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3BA3-945B-4191-9510-AC30854647CB}" type="datetimeFigureOut">
              <a:rPr lang="en-IN" smtClean="0"/>
              <a:t>16-08-2019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6C475-E958-4722-B221-C55A0CDBB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383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3BA3-945B-4191-9510-AC30854647CB}" type="datetimeFigureOut">
              <a:rPr lang="en-IN" smtClean="0"/>
              <a:t>16-08-2019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6C475-E958-4722-B221-C55A0CDBB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68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3BA3-945B-4191-9510-AC30854647CB}" type="datetimeFigureOut">
              <a:rPr lang="en-IN" smtClean="0"/>
              <a:t>16-08-2019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6C475-E958-4722-B221-C55A0CDBB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824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3BA3-945B-4191-9510-AC30854647CB}" type="datetimeFigureOut">
              <a:rPr lang="en-IN" smtClean="0"/>
              <a:t>16-08-2019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6C475-E958-4722-B221-C55A0CDBB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823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3BA3-945B-4191-9510-AC30854647CB}" type="datetimeFigureOut">
              <a:rPr lang="en-IN" smtClean="0"/>
              <a:t>16-08-2019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6C475-E958-4722-B221-C55A0CDBB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570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3BA3-945B-4191-9510-AC30854647CB}" type="datetimeFigureOut">
              <a:rPr lang="en-IN" smtClean="0"/>
              <a:t>16-08-2019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6C475-E958-4722-B221-C55A0CDBB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001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3BA3-945B-4191-9510-AC30854647CB}" type="datetimeFigureOut">
              <a:rPr lang="en-IN" smtClean="0"/>
              <a:t>16-08-2019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6C475-E958-4722-B221-C55A0CDBB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138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3BA3-945B-4191-9510-AC30854647CB}" type="datetimeFigureOut">
              <a:rPr lang="en-IN" smtClean="0"/>
              <a:t>16-08-2019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6C475-E958-4722-B221-C55A0CDBB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176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3BA3-945B-4191-9510-AC30854647CB}" type="datetimeFigureOut">
              <a:rPr lang="en-IN" smtClean="0"/>
              <a:t>16-08-2019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6C475-E958-4722-B221-C55A0CDBB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017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3BA3-945B-4191-9510-AC30854647CB}" type="datetimeFigureOut">
              <a:rPr lang="en-IN" smtClean="0"/>
              <a:t>16-08-2019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6C475-E958-4722-B221-C55A0CDBB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33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3BA3-945B-4191-9510-AC30854647CB}" type="datetimeFigureOut">
              <a:rPr lang="en-IN" smtClean="0"/>
              <a:t>16-08-2019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6C475-E958-4722-B221-C55A0CDBB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592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D3BA3-945B-4191-9510-AC30854647CB}" type="datetimeFigureOut">
              <a:rPr lang="en-IN" smtClean="0"/>
              <a:t>16-08-2019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6C475-E958-4722-B221-C55A0CDBB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851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Spring REST - Path Variables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472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04840"/>
            <a:ext cx="9036495" cy="4704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5078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8139"/>
            <a:ext cx="8921767" cy="5179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9502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509589"/>
            <a:ext cx="9014682" cy="4647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9502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3863"/>
            <a:ext cx="9259999" cy="4877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9502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5</Words>
  <Application>Microsoft Office PowerPoint</Application>
  <PresentationFormat>On-screen Show (4:3)</PresentationFormat>
  <Paragraphs>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Spring REST - Path Variables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REST - Path Variables</dc:title>
  <dc:creator>selvaraj</dc:creator>
  <cp:lastModifiedBy>selvaraj</cp:lastModifiedBy>
  <cp:revision>4</cp:revision>
  <dcterms:created xsi:type="dcterms:W3CDTF">2019-08-16T12:18:35Z</dcterms:created>
  <dcterms:modified xsi:type="dcterms:W3CDTF">2019-08-16T13:34:23Z</dcterms:modified>
</cp:coreProperties>
</file>