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3187-DDEC-4A53-8EE8-F48A33CE525F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0539-9B92-4A7F-A377-2D3781B23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1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3187-DDEC-4A53-8EE8-F48A33CE525F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0539-9B92-4A7F-A377-2D3781B23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26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3187-DDEC-4A53-8EE8-F48A33CE525F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0539-9B92-4A7F-A377-2D3781B23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34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3187-DDEC-4A53-8EE8-F48A33CE525F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0539-9B92-4A7F-A377-2D3781B23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30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3187-DDEC-4A53-8EE8-F48A33CE525F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0539-9B92-4A7F-A377-2D3781B23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02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3187-DDEC-4A53-8EE8-F48A33CE525F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0539-9B92-4A7F-A377-2D3781B23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79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3187-DDEC-4A53-8EE8-F48A33CE525F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0539-9B92-4A7F-A377-2D3781B23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49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3187-DDEC-4A53-8EE8-F48A33CE525F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0539-9B92-4A7F-A377-2D3781B23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1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3187-DDEC-4A53-8EE8-F48A33CE525F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0539-9B92-4A7F-A377-2D3781B23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3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3187-DDEC-4A53-8EE8-F48A33CE525F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0539-9B92-4A7F-A377-2D3781B23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63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3187-DDEC-4A53-8EE8-F48A33CE525F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0539-9B92-4A7F-A377-2D3781B23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78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33187-DDEC-4A53-8EE8-F48A33CE525F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50539-9B92-4A7F-A377-2D3781B23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23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Spring REST - Exception Handling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55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4" y="1052736"/>
            <a:ext cx="9036495" cy="4533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430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19175"/>
            <a:ext cx="9093824" cy="4138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101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4863"/>
            <a:ext cx="9172217" cy="449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101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5"/>
            <a:ext cx="9182812" cy="4944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1018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On-screen Show 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Spring REST - Exception Handling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REST - Exception Handling</dc:title>
  <dc:creator>selvaraj</dc:creator>
  <cp:lastModifiedBy>selvaraj</cp:lastModifiedBy>
  <cp:revision>3</cp:revision>
  <dcterms:created xsi:type="dcterms:W3CDTF">2019-08-17T02:29:20Z</dcterms:created>
  <dcterms:modified xsi:type="dcterms:W3CDTF">2019-08-17T02:40:06Z</dcterms:modified>
</cp:coreProperties>
</file>