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AF94-5F60-4919-814B-3325A4778E6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7217-8778-473D-8769-9228C3063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68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AF94-5F60-4919-814B-3325A4778E6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7217-8778-473D-8769-9228C3063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60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AF94-5F60-4919-814B-3325A4778E6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7217-8778-473D-8769-9228C3063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7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AF94-5F60-4919-814B-3325A4778E6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7217-8778-473D-8769-9228C3063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9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AF94-5F60-4919-814B-3325A4778E6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7217-8778-473D-8769-9228C3063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89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AF94-5F60-4919-814B-3325A4778E6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7217-8778-473D-8769-9228C3063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27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AF94-5F60-4919-814B-3325A4778E6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7217-8778-473D-8769-9228C3063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44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AF94-5F60-4919-814B-3325A4778E6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7217-8778-473D-8769-9228C3063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54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AF94-5F60-4919-814B-3325A4778E6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7217-8778-473D-8769-9228C3063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94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AF94-5F60-4919-814B-3325A4778E6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7217-8778-473D-8769-9228C3063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60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AF94-5F60-4919-814B-3325A4778E6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7217-8778-473D-8769-9228C3063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32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2AF94-5F60-4919-814B-3325A4778E6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B7217-8778-473D-8769-9228C3063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33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REST - Global Exception Handling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92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8200"/>
            <a:ext cx="9147526" cy="4463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78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963"/>
            <a:ext cx="9196047" cy="460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90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19163"/>
            <a:ext cx="9030942" cy="423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90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85813"/>
            <a:ext cx="9193563" cy="422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90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Spring REST - Global Exception Handling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REST - Global Exception Handling</dc:title>
  <dc:creator>selvaraj</dc:creator>
  <cp:lastModifiedBy>selvaraj</cp:lastModifiedBy>
  <cp:revision>3</cp:revision>
  <dcterms:created xsi:type="dcterms:W3CDTF">2019-08-17T02:40:26Z</dcterms:created>
  <dcterms:modified xsi:type="dcterms:W3CDTF">2019-08-17T02:51:25Z</dcterms:modified>
</cp:coreProperties>
</file>