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F8F-E939-4AAF-BE51-50EBC6B97902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390F-6B70-4956-9664-47A331EA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4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F8F-E939-4AAF-BE51-50EBC6B97902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390F-6B70-4956-9664-47A331EA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8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F8F-E939-4AAF-BE51-50EBC6B97902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390F-6B70-4956-9664-47A331EA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75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F8F-E939-4AAF-BE51-50EBC6B97902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390F-6B70-4956-9664-47A331EA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3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F8F-E939-4AAF-BE51-50EBC6B97902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390F-6B70-4956-9664-47A331EA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0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F8F-E939-4AAF-BE51-50EBC6B97902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390F-6B70-4956-9664-47A331EA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3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F8F-E939-4AAF-BE51-50EBC6B97902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390F-6B70-4956-9664-47A331EA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9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F8F-E939-4AAF-BE51-50EBC6B97902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390F-6B70-4956-9664-47A331EA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F8F-E939-4AAF-BE51-50EBC6B97902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390F-6B70-4956-9664-47A331EA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08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F8F-E939-4AAF-BE51-50EBC6B97902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390F-6B70-4956-9664-47A331EA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F8F-E939-4AAF-BE51-50EBC6B97902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390F-6B70-4956-9664-47A331EA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FF8F-E939-4AAF-BE51-50EBC6B97902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390F-6B70-4956-9664-47A331EA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6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REST API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9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963"/>
            <a:ext cx="9167175" cy="47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07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5352454" cy="333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22494"/>
            <a:ext cx="6340401" cy="321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20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1500"/>
            <a:ext cx="8978562" cy="4729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07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8663"/>
            <a:ext cx="8961387" cy="45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07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839"/>
            <a:ext cx="9058645" cy="455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07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5325"/>
            <a:ext cx="9195799" cy="446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07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038"/>
            <a:ext cx="9231580" cy="447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07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0076"/>
            <a:ext cx="9144000" cy="48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07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6264"/>
            <a:ext cx="9036495" cy="453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07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Spring REST API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 API Design</dc:title>
  <dc:creator>selvaraj</dc:creator>
  <cp:lastModifiedBy>selvaraj</cp:lastModifiedBy>
  <cp:revision>9</cp:revision>
  <dcterms:created xsi:type="dcterms:W3CDTF">2019-08-17T02:51:31Z</dcterms:created>
  <dcterms:modified xsi:type="dcterms:W3CDTF">2019-08-17T03:29:19Z</dcterms:modified>
</cp:coreProperties>
</file>