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3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6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04E3-F5F5-4BA8-AA4C-9C3689CD1DBC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3AF7-CDAC-48AD-BF93-C7B4C30E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Microservices</a:t>
            </a:r>
            <a:r>
              <a:rPr lang="en-IN" b="1" dirty="0"/>
              <a:t> with Spring Cloud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8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7001"/>
            <a:ext cx="3384376" cy="111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9796" y="4077072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Each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can have multiple instances in each environment &amp; there are multiple environments</a:t>
            </a:r>
            <a:br>
              <a:rPr lang="en-IN" sz="2000" dirty="0" smtClean="0"/>
            </a:br>
            <a:r>
              <a:rPr lang="en-IN" sz="2000" dirty="0" smtClean="0"/>
              <a:t>Ex: There are 10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with 5 environments, with 15 instances.</a:t>
            </a:r>
            <a:endParaRPr lang="en-IN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400600" cy="27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82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50405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Loads on different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will be different at instances of time </a:t>
            </a:r>
            <a:endParaRPr lang="en-IN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640"/>
            <a:ext cx="4163962" cy="11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400600" cy="27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77800" y="5085184"/>
            <a:ext cx="7772400" cy="1145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Ex: We will bring new instances of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up &amp; bring down older instances </a:t>
            </a:r>
            <a:r>
              <a:rPr lang="en-IN" sz="2000" dirty="0" err="1" smtClean="0"/>
              <a:t>microservices</a:t>
            </a:r>
            <a:r>
              <a:rPr lang="en-IN" sz="2000" dirty="0"/>
              <a:t> </a:t>
            </a:r>
            <a:r>
              <a:rPr lang="en-IN" sz="2000" dirty="0" smtClean="0"/>
              <a:t>when they are not really needed .. </a:t>
            </a:r>
          </a:p>
          <a:p>
            <a:r>
              <a:rPr lang="en-IN" sz="2000" dirty="0" smtClean="0"/>
              <a:t>and also distribute the load among the new instances..</a:t>
            </a:r>
          </a:p>
          <a:p>
            <a:endParaRPr lang="en-IN" sz="2000" dirty="0"/>
          </a:p>
          <a:p>
            <a:r>
              <a:rPr lang="en-IN" sz="2000" dirty="0" smtClean="0"/>
              <a:t>All with dynamic load balancing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43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7284"/>
            <a:ext cx="3314502" cy="90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05121" cy="14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7800" y="3284984"/>
            <a:ext cx="77724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Ex: If the functionality is not distributed among 10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, how will you identify where the bug is?</a:t>
            </a:r>
          </a:p>
          <a:p>
            <a:r>
              <a:rPr lang="en-IN" sz="2000" dirty="0" smtClean="0"/>
              <a:t>You need a monitoring around </a:t>
            </a:r>
            <a:r>
              <a:rPr lang="en-IN" sz="2000" dirty="0" err="1" smtClean="0"/>
              <a:t>microservies</a:t>
            </a:r>
            <a:r>
              <a:rPr lang="en-IN" sz="2000" dirty="0" smtClean="0"/>
              <a:t>.. .</a:t>
            </a:r>
          </a:p>
          <a:p>
            <a:r>
              <a:rPr lang="en-IN" sz="2000" dirty="0" smtClean="0"/>
              <a:t>We need to be able to identify the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which are down.</a:t>
            </a:r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All these kind of things need be automated…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161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2656"/>
            <a:ext cx="4905177" cy="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05121" cy="14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08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1" y="836712"/>
            <a:ext cx="4176464" cy="6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15616" y="177281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https://spring.io/projects/spring-cloud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216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363"/>
            <a:ext cx="4594126" cy="87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99" y="1268760"/>
            <a:ext cx="5208730" cy="315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66639" y="465313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Store all the configurations of all different environments of all the </a:t>
            </a:r>
            <a:r>
              <a:rPr lang="en-IN" sz="2000" dirty="0" err="1" smtClean="0"/>
              <a:t>microservices</a:t>
            </a:r>
            <a:r>
              <a:rPr lang="en-IN" sz="2000" dirty="0"/>
              <a:t> </a:t>
            </a:r>
            <a:r>
              <a:rPr lang="en-IN" sz="2000" dirty="0" smtClean="0"/>
              <a:t>in a git repository.. (centralized)</a:t>
            </a:r>
          </a:p>
          <a:p>
            <a:r>
              <a:rPr lang="en-IN" sz="2000" dirty="0" smtClean="0"/>
              <a:t>Spring Cloud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Server, can be use to expose that configuration to all the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6139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7" y="-54834"/>
            <a:ext cx="4934310" cy="161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4941168"/>
            <a:ext cx="842493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err="1" smtClean="0"/>
              <a:t>CurrencyCalculationService</a:t>
            </a:r>
            <a:r>
              <a:rPr lang="en-IN" sz="2000" dirty="0" smtClean="0"/>
              <a:t>, should be able to distribute the load between all the instances</a:t>
            </a:r>
          </a:p>
          <a:p>
            <a:r>
              <a:rPr lang="en-IN" sz="2000" dirty="0" smtClean="0"/>
              <a:t>All the instances of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would register with the ‘Naming Server’</a:t>
            </a:r>
          </a:p>
          <a:p>
            <a:r>
              <a:rPr lang="en-IN" sz="2000" dirty="0" smtClean="0"/>
              <a:t>Eureka - Service Registration + Discovery</a:t>
            </a:r>
          </a:p>
          <a:p>
            <a:r>
              <a:rPr lang="en-IN" sz="2000" dirty="0" smtClean="0"/>
              <a:t>Ribbon – make sure the load is evenly distributed among the existing instances that it get from the ‘Eureka’</a:t>
            </a:r>
            <a:endParaRPr lang="en-IN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619426" cy="336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5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62497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77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9386" y="188640"/>
            <a:ext cx="842493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err="1" smtClean="0"/>
              <a:t>Microservice</a:t>
            </a:r>
            <a:r>
              <a:rPr lang="en-IN" sz="2000" dirty="0" smtClean="0"/>
              <a:t> </a:t>
            </a:r>
            <a:r>
              <a:rPr lang="en-IN" sz="2000" dirty="0"/>
              <a:t>Components - Standardizing Ports and URL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4483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9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8602457" cy="590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n-IN" dirty="0" smtClean="0"/>
              <a:t>Why are </a:t>
            </a:r>
            <a:r>
              <a:rPr lang="en-IN" dirty="0" err="1" smtClean="0"/>
              <a:t>Microservices</a:t>
            </a:r>
            <a:r>
              <a:rPr lang="en-IN" dirty="0" smtClean="0"/>
              <a:t> needed?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80920" cy="1752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What are the challenges associated with them?</a:t>
            </a:r>
          </a:p>
          <a:p>
            <a:r>
              <a:rPr lang="en-IN" dirty="0" smtClean="0"/>
              <a:t>How does Spring Cloud help us to solve them?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- Implementing wide variety of Spring Cloud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27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821953"/>
          </a:xfrm>
        </p:spPr>
        <p:txBody>
          <a:bodyPr>
            <a:normAutofit/>
          </a:bodyPr>
          <a:lstStyle/>
          <a:p>
            <a:r>
              <a:rPr lang="en-IN" sz="2500" dirty="0" smtClean="0"/>
              <a:t>Intro </a:t>
            </a:r>
            <a:r>
              <a:rPr lang="en-IN" sz="2500" dirty="0"/>
              <a:t>to Limits </a:t>
            </a:r>
            <a:r>
              <a:rPr lang="en-IN" sz="2500" dirty="0" err="1"/>
              <a:t>Microservice</a:t>
            </a:r>
            <a:r>
              <a:rPr lang="en-IN" sz="2500" dirty="0"/>
              <a:t> and Spring Cloud </a:t>
            </a:r>
            <a:r>
              <a:rPr lang="en-IN" sz="2500" dirty="0" err="1"/>
              <a:t>Config</a:t>
            </a:r>
            <a:r>
              <a:rPr lang="en-IN" sz="2500" dirty="0"/>
              <a:t> Server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1927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7735" y="5013176"/>
            <a:ext cx="85626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Centralized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Configuration – How Spring Cloud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Server helps?</a:t>
            </a:r>
          </a:p>
          <a:p>
            <a:r>
              <a:rPr lang="en-IN" sz="2000" dirty="0" smtClean="0"/>
              <a:t>- Each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has it’s own </a:t>
            </a:r>
            <a:r>
              <a:rPr lang="en-IN" sz="2000" dirty="0" err="1" smtClean="0"/>
              <a:t>config</a:t>
            </a:r>
            <a:r>
              <a:rPr lang="en-IN" sz="2000" dirty="0" smtClean="0"/>
              <a:t>..(ex: DB </a:t>
            </a:r>
            <a:r>
              <a:rPr lang="en-IN" sz="2000" dirty="0" err="1" smtClean="0"/>
              <a:t>config</a:t>
            </a:r>
            <a:r>
              <a:rPr lang="en-IN" sz="2000" dirty="0" smtClean="0"/>
              <a:t>, external service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..)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422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8640"/>
            <a:ext cx="3460998" cy="216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256414" cy="306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388" y="5661248"/>
            <a:ext cx="85626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Ex: ‘Currency Exchange Service’ has four production environments.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001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613251" cy="34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7735" y="5013176"/>
            <a:ext cx="85626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/>
              <a:t>Ex: ‘</a:t>
            </a:r>
            <a:r>
              <a:rPr lang="en-IN" sz="2000" dirty="0" err="1" smtClean="0"/>
              <a:t>LimitsService</a:t>
            </a:r>
            <a:r>
              <a:rPr lang="en-IN" sz="2000" dirty="0" smtClean="0"/>
              <a:t>’ says, that I would want the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for ‘</a:t>
            </a:r>
            <a:r>
              <a:rPr lang="en-IN" sz="2000" dirty="0" err="1" smtClean="0"/>
              <a:t>Dev</a:t>
            </a:r>
            <a:r>
              <a:rPr lang="en-IN" sz="2000" dirty="0" smtClean="0"/>
              <a:t>’ environment for </a:t>
            </a:r>
            <a:r>
              <a:rPr lang="en-IN" sz="2000" dirty="0" err="1" smtClean="0"/>
              <a:t>LimitsService</a:t>
            </a:r>
            <a:r>
              <a:rPr lang="en-IN" sz="2000" dirty="0" smtClean="0"/>
              <a:t>, Spring Cloud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Server would provide it.</a:t>
            </a:r>
          </a:p>
          <a:p>
            <a:r>
              <a:rPr lang="en-IN" sz="2000" dirty="0" smtClean="0"/>
              <a:t>Put all </a:t>
            </a:r>
            <a:r>
              <a:rPr lang="en-IN" sz="2000" dirty="0" err="1" smtClean="0"/>
              <a:t>config’s</a:t>
            </a:r>
            <a:r>
              <a:rPr lang="en-IN" sz="2000" dirty="0" smtClean="0"/>
              <a:t> into git repository, connect the Spring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server to git, it can serve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based on the needs of different instances in different environments.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681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3"/>
            <a:ext cx="9089539" cy="483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03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5350"/>
            <a:ext cx="9183866" cy="361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4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71525"/>
            <a:ext cx="9036496" cy="42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4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8854292" cy="52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4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976337" cy="324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Microservices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912003" cy="153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14" y="2741438"/>
            <a:ext cx="6203032" cy="391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2656"/>
            <a:ext cx="5741838" cy="270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35858"/>
            <a:ext cx="5777882" cy="312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3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8640"/>
            <a:ext cx="9115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47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708920"/>
            <a:ext cx="8136904" cy="1752600"/>
          </a:xfrm>
        </p:spPr>
        <p:txBody>
          <a:bodyPr/>
          <a:lstStyle/>
          <a:p>
            <a:r>
              <a:rPr lang="en-IN" dirty="0" smtClean="0"/>
              <a:t>A set of </a:t>
            </a:r>
            <a:r>
              <a:rPr lang="en-IN" dirty="0" err="1" smtClean="0"/>
              <a:t>microservices</a:t>
            </a:r>
            <a:r>
              <a:rPr lang="en-IN" dirty="0" smtClean="0"/>
              <a:t> with well defined boundaries, which are interacting with each other.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71244"/>
            <a:ext cx="6405121" cy="14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8136904" cy="1752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Cloud enabled </a:t>
            </a:r>
            <a:r>
              <a:rPr lang="en-IN" dirty="0" err="1" smtClean="0"/>
              <a:t>microservices</a:t>
            </a:r>
            <a:r>
              <a:rPr lang="en-IN" dirty="0" smtClean="0"/>
              <a:t> – multiple instances of each </a:t>
            </a:r>
            <a:r>
              <a:rPr lang="en-IN" dirty="0" err="1" smtClean="0"/>
              <a:t>microservices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Ex: if there is load on </a:t>
            </a:r>
            <a:r>
              <a:rPr lang="en-IN" dirty="0" err="1" smtClean="0"/>
              <a:t>microservice</a:t>
            </a:r>
            <a:r>
              <a:rPr lang="en-IN" dirty="0" smtClean="0"/>
              <a:t> 3, we can bring another instance </a:t>
            </a:r>
            <a:r>
              <a:rPr lang="en-IN" dirty="0" err="1" smtClean="0"/>
              <a:t>microservice</a:t>
            </a:r>
            <a:r>
              <a:rPr lang="en-IN" dirty="0" smtClean="0"/>
              <a:t> 3 or take down instance of </a:t>
            </a:r>
            <a:r>
              <a:rPr lang="en-IN" dirty="0" err="1" smtClean="0"/>
              <a:t>Microservice</a:t>
            </a:r>
            <a:r>
              <a:rPr lang="en-IN" dirty="0" smtClean="0"/>
              <a:t> 2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906418" cy="298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7192" y="5157192"/>
            <a:ext cx="7371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How to cloud enabled them?</a:t>
            </a:r>
          </a:p>
          <a:p>
            <a:endParaRPr lang="en-IN" dirty="0"/>
          </a:p>
          <a:p>
            <a:r>
              <a:rPr lang="en-IN" dirty="0" smtClean="0"/>
              <a:t>How setup architecture, such that it would be able to dynamically adjust and</a:t>
            </a:r>
          </a:p>
          <a:p>
            <a:r>
              <a:rPr lang="en-IN" dirty="0" smtClean="0"/>
              <a:t> be able to bring new instances &amp; take the older instances down.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7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770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do you identify the boundary of each of these </a:t>
            </a:r>
            <a:r>
              <a:rPr lang="en-IN" dirty="0" err="1" smtClean="0"/>
              <a:t>microservices</a:t>
            </a:r>
            <a:r>
              <a:rPr lang="en-IN" dirty="0" smtClean="0"/>
              <a:t>?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How do you identify what to do in each of these </a:t>
            </a:r>
            <a:r>
              <a:rPr lang="en-IN" dirty="0" err="1" smtClean="0"/>
              <a:t>microservices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3" y="692696"/>
            <a:ext cx="4355976" cy="50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05121" cy="14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8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456</Words>
  <Application>Microsoft Office PowerPoint</Application>
  <PresentationFormat>On-screen Show (4:3)</PresentationFormat>
  <Paragraphs>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Microservices with Spring Cloud </vt:lpstr>
      <vt:lpstr>Why are Microservices needed?</vt:lpstr>
      <vt:lpstr>Introduction to Microservices</vt:lpstr>
      <vt:lpstr>PowerPoint Presentation</vt:lpstr>
      <vt:lpstr>PowerPoint Presentation</vt:lpstr>
      <vt:lpstr>PowerPoint Presentation</vt:lpstr>
      <vt:lpstr>PowerPoint Presentation</vt:lpstr>
      <vt:lpstr>CHALLENGES</vt:lpstr>
      <vt:lpstr>How do you identify the boundary of each of these microservices?  How do you identify what to do in each of these microservices?</vt:lpstr>
      <vt:lpstr>Each Microservice can have multiple instances in each environment &amp; there are multiple environments Ex: There are 10 microservices with 5 environments, with 15 instances.</vt:lpstr>
      <vt:lpstr>Loads on different microservices will be different at instances of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Limits Microservice and Spring Cloud Config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Spring Cloud </dc:title>
  <dc:creator>selvaraj</dc:creator>
  <cp:lastModifiedBy>selvaraj</cp:lastModifiedBy>
  <cp:revision>22</cp:revision>
  <dcterms:created xsi:type="dcterms:W3CDTF">2019-03-05T05:50:13Z</dcterms:created>
  <dcterms:modified xsi:type="dcterms:W3CDTF">2019-08-31T03:00:37Z</dcterms:modified>
</cp:coreProperties>
</file>