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7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5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2C71-DE02-437B-ACB8-C0819CBC164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FE3C-F39F-459C-AE1B-1274BCA2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Spring Data JPA?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IN" dirty="0" smtClean="0"/>
              <a:t>Spring Data Repositories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8208912" cy="4176464"/>
          </a:xfrm>
        </p:spPr>
        <p:txBody>
          <a:bodyPr>
            <a:normAutofit/>
          </a:bodyPr>
          <a:lstStyle/>
          <a:p>
            <a:pPr algn="l"/>
            <a:r>
              <a:rPr lang="en-IN" sz="2500" dirty="0" smtClean="0"/>
              <a:t>•</a:t>
            </a:r>
            <a:r>
              <a:rPr lang="en-IN" sz="2500" dirty="0" smtClean="0"/>
              <a:t> Provides an Implementation of the Repository Pattern </a:t>
            </a:r>
            <a:br>
              <a:rPr lang="en-IN" sz="2500" dirty="0" smtClean="0"/>
            </a:br>
            <a:r>
              <a:rPr lang="en-IN" sz="2500" dirty="0" smtClean="0"/>
              <a:t>• Concept is originally from Eric Evans’ book Domain Driven Design </a:t>
            </a:r>
            <a:br>
              <a:rPr lang="en-IN" sz="2500" dirty="0" smtClean="0"/>
            </a:br>
            <a:r>
              <a:rPr lang="en-IN" sz="2500" dirty="0" smtClean="0"/>
              <a:t>• A Repository has methods for retrieving domain objects should delegate to a specialized Repository object such that alternative storage implementations may be interchanged. </a:t>
            </a:r>
            <a:br>
              <a:rPr lang="en-IN" sz="2500" dirty="0" smtClean="0"/>
            </a:br>
            <a:r>
              <a:rPr lang="en-IN" sz="2500" dirty="0" smtClean="0"/>
              <a:t>• This is important. It allows you to easily substitute the persistence layer. </a:t>
            </a:r>
            <a:br>
              <a:rPr lang="en-IN" sz="2500" dirty="0" smtClean="0"/>
            </a:br>
            <a:r>
              <a:rPr lang="en-IN" sz="2500" dirty="0" smtClean="0"/>
              <a:t>• i.e. going from SQL to </a:t>
            </a:r>
            <a:r>
              <a:rPr lang="en-IN" sz="2500" dirty="0" err="1" smtClean="0"/>
              <a:t>NoSQL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0571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en-IN" dirty="0" smtClean="0"/>
              <a:t>Spring Data JPA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80920" cy="3096344"/>
          </a:xfrm>
        </p:spPr>
        <p:txBody>
          <a:bodyPr>
            <a:normAutofit/>
          </a:bodyPr>
          <a:lstStyle/>
          <a:p>
            <a:pPr algn="l"/>
            <a:r>
              <a:rPr lang="en-IN" sz="2500" dirty="0" smtClean="0"/>
              <a:t>• Spring Data JPA is part of a larger family of Spring Data projects </a:t>
            </a:r>
            <a:br>
              <a:rPr lang="en-IN" sz="2500" dirty="0" smtClean="0"/>
            </a:br>
            <a:r>
              <a:rPr lang="en-IN" sz="2500" dirty="0" smtClean="0"/>
              <a:t>• Uses Hibernate for persistence to supported RDBS systems. </a:t>
            </a:r>
            <a:br>
              <a:rPr lang="en-IN" sz="2500" dirty="0" smtClean="0"/>
            </a:br>
            <a:r>
              <a:rPr lang="en-IN" sz="2500" dirty="0" smtClean="0"/>
              <a:t>• Just about any major relational database. </a:t>
            </a:r>
            <a:br>
              <a:rPr lang="en-IN" sz="2500" dirty="0" smtClean="0"/>
            </a:br>
            <a:r>
              <a:rPr lang="en-IN" sz="2500" dirty="0" smtClean="0"/>
              <a:t>• You extend a Java Repository Interface </a:t>
            </a:r>
            <a:br>
              <a:rPr lang="en-IN" sz="2500" dirty="0" smtClean="0"/>
            </a:br>
            <a:r>
              <a:rPr lang="en-IN" sz="2500" dirty="0" smtClean="0"/>
              <a:t>• Spring Data JPA provides the implementation at run time </a:t>
            </a:r>
            <a:br>
              <a:rPr lang="en-IN" sz="2500" dirty="0" smtClean="0"/>
            </a:br>
            <a:r>
              <a:rPr lang="en-IN" sz="2500" dirty="0" smtClean="0"/>
              <a:t>• No SQL Required!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5439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Spring Data JPA?</vt:lpstr>
      <vt:lpstr>Spring Data Repositories </vt:lpstr>
      <vt:lpstr>Spring Data JPA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Spring Data JPA?</dc:title>
  <dc:creator>selvaraj</dc:creator>
  <cp:lastModifiedBy>selvaraj</cp:lastModifiedBy>
  <cp:revision>3</cp:revision>
  <dcterms:created xsi:type="dcterms:W3CDTF">2019-02-09T08:22:07Z</dcterms:created>
  <dcterms:modified xsi:type="dcterms:W3CDTF">2019-02-09T08:25:43Z</dcterms:modified>
</cp:coreProperties>
</file>