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3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5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7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4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9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3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C609-3544-4057-BCA4-1D8B284AF8E3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3F67-D594-409A-9F54-41B9F8081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Introducing </a:t>
            </a:r>
            <a:r>
              <a:rPr lang="en-IN" dirty="0" err="1" smtClean="0"/>
              <a:t>Thymeleaf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en-IN" dirty="0" smtClean="0"/>
              <a:t>Introducing </a:t>
            </a:r>
            <a:r>
              <a:rPr lang="en-IN" dirty="0" err="1" smtClean="0"/>
              <a:t>Thymeleaf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848872" cy="30243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• </a:t>
            </a:r>
            <a:r>
              <a:rPr lang="en-IN" dirty="0" err="1" smtClean="0"/>
              <a:t>Thymeleaf</a:t>
            </a:r>
            <a:r>
              <a:rPr lang="en-IN" dirty="0" smtClean="0"/>
              <a:t> is a Java template engine</a:t>
            </a:r>
            <a:br>
              <a:rPr lang="en-IN" dirty="0" smtClean="0"/>
            </a:br>
            <a:r>
              <a:rPr lang="en-IN" dirty="0" smtClean="0"/>
              <a:t>• First stable release in July 2011 </a:t>
            </a:r>
            <a:br>
              <a:rPr lang="en-IN" dirty="0" smtClean="0"/>
            </a:br>
            <a:r>
              <a:rPr lang="en-IN" dirty="0" smtClean="0"/>
              <a:t>• Rapidly gaining popularity in the Spring Community  </a:t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 err="1" smtClean="0"/>
              <a:t>Thymeleaf</a:t>
            </a:r>
            <a:r>
              <a:rPr lang="en-IN" dirty="0" smtClean="0"/>
              <a:t> is a natural template engine </a:t>
            </a:r>
            <a:br>
              <a:rPr lang="en-IN" dirty="0" smtClean="0"/>
            </a:br>
            <a:r>
              <a:rPr lang="en-IN" dirty="0" smtClean="0"/>
              <a:t>• Natural meaning you can view templates in your browser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40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Introducing Thymeleaf</vt:lpstr>
      <vt:lpstr>Introducing Thymeleaf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Conﬁguring Controllers</dc:title>
  <dc:creator>selvaraj</dc:creator>
  <cp:lastModifiedBy>selvaraj</cp:lastModifiedBy>
  <cp:revision>2</cp:revision>
  <dcterms:created xsi:type="dcterms:W3CDTF">2019-02-09T10:19:42Z</dcterms:created>
  <dcterms:modified xsi:type="dcterms:W3CDTF">2019-02-09T10:24:49Z</dcterms:modified>
</cp:coreProperties>
</file>