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6A4-EF29-41D3-A348-F95F26D1C3F0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D45A-A203-4DE7-A74D-87138A0A5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06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6A4-EF29-41D3-A348-F95F26D1C3F0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D45A-A203-4DE7-A74D-87138A0A5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74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6A4-EF29-41D3-A348-F95F26D1C3F0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D45A-A203-4DE7-A74D-87138A0A5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77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6A4-EF29-41D3-A348-F95F26D1C3F0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D45A-A203-4DE7-A74D-87138A0A5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6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6A4-EF29-41D3-A348-F95F26D1C3F0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D45A-A203-4DE7-A74D-87138A0A5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03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6A4-EF29-41D3-A348-F95F26D1C3F0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D45A-A203-4DE7-A74D-87138A0A5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1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6A4-EF29-41D3-A348-F95F26D1C3F0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D45A-A203-4DE7-A74D-87138A0A5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22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6A4-EF29-41D3-A348-F95F26D1C3F0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D45A-A203-4DE7-A74D-87138A0A5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34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6A4-EF29-41D3-A348-F95F26D1C3F0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D45A-A203-4DE7-A74D-87138A0A5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5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6A4-EF29-41D3-A348-F95F26D1C3F0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D45A-A203-4DE7-A74D-87138A0A5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12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6A4-EF29-41D3-A348-F95F26D1C3F0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D45A-A203-4DE7-A74D-87138A0A5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16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E6A4-EF29-41D3-A348-F95F26D1C3F0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D45A-A203-4DE7-A74D-87138A0A5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80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S.O.L.I.D. Principles  of OOP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56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IN" dirty="0" smtClean="0"/>
              <a:t>Why Use the SOLID Principles of OOP?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276872"/>
            <a:ext cx="8352928" cy="1752600"/>
          </a:xfrm>
        </p:spPr>
        <p:txBody>
          <a:bodyPr>
            <a:noAutofit/>
          </a:bodyPr>
          <a:lstStyle/>
          <a:p>
            <a:pPr algn="l"/>
            <a:r>
              <a:rPr lang="en-IN" sz="2500" dirty="0" smtClean="0">
                <a:solidFill>
                  <a:schemeClr val="tx1"/>
                </a:solidFill>
              </a:rPr>
              <a:t>• Object Oriented Programming is a powerful concept </a:t>
            </a:r>
            <a:br>
              <a:rPr lang="en-IN" sz="2500" dirty="0" smtClean="0">
                <a:solidFill>
                  <a:schemeClr val="tx1"/>
                </a:solidFill>
              </a:rPr>
            </a:br>
            <a:r>
              <a:rPr lang="en-IN" sz="2500" dirty="0" smtClean="0">
                <a:solidFill>
                  <a:schemeClr val="tx1"/>
                </a:solidFill>
              </a:rPr>
              <a:t>• But, OOP does not always lead to quality software </a:t>
            </a:r>
            <a:br>
              <a:rPr lang="en-IN" sz="2500" dirty="0" smtClean="0">
                <a:solidFill>
                  <a:schemeClr val="tx1"/>
                </a:solidFill>
              </a:rPr>
            </a:br>
            <a:r>
              <a:rPr lang="en-IN" sz="2500" dirty="0" smtClean="0">
                <a:solidFill>
                  <a:schemeClr val="tx1"/>
                </a:solidFill>
              </a:rPr>
              <a:t>• The 5 principles focus on dependency management </a:t>
            </a:r>
            <a:br>
              <a:rPr lang="en-IN" sz="2500" dirty="0" smtClean="0">
                <a:solidFill>
                  <a:schemeClr val="tx1"/>
                </a:solidFill>
              </a:rPr>
            </a:br>
            <a:r>
              <a:rPr lang="en-IN" sz="2500" dirty="0" smtClean="0">
                <a:solidFill>
                  <a:schemeClr val="tx1"/>
                </a:solidFill>
              </a:rPr>
              <a:t>• Poor dependency management leads to code that is brittle, fragile, and hard to change </a:t>
            </a:r>
            <a:br>
              <a:rPr lang="en-IN" sz="2500" dirty="0" smtClean="0">
                <a:solidFill>
                  <a:schemeClr val="tx1"/>
                </a:solidFill>
              </a:rPr>
            </a:br>
            <a:r>
              <a:rPr lang="en-IN" sz="2500" dirty="0" smtClean="0">
                <a:solidFill>
                  <a:schemeClr val="tx1"/>
                </a:solidFill>
              </a:rPr>
              <a:t>• Proper dependency management leads to quality code that is easy to maintain</a:t>
            </a:r>
            <a:endParaRPr lang="en-IN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49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en-IN" dirty="0" smtClean="0"/>
              <a:t>Single Responsibility Principle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700808"/>
            <a:ext cx="8280920" cy="1752600"/>
          </a:xfrm>
        </p:spPr>
        <p:txBody>
          <a:bodyPr>
            <a:noAutofit/>
          </a:bodyPr>
          <a:lstStyle/>
          <a:p>
            <a:pPr algn="l"/>
            <a:r>
              <a:rPr lang="en-IN" sz="3000" dirty="0" smtClean="0">
                <a:solidFill>
                  <a:schemeClr val="tx1"/>
                </a:solidFill>
              </a:rPr>
              <a:t>• Every Class should have a single responsibility. 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There should never be more than one reason for a class to change. 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Your classes should be small. No more than a screen full of code.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Avoid ‘god’ classes.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Split big classes into smaller classes.</a:t>
            </a:r>
            <a:endParaRPr lang="en-IN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1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470025"/>
          </a:xfrm>
        </p:spPr>
        <p:txBody>
          <a:bodyPr/>
          <a:lstStyle/>
          <a:p>
            <a:r>
              <a:rPr lang="en-IN" dirty="0" smtClean="0"/>
              <a:t>Open/Closed Principle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060848"/>
            <a:ext cx="8352928" cy="1752600"/>
          </a:xfrm>
        </p:spPr>
        <p:txBody>
          <a:bodyPr>
            <a:noAutofit/>
          </a:bodyPr>
          <a:lstStyle/>
          <a:p>
            <a:pPr algn="l"/>
            <a:r>
              <a:rPr lang="en-IN" sz="3000" dirty="0" smtClean="0">
                <a:solidFill>
                  <a:schemeClr val="tx1"/>
                </a:solidFill>
              </a:rPr>
              <a:t>• Your classes should be open for extension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But closed for modiﬁcation 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You should be able to extend a classes </a:t>
            </a:r>
            <a:r>
              <a:rPr lang="en-IN" sz="3000" dirty="0" err="1" smtClean="0">
                <a:solidFill>
                  <a:schemeClr val="tx1"/>
                </a:solidFill>
              </a:rPr>
              <a:t>behavior</a:t>
            </a:r>
            <a:r>
              <a:rPr lang="en-IN" sz="3000" dirty="0" smtClean="0">
                <a:solidFill>
                  <a:schemeClr val="tx1"/>
                </a:solidFill>
              </a:rPr>
              <a:t>, without modifying it.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Use private variables with getters and setters - ONLY when you need them. 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Use abstract base classes</a:t>
            </a:r>
            <a:endParaRPr lang="en-IN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44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en-IN" dirty="0" err="1" smtClean="0"/>
              <a:t>Liskov</a:t>
            </a:r>
            <a:r>
              <a:rPr lang="en-IN" dirty="0" smtClean="0"/>
              <a:t> </a:t>
            </a:r>
            <a:r>
              <a:rPr lang="en-IN" dirty="0" err="1" smtClean="0"/>
              <a:t>Subsitution</a:t>
            </a:r>
            <a:r>
              <a:rPr lang="en-IN" dirty="0" smtClean="0"/>
              <a:t> Principle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916832"/>
            <a:ext cx="8424936" cy="1752600"/>
          </a:xfrm>
        </p:spPr>
        <p:txBody>
          <a:bodyPr>
            <a:noAutofit/>
          </a:bodyPr>
          <a:lstStyle/>
          <a:p>
            <a:pPr algn="l"/>
            <a:r>
              <a:rPr lang="en-IN" sz="3000" dirty="0" smtClean="0">
                <a:solidFill>
                  <a:schemeClr val="tx1"/>
                </a:solidFill>
              </a:rPr>
              <a:t>• By Barbara </a:t>
            </a:r>
            <a:r>
              <a:rPr lang="en-IN" sz="3000" dirty="0" err="1" smtClean="0">
                <a:solidFill>
                  <a:schemeClr val="tx1"/>
                </a:solidFill>
              </a:rPr>
              <a:t>Liskov</a:t>
            </a:r>
            <a:r>
              <a:rPr lang="en-IN" sz="3000" dirty="0" smtClean="0">
                <a:solidFill>
                  <a:schemeClr val="tx1"/>
                </a:solidFill>
              </a:rPr>
              <a:t>, in 1998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Objects in a program would be replaceable with instances of their subtypes WITHOUT altering the correctness of the program.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Violations will often fail the “Is a” test.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A Square “Is a” Rectangle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However, a Rectangle “Is Not” a Square </a:t>
            </a:r>
            <a:endParaRPr lang="en-IN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18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en-IN" dirty="0" smtClean="0"/>
              <a:t>Interface Segregation Principle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700808"/>
            <a:ext cx="8280920" cy="1752600"/>
          </a:xfrm>
        </p:spPr>
        <p:txBody>
          <a:bodyPr>
            <a:noAutofit/>
          </a:bodyPr>
          <a:lstStyle/>
          <a:p>
            <a:pPr algn="l"/>
            <a:r>
              <a:rPr lang="en-IN" sz="3000" dirty="0" smtClean="0">
                <a:solidFill>
                  <a:schemeClr val="tx1"/>
                </a:solidFill>
              </a:rPr>
              <a:t>• Make ﬁne grained interfaces that are client speciﬁc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Many client speciﬁc interfaces are better than one “general purpose” interface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Keep your components focused and minimize dependencies between them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Notice relationship to the Single Responsibility Principle?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</a:t>
            </a:r>
            <a:r>
              <a:rPr lang="en-IN" sz="3000" dirty="0" err="1" smtClean="0">
                <a:solidFill>
                  <a:schemeClr val="tx1"/>
                </a:solidFill>
              </a:rPr>
              <a:t>ie</a:t>
            </a:r>
            <a:r>
              <a:rPr lang="en-IN" sz="3000" dirty="0" smtClean="0">
                <a:solidFill>
                  <a:schemeClr val="tx1"/>
                </a:solidFill>
              </a:rPr>
              <a:t> avoid ‘god’ interfaces</a:t>
            </a:r>
            <a:endParaRPr lang="en-IN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6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IN" dirty="0" smtClean="0"/>
              <a:t>Dependency Inversion Principle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556792"/>
            <a:ext cx="8424936" cy="1752600"/>
          </a:xfrm>
        </p:spPr>
        <p:txBody>
          <a:bodyPr>
            <a:noAutofit/>
          </a:bodyPr>
          <a:lstStyle/>
          <a:p>
            <a:pPr algn="l"/>
            <a:r>
              <a:rPr lang="en-IN" sz="3000" dirty="0" smtClean="0">
                <a:solidFill>
                  <a:schemeClr val="tx1"/>
                </a:solidFill>
              </a:rPr>
              <a:t>• Abstractions should not depend upon details 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Details should not depend upon abstractions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Important that higher level and lower level objects depend on the same abstract interaction 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This is not the same as Dependency Injection - which is how objects obtain dependent objects</a:t>
            </a:r>
            <a:endParaRPr lang="en-IN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8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204864"/>
            <a:ext cx="8208912" cy="1752600"/>
          </a:xfrm>
        </p:spPr>
        <p:txBody>
          <a:bodyPr>
            <a:noAutofit/>
          </a:bodyPr>
          <a:lstStyle/>
          <a:p>
            <a:pPr algn="l"/>
            <a:r>
              <a:rPr lang="en-IN" sz="3000" dirty="0" smtClean="0">
                <a:solidFill>
                  <a:schemeClr val="tx1"/>
                </a:solidFill>
              </a:rPr>
              <a:t>• The SOLID principles of OOP will lead you to better quality code.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Your code will be more testable and easier to maintain. 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A key theme is avoiding tight coupling in your code.</a:t>
            </a:r>
            <a:endParaRPr lang="en-IN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2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90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S.O.L.I.D. Principles  of OOP</vt:lpstr>
      <vt:lpstr>Why Use the SOLID Principles of OOP? </vt:lpstr>
      <vt:lpstr>Single Responsibility Principle </vt:lpstr>
      <vt:lpstr>Open/Closed Principle </vt:lpstr>
      <vt:lpstr>Liskov Subsitution Principle </vt:lpstr>
      <vt:lpstr>Interface Segregation Principle </vt:lpstr>
      <vt:lpstr>Dependency Inversion Principle </vt:lpstr>
      <vt:lpstr>Summary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S.O.L.I.D. Principles  of OOP</dc:title>
  <dc:creator>selvaraj</dc:creator>
  <cp:lastModifiedBy>selvaraj</cp:lastModifiedBy>
  <cp:revision>6</cp:revision>
  <dcterms:created xsi:type="dcterms:W3CDTF">2019-02-09T13:40:57Z</dcterms:created>
  <dcterms:modified xsi:type="dcterms:W3CDTF">2019-02-09T13:47:44Z</dcterms:modified>
</cp:coreProperties>
</file>