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7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9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9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6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8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7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0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7D4E-E3A9-44C1-9124-7EEB92549A66}" type="datetimeFigureOut">
              <a:rPr lang="en-IN" smtClean="0"/>
              <a:t>13-02-2019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650F-0955-4811-A982-4E16FDDC03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9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Spring </a:t>
            </a:r>
            <a:r>
              <a:rPr lang="en-IN" b="1" dirty="0" smtClean="0"/>
              <a:t>Configuration </a:t>
            </a:r>
            <a:r>
              <a:rPr lang="en-IN" b="1" dirty="0" err="1" smtClean="0"/>
              <a:t>OPtions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33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IN" dirty="0" smtClean="0"/>
              <a:t>Spring Conﬁguration Options</a:t>
            </a:r>
            <a:br>
              <a:rPr lang="en-IN" dirty="0" smtClean="0"/>
            </a:br>
            <a:r>
              <a:rPr lang="en-IN" dirty="0" smtClean="0">
                <a:solidFill>
                  <a:schemeClr val="tx1"/>
                </a:solidFill>
              </a:rPr>
              <a:t>• XML Based Conﬁguration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772816"/>
            <a:ext cx="8208912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/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• Introduced in Spring Framework 2.0 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• Common in legacy Spring Applications </a:t>
            </a:r>
            <a:br>
              <a:rPr lang="en-IN" dirty="0" smtClean="0">
                <a:solidFill>
                  <a:schemeClr val="tx1"/>
                </a:solidFill>
              </a:rPr>
            </a:br>
            <a:r>
              <a:rPr lang="en-IN" dirty="0" smtClean="0">
                <a:solidFill>
                  <a:schemeClr val="tx1"/>
                </a:solidFill>
              </a:rPr>
              <a:t>• Still supported in Spring Framework 5.x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0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Spring Conﬁguration Options </a:t>
            </a:r>
            <a:br>
              <a:rPr lang="en-IN" dirty="0" smtClean="0"/>
            </a:br>
            <a:r>
              <a:rPr lang="en-IN" dirty="0" smtClean="0">
                <a:solidFill>
                  <a:schemeClr val="tx1"/>
                </a:solidFill>
              </a:rPr>
              <a:t> Annotation Based Conﬁguration  </a:t>
            </a:r>
            <a:br>
              <a:rPr lang="en-IN" dirty="0" smtClean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628800"/>
            <a:ext cx="7920880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Introduced in Spring Framework 3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Picked up via ‘Component Scans’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Refers to class level annotations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@Controller, @Service, @Component, @Repository 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1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IN" dirty="0" smtClean="0"/>
              <a:t>Spring Conﬁguration Options</a:t>
            </a:r>
            <a:br>
              <a:rPr lang="en-IN" dirty="0" smtClean="0"/>
            </a:br>
            <a:r>
              <a:rPr lang="en-IN" dirty="0" smtClean="0"/>
              <a:t>Java Based Conﬁguration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916832"/>
            <a:ext cx="7848872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Introduced in Spring Framework 3.0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Uses Java </a:t>
            </a:r>
            <a:r>
              <a:rPr lang="en-IN" sz="3000" dirty="0" err="1" smtClean="0">
                <a:solidFill>
                  <a:schemeClr val="tx1"/>
                </a:solidFill>
              </a:rPr>
              <a:t>Clases</a:t>
            </a:r>
            <a:r>
              <a:rPr lang="en-IN" sz="3000" dirty="0" smtClean="0">
                <a:solidFill>
                  <a:schemeClr val="tx1"/>
                </a:solidFill>
              </a:rPr>
              <a:t> to deﬁne Spring Beans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Conﬁguration classes are deﬁned with @Conﬁguration annotation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Beans are declared with @Bean annotation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2060"/>
            <a:ext cx="9144000" cy="50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6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1470025"/>
          </a:xfrm>
        </p:spPr>
        <p:txBody>
          <a:bodyPr/>
          <a:lstStyle/>
          <a:p>
            <a:r>
              <a:rPr lang="en-IN" dirty="0" smtClean="0"/>
              <a:t>Which to Use?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484784"/>
            <a:ext cx="8280920" cy="1752600"/>
          </a:xfrm>
        </p:spPr>
        <p:txBody>
          <a:bodyPr>
            <a:noAutofit/>
          </a:bodyPr>
          <a:lstStyle/>
          <a:p>
            <a:pPr algn="l"/>
            <a:r>
              <a:rPr lang="en-IN" sz="3000" dirty="0" smtClean="0">
                <a:solidFill>
                  <a:schemeClr val="tx1"/>
                </a:solidFill>
              </a:rPr>
              <a:t>• You can use a combination of all methods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They will work seamlessly together to deﬁne beans in the Spring Context </a:t>
            </a:r>
            <a:br>
              <a:rPr lang="en-IN" sz="3000" dirty="0" smtClean="0">
                <a:solidFill>
                  <a:schemeClr val="tx1"/>
                </a:solidFill>
              </a:rPr>
            </a:br>
            <a:r>
              <a:rPr lang="en-IN" sz="3000" dirty="0" smtClean="0">
                <a:solidFill>
                  <a:schemeClr val="tx1"/>
                </a:solidFill>
              </a:rPr>
              <a:t>• Industry trend is to favour Java based conﬁguration</a:t>
            </a:r>
            <a:endParaRPr lang="en-IN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25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Spring Configuration OPtions </vt:lpstr>
      <vt:lpstr>Spring Conﬁguration Options • XML Based Conﬁguration</vt:lpstr>
      <vt:lpstr>Spring Conﬁguration Options   Annotation Based Conﬁguration   </vt:lpstr>
      <vt:lpstr>Spring Conﬁguration Options Java Based Conﬁguration</vt:lpstr>
      <vt:lpstr>PowerPoint Presentation</vt:lpstr>
      <vt:lpstr>Which to Use?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 Configuratio </dc:title>
  <dc:creator>selvaraj</dc:creator>
  <cp:lastModifiedBy>selvaraj</cp:lastModifiedBy>
  <cp:revision>10</cp:revision>
  <dcterms:created xsi:type="dcterms:W3CDTF">2019-02-12T11:00:51Z</dcterms:created>
  <dcterms:modified xsi:type="dcterms:W3CDTF">2019-02-13T08:30:06Z</dcterms:modified>
</cp:coreProperties>
</file>