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7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4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0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5B35-C71F-472D-A866-5288B4A14DA7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5E904-43B1-4DCD-8178-5E601C14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Stereotypes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2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IN" dirty="0" smtClean="0"/>
              <a:t>Spring Framework Stereotypes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132856"/>
            <a:ext cx="8424936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Spring Stereotypes are used to deﬁne Spring Beans in the Spring context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/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Available Stereotypes - @Component, @Controller, @</a:t>
            </a:r>
            <a:r>
              <a:rPr lang="en-IN" sz="3000" dirty="0" err="1" smtClean="0">
                <a:solidFill>
                  <a:schemeClr val="tx1"/>
                </a:solidFill>
              </a:rPr>
              <a:t>RestController</a:t>
            </a:r>
            <a:r>
              <a:rPr lang="en-IN" sz="3000" dirty="0" smtClean="0">
                <a:solidFill>
                  <a:schemeClr val="tx1"/>
                </a:solidFill>
              </a:rPr>
              <a:t>, @Repository, @Service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1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IN" dirty="0" smtClean="0"/>
              <a:t>Spring Framework Stereotypes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551"/>
            <a:ext cx="9144000" cy="38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88640"/>
            <a:ext cx="7772400" cy="1470025"/>
          </a:xfrm>
        </p:spPr>
        <p:txBody>
          <a:bodyPr/>
          <a:lstStyle/>
          <a:p>
            <a:r>
              <a:rPr lang="en-IN" dirty="0" smtClean="0"/>
              <a:t>Spring Framework Stereotypes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628800"/>
            <a:ext cx="9144000" cy="45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Spring Stereotypes</vt:lpstr>
      <vt:lpstr>Spring Framework Stereotypes </vt:lpstr>
      <vt:lpstr>Spring Framework Stereotypes </vt:lpstr>
      <vt:lpstr>Spring Framework Stereotypes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Stereotypes</dc:title>
  <dc:creator>selvaraj</dc:creator>
  <cp:lastModifiedBy>selvaraj</cp:lastModifiedBy>
  <cp:revision>4</cp:revision>
  <dcterms:created xsi:type="dcterms:W3CDTF">2019-02-12T11:14:55Z</dcterms:created>
  <dcterms:modified xsi:type="dcterms:W3CDTF">2019-02-12T11:20:16Z</dcterms:modified>
</cp:coreProperties>
</file>