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0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0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1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9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6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2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CBB4-4596-4A61-A6E1-6A5E050307F9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25FCB-BF99-4F40-BA4E-A4F5CD4167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spring.io/spring/docs/3.0.0.RC2/spring-framework-reference/html/ch01s02.html#d0e26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3.0.0.RC2/spring-framework-reference/html/pt01.htmlhttps:/spring.io/projec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8064896" cy="1028650"/>
          </a:xfrm>
        </p:spPr>
        <p:txBody>
          <a:bodyPr>
            <a:noAutofit/>
          </a:bodyPr>
          <a:lstStyle/>
          <a:p>
            <a:r>
              <a:rPr lang="en-IN" sz="3000" b="1" dirty="0" smtClean="0"/>
              <a:t>SPRING</a:t>
            </a:r>
            <a:r>
              <a:rPr lang="en-IN" sz="3000" b="1" dirty="0"/>
              <a:t> </a:t>
            </a:r>
            <a:r>
              <a:rPr lang="en-IN" sz="3000" b="1" dirty="0" smtClean="0"/>
              <a:t>FRAMEWORK 5 OVERVIEW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50388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11560" y="1556792"/>
            <a:ext cx="8136904" cy="295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>
                <a:solidFill>
                  <a:schemeClr val="tx1"/>
                </a:solidFill>
              </a:rPr>
              <a:t>• Getting Started with Spring and Hibernate:  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Dev</a:t>
            </a:r>
            <a:r>
              <a:rPr lang="en-IN" dirty="0" smtClean="0">
                <a:solidFill>
                  <a:schemeClr val="tx1"/>
                </a:solidFill>
              </a:rPr>
              <a:t> Environment</a:t>
            </a: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• Apply Spring Inversion of Control / Dependency Injection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 Perform object/relational mapping with Hibernate </a:t>
            </a: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• Leverage the Hibernate API to develop CRUD apps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5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00821" y="836712"/>
            <a:ext cx="7772400" cy="1470025"/>
          </a:xfrm>
        </p:spPr>
        <p:txBody>
          <a:bodyPr/>
          <a:lstStyle/>
          <a:p>
            <a:r>
              <a:rPr lang="en-IN" dirty="0" smtClean="0"/>
              <a:t>Why Spring?</a:t>
            </a:r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11560" y="2204864"/>
            <a:ext cx="7848872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>
                <a:solidFill>
                  <a:schemeClr val="tx1"/>
                </a:solidFill>
              </a:rPr>
              <a:t>• Very popular framework for building Java applications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• Initially a simpler and lightweight alternative to J2EE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• Provides a large number of helper classes … makes things easier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• </a:t>
            </a:r>
            <a:r>
              <a:rPr lang="en-IN" dirty="0" smtClean="0">
                <a:solidFill>
                  <a:schemeClr val="tx1"/>
                </a:solidFill>
              </a:rPr>
              <a:t>Java EE Development without EJB in order to Simplify Java Enterprise Development</a:t>
            </a:r>
          </a:p>
          <a:p>
            <a:pPr algn="l"/>
            <a:endParaRPr lang="en-IN" dirty="0" smtClean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3054" y="188640"/>
            <a:ext cx="75178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 smtClean="0"/>
              <a:t>JAVA ENTERPRISE APPLICATION ARCHITECTURE</a:t>
            </a:r>
            <a:endParaRPr lang="en-IN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53614"/>
            <a:ext cx="6194822" cy="53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7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" y="85725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4693" y="4443857"/>
            <a:ext cx="4755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Spring Website – Official Website: www.spring.io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14305" y="354722"/>
            <a:ext cx="25314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 smtClean="0"/>
              <a:t>Goals of Spring</a:t>
            </a:r>
            <a:endParaRPr lang="en-IN" sz="3000" dirty="0"/>
          </a:p>
        </p:txBody>
      </p:sp>
      <p:sp>
        <p:nvSpPr>
          <p:cNvPr id="8" name="Rectangle 7"/>
          <p:cNvSpPr/>
          <p:nvPr/>
        </p:nvSpPr>
        <p:spPr>
          <a:xfrm>
            <a:off x="611560" y="1052736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 smtClean="0"/>
              <a:t>• Lightweight development with Java POJOs (Plain-Old-Java-Objects) </a:t>
            </a:r>
            <a:br>
              <a:rPr lang="en-IN" sz="2500" dirty="0" smtClean="0"/>
            </a:br>
            <a:r>
              <a:rPr lang="en-IN" sz="2500" dirty="0" smtClean="0"/>
              <a:t>• Dependency injection to promote loose coupling</a:t>
            </a:r>
            <a:br>
              <a:rPr lang="en-IN" sz="2500" dirty="0" smtClean="0"/>
            </a:br>
            <a:r>
              <a:rPr lang="en-IN" sz="2500" dirty="0" smtClean="0"/>
              <a:t>• Declarative programming with Aspect-Oriented-Programming (AOP) </a:t>
            </a:r>
            <a:br>
              <a:rPr lang="en-IN" sz="2500" dirty="0" smtClean="0"/>
            </a:br>
            <a:r>
              <a:rPr lang="en-IN" sz="2500" dirty="0" smtClean="0"/>
              <a:t>• Minimize boilerplate Java code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271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3502" y="347135"/>
            <a:ext cx="4476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 smtClean="0"/>
              <a:t>Spring Framework Modules</a:t>
            </a:r>
            <a:endParaRPr lang="en-IN" sz="3000" dirty="0"/>
          </a:p>
        </p:txBody>
      </p:sp>
      <p:pic>
        <p:nvPicPr>
          <p:cNvPr id="2050" name="Picture 2" descr="https://docs.spring.io/spring/docs/3.0.0.RC2/spring-framework-reference/html/images/spring-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5149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7584" y="573325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4"/>
              </a:rPr>
              <a:t>https://docs.spring.io/spring/docs/3.0.0.RC2/spring-framework-reference/html/ch01s02.html#d0e268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7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9832" y="361996"/>
            <a:ext cx="33988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 smtClean="0"/>
              <a:t>Spring Main Projects</a:t>
            </a:r>
            <a:endParaRPr lang="en-IN" sz="3000" dirty="0"/>
          </a:p>
        </p:txBody>
      </p:sp>
      <p:sp>
        <p:nvSpPr>
          <p:cNvPr id="3" name="Rectangle 2"/>
          <p:cNvSpPr/>
          <p:nvPr/>
        </p:nvSpPr>
        <p:spPr>
          <a:xfrm>
            <a:off x="906843" y="280905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3"/>
              </a:rPr>
              <a:t>https://docs.spring.io/spring/docs/3.0.0.RC2/spring-framework-reference/html/pt01.htmlhttps://spring.io/projects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717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99792" y="380196"/>
            <a:ext cx="39767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SET UP YOUR ENVIRONMENT</a:t>
            </a:r>
            <a:endParaRPr lang="en-IN" sz="2500" dirty="0"/>
          </a:p>
        </p:txBody>
      </p:sp>
      <p:sp>
        <p:nvSpPr>
          <p:cNvPr id="3" name="Rectangle 2"/>
          <p:cNvSpPr/>
          <p:nvPr/>
        </p:nvSpPr>
        <p:spPr>
          <a:xfrm>
            <a:off x="467544" y="1268760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000" dirty="0" smtClean="0"/>
              <a:t>Java Application Server – Tomcat</a:t>
            </a:r>
          </a:p>
          <a:p>
            <a:r>
              <a:rPr lang="en-IN" sz="2000" dirty="0" smtClean="0"/>
              <a:t>• Start Tomcat from Eclipse </a:t>
            </a:r>
          </a:p>
          <a:p>
            <a:r>
              <a:rPr lang="en-IN" sz="2000" dirty="0" smtClean="0"/>
              <a:t>• Easily deploy applications directly to Tomcat</a:t>
            </a:r>
          </a:p>
          <a:p>
            <a:endParaRPr lang="en-IN" sz="2000" dirty="0" smtClean="0"/>
          </a:p>
          <a:p>
            <a:r>
              <a:rPr lang="en-IN" sz="2000" dirty="0" smtClean="0"/>
              <a:t>2. Java Integrated Development Environment (IDE) - Eclipse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488696" y="3068960"/>
            <a:ext cx="7716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To Do List</a:t>
            </a:r>
          </a:p>
          <a:p>
            <a:r>
              <a:rPr lang="en-IN" dirty="0" smtClean="0"/>
              <a:t>1. Create Eclipse Project</a:t>
            </a:r>
          </a:p>
          <a:p>
            <a:r>
              <a:rPr lang="en-IN" dirty="0" smtClean="0"/>
              <a:t>2. Download Spring JAR Files</a:t>
            </a:r>
          </a:p>
          <a:p>
            <a:r>
              <a:rPr lang="en-IN" dirty="0" smtClean="0"/>
              <a:t>3. Add JAR ﬁles to Eclipse Project … Build Path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6481" y="4509120"/>
            <a:ext cx="215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What about Maven ?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11560" y="5013176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• Instead of manually downloading you can use a tool like Maven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SPRING FRAMEWORK 5 OVERVIEW</vt:lpstr>
      <vt:lpstr>PowerPoint Presentation</vt:lpstr>
      <vt:lpstr>Why Spring?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</dc:creator>
  <cp:lastModifiedBy>selvaraj</cp:lastModifiedBy>
  <cp:revision>7</cp:revision>
  <dcterms:created xsi:type="dcterms:W3CDTF">2019-07-24T11:57:53Z</dcterms:created>
  <dcterms:modified xsi:type="dcterms:W3CDTF">2019-07-24T13:33:02Z</dcterms:modified>
</cp:coreProperties>
</file>