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34" y="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9503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JPA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4400"/>
            </a:lvl1pPr>
          </a:lstStyle>
          <a:p>
            <a:r>
              <a:t>What is JPA?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JPA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JPA?</a:t>
            </a:r>
          </a:p>
        </p:txBody>
      </p:sp>
      <p:sp>
        <p:nvSpPr>
          <p:cNvPr id="124" name="JPA stands for Java Persistence API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JPA stands for Java Persistence API</a:t>
            </a:r>
          </a:p>
          <a:p>
            <a:pPr>
              <a:defRPr sz="7200"/>
            </a:pPr>
            <a:r>
              <a:t>JPA is the official API for working with relational data in Java</a:t>
            </a:r>
          </a:p>
          <a:p>
            <a:pPr>
              <a:defRPr sz="7200"/>
            </a:pPr>
            <a:r>
              <a:t>JPA is only a specification </a:t>
            </a:r>
          </a:p>
          <a:p>
            <a:pPr lvl="1">
              <a:defRPr sz="7200"/>
            </a:pPr>
            <a:r>
              <a:t>JPA is not a concrete implementation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es JPA do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JPA do?</a:t>
            </a:r>
          </a:p>
        </p:txBody>
      </p:sp>
      <p:sp>
        <p:nvSpPr>
          <p:cNvPr id="127" name="JPA is a bridge from Java’s object world to how data is stored in relational database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JPA is a bridge from Java’s object world to how data is stored in relational databases </a:t>
            </a:r>
          </a:p>
          <a:p>
            <a:pPr>
              <a:defRPr sz="6400"/>
            </a:pPr>
            <a:r>
              <a:t>ORM - Object Relational Mapping</a:t>
            </a:r>
          </a:p>
          <a:p>
            <a:pPr>
              <a:defRPr sz="6400"/>
            </a:pPr>
            <a:r>
              <a:t>JPA offers Java developers database independence </a:t>
            </a:r>
          </a:p>
          <a:p>
            <a:pPr>
              <a:defRPr sz="6400"/>
            </a:pPr>
            <a:r>
              <a:t>One API will support many relational databases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JPA 2.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2.0</a:t>
            </a:r>
          </a:p>
        </p:txBody>
      </p:sp>
      <p:sp>
        <p:nvSpPr>
          <p:cNvPr id="130" name="Java Community Process as JSR 317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6144"/>
            </a:pPr>
            <a:r>
              <a:t>Java Community Process as JSR 317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Approved in December of 2009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support for embedded objects and ordered lists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criteria query API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SQL Hints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Validation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PA 2.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2.1</a:t>
            </a:r>
          </a:p>
        </p:txBody>
      </p:sp>
      <p:sp>
        <p:nvSpPr>
          <p:cNvPr id="133" name="Java Community Process as JSR 338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6144"/>
            </a:pPr>
            <a:r>
              <a:t>Java Community Process as JSR 338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Approved in December of 2013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Added custom type converters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Criteria Update/Delete for build updates &amp; deletes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Schema Generation </a:t>
            </a:r>
          </a:p>
          <a:p>
            <a:pPr marL="609600" indent="-609600" defTabSz="792479">
              <a:spcBef>
                <a:spcPts val="5600"/>
              </a:spcBef>
              <a:defRPr sz="6144"/>
            </a:pPr>
            <a:r>
              <a:t>Queries against stored procedures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JPA 2.1 Implement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2.1 Implementations</a:t>
            </a:r>
          </a:p>
        </p:txBody>
      </p:sp>
      <p:sp>
        <p:nvSpPr>
          <p:cNvPr id="136" name="Hibernate (72% of Marketshare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600"/>
            </a:pPr>
            <a:r>
              <a:t>Hibernate (72% of Marketshare)</a:t>
            </a:r>
          </a:p>
          <a:p>
            <a:pPr>
              <a:defRPr sz="9600"/>
            </a:pPr>
            <a:r>
              <a:t>EclipseLink (13% of Marketshare)</a:t>
            </a:r>
          </a:p>
          <a:p>
            <a:pPr>
              <a:defRPr sz="9600"/>
            </a:pPr>
            <a:r>
              <a:t>OpenJPA (2% of Marketshare)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bases Supported by Hibernat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z="10304"/>
            </a:lvl1pPr>
          </a:lstStyle>
          <a:p>
            <a:r>
              <a:t>Databases Supported by Hibernate</a:t>
            </a:r>
          </a:p>
        </p:txBody>
      </p:sp>
      <p:sp>
        <p:nvSpPr>
          <p:cNvPr id="139" name="Oracle 11g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5184"/>
            </a:pPr>
            <a:r>
              <a:t>Oracle 11g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DB2 9.7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Microsoft SQL Server 2008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Sybase ASE 15.5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MySQL 5.1, 5.5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PostgreSQL 8.4, 9.1</a:t>
            </a:r>
          </a:p>
          <a:p>
            <a:pPr marL="514350" indent="-514350" defTabSz="668655">
              <a:spcBef>
                <a:spcPts val="4700"/>
              </a:spcBef>
              <a:defRPr sz="5184"/>
            </a:pPr>
            <a:r>
              <a:t>Others: Apache Derby, Informix, MS Access, H2, Oracle 12c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ibernat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Hibernate 5</a:t>
            </a:r>
          </a:p>
        </p:txBody>
      </p:sp>
      <p:sp>
        <p:nvSpPr>
          <p:cNvPr id="142" name="Hibernate 5 released in September 2015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rPr dirty="0"/>
              <a:t>Hibernate 5 released in September 2015</a:t>
            </a:r>
          </a:p>
          <a:p>
            <a:pPr>
              <a:defRPr sz="6400"/>
            </a:pPr>
            <a:r>
              <a:rPr dirty="0"/>
              <a:t>Commercial support available from Red Hat</a:t>
            </a:r>
          </a:p>
          <a:p>
            <a:pPr>
              <a:defRPr sz="6400"/>
            </a:pPr>
            <a:r>
              <a:rPr dirty="0"/>
              <a:t>Adopted by Spring Framework in version 4.2 (July 2015)</a:t>
            </a:r>
          </a:p>
          <a:p>
            <a:pPr>
              <a:defRPr sz="6400"/>
            </a:pPr>
            <a:r>
              <a:rPr dirty="0"/>
              <a:t>Adopted by Spring Boot in version 1.4 (January 2016)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What is JPA?</vt:lpstr>
      <vt:lpstr>What is JPA?</vt:lpstr>
      <vt:lpstr>What does JPA do?</vt:lpstr>
      <vt:lpstr>JPA 2.0</vt:lpstr>
      <vt:lpstr>JPA 2.1</vt:lpstr>
      <vt:lpstr>JPA 2.1 Implementations</vt:lpstr>
      <vt:lpstr>Databases Supported by Hibernate</vt:lpstr>
      <vt:lpstr>Hibernate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JPA?</dc:title>
  <cp:lastModifiedBy>selvaraj</cp:lastModifiedBy>
  <cp:revision>2</cp:revision>
  <dcterms:modified xsi:type="dcterms:W3CDTF">2019-02-06T13:43:15Z</dcterms:modified>
</cp:coreProperties>
</file>