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3FC4-D730-49E0-AD24-D7B2B4CC3ED0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7869-DA4F-4D1B-BB57-9E0D59EDD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57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3FC4-D730-49E0-AD24-D7B2B4CC3ED0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7869-DA4F-4D1B-BB57-9E0D59EDD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06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3FC4-D730-49E0-AD24-D7B2B4CC3ED0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7869-DA4F-4D1B-BB57-9E0D59EDD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13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3FC4-D730-49E0-AD24-D7B2B4CC3ED0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7869-DA4F-4D1B-BB57-9E0D59EDD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0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3FC4-D730-49E0-AD24-D7B2B4CC3ED0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7869-DA4F-4D1B-BB57-9E0D59EDD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18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3FC4-D730-49E0-AD24-D7B2B4CC3ED0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7869-DA4F-4D1B-BB57-9E0D59EDD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3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3FC4-D730-49E0-AD24-D7B2B4CC3ED0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7869-DA4F-4D1B-BB57-9E0D59EDD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8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3FC4-D730-49E0-AD24-D7B2B4CC3ED0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7869-DA4F-4D1B-BB57-9E0D59EDD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0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3FC4-D730-49E0-AD24-D7B2B4CC3ED0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7869-DA4F-4D1B-BB57-9E0D59EDD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3FC4-D730-49E0-AD24-D7B2B4CC3ED0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7869-DA4F-4D1B-BB57-9E0D59EDD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42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3FC4-D730-49E0-AD24-D7B2B4CC3ED0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7869-DA4F-4D1B-BB57-9E0D59EDD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00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A3FC4-D730-49E0-AD24-D7B2B4CC3ED0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7869-DA4F-4D1B-BB57-9E0D59EDD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82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Dependency Injection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7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IN" dirty="0" smtClean="0"/>
              <a:t>Dependency Injection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060848"/>
            <a:ext cx="8496944" cy="1752600"/>
          </a:xfrm>
        </p:spPr>
        <p:txBody>
          <a:bodyPr>
            <a:noAutofit/>
          </a:bodyPr>
          <a:lstStyle/>
          <a:p>
            <a:pPr algn="l"/>
            <a:r>
              <a:rPr lang="en-IN" sz="3000" dirty="0" smtClean="0">
                <a:solidFill>
                  <a:schemeClr val="tx1"/>
                </a:solidFill>
              </a:rPr>
              <a:t>• </a:t>
            </a:r>
            <a:r>
              <a:rPr lang="en-IN" sz="3000" dirty="0" smtClean="0">
                <a:solidFill>
                  <a:schemeClr val="tx1"/>
                </a:solidFill>
              </a:rPr>
              <a:t>Dependency Injection is where a needed dependency is injected by another object.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The class being injected has no responsibility in instantiating the object being injected.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Some say you avoid declaring objects using ‘new’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Not 100% correct… 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IN" dirty="0" smtClean="0"/>
              <a:t>Types of Dependency Injection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44824"/>
            <a:ext cx="8496944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• By class properties - least preferred 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• Using private properties is EVIL 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• By Setters - Area of much debate 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• By Constructor - Most Preferred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9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/>
          <a:lstStyle/>
          <a:p>
            <a:r>
              <a:rPr lang="en-IN" dirty="0" smtClean="0"/>
              <a:t>Concrete Classes </a:t>
            </a:r>
            <a:r>
              <a:rPr lang="en-IN" dirty="0" err="1" smtClean="0"/>
              <a:t>vs</a:t>
            </a:r>
            <a:r>
              <a:rPr lang="en-IN" dirty="0" smtClean="0"/>
              <a:t> Interfaces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8424936" cy="1752600"/>
          </a:xfrm>
        </p:spPr>
        <p:txBody>
          <a:bodyPr>
            <a:noAutofit/>
          </a:bodyPr>
          <a:lstStyle/>
          <a:p>
            <a:pPr algn="l"/>
            <a:r>
              <a:rPr lang="en-IN" sz="3000" dirty="0" smtClean="0">
                <a:solidFill>
                  <a:schemeClr val="tx1"/>
                </a:solidFill>
              </a:rPr>
              <a:t>• DI can be done with Concrete Classes or with Interfaces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Generally DI with Concrete Classes should be avoided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DI via Interfaces is highly preferred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Allows runtime to decide implementation to inject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Follows Interface Segregation Principle of SOLID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Also, makes your code more testable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92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IN" dirty="0" smtClean="0"/>
              <a:t>Inversion of Control (</a:t>
            </a:r>
            <a:r>
              <a:rPr lang="en-IN" dirty="0" err="1" smtClean="0"/>
              <a:t>IoC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8280920" cy="1752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• Is a technique to allow dependencies to be injected at runtime 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•Dependencies are not predetermined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0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en-IN" dirty="0" err="1" smtClean="0"/>
              <a:t>IoC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Dependency Injection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988840"/>
            <a:ext cx="8208912" cy="1752600"/>
          </a:xfrm>
        </p:spPr>
        <p:txBody>
          <a:bodyPr>
            <a:noAutofit/>
          </a:bodyPr>
          <a:lstStyle/>
          <a:p>
            <a:pPr algn="l"/>
            <a:r>
              <a:rPr lang="en-IN" sz="3000" dirty="0" smtClean="0">
                <a:solidFill>
                  <a:schemeClr val="tx1"/>
                </a:solidFill>
              </a:rPr>
              <a:t>• </a:t>
            </a:r>
            <a:r>
              <a:rPr lang="en-IN" sz="3000" dirty="0" err="1" smtClean="0">
                <a:solidFill>
                  <a:schemeClr val="tx1"/>
                </a:solidFill>
              </a:rPr>
              <a:t>IoC</a:t>
            </a:r>
            <a:r>
              <a:rPr lang="en-IN" sz="3000" dirty="0" smtClean="0">
                <a:solidFill>
                  <a:schemeClr val="tx1"/>
                </a:solidFill>
              </a:rPr>
              <a:t> and DI are easily confused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DI refers much to the composition of your classes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</a:t>
            </a:r>
            <a:r>
              <a:rPr lang="en-IN" sz="3000" dirty="0" err="1" smtClean="0">
                <a:solidFill>
                  <a:schemeClr val="tx1"/>
                </a:solidFill>
              </a:rPr>
              <a:t>ie</a:t>
            </a:r>
            <a:r>
              <a:rPr lang="en-IN" sz="3000" dirty="0" smtClean="0">
                <a:solidFill>
                  <a:schemeClr val="tx1"/>
                </a:solidFill>
              </a:rPr>
              <a:t> - you compose your classes with DI in mind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</a:t>
            </a:r>
            <a:r>
              <a:rPr lang="en-IN" sz="3000" dirty="0" err="1" smtClean="0">
                <a:solidFill>
                  <a:schemeClr val="tx1"/>
                </a:solidFill>
              </a:rPr>
              <a:t>IoC</a:t>
            </a:r>
            <a:r>
              <a:rPr lang="en-IN" sz="3000" dirty="0" smtClean="0">
                <a:solidFill>
                  <a:schemeClr val="tx1"/>
                </a:solidFill>
              </a:rPr>
              <a:t> is the runtime environment of your code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</a:t>
            </a:r>
            <a:r>
              <a:rPr lang="en-IN" sz="3000" dirty="0" err="1" smtClean="0">
                <a:solidFill>
                  <a:schemeClr val="tx1"/>
                </a:solidFill>
              </a:rPr>
              <a:t>ie</a:t>
            </a:r>
            <a:r>
              <a:rPr lang="en-IN" sz="3000" dirty="0" smtClean="0">
                <a:solidFill>
                  <a:schemeClr val="tx1"/>
                </a:solidFill>
              </a:rPr>
              <a:t> - Spring Framework’s </a:t>
            </a:r>
            <a:r>
              <a:rPr lang="en-IN" sz="3000" dirty="0" err="1" smtClean="0">
                <a:solidFill>
                  <a:schemeClr val="tx1"/>
                </a:solidFill>
              </a:rPr>
              <a:t>IoC</a:t>
            </a:r>
            <a:r>
              <a:rPr lang="en-IN" sz="3000" dirty="0" smtClean="0">
                <a:solidFill>
                  <a:schemeClr val="tx1"/>
                </a:solidFill>
              </a:rPr>
              <a:t> container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6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73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Dependency Injection</vt:lpstr>
      <vt:lpstr>Dependency Injection</vt:lpstr>
      <vt:lpstr>Types of Dependency Injection</vt:lpstr>
      <vt:lpstr>Concrete Classes vs Interfaces</vt:lpstr>
      <vt:lpstr>Inversion of Control (IoC)</vt:lpstr>
      <vt:lpstr>IoC vs Dependency Injection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selvaraj</dc:creator>
  <cp:lastModifiedBy>selvaraj</cp:lastModifiedBy>
  <cp:revision>4</cp:revision>
  <dcterms:created xsi:type="dcterms:W3CDTF">2019-02-10T11:30:03Z</dcterms:created>
  <dcterms:modified xsi:type="dcterms:W3CDTF">2019-02-10T12:10:25Z</dcterms:modified>
</cp:coreProperties>
</file>