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6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3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93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1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1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7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4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1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79F3-2505-4A68-85B7-D88A6A65C4C1}" type="datetimeFigureOut">
              <a:rPr lang="en-IN" smtClean="0"/>
              <a:t>26-07-2019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011E-A168-4158-BB00-3E1171AE5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56572" y="2492758"/>
            <a:ext cx="5386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/>
              <a:t>Inversion of Control (</a:t>
            </a:r>
            <a:r>
              <a:rPr lang="en-IN" sz="4000" dirty="0" err="1" smtClean="0"/>
              <a:t>IoC</a:t>
            </a:r>
            <a:r>
              <a:rPr lang="en-IN" sz="4000" dirty="0" smtClean="0"/>
              <a:t>)</a:t>
            </a:r>
            <a:endParaRPr lang="en-IN" sz="4000" dirty="0"/>
          </a:p>
        </p:txBody>
      </p:sp>
      <p:sp>
        <p:nvSpPr>
          <p:cNvPr id="6" name="Rectangle 5"/>
          <p:cNvSpPr/>
          <p:nvPr/>
        </p:nvSpPr>
        <p:spPr>
          <a:xfrm>
            <a:off x="1988532" y="4215233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approach of outsourcing the  construction and management of objects.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4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" y="75031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3585" y="308093"/>
            <a:ext cx="558960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Development Process - </a:t>
            </a:r>
            <a:r>
              <a:rPr lang="en-IN" sz="2500" dirty="0" smtClean="0"/>
              <a:t>Property </a:t>
            </a:r>
            <a:r>
              <a:rPr lang="en-IN" sz="2500" dirty="0"/>
              <a:t>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418" y="1196752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Inject dependencies </a:t>
            </a:r>
            <a:r>
              <a:rPr lang="en-IN" dirty="0" smtClean="0"/>
              <a:t>through properties </a:t>
            </a:r>
            <a:r>
              <a:rPr lang="en-IN" dirty="0"/>
              <a:t>on your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132856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1. Create properties in </a:t>
            </a:r>
            <a:r>
              <a:rPr lang="en-IN" dirty="0"/>
              <a:t>your class for </a:t>
            </a:r>
            <a:r>
              <a:rPr lang="en-IN" dirty="0" smtClean="0"/>
              <a:t>injections</a:t>
            </a:r>
            <a:endParaRPr lang="en-IN" dirty="0"/>
          </a:p>
          <a:p>
            <a:r>
              <a:rPr lang="en-IN" dirty="0"/>
              <a:t>2. Conﬁgure the dependency injection in Spring ( use one of the configurations)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5736" y="36450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// PROPERTY INJECTION...</a:t>
            </a:r>
          </a:p>
          <a:p>
            <a:r>
              <a:rPr lang="en-IN" dirty="0"/>
              <a:t>  @</a:t>
            </a:r>
            <a:r>
              <a:rPr lang="en-IN" dirty="0" err="1"/>
              <a:t>Autowired</a:t>
            </a:r>
            <a:r>
              <a:rPr lang="en-IN" dirty="0"/>
              <a:t>    </a:t>
            </a:r>
          </a:p>
          <a:p>
            <a:r>
              <a:rPr lang="en-IN" b="1" dirty="0"/>
              <a:t>private </a:t>
            </a:r>
            <a:r>
              <a:rPr lang="en-IN" b="1" dirty="0" err="1"/>
              <a:t>ProductService</a:t>
            </a:r>
            <a:r>
              <a:rPr lang="en-IN" b="1" dirty="0"/>
              <a:t> </a:t>
            </a:r>
            <a:r>
              <a:rPr lang="en-IN" b="1" dirty="0" err="1"/>
              <a:t>productService</a:t>
            </a:r>
            <a:r>
              <a:rPr lang="en-IN" b="1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1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14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756" y="260648"/>
            <a:ext cx="48724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Injecting Values from Properties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1116" y="1700808"/>
            <a:ext cx="5166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Create Properties </a:t>
            </a:r>
            <a:r>
              <a:rPr lang="en-IN" dirty="0" smtClean="0"/>
              <a:t>File</a:t>
            </a:r>
            <a:endParaRPr lang="en-IN" dirty="0"/>
          </a:p>
          <a:p>
            <a:r>
              <a:rPr lang="en-IN" dirty="0"/>
              <a:t>2. Load Properties File in Spring </a:t>
            </a:r>
            <a:r>
              <a:rPr lang="en-IN" dirty="0" err="1"/>
              <a:t>conﬁg</a:t>
            </a:r>
            <a:r>
              <a:rPr lang="en-IN" dirty="0"/>
              <a:t> </a:t>
            </a:r>
            <a:r>
              <a:rPr lang="en-IN" dirty="0" smtClean="0"/>
              <a:t>ﬁle</a:t>
            </a:r>
            <a:endParaRPr lang="en-IN" dirty="0"/>
          </a:p>
          <a:p>
            <a:r>
              <a:rPr lang="en-IN" dirty="0"/>
              <a:t>3. Reference values from Properties </a:t>
            </a:r>
            <a:r>
              <a:rPr lang="en-IN" dirty="0" smtClean="0"/>
              <a:t>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1924275"/>
            <a:ext cx="2088232" cy="784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2906" y="260648"/>
            <a:ext cx="22781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Coding Scenario</a:t>
            </a:r>
            <a:endParaRPr lang="en-IN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828524"/>
            <a:ext cx="1944216" cy="78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Banking-Products Application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59832" y="2184421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059832" y="2328437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7844" y="1608378"/>
            <a:ext cx="1944216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getService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12160" y="2127339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ProductService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2000700"/>
            <a:ext cx="1944216" cy="446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755576" y="2777935"/>
            <a:ext cx="7215056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• Application(Banking-Products) should be conﬁgurable</a:t>
            </a:r>
            <a:endParaRPr lang="en-IN" dirty="0"/>
          </a:p>
          <a:p>
            <a:r>
              <a:rPr lang="en-IN" dirty="0" smtClean="0"/>
              <a:t>• Easily change the service for another product</a:t>
            </a:r>
          </a:p>
          <a:p>
            <a:r>
              <a:rPr lang="en-IN" dirty="0" smtClean="0"/>
              <a:t>• Credit Cards, Fixed Deposits, Savings Account, Car Loan  </a:t>
            </a:r>
            <a:r>
              <a:rPr lang="en-IN" dirty="0" err="1" smtClean="0"/>
              <a:t>etc</a:t>
            </a:r>
            <a:r>
              <a:rPr lang="en-IN" dirty="0" smtClean="0"/>
              <a:t> ..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55576" y="4005064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Code Demo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827584" y="4375198"/>
            <a:ext cx="324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BankingProductsApplication.java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195992" y="4837008"/>
            <a:ext cx="418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ProductService.java ( Interface)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894127" y="5383183"/>
            <a:ext cx="2072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SavingsAccount.java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167844" y="5429916"/>
            <a:ext cx="191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FixedDeposits.java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580112" y="5445750"/>
            <a:ext cx="1381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CarLoan.java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372696" y="6084730"/>
            <a:ext cx="624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chemeClr val="tx2"/>
                </a:solidFill>
              </a:rPr>
              <a:t>Easily able to plug-in, </a:t>
            </a:r>
            <a:r>
              <a:rPr lang="en-IN" dirty="0" err="1" smtClean="0">
                <a:solidFill>
                  <a:schemeClr val="tx2"/>
                </a:solidFill>
              </a:rPr>
              <a:t>SavingAccount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  <a:r>
              <a:rPr lang="en-IN" dirty="0" err="1" smtClean="0">
                <a:solidFill>
                  <a:schemeClr val="tx2"/>
                </a:solidFill>
              </a:rPr>
              <a:t>FixedDeposits</a:t>
            </a:r>
            <a:r>
              <a:rPr lang="en-IN" dirty="0" smtClean="0">
                <a:solidFill>
                  <a:schemeClr val="tx2"/>
                </a:solidFill>
              </a:rPr>
              <a:t> or </a:t>
            </a:r>
            <a:r>
              <a:rPr lang="en-IN" dirty="0" err="1" smtClean="0">
                <a:solidFill>
                  <a:schemeClr val="tx2"/>
                </a:solidFill>
              </a:rPr>
              <a:t>CarLoan</a:t>
            </a:r>
            <a:r>
              <a:rPr lang="en-IN" dirty="0" smtClean="0">
                <a:solidFill>
                  <a:schemeClr val="tx2"/>
                </a:solidFill>
              </a:rPr>
              <a:t>.. 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702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7595" y="260648"/>
            <a:ext cx="19688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Ideal Solution</a:t>
            </a:r>
            <a:endParaRPr lang="en-IN" sz="2500" dirty="0"/>
          </a:p>
        </p:txBody>
      </p:sp>
      <p:sp>
        <p:nvSpPr>
          <p:cNvPr id="4" name="Rectangle 3"/>
          <p:cNvSpPr/>
          <p:nvPr/>
        </p:nvSpPr>
        <p:spPr>
          <a:xfrm>
            <a:off x="415312" y="894338"/>
            <a:ext cx="32209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Coding to an Interface..</a:t>
            </a:r>
            <a:endParaRPr lang="en-IN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1828524"/>
            <a:ext cx="1944216" cy="78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Banking-Products Application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59832" y="2184421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59832" y="2328437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67844" y="160837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err="1" smtClean="0"/>
              <a:t>ProductService</a:t>
            </a:r>
            <a:r>
              <a:rPr lang="en-IN" dirty="0" smtClean="0"/>
              <a:t>”</a:t>
            </a:r>
          </a:p>
          <a:p>
            <a:pPr algn="ctr"/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888275" y="1371392"/>
            <a:ext cx="2212117" cy="957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976156" y="15267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Spring Object Factory / </a:t>
            </a:r>
            <a:r>
              <a:rPr lang="en-IN" dirty="0" err="1" smtClean="0"/>
              <a:t>IoC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681203" y="4503717"/>
            <a:ext cx="164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SavingsAccount</a:t>
            </a:r>
            <a:endParaRPr lang="en-IN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954920" y="4550450"/>
            <a:ext cx="148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FixedDeposits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7367188" y="4566284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CarLoan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6102626" y="2893954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Configuration</a:t>
            </a:r>
            <a:endParaRPr lang="en-IN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804248" y="2328437"/>
            <a:ext cx="66068" cy="56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139952" y="3263286"/>
            <a:ext cx="2376264" cy="1240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8084" y="3263286"/>
            <a:ext cx="1620180" cy="133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596336" y="3304651"/>
            <a:ext cx="288032" cy="129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0198" y="3011154"/>
            <a:ext cx="4842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ProductService</a:t>
            </a:r>
            <a:r>
              <a:rPr lang="en-IN" dirty="0" smtClean="0"/>
              <a:t> service = new </a:t>
            </a:r>
            <a:r>
              <a:rPr lang="en-IN" dirty="0" err="1" smtClean="0"/>
              <a:t>SavingsAccount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                             </a:t>
            </a:r>
            <a:r>
              <a:rPr lang="en-IN" dirty="0" err="1" smtClean="0"/>
              <a:t>Service.getService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9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14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6463" y="302727"/>
            <a:ext cx="235468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Spring </a:t>
            </a:r>
            <a:r>
              <a:rPr lang="en-IN" sz="2500" dirty="0"/>
              <a:t>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484784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Primary functions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Create and manage objects (Inversion of Control)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Inject object’s dependencies (Dependency Injection)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875002"/>
            <a:ext cx="363426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300" dirty="0"/>
              <a:t>Configuring Spring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38980" y="3501008"/>
            <a:ext cx="7965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• XML conﬁguration ﬁle (legacy, but most legacy apps still use this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• Java Annotations (modern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• Java Source Code (modern)</a:t>
            </a:r>
          </a:p>
        </p:txBody>
      </p:sp>
    </p:spTree>
    <p:extLst>
      <p:ext uri="{BB962C8B-B14F-4D97-AF65-F5344CB8AC3E}">
        <p14:creationId xmlns:p14="http://schemas.microsoft.com/office/powerpoint/2010/main" val="244812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14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4992" y="260648"/>
            <a:ext cx="389401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Spring Development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15567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1. Conﬁgure your Spring </a:t>
            </a:r>
            <a:r>
              <a:rPr lang="en-IN" dirty="0" smtClean="0"/>
              <a:t>Beans</a:t>
            </a:r>
            <a:endParaRPr lang="en-IN" dirty="0"/>
          </a:p>
          <a:p>
            <a:r>
              <a:rPr lang="en-IN" dirty="0"/>
              <a:t>2. Create a Spring </a:t>
            </a:r>
            <a:r>
              <a:rPr lang="en-IN" dirty="0" smtClean="0"/>
              <a:t>Container</a:t>
            </a:r>
            <a:endParaRPr lang="en-IN" dirty="0"/>
          </a:p>
          <a:p>
            <a:r>
              <a:rPr lang="en-IN" dirty="0"/>
              <a:t>3. Retrieve Beans from Spring Container</a:t>
            </a:r>
          </a:p>
        </p:txBody>
      </p:sp>
    </p:spTree>
    <p:extLst>
      <p:ext uri="{BB962C8B-B14F-4D97-AF65-F5344CB8AC3E}">
        <p14:creationId xmlns:p14="http://schemas.microsoft.com/office/powerpoint/2010/main" val="244812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702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67844" y="260648"/>
            <a:ext cx="30299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Dependency 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312" y="894338"/>
            <a:ext cx="32209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 smtClean="0"/>
              <a:t>Coding to an Interface..</a:t>
            </a:r>
            <a:endParaRPr lang="en-IN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576" y="1828524"/>
            <a:ext cx="1944216" cy="78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Banking-Products Application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59832" y="2184421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59832" y="2328437"/>
            <a:ext cx="2160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67844" y="160837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“</a:t>
            </a:r>
            <a:r>
              <a:rPr lang="en-IN" dirty="0" err="1" smtClean="0"/>
              <a:t>ProductService</a:t>
            </a:r>
            <a:r>
              <a:rPr lang="en-IN" dirty="0" smtClean="0"/>
              <a:t>”</a:t>
            </a:r>
          </a:p>
          <a:p>
            <a:pPr algn="ctr"/>
            <a:r>
              <a:rPr lang="en-IN" dirty="0" smtClean="0"/>
              <a:t>Object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888275" y="1371392"/>
            <a:ext cx="2212117" cy="957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976156" y="15267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Spring Object Factory / </a:t>
            </a:r>
            <a:r>
              <a:rPr lang="en-IN" dirty="0" err="1" smtClean="0"/>
              <a:t>IoC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2681203" y="4483659"/>
            <a:ext cx="1717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SavingsAccount</a:t>
            </a:r>
            <a:endParaRPr lang="en-IN" dirty="0" smtClean="0"/>
          </a:p>
          <a:p>
            <a:r>
              <a:rPr lang="en-IN" dirty="0" smtClean="0"/>
              <a:t>(Helper Objects)</a:t>
            </a:r>
          </a:p>
          <a:p>
            <a:r>
              <a:rPr lang="en-IN" dirty="0" smtClean="0"/>
              <a:t> – </a:t>
            </a:r>
            <a:r>
              <a:rPr lang="en-IN" dirty="0"/>
              <a:t>dependency</a:t>
            </a:r>
            <a:endParaRPr lang="en-IN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954920" y="4498001"/>
            <a:ext cx="1717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FixedDeposits</a:t>
            </a:r>
            <a:endParaRPr lang="en-IN" dirty="0"/>
          </a:p>
          <a:p>
            <a:r>
              <a:rPr lang="en-IN" dirty="0"/>
              <a:t>(Helper Objects)</a:t>
            </a:r>
            <a:br>
              <a:rPr lang="en-IN" dirty="0"/>
            </a:br>
            <a:r>
              <a:rPr lang="en-IN" dirty="0"/>
              <a:t>-  dependency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67187" y="4483659"/>
            <a:ext cx="1717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/>
              <a:t>CarLoan</a:t>
            </a:r>
            <a:endParaRPr lang="en-IN" dirty="0"/>
          </a:p>
          <a:p>
            <a:r>
              <a:rPr lang="en-IN" dirty="0"/>
              <a:t>(Helper Objects)</a:t>
            </a:r>
            <a:br>
              <a:rPr lang="en-IN" dirty="0"/>
            </a:br>
            <a:r>
              <a:rPr lang="en-IN" dirty="0"/>
              <a:t>-  dependency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02626" y="2893954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Configuration</a:t>
            </a:r>
            <a:endParaRPr lang="en-IN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804248" y="2328437"/>
            <a:ext cx="66068" cy="56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139952" y="3263286"/>
            <a:ext cx="2376264" cy="1240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328084" y="3263286"/>
            <a:ext cx="1620180" cy="1334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596336" y="3304651"/>
            <a:ext cx="288032" cy="129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0198" y="3011154"/>
            <a:ext cx="4842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ProductService</a:t>
            </a:r>
            <a:r>
              <a:rPr lang="en-IN" dirty="0" smtClean="0"/>
              <a:t> service = new </a:t>
            </a:r>
            <a:r>
              <a:rPr lang="en-IN" dirty="0" err="1" smtClean="0"/>
              <a:t>SavingsAccount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                                         </a:t>
            </a:r>
            <a:r>
              <a:rPr lang="en-IN" dirty="0" err="1" smtClean="0"/>
              <a:t>Service.getService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26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14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3502" y="326148"/>
            <a:ext cx="21369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Injection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1" y="2060848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There are many types of injection with </a:t>
            </a:r>
            <a:r>
              <a:rPr lang="en-IN" dirty="0" smtClean="0"/>
              <a:t>Spring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Constructor Injection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• </a:t>
            </a:r>
            <a:r>
              <a:rPr lang="en-IN" dirty="0"/>
              <a:t>Setter </a:t>
            </a:r>
            <a:r>
              <a:rPr lang="en-IN" dirty="0" smtClean="0"/>
              <a:t>Injection</a:t>
            </a:r>
          </a:p>
          <a:p>
            <a:r>
              <a:rPr lang="en-IN" dirty="0" smtClean="0"/>
              <a:t>• Property Injection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99591" y="4077072"/>
            <a:ext cx="5732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Note:  We will use “auto-wiring</a:t>
            </a:r>
            <a:r>
              <a:rPr lang="en-IN" dirty="0"/>
              <a:t>” in the Annotations section </a:t>
            </a:r>
          </a:p>
        </p:txBody>
      </p:sp>
    </p:spTree>
    <p:extLst>
      <p:ext uri="{BB962C8B-B14F-4D97-AF65-F5344CB8AC3E}">
        <p14:creationId xmlns:p14="http://schemas.microsoft.com/office/powerpoint/2010/main" val="24481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514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1680" y="260648"/>
            <a:ext cx="599362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Development Process - Constructor 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916832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Deﬁne the dependency interface and </a:t>
            </a:r>
            <a:r>
              <a:rPr lang="en-IN" dirty="0" smtClean="0"/>
              <a:t>class</a:t>
            </a:r>
            <a:endParaRPr lang="en-IN" dirty="0"/>
          </a:p>
          <a:p>
            <a:r>
              <a:rPr lang="en-IN" dirty="0"/>
              <a:t>2. Create a constructor in your class for </a:t>
            </a:r>
            <a:r>
              <a:rPr lang="en-IN" dirty="0" smtClean="0"/>
              <a:t>injections</a:t>
            </a:r>
            <a:endParaRPr lang="en-IN" dirty="0"/>
          </a:p>
          <a:p>
            <a:r>
              <a:rPr lang="en-IN" dirty="0" smtClean="0"/>
              <a:t>3. Conﬁgure the dependency injection in Spring ( use one of the configurations)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23628" y="1196752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Inject dependencies by calling </a:t>
            </a:r>
            <a:r>
              <a:rPr lang="en-IN" dirty="0" smtClean="0"/>
              <a:t>setter </a:t>
            </a:r>
            <a:r>
              <a:rPr lang="en-IN" dirty="0"/>
              <a:t>method(s) on your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07977" y="3244334"/>
            <a:ext cx="292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// CONSTRUCTOR INJECTION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9177" y="3779748"/>
            <a:ext cx="1427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@</a:t>
            </a:r>
            <a:r>
              <a:rPr lang="en-IN" dirty="0" err="1"/>
              <a:t>Autowired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1600" y="41490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public </a:t>
            </a:r>
            <a:r>
              <a:rPr lang="en-IN" b="1" dirty="0" err="1"/>
              <a:t>SavingsAccountController</a:t>
            </a:r>
            <a:r>
              <a:rPr lang="en-IN" b="1" dirty="0"/>
              <a:t> (@Qualifier("</a:t>
            </a:r>
            <a:r>
              <a:rPr lang="en-IN" b="1" dirty="0" err="1"/>
              <a:t>savingsAccount</a:t>
            </a:r>
            <a:r>
              <a:rPr lang="en-IN" b="1" dirty="0"/>
              <a:t>") </a:t>
            </a:r>
            <a:r>
              <a:rPr lang="en-IN" b="1" dirty="0" err="1"/>
              <a:t>ProductService</a:t>
            </a:r>
            <a:r>
              <a:rPr lang="en-IN" b="1" dirty="0"/>
              <a:t> </a:t>
            </a:r>
            <a:r>
              <a:rPr lang="en-IN" b="1" dirty="0" err="1"/>
              <a:t>productService</a:t>
            </a:r>
            <a:r>
              <a:rPr lang="en-IN" b="1" dirty="0"/>
              <a:t>) {</a:t>
            </a:r>
          </a:p>
          <a:p>
            <a:r>
              <a:rPr lang="en-IN" dirty="0"/>
              <a:t>        </a:t>
            </a:r>
            <a:r>
              <a:rPr lang="en-IN" b="1" dirty="0" err="1"/>
              <a:t>this.productService</a:t>
            </a:r>
            <a:r>
              <a:rPr lang="en-IN" b="1" dirty="0"/>
              <a:t> = </a:t>
            </a:r>
            <a:r>
              <a:rPr lang="en-IN" b="1" dirty="0" err="1"/>
              <a:t>productService</a:t>
            </a:r>
            <a:r>
              <a:rPr lang="en-IN" b="1" dirty="0"/>
              <a:t>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812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" y="750317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93585" y="308093"/>
            <a:ext cx="52404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dirty="0"/>
              <a:t>Development Process - Setter Injection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5418" y="1196752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Inject dependencies by calling </a:t>
            </a:r>
            <a:r>
              <a:rPr lang="en-IN" dirty="0" smtClean="0"/>
              <a:t>setter </a:t>
            </a:r>
            <a:r>
              <a:rPr lang="en-IN" dirty="0"/>
              <a:t>method(s) on your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624" y="2132856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 Create setter method(s) in your class for </a:t>
            </a:r>
            <a:r>
              <a:rPr lang="en-IN" dirty="0" smtClean="0"/>
              <a:t>injections</a:t>
            </a:r>
            <a:endParaRPr lang="en-IN" dirty="0"/>
          </a:p>
          <a:p>
            <a:r>
              <a:rPr lang="en-IN" dirty="0"/>
              <a:t>2. Conﬁgure the dependency injection in Spring ( use one of the configurations)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8479" y="3244334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// SETTER INJECTION..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9394" y="3717032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@</a:t>
            </a:r>
            <a:r>
              <a:rPr lang="en-IN" dirty="0" err="1"/>
              <a:t>Autowired</a:t>
            </a:r>
            <a:r>
              <a:rPr lang="en-IN" dirty="0"/>
              <a:t> </a:t>
            </a:r>
          </a:p>
          <a:p>
            <a:r>
              <a:rPr lang="en-IN" dirty="0"/>
              <a:t>    //@Qualifier("</a:t>
            </a:r>
            <a:r>
              <a:rPr lang="en-IN" dirty="0" err="1"/>
              <a:t>creditCards</a:t>
            </a:r>
            <a:r>
              <a:rPr lang="en-IN" dirty="0"/>
              <a:t>")</a:t>
            </a:r>
          </a:p>
          <a:p>
            <a:r>
              <a:rPr lang="en-IN" dirty="0"/>
              <a:t>    </a:t>
            </a:r>
            <a:r>
              <a:rPr lang="en-IN" b="1" dirty="0"/>
              <a:t>public void </a:t>
            </a:r>
            <a:r>
              <a:rPr lang="en-IN" b="1" dirty="0" err="1"/>
              <a:t>setProductService</a:t>
            </a:r>
            <a:r>
              <a:rPr lang="en-IN" b="1" dirty="0"/>
              <a:t>(  @Qualifier("</a:t>
            </a:r>
            <a:r>
              <a:rPr lang="en-IN" b="1" dirty="0" err="1"/>
              <a:t>creditCards</a:t>
            </a:r>
            <a:r>
              <a:rPr lang="en-IN" b="1" dirty="0"/>
              <a:t>")  </a:t>
            </a:r>
            <a:r>
              <a:rPr lang="en-IN" b="1" dirty="0" err="1"/>
              <a:t>ProductService</a:t>
            </a:r>
            <a:r>
              <a:rPr lang="en-IN" b="1" dirty="0"/>
              <a:t> </a:t>
            </a:r>
            <a:r>
              <a:rPr lang="en-IN" b="1" dirty="0" err="1"/>
              <a:t>productService</a:t>
            </a:r>
            <a:r>
              <a:rPr lang="en-IN" b="1" dirty="0"/>
              <a:t>) {</a:t>
            </a:r>
          </a:p>
          <a:p>
            <a:r>
              <a:rPr lang="en-IN" dirty="0"/>
              <a:t>        </a:t>
            </a:r>
            <a:r>
              <a:rPr lang="en-IN" b="1" dirty="0" err="1"/>
              <a:t>this.productService</a:t>
            </a:r>
            <a:r>
              <a:rPr lang="en-IN" b="1" dirty="0"/>
              <a:t> = </a:t>
            </a:r>
            <a:r>
              <a:rPr lang="en-IN" b="1" dirty="0" err="1"/>
              <a:t>productService</a:t>
            </a:r>
            <a:r>
              <a:rPr lang="en-IN" b="1" dirty="0"/>
              <a:t>;</a:t>
            </a:r>
          </a:p>
          <a:p>
            <a:r>
              <a:rPr lang="en-IN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2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452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</dc:creator>
  <cp:lastModifiedBy>selvaraj</cp:lastModifiedBy>
  <cp:revision>13</cp:revision>
  <dcterms:created xsi:type="dcterms:W3CDTF">2019-07-26T04:47:23Z</dcterms:created>
  <dcterms:modified xsi:type="dcterms:W3CDTF">2019-07-26T12:18:42Z</dcterms:modified>
</cp:coreProperties>
</file>