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4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8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1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3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2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9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3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8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E0B8-B621-44B6-86EB-9D201E70D03A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59086-20E8-4117-99AC-021CEA09C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48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471"/>
            <a:ext cx="9144000" cy="52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173"/>
            <a:ext cx="9144000" cy="50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049"/>
            <a:ext cx="9144000" cy="5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80"/>
            <a:ext cx="9144000" cy="55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3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644"/>
            <a:ext cx="9144000" cy="45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</dc:creator>
  <cp:lastModifiedBy>selvaraj</cp:lastModifiedBy>
  <cp:revision>1</cp:revision>
  <dcterms:created xsi:type="dcterms:W3CDTF">2019-02-13T08:30:12Z</dcterms:created>
  <dcterms:modified xsi:type="dcterms:W3CDTF">2019-02-13T08:35:43Z</dcterms:modified>
</cp:coreProperties>
</file>