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2" r:id="rId2"/>
    <p:sldId id="256" r:id="rId3"/>
    <p:sldId id="273" r:id="rId4"/>
    <p:sldId id="274" r:id="rId5"/>
    <p:sldId id="257" r:id="rId6"/>
    <p:sldId id="275" r:id="rId7"/>
    <p:sldId id="259" r:id="rId8"/>
    <p:sldId id="260" r:id="rId9"/>
    <p:sldId id="276" r:id="rId10"/>
    <p:sldId id="265" r:id="rId11"/>
    <p:sldId id="277" r:id="rId12"/>
    <p:sldId id="261" r:id="rId13"/>
    <p:sldId id="278" r:id="rId14"/>
    <p:sldId id="279" r:id="rId15"/>
    <p:sldId id="280" r:id="rId16"/>
    <p:sldId id="281" r:id="rId17"/>
    <p:sldId id="282" r:id="rId18"/>
    <p:sldId id="263" r:id="rId19"/>
    <p:sldId id="283" r:id="rId20"/>
    <p:sldId id="284" r:id="rId21"/>
    <p:sldId id="269" r:id="rId22"/>
    <p:sldId id="287" r:id="rId23"/>
    <p:sldId id="285" r:id="rId24"/>
    <p:sldId id="286" r:id="rId25"/>
    <p:sldId id="267" r:id="rId26"/>
    <p:sldId id="268" r:id="rId27"/>
    <p:sldId id="288" r:id="rId28"/>
    <p:sldId id="289" r:id="rId29"/>
    <p:sldId id="271" r:id="rId30"/>
    <p:sldId id="290" r:id="rId31"/>
    <p:sldId id="29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8C0DEB-EB03-41B9-847A-F0D9645A0C9F}" v="111" dt="2025-05-06T07:10:26.4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29" y="7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sari Shashanth" userId="a4af727187cc21e9" providerId="LiveId" clId="{338C0DEB-EB03-41B9-847A-F0D9645A0C9F}"/>
    <pc:docChg chg="undo redo custSel addSld delSld modSld sldOrd">
      <pc:chgData name="Dasari Shashanth" userId="a4af727187cc21e9" providerId="LiveId" clId="{338C0DEB-EB03-41B9-847A-F0D9645A0C9F}" dt="2025-05-06T07:12:59.954" v="364" actId="2710"/>
      <pc:docMkLst>
        <pc:docMk/>
      </pc:docMkLst>
      <pc:sldChg chg="addSp modSp mod">
        <pc:chgData name="Dasari Shashanth" userId="a4af727187cc21e9" providerId="LiveId" clId="{338C0DEB-EB03-41B9-847A-F0D9645A0C9F}" dt="2025-05-06T05:32:07.981" v="6" actId="207"/>
        <pc:sldMkLst>
          <pc:docMk/>
          <pc:sldMk cId="0" sldId="256"/>
        </pc:sldMkLst>
        <pc:spChg chg="mod">
          <ac:chgData name="Dasari Shashanth" userId="a4af727187cc21e9" providerId="LiveId" clId="{338C0DEB-EB03-41B9-847A-F0D9645A0C9F}" dt="2025-05-06T05:30:07.872" v="1" actId="113"/>
          <ac:spMkLst>
            <pc:docMk/>
            <pc:sldMk cId="0" sldId="256"/>
            <ac:spMk id="2" creationId="{00000000-0000-0000-0000-000000000000}"/>
          </ac:spMkLst>
        </pc:spChg>
        <pc:spChg chg="add mod">
          <ac:chgData name="Dasari Shashanth" userId="a4af727187cc21e9" providerId="LiveId" clId="{338C0DEB-EB03-41B9-847A-F0D9645A0C9F}" dt="2025-05-06T05:32:07.981" v="6" actId="207"/>
          <ac:spMkLst>
            <pc:docMk/>
            <pc:sldMk cId="0" sldId="256"/>
            <ac:spMk id="4" creationId="{8637099E-F738-6B9E-10BB-B0E4897253C4}"/>
          </ac:spMkLst>
        </pc:spChg>
      </pc:sldChg>
      <pc:sldChg chg="addSp delSp modSp mod ord">
        <pc:chgData name="Dasari Shashanth" userId="a4af727187cc21e9" providerId="LiveId" clId="{338C0DEB-EB03-41B9-847A-F0D9645A0C9F}" dt="2025-05-06T05:38:07.173" v="34" actId="1076"/>
        <pc:sldMkLst>
          <pc:docMk/>
          <pc:sldMk cId="0" sldId="257"/>
        </pc:sldMkLst>
        <pc:spChg chg="add del mod">
          <ac:chgData name="Dasari Shashanth" userId="a4af727187cc21e9" providerId="LiveId" clId="{338C0DEB-EB03-41B9-847A-F0D9645A0C9F}" dt="2025-05-06T05:37:47.273" v="31" actId="21"/>
          <ac:spMkLst>
            <pc:docMk/>
            <pc:sldMk cId="0" sldId="257"/>
            <ac:spMk id="2" creationId="{00000000-0000-0000-0000-000000000000}"/>
          </ac:spMkLst>
        </pc:spChg>
        <pc:spChg chg="add del mod">
          <ac:chgData name="Dasari Shashanth" userId="a4af727187cc21e9" providerId="LiveId" clId="{338C0DEB-EB03-41B9-847A-F0D9645A0C9F}" dt="2025-05-06T05:37:20.286" v="27" actId="21"/>
          <ac:spMkLst>
            <pc:docMk/>
            <pc:sldMk cId="0" sldId="257"/>
            <ac:spMk id="5" creationId="{8E613B32-69E7-8DA1-EA23-74F7C3849326}"/>
          </ac:spMkLst>
        </pc:spChg>
        <pc:spChg chg="add mod">
          <ac:chgData name="Dasari Shashanth" userId="a4af727187cc21e9" providerId="LiveId" clId="{338C0DEB-EB03-41B9-847A-F0D9645A0C9F}" dt="2025-05-06T05:37:52.666" v="32" actId="1076"/>
          <ac:spMkLst>
            <pc:docMk/>
            <pc:sldMk cId="0" sldId="257"/>
            <ac:spMk id="6" creationId="{525E1303-945A-461C-A94A-48B01F00098B}"/>
          </ac:spMkLst>
        </pc:spChg>
        <pc:spChg chg="add mod">
          <ac:chgData name="Dasari Shashanth" userId="a4af727187cc21e9" providerId="LiveId" clId="{338C0DEB-EB03-41B9-847A-F0D9645A0C9F}" dt="2025-05-06T05:38:07.173" v="34" actId="1076"/>
          <ac:spMkLst>
            <pc:docMk/>
            <pc:sldMk cId="0" sldId="257"/>
            <ac:spMk id="7" creationId="{6D06B6B3-8305-4B42-D0B5-17627497A78D}"/>
          </ac:spMkLst>
        </pc:spChg>
      </pc:sldChg>
      <pc:sldChg chg="addSp delSp modSp mod">
        <pc:chgData name="Dasari Shashanth" userId="a4af727187cc21e9" providerId="LiveId" clId="{338C0DEB-EB03-41B9-847A-F0D9645A0C9F}" dt="2025-05-06T05:41:01.371" v="47" actId="2710"/>
        <pc:sldMkLst>
          <pc:docMk/>
          <pc:sldMk cId="0" sldId="259"/>
        </pc:sldMkLst>
        <pc:spChg chg="del mod">
          <ac:chgData name="Dasari Shashanth" userId="a4af727187cc21e9" providerId="LiveId" clId="{338C0DEB-EB03-41B9-847A-F0D9645A0C9F}" dt="2025-05-06T05:39:20.862" v="41" actId="21"/>
          <ac:spMkLst>
            <pc:docMk/>
            <pc:sldMk cId="0" sldId="259"/>
            <ac:spMk id="2" creationId="{00000000-0000-0000-0000-000000000000}"/>
          </ac:spMkLst>
        </pc:spChg>
        <pc:spChg chg="mod">
          <ac:chgData name="Dasari Shashanth" userId="a4af727187cc21e9" providerId="LiveId" clId="{338C0DEB-EB03-41B9-847A-F0D9645A0C9F}" dt="2025-05-06T05:41:01.371" v="47" actId="2710"/>
          <ac:spMkLst>
            <pc:docMk/>
            <pc:sldMk cId="0" sldId="259"/>
            <ac:spMk id="3" creationId="{00000000-0000-0000-0000-000000000000}"/>
          </ac:spMkLst>
        </pc:spChg>
        <pc:spChg chg="add mod">
          <ac:chgData name="Dasari Shashanth" userId="a4af727187cc21e9" providerId="LiveId" clId="{338C0DEB-EB03-41B9-847A-F0D9645A0C9F}" dt="2025-05-06T05:39:37.354" v="43" actId="1076"/>
          <ac:spMkLst>
            <pc:docMk/>
            <pc:sldMk cId="0" sldId="259"/>
            <ac:spMk id="4" creationId="{CBA34BB6-5E8B-0A88-90FF-FBC1EFDAC2C3}"/>
          </ac:spMkLst>
        </pc:spChg>
        <pc:spChg chg="add mod">
          <ac:chgData name="Dasari Shashanth" userId="a4af727187cc21e9" providerId="LiveId" clId="{338C0DEB-EB03-41B9-847A-F0D9645A0C9F}" dt="2025-05-06T05:39:49.328" v="45" actId="1076"/>
          <ac:spMkLst>
            <pc:docMk/>
            <pc:sldMk cId="0" sldId="259"/>
            <ac:spMk id="5" creationId="{70EDFE34-19B6-E919-157E-832DFE2BCCB2}"/>
          </ac:spMkLst>
        </pc:spChg>
      </pc:sldChg>
      <pc:sldChg chg="modSp mod">
        <pc:chgData name="Dasari Shashanth" userId="a4af727187cc21e9" providerId="LiveId" clId="{338C0DEB-EB03-41B9-847A-F0D9645A0C9F}" dt="2025-05-06T05:41:21.938" v="49" actId="2710"/>
        <pc:sldMkLst>
          <pc:docMk/>
          <pc:sldMk cId="0" sldId="260"/>
        </pc:sldMkLst>
        <pc:spChg chg="mod">
          <ac:chgData name="Dasari Shashanth" userId="a4af727187cc21e9" providerId="LiveId" clId="{338C0DEB-EB03-41B9-847A-F0D9645A0C9F}" dt="2025-05-06T05:41:21.938" v="49" actId="2710"/>
          <ac:spMkLst>
            <pc:docMk/>
            <pc:sldMk cId="0" sldId="260"/>
            <ac:spMk id="3" creationId="{00000000-0000-0000-0000-000000000000}"/>
          </ac:spMkLst>
        </pc:spChg>
      </pc:sldChg>
      <pc:sldChg chg="addSp delSp modSp mod">
        <pc:chgData name="Dasari Shashanth" userId="a4af727187cc21e9" providerId="LiveId" clId="{338C0DEB-EB03-41B9-847A-F0D9645A0C9F}" dt="2025-05-06T05:48:22.085" v="80" actId="1076"/>
        <pc:sldMkLst>
          <pc:docMk/>
          <pc:sldMk cId="0" sldId="261"/>
        </pc:sldMkLst>
        <pc:spChg chg="del">
          <ac:chgData name="Dasari Shashanth" userId="a4af727187cc21e9" providerId="LiveId" clId="{338C0DEB-EB03-41B9-847A-F0D9645A0C9F}" dt="2025-05-06T05:47:55.323" v="75" actId="21"/>
          <ac:spMkLst>
            <pc:docMk/>
            <pc:sldMk cId="0" sldId="261"/>
            <ac:spMk id="2" creationId="{00000000-0000-0000-0000-000000000000}"/>
          </ac:spMkLst>
        </pc:spChg>
        <pc:spChg chg="add del mod">
          <ac:chgData name="Dasari Shashanth" userId="a4af727187cc21e9" providerId="LiveId" clId="{338C0DEB-EB03-41B9-847A-F0D9645A0C9F}" dt="2025-05-06T05:47:58.523" v="76" actId="21"/>
          <ac:spMkLst>
            <pc:docMk/>
            <pc:sldMk cId="0" sldId="261"/>
            <ac:spMk id="5" creationId="{9443C2F4-52D6-6C7F-FF41-CD530298FD67}"/>
          </ac:spMkLst>
        </pc:spChg>
        <pc:spChg chg="add mod">
          <ac:chgData name="Dasari Shashanth" userId="a4af727187cc21e9" providerId="LiveId" clId="{338C0DEB-EB03-41B9-847A-F0D9645A0C9F}" dt="2025-05-06T05:48:16.237" v="79" actId="1076"/>
          <ac:spMkLst>
            <pc:docMk/>
            <pc:sldMk cId="0" sldId="261"/>
            <ac:spMk id="6" creationId="{3E09C05C-DF70-717F-887C-9C0FF3DA0583}"/>
          </ac:spMkLst>
        </pc:spChg>
        <pc:spChg chg="add mod">
          <ac:chgData name="Dasari Shashanth" userId="a4af727187cc21e9" providerId="LiveId" clId="{338C0DEB-EB03-41B9-847A-F0D9645A0C9F}" dt="2025-05-06T05:48:22.085" v="80" actId="1076"/>
          <ac:spMkLst>
            <pc:docMk/>
            <pc:sldMk cId="0" sldId="261"/>
            <ac:spMk id="7" creationId="{3CA4CA98-6B36-FF4F-5A54-2FAA9125AC77}"/>
          </ac:spMkLst>
        </pc:spChg>
      </pc:sldChg>
      <pc:sldChg chg="addSp delSp modSp mod">
        <pc:chgData name="Dasari Shashanth" userId="a4af727187cc21e9" providerId="LiveId" clId="{338C0DEB-EB03-41B9-847A-F0D9645A0C9F}" dt="2025-05-06T06:23:54.662" v="141" actId="1076"/>
        <pc:sldMkLst>
          <pc:docMk/>
          <pc:sldMk cId="0" sldId="263"/>
        </pc:sldMkLst>
        <pc:spChg chg="add mod">
          <ac:chgData name="Dasari Shashanth" userId="a4af727187cc21e9" providerId="LiveId" clId="{338C0DEB-EB03-41B9-847A-F0D9645A0C9F}" dt="2025-05-06T06:23:41.164" v="139" actId="1076"/>
          <ac:spMkLst>
            <pc:docMk/>
            <pc:sldMk cId="0" sldId="263"/>
            <ac:spMk id="3" creationId="{F66D486D-9DCC-F3D6-4807-104896EF80C0}"/>
          </ac:spMkLst>
        </pc:spChg>
        <pc:spChg chg="del">
          <ac:chgData name="Dasari Shashanth" userId="a4af727187cc21e9" providerId="LiveId" clId="{338C0DEB-EB03-41B9-847A-F0D9645A0C9F}" dt="2025-05-06T06:22:25.878" v="132" actId="478"/>
          <ac:spMkLst>
            <pc:docMk/>
            <pc:sldMk cId="0" sldId="263"/>
            <ac:spMk id="4" creationId="{00000000-0000-0000-0000-000000000000}"/>
          </ac:spMkLst>
        </pc:spChg>
        <pc:spChg chg="del">
          <ac:chgData name="Dasari Shashanth" userId="a4af727187cc21e9" providerId="LiveId" clId="{338C0DEB-EB03-41B9-847A-F0D9645A0C9F}" dt="2025-05-06T06:22:25.878" v="132" actId="478"/>
          <ac:spMkLst>
            <pc:docMk/>
            <pc:sldMk cId="0" sldId="263"/>
            <ac:spMk id="6" creationId="{00000000-0000-0000-0000-000000000000}"/>
          </ac:spMkLst>
        </pc:spChg>
        <pc:spChg chg="del">
          <ac:chgData name="Dasari Shashanth" userId="a4af727187cc21e9" providerId="LiveId" clId="{338C0DEB-EB03-41B9-847A-F0D9645A0C9F}" dt="2025-05-06T06:22:25.878" v="132" actId="478"/>
          <ac:spMkLst>
            <pc:docMk/>
            <pc:sldMk cId="0" sldId="263"/>
            <ac:spMk id="8" creationId="{00000000-0000-0000-0000-000000000000}"/>
          </ac:spMkLst>
        </pc:spChg>
        <pc:spChg chg="del">
          <ac:chgData name="Dasari Shashanth" userId="a4af727187cc21e9" providerId="LiveId" clId="{338C0DEB-EB03-41B9-847A-F0D9645A0C9F}" dt="2025-05-06T06:22:25.878" v="132" actId="478"/>
          <ac:spMkLst>
            <pc:docMk/>
            <pc:sldMk cId="0" sldId="263"/>
            <ac:spMk id="9" creationId="{00000000-0000-0000-0000-000000000000}"/>
          </ac:spMkLst>
        </pc:spChg>
        <pc:spChg chg="add mod">
          <ac:chgData name="Dasari Shashanth" userId="a4af727187cc21e9" providerId="LiveId" clId="{338C0DEB-EB03-41B9-847A-F0D9645A0C9F}" dt="2025-05-06T06:23:54.662" v="141" actId="1076"/>
          <ac:spMkLst>
            <pc:docMk/>
            <pc:sldMk cId="0" sldId="263"/>
            <ac:spMk id="12" creationId="{7652FF0A-0746-1B6B-6B89-2E531DEC0AD3}"/>
          </ac:spMkLst>
        </pc:spChg>
        <pc:spChg chg="del">
          <ac:chgData name="Dasari Shashanth" userId="a4af727187cc21e9" providerId="LiveId" clId="{338C0DEB-EB03-41B9-847A-F0D9645A0C9F}" dt="2025-05-06T06:22:25.878" v="132" actId="478"/>
          <ac:spMkLst>
            <pc:docMk/>
            <pc:sldMk cId="0" sldId="263"/>
            <ac:spMk id="13" creationId="{00000000-0000-0000-0000-000000000000}"/>
          </ac:spMkLst>
        </pc:spChg>
        <pc:spChg chg="del">
          <ac:chgData name="Dasari Shashanth" userId="a4af727187cc21e9" providerId="LiveId" clId="{338C0DEB-EB03-41B9-847A-F0D9645A0C9F}" dt="2025-05-06T06:22:25.878" v="132" actId="478"/>
          <ac:spMkLst>
            <pc:docMk/>
            <pc:sldMk cId="0" sldId="263"/>
            <ac:spMk id="19" creationId="{00000000-0000-0000-0000-000000000000}"/>
          </ac:spMkLst>
        </pc:spChg>
        <pc:spChg chg="del">
          <ac:chgData name="Dasari Shashanth" userId="a4af727187cc21e9" providerId="LiveId" clId="{338C0DEB-EB03-41B9-847A-F0D9645A0C9F}" dt="2025-05-06T06:22:25.878" v="132" actId="478"/>
          <ac:spMkLst>
            <pc:docMk/>
            <pc:sldMk cId="0" sldId="263"/>
            <ac:spMk id="23" creationId="{00000000-0000-0000-0000-000000000000}"/>
          </ac:spMkLst>
        </pc:spChg>
        <pc:spChg chg="del">
          <ac:chgData name="Dasari Shashanth" userId="a4af727187cc21e9" providerId="LiveId" clId="{338C0DEB-EB03-41B9-847A-F0D9645A0C9F}" dt="2025-05-06T06:22:25.878" v="132" actId="478"/>
          <ac:spMkLst>
            <pc:docMk/>
            <pc:sldMk cId="0" sldId="263"/>
            <ac:spMk id="26" creationId="{00000000-0000-0000-0000-000000000000}"/>
          </ac:spMkLst>
        </pc:spChg>
        <pc:spChg chg="del">
          <ac:chgData name="Dasari Shashanth" userId="a4af727187cc21e9" providerId="LiveId" clId="{338C0DEB-EB03-41B9-847A-F0D9645A0C9F}" dt="2025-05-06T06:22:25.878" v="132" actId="478"/>
          <ac:spMkLst>
            <pc:docMk/>
            <pc:sldMk cId="0" sldId="263"/>
            <ac:spMk id="28" creationId="{00000000-0000-0000-0000-000000000000}"/>
          </ac:spMkLst>
        </pc:spChg>
        <pc:spChg chg="del">
          <ac:chgData name="Dasari Shashanth" userId="a4af727187cc21e9" providerId="LiveId" clId="{338C0DEB-EB03-41B9-847A-F0D9645A0C9F}" dt="2025-05-06T06:22:14.484" v="131" actId="21"/>
          <ac:spMkLst>
            <pc:docMk/>
            <pc:sldMk cId="0" sldId="263"/>
            <ac:spMk id="33" creationId="{00000000-0000-0000-0000-000000000000}"/>
          </ac:spMkLst>
        </pc:spChg>
        <pc:spChg chg="del">
          <ac:chgData name="Dasari Shashanth" userId="a4af727187cc21e9" providerId="LiveId" clId="{338C0DEB-EB03-41B9-847A-F0D9645A0C9F}" dt="2025-05-06T06:22:10.013" v="130" actId="21"/>
          <ac:spMkLst>
            <pc:docMk/>
            <pc:sldMk cId="0" sldId="263"/>
            <ac:spMk id="34" creationId="{00000000-0000-0000-0000-000000000000}"/>
          </ac:spMkLst>
        </pc:spChg>
        <pc:spChg chg="del">
          <ac:chgData name="Dasari Shashanth" userId="a4af727187cc21e9" providerId="LiveId" clId="{338C0DEB-EB03-41B9-847A-F0D9645A0C9F}" dt="2025-05-06T06:22:25.878" v="132" actId="478"/>
          <ac:spMkLst>
            <pc:docMk/>
            <pc:sldMk cId="0" sldId="263"/>
            <ac:spMk id="37" creationId="{00000000-0000-0000-0000-000000000000}"/>
          </ac:spMkLst>
        </pc:spChg>
        <pc:picChg chg="add mod">
          <ac:chgData name="Dasari Shashanth" userId="a4af727187cc21e9" providerId="LiveId" clId="{338C0DEB-EB03-41B9-847A-F0D9645A0C9F}" dt="2025-05-06T06:23:24.684" v="137" actId="14100"/>
          <ac:picMkLst>
            <pc:docMk/>
            <pc:sldMk cId="0" sldId="263"/>
            <ac:picMk id="2" creationId="{3FD659F4-8305-C1E0-E5BB-0CDC36017547}"/>
          </ac:picMkLst>
        </pc:picChg>
      </pc:sldChg>
      <pc:sldChg chg="del ord">
        <pc:chgData name="Dasari Shashanth" userId="a4af727187cc21e9" providerId="LiveId" clId="{338C0DEB-EB03-41B9-847A-F0D9645A0C9F}" dt="2025-05-06T06:42:58.827" v="194" actId="2696"/>
        <pc:sldMkLst>
          <pc:docMk/>
          <pc:sldMk cId="0" sldId="264"/>
        </pc:sldMkLst>
      </pc:sldChg>
      <pc:sldChg chg="addSp delSp modSp mod">
        <pc:chgData name="Dasari Shashanth" userId="a4af727187cc21e9" providerId="LiveId" clId="{338C0DEB-EB03-41B9-847A-F0D9645A0C9F}" dt="2025-05-06T05:46:18.862" v="69" actId="14100"/>
        <pc:sldMkLst>
          <pc:docMk/>
          <pc:sldMk cId="0" sldId="265"/>
        </pc:sldMkLst>
        <pc:spChg chg="del">
          <ac:chgData name="Dasari Shashanth" userId="a4af727187cc21e9" providerId="LiveId" clId="{338C0DEB-EB03-41B9-847A-F0D9645A0C9F}" dt="2025-05-06T05:43:40.008" v="60" actId="21"/>
          <ac:spMkLst>
            <pc:docMk/>
            <pc:sldMk cId="0" sldId="265"/>
            <ac:spMk id="2" creationId="{00000000-0000-0000-0000-000000000000}"/>
          </ac:spMkLst>
        </pc:spChg>
        <pc:spChg chg="mod">
          <ac:chgData name="Dasari Shashanth" userId="a4af727187cc21e9" providerId="LiveId" clId="{338C0DEB-EB03-41B9-847A-F0D9645A0C9F}" dt="2025-05-06T05:46:18.862" v="69" actId="14100"/>
          <ac:spMkLst>
            <pc:docMk/>
            <pc:sldMk cId="0" sldId="265"/>
            <ac:spMk id="3" creationId="{00000000-0000-0000-0000-000000000000}"/>
          </ac:spMkLst>
        </pc:spChg>
        <pc:spChg chg="add del mod">
          <ac:chgData name="Dasari Shashanth" userId="a4af727187cc21e9" providerId="LiveId" clId="{338C0DEB-EB03-41B9-847A-F0D9645A0C9F}" dt="2025-05-06T05:43:43.680" v="61" actId="21"/>
          <ac:spMkLst>
            <pc:docMk/>
            <pc:sldMk cId="0" sldId="265"/>
            <ac:spMk id="5" creationId="{93726EEA-8616-D1E6-3736-917075F3F8DE}"/>
          </ac:spMkLst>
        </pc:spChg>
        <pc:spChg chg="add mod">
          <ac:chgData name="Dasari Shashanth" userId="a4af727187cc21e9" providerId="LiveId" clId="{338C0DEB-EB03-41B9-847A-F0D9645A0C9F}" dt="2025-05-06T05:43:46.654" v="62"/>
          <ac:spMkLst>
            <pc:docMk/>
            <pc:sldMk cId="0" sldId="265"/>
            <ac:spMk id="6" creationId="{93726EEA-8616-D1E6-3736-917075F3F8DE}"/>
          </ac:spMkLst>
        </pc:spChg>
        <pc:spChg chg="add mod">
          <ac:chgData name="Dasari Shashanth" userId="a4af727187cc21e9" providerId="LiveId" clId="{338C0DEB-EB03-41B9-847A-F0D9645A0C9F}" dt="2025-05-06T05:43:59.201" v="64" actId="1076"/>
          <ac:spMkLst>
            <pc:docMk/>
            <pc:sldMk cId="0" sldId="265"/>
            <ac:spMk id="7" creationId="{8223EC32-843E-F80C-2D4A-92F4D6105B9D}"/>
          </ac:spMkLst>
        </pc:spChg>
        <pc:spChg chg="add mod">
          <ac:chgData name="Dasari Shashanth" userId="a4af727187cc21e9" providerId="LiveId" clId="{338C0DEB-EB03-41B9-847A-F0D9645A0C9F}" dt="2025-05-06T05:44:11.041" v="66" actId="1076"/>
          <ac:spMkLst>
            <pc:docMk/>
            <pc:sldMk cId="0" sldId="265"/>
            <ac:spMk id="8" creationId="{DC788513-8FF2-723E-E76B-072D0D6C0BAE}"/>
          </ac:spMkLst>
        </pc:spChg>
      </pc:sldChg>
      <pc:sldChg chg="del">
        <pc:chgData name="Dasari Shashanth" userId="a4af727187cc21e9" providerId="LiveId" clId="{338C0DEB-EB03-41B9-847A-F0D9645A0C9F}" dt="2025-05-06T06:48:25.556" v="228" actId="47"/>
        <pc:sldMkLst>
          <pc:docMk/>
          <pc:sldMk cId="0" sldId="266"/>
        </pc:sldMkLst>
      </pc:sldChg>
      <pc:sldChg chg="addSp modSp mod">
        <pc:chgData name="Dasari Shashanth" userId="a4af727187cc21e9" providerId="LiveId" clId="{338C0DEB-EB03-41B9-847A-F0D9645A0C9F}" dt="2025-05-06T06:54:46.585" v="263" actId="1076"/>
        <pc:sldMkLst>
          <pc:docMk/>
          <pc:sldMk cId="2485578570" sldId="267"/>
        </pc:sldMkLst>
        <pc:spChg chg="add mod">
          <ac:chgData name="Dasari Shashanth" userId="a4af727187cc21e9" providerId="LiveId" clId="{338C0DEB-EB03-41B9-847A-F0D9645A0C9F}" dt="2025-05-06T06:54:46.585" v="263" actId="1076"/>
          <ac:spMkLst>
            <pc:docMk/>
            <pc:sldMk cId="2485578570" sldId="267"/>
            <ac:spMk id="4" creationId="{0EFED226-B68A-ABE1-1F02-3E6A3D0F9DAF}"/>
          </ac:spMkLst>
        </pc:spChg>
        <pc:spChg chg="mod">
          <ac:chgData name="Dasari Shashanth" userId="a4af727187cc21e9" providerId="LiveId" clId="{338C0DEB-EB03-41B9-847A-F0D9645A0C9F}" dt="2025-05-06T06:52:54.941" v="256" actId="6549"/>
          <ac:spMkLst>
            <pc:docMk/>
            <pc:sldMk cId="2485578570" sldId="267"/>
            <ac:spMk id="5" creationId="{BEBCF9FB-638A-9C2B-3A78-0E1AFE864163}"/>
          </ac:spMkLst>
        </pc:spChg>
        <pc:picChg chg="add mod">
          <ac:chgData name="Dasari Shashanth" userId="a4af727187cc21e9" providerId="LiveId" clId="{338C0DEB-EB03-41B9-847A-F0D9645A0C9F}" dt="2025-05-06T06:54:32.023" v="261" actId="1076"/>
          <ac:picMkLst>
            <pc:docMk/>
            <pc:sldMk cId="2485578570" sldId="267"/>
            <ac:picMk id="2" creationId="{A047E79D-06FE-9938-4A3B-8F9CD6478A54}"/>
          </ac:picMkLst>
        </pc:picChg>
        <pc:picChg chg="mod">
          <ac:chgData name="Dasari Shashanth" userId="a4af727187cc21e9" providerId="LiveId" clId="{338C0DEB-EB03-41B9-847A-F0D9645A0C9F}" dt="2025-05-06T06:52:45.823" v="254" actId="14100"/>
          <ac:picMkLst>
            <pc:docMk/>
            <pc:sldMk cId="2485578570" sldId="267"/>
            <ac:picMk id="3" creationId="{B37E0522-FE61-5C5E-26D4-164F25CDF02B}"/>
          </ac:picMkLst>
        </pc:picChg>
      </pc:sldChg>
      <pc:sldChg chg="addSp delSp modSp mod">
        <pc:chgData name="Dasari Shashanth" userId="a4af727187cc21e9" providerId="LiveId" clId="{338C0DEB-EB03-41B9-847A-F0D9645A0C9F}" dt="2025-05-06T06:56:35.117" v="272" actId="14100"/>
        <pc:sldMkLst>
          <pc:docMk/>
          <pc:sldMk cId="22531884" sldId="268"/>
        </pc:sldMkLst>
        <pc:spChg chg="add del mod">
          <ac:chgData name="Dasari Shashanth" userId="a4af727187cc21e9" providerId="LiveId" clId="{338C0DEB-EB03-41B9-847A-F0D9645A0C9F}" dt="2025-05-06T06:50:44.680" v="240" actId="255"/>
          <ac:spMkLst>
            <pc:docMk/>
            <pc:sldMk cId="22531884" sldId="268"/>
            <ac:spMk id="3" creationId="{A978DB70-52A9-1E82-9ECF-070BE6020A3F}"/>
          </ac:spMkLst>
        </pc:spChg>
        <pc:spChg chg="add mod">
          <ac:chgData name="Dasari Shashanth" userId="a4af727187cc21e9" providerId="LiveId" clId="{338C0DEB-EB03-41B9-847A-F0D9645A0C9F}" dt="2025-05-06T06:55:00.539" v="264" actId="1076"/>
          <ac:spMkLst>
            <pc:docMk/>
            <pc:sldMk cId="22531884" sldId="268"/>
            <ac:spMk id="6" creationId="{43630C23-A038-0945-472F-B1C30B777E66}"/>
          </ac:spMkLst>
        </pc:spChg>
        <pc:spChg chg="add mod">
          <ac:chgData name="Dasari Shashanth" userId="a4af727187cc21e9" providerId="LiveId" clId="{338C0DEB-EB03-41B9-847A-F0D9645A0C9F}" dt="2025-05-06T06:55:23.056" v="266" actId="1076"/>
          <ac:spMkLst>
            <pc:docMk/>
            <pc:sldMk cId="22531884" sldId="268"/>
            <ac:spMk id="7" creationId="{E0400F32-B626-5E93-ABA3-D55A23A5445E}"/>
          </ac:spMkLst>
        </pc:spChg>
        <pc:picChg chg="add del mod">
          <ac:chgData name="Dasari Shashanth" userId="a4af727187cc21e9" providerId="LiveId" clId="{338C0DEB-EB03-41B9-847A-F0D9645A0C9F}" dt="2025-05-06T06:56:12.138" v="268" actId="21"/>
          <ac:picMkLst>
            <pc:docMk/>
            <pc:sldMk cId="22531884" sldId="268"/>
            <ac:picMk id="4" creationId="{988ECF1C-524C-FD54-1293-B11D441ACA80}"/>
          </ac:picMkLst>
        </pc:picChg>
        <pc:picChg chg="mod">
          <ac:chgData name="Dasari Shashanth" userId="a4af727187cc21e9" providerId="LiveId" clId="{338C0DEB-EB03-41B9-847A-F0D9645A0C9F}" dt="2025-05-06T06:56:35.117" v="272" actId="14100"/>
          <ac:picMkLst>
            <pc:docMk/>
            <pc:sldMk cId="22531884" sldId="268"/>
            <ac:picMk id="5" creationId="{0164D773-3D5B-918D-F1A2-9DC0020BA609}"/>
          </ac:picMkLst>
        </pc:picChg>
      </pc:sldChg>
      <pc:sldChg chg="addSp delSp modSp add del mod ord">
        <pc:chgData name="Dasari Shashanth" userId="a4af727187cc21e9" providerId="LiveId" clId="{338C0DEB-EB03-41B9-847A-F0D9645A0C9F}" dt="2025-05-06T07:01:56.316" v="292"/>
        <pc:sldMkLst>
          <pc:docMk/>
          <pc:sldMk cId="3639479020" sldId="269"/>
        </pc:sldMkLst>
        <pc:spChg chg="add mod">
          <ac:chgData name="Dasari Shashanth" userId="a4af727187cc21e9" providerId="LiveId" clId="{338C0DEB-EB03-41B9-847A-F0D9645A0C9F}" dt="2025-05-06T06:57:50.123" v="278" actId="1076"/>
          <ac:spMkLst>
            <pc:docMk/>
            <pc:sldMk cId="3639479020" sldId="269"/>
            <ac:spMk id="2" creationId="{8481D8CB-FE80-45F9-B5AC-939A923F639A}"/>
          </ac:spMkLst>
        </pc:spChg>
        <pc:spChg chg="add mod">
          <ac:chgData name="Dasari Shashanth" userId="a4af727187cc21e9" providerId="LiveId" clId="{338C0DEB-EB03-41B9-847A-F0D9645A0C9F}" dt="2025-05-06T06:57:24.582" v="276"/>
          <ac:spMkLst>
            <pc:docMk/>
            <pc:sldMk cId="3639479020" sldId="269"/>
            <ac:spMk id="3" creationId="{572013DE-56EB-5B52-5D39-07D128FB4F4A}"/>
          </ac:spMkLst>
        </pc:spChg>
        <pc:spChg chg="add mod">
          <ac:chgData name="Dasari Shashanth" userId="a4af727187cc21e9" providerId="LiveId" clId="{338C0DEB-EB03-41B9-847A-F0D9645A0C9F}" dt="2025-05-06T06:57:55.639" v="279" actId="1076"/>
          <ac:spMkLst>
            <pc:docMk/>
            <pc:sldMk cId="3639479020" sldId="269"/>
            <ac:spMk id="4" creationId="{1FB31933-9BD9-3C9F-BD64-FAAA71EBEF18}"/>
          </ac:spMkLst>
        </pc:spChg>
        <pc:picChg chg="del">
          <ac:chgData name="Dasari Shashanth" userId="a4af727187cc21e9" providerId="LiveId" clId="{338C0DEB-EB03-41B9-847A-F0D9645A0C9F}" dt="2025-05-06T06:55:34.343" v="267" actId="21"/>
          <ac:picMkLst>
            <pc:docMk/>
            <pc:sldMk cId="3639479020" sldId="269"/>
            <ac:picMk id="11" creationId="{E13DBD2B-4844-B571-FACA-7B6A25957D50}"/>
          </ac:picMkLst>
        </pc:picChg>
      </pc:sldChg>
      <pc:sldChg chg="del">
        <pc:chgData name="Dasari Shashanth" userId="a4af727187cc21e9" providerId="LiveId" clId="{338C0DEB-EB03-41B9-847A-F0D9645A0C9F}" dt="2025-05-06T07:04:35.828" v="311" actId="47"/>
        <pc:sldMkLst>
          <pc:docMk/>
          <pc:sldMk cId="995879451" sldId="270"/>
        </pc:sldMkLst>
      </pc:sldChg>
      <pc:sldChg chg="addSp delSp modSp mod">
        <pc:chgData name="Dasari Shashanth" userId="a4af727187cc21e9" providerId="LiveId" clId="{338C0DEB-EB03-41B9-847A-F0D9645A0C9F}" dt="2025-05-06T07:05:25.023" v="316" actId="1076"/>
        <pc:sldMkLst>
          <pc:docMk/>
          <pc:sldMk cId="944388373" sldId="271"/>
        </pc:sldMkLst>
        <pc:spChg chg="add mod">
          <ac:chgData name="Dasari Shashanth" userId="a4af727187cc21e9" providerId="LiveId" clId="{338C0DEB-EB03-41B9-847A-F0D9645A0C9F}" dt="2025-05-06T07:05:21.405" v="315" actId="1076"/>
          <ac:spMkLst>
            <pc:docMk/>
            <pc:sldMk cId="944388373" sldId="271"/>
            <ac:spMk id="2" creationId="{97891555-A522-F6D4-F7BE-D0B0ECA04C04}"/>
          </ac:spMkLst>
        </pc:spChg>
        <pc:spChg chg="add mod">
          <ac:chgData name="Dasari Shashanth" userId="a4af727187cc21e9" providerId="LiveId" clId="{338C0DEB-EB03-41B9-847A-F0D9645A0C9F}" dt="2025-05-06T07:05:25.023" v="316" actId="1076"/>
          <ac:spMkLst>
            <pc:docMk/>
            <pc:sldMk cId="944388373" sldId="271"/>
            <ac:spMk id="3" creationId="{45A1FF80-B0F0-B4CA-E951-0D630ED0D8EB}"/>
          </ac:spMkLst>
        </pc:spChg>
        <pc:spChg chg="del">
          <ac:chgData name="Dasari Shashanth" userId="a4af727187cc21e9" providerId="LiveId" clId="{338C0DEB-EB03-41B9-847A-F0D9645A0C9F}" dt="2025-05-06T07:04:39.340" v="312" actId="478"/>
          <ac:spMkLst>
            <pc:docMk/>
            <pc:sldMk cId="944388373" sldId="271"/>
            <ac:spMk id="6" creationId="{98E46DC5-9F6D-18E2-C447-DBD5265507B6}"/>
          </ac:spMkLst>
        </pc:spChg>
      </pc:sldChg>
      <pc:sldChg chg="addSp modSp new mod">
        <pc:chgData name="Dasari Shashanth" userId="a4af727187cc21e9" providerId="LiveId" clId="{338C0DEB-EB03-41B9-847A-F0D9645A0C9F}" dt="2025-05-06T07:12:59.954" v="364" actId="2710"/>
        <pc:sldMkLst>
          <pc:docMk/>
          <pc:sldMk cId="962003644" sldId="273"/>
        </pc:sldMkLst>
        <pc:spChg chg="add mod">
          <ac:chgData name="Dasari Shashanth" userId="a4af727187cc21e9" providerId="LiveId" clId="{338C0DEB-EB03-41B9-847A-F0D9645A0C9F}" dt="2025-05-06T05:35:28.010" v="16" actId="1076"/>
          <ac:spMkLst>
            <pc:docMk/>
            <pc:sldMk cId="962003644" sldId="273"/>
            <ac:spMk id="3" creationId="{76A29871-0781-14E8-7E41-109F66EF852E}"/>
          </ac:spMkLst>
        </pc:spChg>
        <pc:spChg chg="add mod">
          <ac:chgData name="Dasari Shashanth" userId="a4af727187cc21e9" providerId="LiveId" clId="{338C0DEB-EB03-41B9-847A-F0D9645A0C9F}" dt="2025-05-06T05:35:22.267" v="15" actId="1076"/>
          <ac:spMkLst>
            <pc:docMk/>
            <pc:sldMk cId="962003644" sldId="273"/>
            <ac:spMk id="4" creationId="{3B23178A-3DB7-38B1-6C92-890343A9F6C6}"/>
          </ac:spMkLst>
        </pc:spChg>
        <pc:spChg chg="add mod">
          <ac:chgData name="Dasari Shashanth" userId="a4af727187cc21e9" providerId="LiveId" clId="{338C0DEB-EB03-41B9-847A-F0D9645A0C9F}" dt="2025-05-06T07:12:59.954" v="364" actId="2710"/>
          <ac:spMkLst>
            <pc:docMk/>
            <pc:sldMk cId="962003644" sldId="273"/>
            <ac:spMk id="5" creationId="{1BA15C07-AF4B-EE4F-4846-671F67B82F7A}"/>
          </ac:spMkLst>
        </pc:spChg>
      </pc:sldChg>
      <pc:sldChg chg="addSp modSp new mod">
        <pc:chgData name="Dasari Shashanth" userId="a4af727187cc21e9" providerId="LiveId" clId="{338C0DEB-EB03-41B9-847A-F0D9645A0C9F}" dt="2025-05-06T05:36:37.183" v="23" actId="1076"/>
        <pc:sldMkLst>
          <pc:docMk/>
          <pc:sldMk cId="3537186233" sldId="274"/>
        </pc:sldMkLst>
        <pc:spChg chg="add mod">
          <ac:chgData name="Dasari Shashanth" userId="a4af727187cc21e9" providerId="LiveId" clId="{338C0DEB-EB03-41B9-847A-F0D9645A0C9F}" dt="2025-05-06T05:36:31.044" v="22" actId="1076"/>
          <ac:spMkLst>
            <pc:docMk/>
            <pc:sldMk cId="3537186233" sldId="274"/>
            <ac:spMk id="2" creationId="{587F6BE6-24E2-AB2E-81F1-CF34EE02010D}"/>
          </ac:spMkLst>
        </pc:spChg>
        <pc:spChg chg="add mod">
          <ac:chgData name="Dasari Shashanth" userId="a4af727187cc21e9" providerId="LiveId" clId="{338C0DEB-EB03-41B9-847A-F0D9645A0C9F}" dt="2025-05-06T05:36:37.183" v="23" actId="1076"/>
          <ac:spMkLst>
            <pc:docMk/>
            <pc:sldMk cId="3537186233" sldId="274"/>
            <ac:spMk id="3" creationId="{4B304FB1-A0AF-8A17-14DE-BFD69745614B}"/>
          </ac:spMkLst>
        </pc:spChg>
      </pc:sldChg>
      <pc:sldChg chg="addSp modSp new mod">
        <pc:chgData name="Dasari Shashanth" userId="a4af727187cc21e9" providerId="LiveId" clId="{338C0DEB-EB03-41B9-847A-F0D9645A0C9F}" dt="2025-05-06T05:39:07.853" v="39" actId="1076"/>
        <pc:sldMkLst>
          <pc:docMk/>
          <pc:sldMk cId="1332505656" sldId="275"/>
        </pc:sldMkLst>
        <pc:spChg chg="add mod">
          <ac:chgData name="Dasari Shashanth" userId="a4af727187cc21e9" providerId="LiveId" clId="{338C0DEB-EB03-41B9-847A-F0D9645A0C9F}" dt="2025-05-06T05:38:58.306" v="37" actId="1076"/>
          <ac:spMkLst>
            <pc:docMk/>
            <pc:sldMk cId="1332505656" sldId="275"/>
            <ac:spMk id="2" creationId="{95AB047A-07AD-8663-F44D-F193C4FA233E}"/>
          </ac:spMkLst>
        </pc:spChg>
        <pc:spChg chg="add mod">
          <ac:chgData name="Dasari Shashanth" userId="a4af727187cc21e9" providerId="LiveId" clId="{338C0DEB-EB03-41B9-847A-F0D9645A0C9F}" dt="2025-05-06T05:39:07.853" v="39" actId="1076"/>
          <ac:spMkLst>
            <pc:docMk/>
            <pc:sldMk cId="1332505656" sldId="275"/>
            <ac:spMk id="3" creationId="{02C0C9C6-94F6-8289-77ED-7593A356A43F}"/>
          </ac:spMkLst>
        </pc:spChg>
      </pc:sldChg>
      <pc:sldChg chg="new del">
        <pc:chgData name="Dasari Shashanth" userId="a4af727187cc21e9" providerId="LiveId" clId="{338C0DEB-EB03-41B9-847A-F0D9645A0C9F}" dt="2025-05-06T05:42:39.305" v="51" actId="680"/>
        <pc:sldMkLst>
          <pc:docMk/>
          <pc:sldMk cId="1406482135" sldId="276"/>
        </pc:sldMkLst>
      </pc:sldChg>
      <pc:sldChg chg="addSp modSp new mod ord">
        <pc:chgData name="Dasari Shashanth" userId="a4af727187cc21e9" providerId="LiveId" clId="{338C0DEB-EB03-41B9-847A-F0D9645A0C9F}" dt="2025-05-06T05:43:33.319" v="59"/>
        <pc:sldMkLst>
          <pc:docMk/>
          <pc:sldMk cId="3466349389" sldId="276"/>
        </pc:sldMkLst>
        <pc:spChg chg="add mod">
          <ac:chgData name="Dasari Shashanth" userId="a4af727187cc21e9" providerId="LiveId" clId="{338C0DEB-EB03-41B9-847A-F0D9645A0C9F}" dt="2025-05-06T05:43:08.683" v="55" actId="1076"/>
          <ac:spMkLst>
            <pc:docMk/>
            <pc:sldMk cId="3466349389" sldId="276"/>
            <ac:spMk id="2" creationId="{067F05B3-0067-86FA-0601-B4CD7FED021F}"/>
          </ac:spMkLst>
        </pc:spChg>
        <pc:spChg chg="add mod">
          <ac:chgData name="Dasari Shashanth" userId="a4af727187cc21e9" providerId="LiveId" clId="{338C0DEB-EB03-41B9-847A-F0D9645A0C9F}" dt="2025-05-06T05:43:21.737" v="57" actId="1076"/>
          <ac:spMkLst>
            <pc:docMk/>
            <pc:sldMk cId="3466349389" sldId="276"/>
            <ac:spMk id="3" creationId="{A43F6946-8D05-378D-9451-2928A367A27C}"/>
          </ac:spMkLst>
        </pc:spChg>
      </pc:sldChg>
      <pc:sldChg chg="addSp modSp new mod">
        <pc:chgData name="Dasari Shashanth" userId="a4af727187cc21e9" providerId="LiveId" clId="{338C0DEB-EB03-41B9-847A-F0D9645A0C9F}" dt="2025-05-06T05:47:07.376" v="74" actId="1076"/>
        <pc:sldMkLst>
          <pc:docMk/>
          <pc:sldMk cId="3778419633" sldId="277"/>
        </pc:sldMkLst>
        <pc:spChg chg="add mod">
          <ac:chgData name="Dasari Shashanth" userId="a4af727187cc21e9" providerId="LiveId" clId="{338C0DEB-EB03-41B9-847A-F0D9645A0C9F}" dt="2025-05-06T05:46:57.470" v="72" actId="1076"/>
          <ac:spMkLst>
            <pc:docMk/>
            <pc:sldMk cId="3778419633" sldId="277"/>
            <ac:spMk id="2" creationId="{09064BCD-03E8-6CA7-A944-53A77FD68B13}"/>
          </ac:spMkLst>
        </pc:spChg>
        <pc:spChg chg="add mod">
          <ac:chgData name="Dasari Shashanth" userId="a4af727187cc21e9" providerId="LiveId" clId="{338C0DEB-EB03-41B9-847A-F0D9645A0C9F}" dt="2025-05-06T05:47:07.376" v="74" actId="1076"/>
          <ac:spMkLst>
            <pc:docMk/>
            <pc:sldMk cId="3778419633" sldId="277"/>
            <ac:spMk id="3" creationId="{67159FB5-9F89-573C-1D53-790DE0CD0EAD}"/>
          </ac:spMkLst>
        </pc:spChg>
      </pc:sldChg>
      <pc:sldChg chg="addSp modSp new mod">
        <pc:chgData name="Dasari Shashanth" userId="a4af727187cc21e9" providerId="LiveId" clId="{338C0DEB-EB03-41B9-847A-F0D9645A0C9F}" dt="2025-05-06T06:13:27.180" v="85" actId="1076"/>
        <pc:sldMkLst>
          <pc:docMk/>
          <pc:sldMk cId="2863660434" sldId="278"/>
        </pc:sldMkLst>
        <pc:spChg chg="add mod">
          <ac:chgData name="Dasari Shashanth" userId="a4af727187cc21e9" providerId="LiveId" clId="{338C0DEB-EB03-41B9-847A-F0D9645A0C9F}" dt="2025-05-06T06:13:23.787" v="84" actId="1076"/>
          <ac:spMkLst>
            <pc:docMk/>
            <pc:sldMk cId="2863660434" sldId="278"/>
            <ac:spMk id="2" creationId="{58EF8293-22A4-E1AC-92F4-077DFB45074D}"/>
          </ac:spMkLst>
        </pc:spChg>
        <pc:spChg chg="add mod">
          <ac:chgData name="Dasari Shashanth" userId="a4af727187cc21e9" providerId="LiveId" clId="{338C0DEB-EB03-41B9-847A-F0D9645A0C9F}" dt="2025-05-06T06:13:27.180" v="85" actId="1076"/>
          <ac:spMkLst>
            <pc:docMk/>
            <pc:sldMk cId="2863660434" sldId="278"/>
            <ac:spMk id="3" creationId="{883CE101-BCFC-A7A9-704E-C8A7595BBAD7}"/>
          </ac:spMkLst>
        </pc:spChg>
      </pc:sldChg>
      <pc:sldChg chg="addSp delSp modSp new mod">
        <pc:chgData name="Dasari Shashanth" userId="a4af727187cc21e9" providerId="LiveId" clId="{338C0DEB-EB03-41B9-847A-F0D9645A0C9F}" dt="2025-05-06T06:17:43.647" v="106" actId="1076"/>
        <pc:sldMkLst>
          <pc:docMk/>
          <pc:sldMk cId="1219493204" sldId="279"/>
        </pc:sldMkLst>
        <pc:spChg chg="add mod">
          <ac:chgData name="Dasari Shashanth" userId="a4af727187cc21e9" providerId="LiveId" clId="{338C0DEB-EB03-41B9-847A-F0D9645A0C9F}" dt="2025-05-06T06:14:21.945" v="92" actId="1076"/>
          <ac:spMkLst>
            <pc:docMk/>
            <pc:sldMk cId="1219493204" sldId="279"/>
            <ac:spMk id="2" creationId="{D63DC050-AA9D-4DF6-B212-A25A5296176E}"/>
          </ac:spMkLst>
        </pc:spChg>
        <pc:spChg chg="add mod">
          <ac:chgData name="Dasari Shashanth" userId="a4af727187cc21e9" providerId="LiveId" clId="{338C0DEB-EB03-41B9-847A-F0D9645A0C9F}" dt="2025-05-06T06:14:18.420" v="91" actId="1076"/>
          <ac:spMkLst>
            <pc:docMk/>
            <pc:sldMk cId="1219493204" sldId="279"/>
            <ac:spMk id="3" creationId="{A4235A12-3A25-DBD9-00B4-268A31569FAF}"/>
          </ac:spMkLst>
        </pc:spChg>
        <pc:spChg chg="add">
          <ac:chgData name="Dasari Shashanth" userId="a4af727187cc21e9" providerId="LiveId" clId="{338C0DEB-EB03-41B9-847A-F0D9645A0C9F}" dt="2025-05-06T06:14:37.652" v="93"/>
          <ac:spMkLst>
            <pc:docMk/>
            <pc:sldMk cId="1219493204" sldId="279"/>
            <ac:spMk id="4" creationId="{BF5BDA2A-26E4-153C-0254-0BF04D5CB6BF}"/>
          </ac:spMkLst>
        </pc:spChg>
        <pc:spChg chg="add">
          <ac:chgData name="Dasari Shashanth" userId="a4af727187cc21e9" providerId="LiveId" clId="{338C0DEB-EB03-41B9-847A-F0D9645A0C9F}" dt="2025-05-06T06:14:37.652" v="93"/>
          <ac:spMkLst>
            <pc:docMk/>
            <pc:sldMk cId="1219493204" sldId="279"/>
            <ac:spMk id="5" creationId="{BE3ADF96-8F26-4DBF-A0CA-F98BCC155155}"/>
          </ac:spMkLst>
        </pc:spChg>
        <pc:spChg chg="add">
          <ac:chgData name="Dasari Shashanth" userId="a4af727187cc21e9" providerId="LiveId" clId="{338C0DEB-EB03-41B9-847A-F0D9645A0C9F}" dt="2025-05-06T06:14:37.652" v="93"/>
          <ac:spMkLst>
            <pc:docMk/>
            <pc:sldMk cId="1219493204" sldId="279"/>
            <ac:spMk id="6" creationId="{184993E7-ED7E-5CE0-7C61-06B459C26301}"/>
          </ac:spMkLst>
        </pc:spChg>
        <pc:spChg chg="add">
          <ac:chgData name="Dasari Shashanth" userId="a4af727187cc21e9" providerId="LiveId" clId="{338C0DEB-EB03-41B9-847A-F0D9645A0C9F}" dt="2025-05-06T06:14:37.652" v="93"/>
          <ac:spMkLst>
            <pc:docMk/>
            <pc:sldMk cId="1219493204" sldId="279"/>
            <ac:spMk id="7" creationId="{231C6433-7588-2992-5C06-4F628D377D9F}"/>
          </ac:spMkLst>
        </pc:spChg>
        <pc:spChg chg="add">
          <ac:chgData name="Dasari Shashanth" userId="a4af727187cc21e9" providerId="LiveId" clId="{338C0DEB-EB03-41B9-847A-F0D9645A0C9F}" dt="2025-05-06T06:14:37.652" v="93"/>
          <ac:spMkLst>
            <pc:docMk/>
            <pc:sldMk cId="1219493204" sldId="279"/>
            <ac:spMk id="8" creationId="{448A6FC9-569C-7B5C-A361-A003223154E0}"/>
          </ac:spMkLst>
        </pc:spChg>
        <pc:spChg chg="add">
          <ac:chgData name="Dasari Shashanth" userId="a4af727187cc21e9" providerId="LiveId" clId="{338C0DEB-EB03-41B9-847A-F0D9645A0C9F}" dt="2025-05-06T06:15:00.730" v="94"/>
          <ac:spMkLst>
            <pc:docMk/>
            <pc:sldMk cId="1219493204" sldId="279"/>
            <ac:spMk id="9" creationId="{76885C18-8E65-E83A-A682-67B0C4475215}"/>
          </ac:spMkLst>
        </pc:spChg>
        <pc:spChg chg="add del mod">
          <ac:chgData name="Dasari Shashanth" userId="a4af727187cc21e9" providerId="LiveId" clId="{338C0DEB-EB03-41B9-847A-F0D9645A0C9F}" dt="2025-05-06T06:16:07.848" v="99"/>
          <ac:spMkLst>
            <pc:docMk/>
            <pc:sldMk cId="1219493204" sldId="279"/>
            <ac:spMk id="10" creationId="{755B84F2-54A9-C43B-FA04-D7C2A7445238}"/>
          </ac:spMkLst>
        </pc:spChg>
        <pc:spChg chg="add">
          <ac:chgData name="Dasari Shashanth" userId="a4af727187cc21e9" providerId="LiveId" clId="{338C0DEB-EB03-41B9-847A-F0D9645A0C9F}" dt="2025-05-06T06:15:34.498" v="96"/>
          <ac:spMkLst>
            <pc:docMk/>
            <pc:sldMk cId="1219493204" sldId="279"/>
            <ac:spMk id="11" creationId="{8A8D59AB-7631-86D4-91F2-08402EABE6CD}"/>
          </ac:spMkLst>
        </pc:spChg>
        <pc:spChg chg="add mod">
          <ac:chgData name="Dasari Shashanth" userId="a4af727187cc21e9" providerId="LiveId" clId="{338C0DEB-EB03-41B9-847A-F0D9645A0C9F}" dt="2025-05-06T06:17:43.647" v="106" actId="1076"/>
          <ac:spMkLst>
            <pc:docMk/>
            <pc:sldMk cId="1219493204" sldId="279"/>
            <ac:spMk id="12" creationId="{E3E7E5E0-AAC5-610E-6DC7-9452EC72891F}"/>
          </ac:spMkLst>
        </pc:spChg>
      </pc:sldChg>
      <pc:sldChg chg="addSp modSp new mod">
        <pc:chgData name="Dasari Shashanth" userId="a4af727187cc21e9" providerId="LiveId" clId="{338C0DEB-EB03-41B9-847A-F0D9645A0C9F}" dt="2025-05-06T06:18:40.008" v="112" actId="1076"/>
        <pc:sldMkLst>
          <pc:docMk/>
          <pc:sldMk cId="1437016975" sldId="280"/>
        </pc:sldMkLst>
        <pc:spChg chg="add mod">
          <ac:chgData name="Dasari Shashanth" userId="a4af727187cc21e9" providerId="LiveId" clId="{338C0DEB-EB03-41B9-847A-F0D9645A0C9F}" dt="2025-05-06T06:18:32.780" v="111" actId="1076"/>
          <ac:spMkLst>
            <pc:docMk/>
            <pc:sldMk cId="1437016975" sldId="280"/>
            <ac:spMk id="2" creationId="{4A0CAD1E-7E32-E937-8DA2-20E18CFDAFEB}"/>
          </ac:spMkLst>
        </pc:spChg>
        <pc:spChg chg="add mod">
          <ac:chgData name="Dasari Shashanth" userId="a4af727187cc21e9" providerId="LiveId" clId="{338C0DEB-EB03-41B9-847A-F0D9645A0C9F}" dt="2025-05-06T06:18:15.471" v="109"/>
          <ac:spMkLst>
            <pc:docMk/>
            <pc:sldMk cId="1437016975" sldId="280"/>
            <ac:spMk id="3" creationId="{3BA90BC3-169F-66E5-B4A1-ADE247B9519E}"/>
          </ac:spMkLst>
        </pc:spChg>
        <pc:spChg chg="add mod">
          <ac:chgData name="Dasari Shashanth" userId="a4af727187cc21e9" providerId="LiveId" clId="{338C0DEB-EB03-41B9-847A-F0D9645A0C9F}" dt="2025-05-06T06:18:40.008" v="112" actId="1076"/>
          <ac:spMkLst>
            <pc:docMk/>
            <pc:sldMk cId="1437016975" sldId="280"/>
            <ac:spMk id="4" creationId="{71297115-770E-531B-FBAE-B70DD6ABE84B}"/>
          </ac:spMkLst>
        </pc:spChg>
      </pc:sldChg>
      <pc:sldChg chg="addSp modSp new mod">
        <pc:chgData name="Dasari Shashanth" userId="a4af727187cc21e9" providerId="LiveId" clId="{338C0DEB-EB03-41B9-847A-F0D9645A0C9F}" dt="2025-05-06T06:20:33.982" v="122" actId="14100"/>
        <pc:sldMkLst>
          <pc:docMk/>
          <pc:sldMk cId="557437689" sldId="281"/>
        </pc:sldMkLst>
        <pc:spChg chg="add mod">
          <ac:chgData name="Dasari Shashanth" userId="a4af727187cc21e9" providerId="LiveId" clId="{338C0DEB-EB03-41B9-847A-F0D9645A0C9F}" dt="2025-05-06T06:19:09.689" v="117" actId="1076"/>
          <ac:spMkLst>
            <pc:docMk/>
            <pc:sldMk cId="557437689" sldId="281"/>
            <ac:spMk id="2" creationId="{2525514D-3C49-73B1-3319-E9343DDE077C}"/>
          </ac:spMkLst>
        </pc:spChg>
        <pc:spChg chg="add mod">
          <ac:chgData name="Dasari Shashanth" userId="a4af727187cc21e9" providerId="LiveId" clId="{338C0DEB-EB03-41B9-847A-F0D9645A0C9F}" dt="2025-05-06T06:19:04.184" v="116" actId="1076"/>
          <ac:spMkLst>
            <pc:docMk/>
            <pc:sldMk cId="557437689" sldId="281"/>
            <ac:spMk id="3" creationId="{6C673FA1-97CC-5B1D-A720-F3CD7FC2B624}"/>
          </ac:spMkLst>
        </pc:spChg>
        <pc:spChg chg="add mod">
          <ac:chgData name="Dasari Shashanth" userId="a4af727187cc21e9" providerId="LiveId" clId="{338C0DEB-EB03-41B9-847A-F0D9645A0C9F}" dt="2025-05-06T06:20:33.982" v="122" actId="14100"/>
          <ac:spMkLst>
            <pc:docMk/>
            <pc:sldMk cId="557437689" sldId="281"/>
            <ac:spMk id="4" creationId="{263B10B6-A4D9-769B-67C4-43583125BDE1}"/>
          </ac:spMkLst>
        </pc:spChg>
      </pc:sldChg>
      <pc:sldChg chg="addSp modSp new mod">
        <pc:chgData name="Dasari Shashanth" userId="a4af727187cc21e9" providerId="LiveId" clId="{338C0DEB-EB03-41B9-847A-F0D9645A0C9F}" dt="2025-05-06T06:22:01.769" v="129" actId="1076"/>
        <pc:sldMkLst>
          <pc:docMk/>
          <pc:sldMk cId="3304918922" sldId="282"/>
        </pc:sldMkLst>
        <pc:spChg chg="add mod">
          <ac:chgData name="Dasari Shashanth" userId="a4af727187cc21e9" providerId="LiveId" clId="{338C0DEB-EB03-41B9-847A-F0D9645A0C9F}" dt="2025-05-06T06:21:59.599" v="128" actId="1076"/>
          <ac:spMkLst>
            <pc:docMk/>
            <pc:sldMk cId="3304918922" sldId="282"/>
            <ac:spMk id="2" creationId="{08D64C17-0866-580D-EBE0-3706AF1CD2EB}"/>
          </ac:spMkLst>
        </pc:spChg>
        <pc:spChg chg="add mod">
          <ac:chgData name="Dasari Shashanth" userId="a4af727187cc21e9" providerId="LiveId" clId="{338C0DEB-EB03-41B9-847A-F0D9645A0C9F}" dt="2025-05-06T06:22:01.769" v="129" actId="1076"/>
          <ac:spMkLst>
            <pc:docMk/>
            <pc:sldMk cId="3304918922" sldId="282"/>
            <ac:spMk id="3" creationId="{B21766B5-BBBC-54FB-DB35-C554A58951CA}"/>
          </ac:spMkLst>
        </pc:spChg>
      </pc:sldChg>
      <pc:sldChg chg="addSp modSp new mod">
        <pc:chgData name="Dasari Shashanth" userId="a4af727187cc21e9" providerId="LiveId" clId="{338C0DEB-EB03-41B9-847A-F0D9645A0C9F}" dt="2025-05-06T06:25:31.577" v="148" actId="1076"/>
        <pc:sldMkLst>
          <pc:docMk/>
          <pc:sldMk cId="664222786" sldId="283"/>
        </pc:sldMkLst>
        <pc:spChg chg="add mod">
          <ac:chgData name="Dasari Shashanth" userId="a4af727187cc21e9" providerId="LiveId" clId="{338C0DEB-EB03-41B9-847A-F0D9645A0C9F}" dt="2025-05-06T06:25:27.017" v="147" actId="1076"/>
          <ac:spMkLst>
            <pc:docMk/>
            <pc:sldMk cId="664222786" sldId="283"/>
            <ac:spMk id="2" creationId="{886284B7-1ECB-B2F8-0752-E2C7AF058975}"/>
          </ac:spMkLst>
        </pc:spChg>
        <pc:spChg chg="add mod">
          <ac:chgData name="Dasari Shashanth" userId="a4af727187cc21e9" providerId="LiveId" clId="{338C0DEB-EB03-41B9-847A-F0D9645A0C9F}" dt="2025-05-06T06:25:31.577" v="148" actId="1076"/>
          <ac:spMkLst>
            <pc:docMk/>
            <pc:sldMk cId="664222786" sldId="283"/>
            <ac:spMk id="3" creationId="{5B51EA08-9A49-85D4-48FD-0FE75D88F1D9}"/>
          </ac:spMkLst>
        </pc:spChg>
      </pc:sldChg>
      <pc:sldChg chg="addSp delSp modSp new mod">
        <pc:chgData name="Dasari Shashanth" userId="a4af727187cc21e9" providerId="LiveId" clId="{338C0DEB-EB03-41B9-847A-F0D9645A0C9F}" dt="2025-05-06T06:36:08.084" v="193"/>
        <pc:sldMkLst>
          <pc:docMk/>
          <pc:sldMk cId="2639907048" sldId="284"/>
        </pc:sldMkLst>
        <pc:spChg chg="add mod">
          <ac:chgData name="Dasari Shashanth" userId="a4af727187cc21e9" providerId="LiveId" clId="{338C0DEB-EB03-41B9-847A-F0D9645A0C9F}" dt="2025-05-06T06:34:39.899" v="169" actId="1076"/>
          <ac:spMkLst>
            <pc:docMk/>
            <pc:sldMk cId="2639907048" sldId="284"/>
            <ac:spMk id="2" creationId="{B058B266-FBEA-1A13-0B0D-4DE3A93AC883}"/>
          </ac:spMkLst>
        </pc:spChg>
        <pc:spChg chg="add mod">
          <ac:chgData name="Dasari Shashanth" userId="a4af727187cc21e9" providerId="LiveId" clId="{338C0DEB-EB03-41B9-847A-F0D9645A0C9F}" dt="2025-05-06T06:34:33.759" v="168" actId="1076"/>
          <ac:spMkLst>
            <pc:docMk/>
            <pc:sldMk cId="2639907048" sldId="284"/>
            <ac:spMk id="3" creationId="{6429C005-61F4-6587-E7F0-66FF1BBCFCB5}"/>
          </ac:spMkLst>
        </pc:spChg>
        <pc:spChg chg="mod">
          <ac:chgData name="Dasari Shashanth" userId="a4af727187cc21e9" providerId="LiveId" clId="{338C0DEB-EB03-41B9-847A-F0D9645A0C9F}" dt="2025-05-06T06:32:39.731" v="155" actId="688"/>
          <ac:spMkLst>
            <pc:docMk/>
            <pc:sldMk cId="2639907048" sldId="284"/>
            <ac:spMk id="6" creationId="{4DA21422-172B-C9C6-9AFC-16A8E46F3EE2}"/>
          </ac:spMkLst>
        </pc:spChg>
        <pc:spChg chg="add mod">
          <ac:chgData name="Dasari Shashanth" userId="a4af727187cc21e9" providerId="LiveId" clId="{338C0DEB-EB03-41B9-847A-F0D9645A0C9F}" dt="2025-05-06T06:32:40.824" v="156" actId="688"/>
          <ac:spMkLst>
            <pc:docMk/>
            <pc:sldMk cId="2639907048" sldId="284"/>
            <ac:spMk id="7" creationId="{C83BD6C6-3129-59DF-20F2-0531339F4A01}"/>
          </ac:spMkLst>
        </pc:spChg>
        <pc:spChg chg="add mod">
          <ac:chgData name="Dasari Shashanth" userId="a4af727187cc21e9" providerId="LiveId" clId="{338C0DEB-EB03-41B9-847A-F0D9645A0C9F}" dt="2025-05-06T06:32:40.824" v="156" actId="688"/>
          <ac:spMkLst>
            <pc:docMk/>
            <pc:sldMk cId="2639907048" sldId="284"/>
            <ac:spMk id="8" creationId="{6E92EAA2-DFAC-3FFB-AF78-DF564754DC3F}"/>
          </ac:spMkLst>
        </pc:spChg>
        <pc:spChg chg="add mod">
          <ac:chgData name="Dasari Shashanth" userId="a4af727187cc21e9" providerId="LiveId" clId="{338C0DEB-EB03-41B9-847A-F0D9645A0C9F}" dt="2025-05-06T06:32:40.824" v="156" actId="688"/>
          <ac:spMkLst>
            <pc:docMk/>
            <pc:sldMk cId="2639907048" sldId="284"/>
            <ac:spMk id="9" creationId="{68FAE4F9-90A0-E01A-ABD2-89C2DB2171D0}"/>
          </ac:spMkLst>
        </pc:spChg>
        <pc:spChg chg="add mod">
          <ac:chgData name="Dasari Shashanth" userId="a4af727187cc21e9" providerId="LiveId" clId="{338C0DEB-EB03-41B9-847A-F0D9645A0C9F}" dt="2025-05-06T06:32:40.824" v="156" actId="688"/>
          <ac:spMkLst>
            <pc:docMk/>
            <pc:sldMk cId="2639907048" sldId="284"/>
            <ac:spMk id="10" creationId="{F12B369A-EC34-50A5-027A-0B65675D260D}"/>
          </ac:spMkLst>
        </pc:spChg>
        <pc:spChg chg="mod">
          <ac:chgData name="Dasari Shashanth" userId="a4af727187cc21e9" providerId="LiveId" clId="{338C0DEB-EB03-41B9-847A-F0D9645A0C9F}" dt="2025-05-06T06:32:39.731" v="155" actId="688"/>
          <ac:spMkLst>
            <pc:docMk/>
            <pc:sldMk cId="2639907048" sldId="284"/>
            <ac:spMk id="12" creationId="{F565BE2F-3630-BBCD-C337-C8972F5849C5}"/>
          </ac:spMkLst>
        </pc:spChg>
        <pc:spChg chg="mod">
          <ac:chgData name="Dasari Shashanth" userId="a4af727187cc21e9" providerId="LiveId" clId="{338C0DEB-EB03-41B9-847A-F0D9645A0C9F}" dt="2025-05-06T06:32:39.731" v="155" actId="688"/>
          <ac:spMkLst>
            <pc:docMk/>
            <pc:sldMk cId="2639907048" sldId="284"/>
            <ac:spMk id="14" creationId="{0529C962-26A1-C6DC-A1F9-89F08F46BC49}"/>
          </ac:spMkLst>
        </pc:spChg>
        <pc:spChg chg="add mod">
          <ac:chgData name="Dasari Shashanth" userId="a4af727187cc21e9" providerId="LiveId" clId="{338C0DEB-EB03-41B9-847A-F0D9645A0C9F}" dt="2025-05-06T06:32:40.824" v="156" actId="688"/>
          <ac:spMkLst>
            <pc:docMk/>
            <pc:sldMk cId="2639907048" sldId="284"/>
            <ac:spMk id="18" creationId="{E062B6A5-3CEB-84FE-8402-DCD8E2DFC419}"/>
          </ac:spMkLst>
        </pc:spChg>
        <pc:spChg chg="mod">
          <ac:chgData name="Dasari Shashanth" userId="a4af727187cc21e9" providerId="LiveId" clId="{338C0DEB-EB03-41B9-847A-F0D9645A0C9F}" dt="2025-05-06T06:32:39.731" v="155" actId="688"/>
          <ac:spMkLst>
            <pc:docMk/>
            <pc:sldMk cId="2639907048" sldId="284"/>
            <ac:spMk id="19" creationId="{CA7F70B4-41F5-439C-027D-656CEDCFF895}"/>
          </ac:spMkLst>
        </pc:spChg>
        <pc:spChg chg="mod">
          <ac:chgData name="Dasari Shashanth" userId="a4af727187cc21e9" providerId="LiveId" clId="{338C0DEB-EB03-41B9-847A-F0D9645A0C9F}" dt="2025-05-06T06:32:39.731" v="155" actId="688"/>
          <ac:spMkLst>
            <pc:docMk/>
            <pc:sldMk cId="2639907048" sldId="284"/>
            <ac:spMk id="21" creationId="{E0A6D59D-60FE-CCC6-95E5-AC436D1E7B9B}"/>
          </ac:spMkLst>
        </pc:spChg>
        <pc:spChg chg="mod">
          <ac:chgData name="Dasari Shashanth" userId="a4af727187cc21e9" providerId="LiveId" clId="{338C0DEB-EB03-41B9-847A-F0D9645A0C9F}" dt="2025-05-06T06:32:39.731" v="155" actId="688"/>
          <ac:spMkLst>
            <pc:docMk/>
            <pc:sldMk cId="2639907048" sldId="284"/>
            <ac:spMk id="22" creationId="{EC911AFB-F2BE-B982-E397-E7EE8F822286}"/>
          </ac:spMkLst>
        </pc:spChg>
        <pc:spChg chg="add mod">
          <ac:chgData name="Dasari Shashanth" userId="a4af727187cc21e9" providerId="LiveId" clId="{338C0DEB-EB03-41B9-847A-F0D9645A0C9F}" dt="2025-05-06T06:32:21.410" v="154"/>
          <ac:spMkLst>
            <pc:docMk/>
            <pc:sldMk cId="2639907048" sldId="284"/>
            <ac:spMk id="23" creationId="{4965BF36-D938-2031-302C-CA2C5D387C41}"/>
          </ac:spMkLst>
        </pc:spChg>
        <pc:spChg chg="add mod">
          <ac:chgData name="Dasari Shashanth" userId="a4af727187cc21e9" providerId="LiveId" clId="{338C0DEB-EB03-41B9-847A-F0D9645A0C9F}" dt="2025-05-06T06:32:40.824" v="156" actId="688"/>
          <ac:spMkLst>
            <pc:docMk/>
            <pc:sldMk cId="2639907048" sldId="284"/>
            <ac:spMk id="24" creationId="{5EA08ABB-857D-8EEE-8648-E98B54AEDBE4}"/>
          </ac:spMkLst>
        </pc:spChg>
        <pc:spChg chg="add mod">
          <ac:chgData name="Dasari Shashanth" userId="a4af727187cc21e9" providerId="LiveId" clId="{338C0DEB-EB03-41B9-847A-F0D9645A0C9F}" dt="2025-05-06T06:32:40.824" v="156" actId="688"/>
          <ac:spMkLst>
            <pc:docMk/>
            <pc:sldMk cId="2639907048" sldId="284"/>
            <ac:spMk id="25" creationId="{7C818798-4995-C170-90FD-86F29D7D63DF}"/>
          </ac:spMkLst>
        </pc:spChg>
        <pc:spChg chg="add mod">
          <ac:chgData name="Dasari Shashanth" userId="a4af727187cc21e9" providerId="LiveId" clId="{338C0DEB-EB03-41B9-847A-F0D9645A0C9F}" dt="2025-05-06T06:32:40.824" v="156" actId="688"/>
          <ac:spMkLst>
            <pc:docMk/>
            <pc:sldMk cId="2639907048" sldId="284"/>
            <ac:spMk id="26" creationId="{8032D10F-4533-BC92-F38F-421083F94DA8}"/>
          </ac:spMkLst>
        </pc:spChg>
        <pc:spChg chg="add mod">
          <ac:chgData name="Dasari Shashanth" userId="a4af727187cc21e9" providerId="LiveId" clId="{338C0DEB-EB03-41B9-847A-F0D9645A0C9F}" dt="2025-05-06T06:32:40.824" v="156" actId="688"/>
          <ac:spMkLst>
            <pc:docMk/>
            <pc:sldMk cId="2639907048" sldId="284"/>
            <ac:spMk id="29" creationId="{D7137335-30FF-4217-CC80-5C2C281B3616}"/>
          </ac:spMkLst>
        </pc:spChg>
        <pc:spChg chg="mod">
          <ac:chgData name="Dasari Shashanth" userId="a4af727187cc21e9" providerId="LiveId" clId="{338C0DEB-EB03-41B9-847A-F0D9645A0C9F}" dt="2025-05-06T06:36:08.084" v="193"/>
          <ac:spMkLst>
            <pc:docMk/>
            <pc:sldMk cId="2639907048" sldId="284"/>
            <ac:spMk id="31" creationId="{D1CAE565-B674-8410-6BFB-55AD7A3CE871}"/>
          </ac:spMkLst>
        </pc:spChg>
        <pc:spChg chg="add mod">
          <ac:chgData name="Dasari Shashanth" userId="a4af727187cc21e9" providerId="LiveId" clId="{338C0DEB-EB03-41B9-847A-F0D9645A0C9F}" dt="2025-05-06T06:34:17.351" v="165" actId="1076"/>
          <ac:spMkLst>
            <pc:docMk/>
            <pc:sldMk cId="2639907048" sldId="284"/>
            <ac:spMk id="32" creationId="{8C0B1A82-B52E-0626-7936-FB1AC6D0EAF0}"/>
          </ac:spMkLst>
        </pc:spChg>
        <pc:spChg chg="add mod">
          <ac:chgData name="Dasari Shashanth" userId="a4af727187cc21e9" providerId="LiveId" clId="{338C0DEB-EB03-41B9-847A-F0D9645A0C9F}" dt="2025-05-06T06:34:17.351" v="165" actId="1076"/>
          <ac:spMkLst>
            <pc:docMk/>
            <pc:sldMk cId="2639907048" sldId="284"/>
            <ac:spMk id="33" creationId="{E5717EFA-B488-E0FC-568C-738D9FD63C54}"/>
          </ac:spMkLst>
        </pc:spChg>
        <pc:spChg chg="add mod">
          <ac:chgData name="Dasari Shashanth" userId="a4af727187cc21e9" providerId="LiveId" clId="{338C0DEB-EB03-41B9-847A-F0D9645A0C9F}" dt="2025-05-06T06:34:17.351" v="165" actId="1076"/>
          <ac:spMkLst>
            <pc:docMk/>
            <pc:sldMk cId="2639907048" sldId="284"/>
            <ac:spMk id="34" creationId="{464210CA-8FC7-7601-7BDC-9C6ECD8B900A}"/>
          </ac:spMkLst>
        </pc:spChg>
        <pc:spChg chg="add mod">
          <ac:chgData name="Dasari Shashanth" userId="a4af727187cc21e9" providerId="LiveId" clId="{338C0DEB-EB03-41B9-847A-F0D9645A0C9F}" dt="2025-05-06T06:33:04.949" v="158" actId="1076"/>
          <ac:spMkLst>
            <pc:docMk/>
            <pc:sldMk cId="2639907048" sldId="284"/>
            <ac:spMk id="35" creationId="{A8310D5D-D185-B2DC-16D0-89BA6AB39D6A}"/>
          </ac:spMkLst>
        </pc:spChg>
        <pc:spChg chg="add mod">
          <ac:chgData name="Dasari Shashanth" userId="a4af727187cc21e9" providerId="LiveId" clId="{338C0DEB-EB03-41B9-847A-F0D9645A0C9F}" dt="2025-05-06T06:34:17.351" v="165" actId="1076"/>
          <ac:spMkLst>
            <pc:docMk/>
            <pc:sldMk cId="2639907048" sldId="284"/>
            <ac:spMk id="36" creationId="{9D61AB7C-EFD4-834A-2E5B-4BB5268980D1}"/>
          </ac:spMkLst>
        </pc:spChg>
        <pc:spChg chg="add mod">
          <ac:chgData name="Dasari Shashanth" userId="a4af727187cc21e9" providerId="LiveId" clId="{338C0DEB-EB03-41B9-847A-F0D9645A0C9F}" dt="2025-05-06T06:34:17.351" v="165" actId="1076"/>
          <ac:spMkLst>
            <pc:docMk/>
            <pc:sldMk cId="2639907048" sldId="284"/>
            <ac:spMk id="37" creationId="{8D553B03-EAD9-4E16-90B9-630C51EE2B03}"/>
          </ac:spMkLst>
        </pc:spChg>
        <pc:spChg chg="add mod">
          <ac:chgData name="Dasari Shashanth" userId="a4af727187cc21e9" providerId="LiveId" clId="{338C0DEB-EB03-41B9-847A-F0D9645A0C9F}" dt="2025-05-06T06:34:17.351" v="165" actId="1076"/>
          <ac:spMkLst>
            <pc:docMk/>
            <pc:sldMk cId="2639907048" sldId="284"/>
            <ac:spMk id="38" creationId="{4D7269B7-29F0-2DCD-31F5-E515F4AA2F32}"/>
          </ac:spMkLst>
        </pc:spChg>
        <pc:spChg chg="add mod">
          <ac:chgData name="Dasari Shashanth" userId="a4af727187cc21e9" providerId="LiveId" clId="{338C0DEB-EB03-41B9-847A-F0D9645A0C9F}" dt="2025-05-06T06:34:17.351" v="165" actId="1076"/>
          <ac:spMkLst>
            <pc:docMk/>
            <pc:sldMk cId="2639907048" sldId="284"/>
            <ac:spMk id="48" creationId="{FBDFB8BD-4508-6177-FC6B-53547777BF64}"/>
          </ac:spMkLst>
        </pc:spChg>
        <pc:spChg chg="mod">
          <ac:chgData name="Dasari Shashanth" userId="a4af727187cc21e9" providerId="LiveId" clId="{338C0DEB-EB03-41B9-847A-F0D9645A0C9F}" dt="2025-05-06T06:34:05.366" v="162" actId="1076"/>
          <ac:spMkLst>
            <pc:docMk/>
            <pc:sldMk cId="2639907048" sldId="284"/>
            <ac:spMk id="52" creationId="{FF0AB900-1D60-49FD-30F3-2727817C4EE4}"/>
          </ac:spMkLst>
        </pc:spChg>
        <pc:spChg chg="add del">
          <ac:chgData name="Dasari Shashanth" userId="a4af727187cc21e9" providerId="LiveId" clId="{338C0DEB-EB03-41B9-847A-F0D9645A0C9F}" dt="2025-05-06T06:34:23.553" v="166" actId="21"/>
          <ac:spMkLst>
            <pc:docMk/>
            <pc:sldMk cId="2639907048" sldId="284"/>
            <ac:spMk id="54" creationId="{60EE63E1-CDF8-F79B-5F2C-B5E9B7DFFFD9}"/>
          </ac:spMkLst>
        </pc:spChg>
        <pc:spChg chg="add del mod">
          <ac:chgData name="Dasari Shashanth" userId="a4af727187cc21e9" providerId="LiveId" clId="{338C0DEB-EB03-41B9-847A-F0D9645A0C9F}" dt="2025-05-06T06:34:26.596" v="167" actId="21"/>
          <ac:spMkLst>
            <pc:docMk/>
            <pc:sldMk cId="2639907048" sldId="284"/>
            <ac:spMk id="55" creationId="{6FD4244C-B6AC-2198-4C71-89C8799F3F48}"/>
          </ac:spMkLst>
        </pc:spChg>
        <pc:spChg chg="add mod">
          <ac:chgData name="Dasari Shashanth" userId="a4af727187cc21e9" providerId="LiveId" clId="{338C0DEB-EB03-41B9-847A-F0D9645A0C9F}" dt="2025-05-06T06:34:17.351" v="165" actId="1076"/>
          <ac:spMkLst>
            <pc:docMk/>
            <pc:sldMk cId="2639907048" sldId="284"/>
            <ac:spMk id="57" creationId="{E9D55422-F07D-F7E7-2FB1-DE1CF28FB140}"/>
          </ac:spMkLst>
        </pc:spChg>
      </pc:sldChg>
      <pc:sldChg chg="addSp delSp modSp new mod">
        <pc:chgData name="Dasari Shashanth" userId="a4af727187cc21e9" providerId="LiveId" clId="{338C0DEB-EB03-41B9-847A-F0D9645A0C9F}" dt="2025-05-06T06:53:24.925" v="259" actId="21"/>
        <pc:sldMkLst>
          <pc:docMk/>
          <pc:sldMk cId="2991062899" sldId="285"/>
        </pc:sldMkLst>
        <pc:spChg chg="add del mod">
          <ac:chgData name="Dasari Shashanth" userId="a4af727187cc21e9" providerId="LiveId" clId="{338C0DEB-EB03-41B9-847A-F0D9645A0C9F}" dt="2025-05-06T06:53:24.925" v="259" actId="21"/>
          <ac:spMkLst>
            <pc:docMk/>
            <pc:sldMk cId="2991062899" sldId="285"/>
            <ac:spMk id="2" creationId="{AF8E8BC4-A9AE-28F4-FEA6-624E6454A853}"/>
          </ac:spMkLst>
        </pc:spChg>
        <pc:spChg chg="add mod">
          <ac:chgData name="Dasari Shashanth" userId="a4af727187cc21e9" providerId="LiveId" clId="{338C0DEB-EB03-41B9-847A-F0D9645A0C9F}" dt="2025-05-06T06:46:41.986" v="214" actId="1076"/>
          <ac:spMkLst>
            <pc:docMk/>
            <pc:sldMk cId="2991062899" sldId="285"/>
            <ac:spMk id="3" creationId="{D0DD28EF-D1CC-05D8-1177-7B0C651AE4D0}"/>
          </ac:spMkLst>
        </pc:spChg>
        <pc:spChg chg="add mod">
          <ac:chgData name="Dasari Shashanth" userId="a4af727187cc21e9" providerId="LiveId" clId="{338C0DEB-EB03-41B9-847A-F0D9645A0C9F}" dt="2025-05-06T06:44:10.183" v="211"/>
          <ac:spMkLst>
            <pc:docMk/>
            <pc:sldMk cId="2991062899" sldId="285"/>
            <ac:spMk id="4" creationId="{34CD8F51-42D2-B6C6-D432-13C076911C52}"/>
          </ac:spMkLst>
        </pc:spChg>
      </pc:sldChg>
      <pc:sldChg chg="addSp modSp new mod">
        <pc:chgData name="Dasari Shashanth" userId="a4af727187cc21e9" providerId="LiveId" clId="{338C0DEB-EB03-41B9-847A-F0D9645A0C9F}" dt="2025-05-06T06:48:16.610" v="227" actId="14100"/>
        <pc:sldMkLst>
          <pc:docMk/>
          <pc:sldMk cId="160409669" sldId="286"/>
        </pc:sldMkLst>
        <pc:spChg chg="add mod">
          <ac:chgData name="Dasari Shashanth" userId="a4af727187cc21e9" providerId="LiveId" clId="{338C0DEB-EB03-41B9-847A-F0D9645A0C9F}" dt="2025-05-06T06:47:45.125" v="222" actId="1076"/>
          <ac:spMkLst>
            <pc:docMk/>
            <pc:sldMk cId="160409669" sldId="286"/>
            <ac:spMk id="3" creationId="{E746FBFF-56A4-8FC0-10F5-D9DBFEA8966B}"/>
          </ac:spMkLst>
        </pc:spChg>
        <pc:spChg chg="add mod">
          <ac:chgData name="Dasari Shashanth" userId="a4af727187cc21e9" providerId="LiveId" clId="{338C0DEB-EB03-41B9-847A-F0D9645A0C9F}" dt="2025-05-06T06:47:38.435" v="221" actId="1076"/>
          <ac:spMkLst>
            <pc:docMk/>
            <pc:sldMk cId="160409669" sldId="286"/>
            <ac:spMk id="4" creationId="{D6F65367-BE3A-BAAF-8862-B7DCFF0A8F82}"/>
          </ac:spMkLst>
        </pc:spChg>
        <pc:spChg chg="add mod">
          <ac:chgData name="Dasari Shashanth" userId="a4af727187cc21e9" providerId="LiveId" clId="{338C0DEB-EB03-41B9-847A-F0D9645A0C9F}" dt="2025-05-06T06:47:34.320" v="220" actId="1076"/>
          <ac:spMkLst>
            <pc:docMk/>
            <pc:sldMk cId="160409669" sldId="286"/>
            <ac:spMk id="5" creationId="{2BD74697-548B-27F0-3C39-E7B164AE7FCF}"/>
          </ac:spMkLst>
        </pc:spChg>
        <pc:picChg chg="add mod">
          <ac:chgData name="Dasari Shashanth" userId="a4af727187cc21e9" providerId="LiveId" clId="{338C0DEB-EB03-41B9-847A-F0D9645A0C9F}" dt="2025-05-06T06:48:16.610" v="227" actId="14100"/>
          <ac:picMkLst>
            <pc:docMk/>
            <pc:sldMk cId="160409669" sldId="286"/>
            <ac:picMk id="6" creationId="{40326A61-12FD-3D3C-15D8-CF9E745782DA}"/>
          </ac:picMkLst>
        </pc:picChg>
      </pc:sldChg>
      <pc:sldChg chg="addSp modSp new mod ord">
        <pc:chgData name="Dasari Shashanth" userId="a4af727187cc21e9" providerId="LiveId" clId="{338C0DEB-EB03-41B9-847A-F0D9645A0C9F}" dt="2025-05-06T07:01:59.657" v="294"/>
        <pc:sldMkLst>
          <pc:docMk/>
          <pc:sldMk cId="3338903690" sldId="287"/>
        </pc:sldMkLst>
        <pc:spChg chg="add mod">
          <ac:chgData name="Dasari Shashanth" userId="a4af727187cc21e9" providerId="LiveId" clId="{338C0DEB-EB03-41B9-847A-F0D9645A0C9F}" dt="2025-05-06T06:59:12.604" v="285" actId="1076"/>
          <ac:spMkLst>
            <pc:docMk/>
            <pc:sldMk cId="3338903690" sldId="287"/>
            <ac:spMk id="2" creationId="{11B16FD3-18C8-D986-D20E-09FCCE16C97D}"/>
          </ac:spMkLst>
        </pc:spChg>
        <pc:spChg chg="add mod">
          <ac:chgData name="Dasari Shashanth" userId="a4af727187cc21e9" providerId="LiveId" clId="{338C0DEB-EB03-41B9-847A-F0D9645A0C9F}" dt="2025-05-06T06:59:08.401" v="284" actId="1076"/>
          <ac:spMkLst>
            <pc:docMk/>
            <pc:sldMk cId="3338903690" sldId="287"/>
            <ac:spMk id="3" creationId="{E3F7ED26-F65F-C55A-7384-BC6F825C3FCC}"/>
          </ac:spMkLst>
        </pc:spChg>
        <pc:spChg chg="add mod">
          <ac:chgData name="Dasari Shashanth" userId="a4af727187cc21e9" providerId="LiveId" clId="{338C0DEB-EB03-41B9-847A-F0D9645A0C9F}" dt="2025-05-06T07:01:09.516" v="290" actId="2710"/>
          <ac:spMkLst>
            <pc:docMk/>
            <pc:sldMk cId="3338903690" sldId="287"/>
            <ac:spMk id="5" creationId="{97BDAE51-5021-32E6-9D4D-3E6204BA6BD2}"/>
          </ac:spMkLst>
        </pc:spChg>
      </pc:sldChg>
      <pc:sldChg chg="addSp modSp new mod">
        <pc:chgData name="Dasari Shashanth" userId="a4af727187cc21e9" providerId="LiveId" clId="{338C0DEB-EB03-41B9-847A-F0D9645A0C9F}" dt="2025-05-06T07:02:49.186" v="299" actId="1076"/>
        <pc:sldMkLst>
          <pc:docMk/>
          <pc:sldMk cId="2664031063" sldId="288"/>
        </pc:sldMkLst>
        <pc:spChg chg="add mod">
          <ac:chgData name="Dasari Shashanth" userId="a4af727187cc21e9" providerId="LiveId" clId="{338C0DEB-EB03-41B9-847A-F0D9645A0C9F}" dt="2025-05-06T07:02:44.446" v="298" actId="1076"/>
          <ac:spMkLst>
            <pc:docMk/>
            <pc:sldMk cId="2664031063" sldId="288"/>
            <ac:spMk id="2" creationId="{6DD160C5-7C38-2CC0-A8D7-4786C6833F6D}"/>
          </ac:spMkLst>
        </pc:spChg>
        <pc:spChg chg="add mod">
          <ac:chgData name="Dasari Shashanth" userId="a4af727187cc21e9" providerId="LiveId" clId="{338C0DEB-EB03-41B9-847A-F0D9645A0C9F}" dt="2025-05-06T07:02:49.186" v="299" actId="1076"/>
          <ac:spMkLst>
            <pc:docMk/>
            <pc:sldMk cId="2664031063" sldId="288"/>
            <ac:spMk id="3" creationId="{7B48904A-D5F2-56A1-CCA1-EED97587A81A}"/>
          </ac:spMkLst>
        </pc:spChg>
      </pc:sldChg>
      <pc:sldChg chg="addSp modSp new mod">
        <pc:chgData name="Dasari Shashanth" userId="a4af727187cc21e9" providerId="LiveId" clId="{338C0DEB-EB03-41B9-847A-F0D9645A0C9F}" dt="2025-05-06T07:04:27.059" v="310" actId="14100"/>
        <pc:sldMkLst>
          <pc:docMk/>
          <pc:sldMk cId="1808535319" sldId="289"/>
        </pc:sldMkLst>
        <pc:spChg chg="add mod">
          <ac:chgData name="Dasari Shashanth" userId="a4af727187cc21e9" providerId="LiveId" clId="{338C0DEB-EB03-41B9-847A-F0D9645A0C9F}" dt="2025-05-06T07:03:55.773" v="306" actId="1076"/>
          <ac:spMkLst>
            <pc:docMk/>
            <pc:sldMk cId="1808535319" sldId="289"/>
            <ac:spMk id="2" creationId="{76C3BC5B-A015-3ADD-A045-CC19907624F2}"/>
          </ac:spMkLst>
        </pc:spChg>
        <pc:spChg chg="add mod">
          <ac:chgData name="Dasari Shashanth" userId="a4af727187cc21e9" providerId="LiveId" clId="{338C0DEB-EB03-41B9-847A-F0D9645A0C9F}" dt="2025-05-06T07:03:47.670" v="304" actId="1076"/>
          <ac:spMkLst>
            <pc:docMk/>
            <pc:sldMk cId="1808535319" sldId="289"/>
            <ac:spMk id="3" creationId="{80EEA28A-6112-765A-B942-CBB001C738EC}"/>
          </ac:spMkLst>
        </pc:spChg>
        <pc:picChg chg="add mod">
          <ac:chgData name="Dasari Shashanth" userId="a4af727187cc21e9" providerId="LiveId" clId="{338C0DEB-EB03-41B9-847A-F0D9645A0C9F}" dt="2025-05-06T07:04:27.059" v="310" actId="14100"/>
          <ac:picMkLst>
            <pc:docMk/>
            <pc:sldMk cId="1808535319" sldId="289"/>
            <ac:picMk id="4" creationId="{448C3394-FA74-523C-F9A0-228F50839096}"/>
          </ac:picMkLst>
        </pc:picChg>
      </pc:sldChg>
      <pc:sldChg chg="addSp modSp new mod">
        <pc:chgData name="Dasari Shashanth" userId="a4af727187cc21e9" providerId="LiveId" clId="{338C0DEB-EB03-41B9-847A-F0D9645A0C9F}" dt="2025-05-06T07:08:19.492" v="331" actId="1076"/>
        <pc:sldMkLst>
          <pc:docMk/>
          <pc:sldMk cId="3081603135" sldId="290"/>
        </pc:sldMkLst>
        <pc:spChg chg="add mod">
          <ac:chgData name="Dasari Shashanth" userId="a4af727187cc21e9" providerId="LiveId" clId="{338C0DEB-EB03-41B9-847A-F0D9645A0C9F}" dt="2025-05-06T07:08:19.492" v="331" actId="1076"/>
          <ac:spMkLst>
            <pc:docMk/>
            <pc:sldMk cId="3081603135" sldId="290"/>
            <ac:spMk id="2" creationId="{2FF92BE1-8E15-2D27-D6B3-40230EBCA0FE}"/>
          </ac:spMkLst>
        </pc:spChg>
        <pc:spChg chg="add mod">
          <ac:chgData name="Dasari Shashanth" userId="a4af727187cc21e9" providerId="LiveId" clId="{338C0DEB-EB03-41B9-847A-F0D9645A0C9F}" dt="2025-05-06T07:07:15.776" v="321" actId="1076"/>
          <ac:spMkLst>
            <pc:docMk/>
            <pc:sldMk cId="3081603135" sldId="290"/>
            <ac:spMk id="3" creationId="{53A1A734-D2CD-5F46-4767-66F1A4848D0A}"/>
          </ac:spMkLst>
        </pc:spChg>
        <pc:spChg chg="add mod">
          <ac:chgData name="Dasari Shashanth" userId="a4af727187cc21e9" providerId="LiveId" clId="{338C0DEB-EB03-41B9-847A-F0D9645A0C9F}" dt="2025-05-06T07:07:27.332" v="323" actId="1076"/>
          <ac:spMkLst>
            <pc:docMk/>
            <pc:sldMk cId="3081603135" sldId="290"/>
            <ac:spMk id="4" creationId="{84676D80-1143-8AD4-007F-E96A42066326}"/>
          </ac:spMkLst>
        </pc:spChg>
      </pc:sldChg>
      <pc:sldChg chg="addSp delSp modSp new add del mod">
        <pc:chgData name="Dasari Shashanth" userId="a4af727187cc21e9" providerId="LiveId" clId="{338C0DEB-EB03-41B9-847A-F0D9645A0C9F}" dt="2025-05-06T07:11:01.319" v="361" actId="1076"/>
        <pc:sldMkLst>
          <pc:docMk/>
          <pc:sldMk cId="842061496" sldId="291"/>
        </pc:sldMkLst>
        <pc:spChg chg="add mod">
          <ac:chgData name="Dasari Shashanth" userId="a4af727187cc21e9" providerId="LiveId" clId="{338C0DEB-EB03-41B9-847A-F0D9645A0C9F}" dt="2025-05-06T07:09:15.315" v="337"/>
          <ac:spMkLst>
            <pc:docMk/>
            <pc:sldMk cId="842061496" sldId="291"/>
            <ac:spMk id="4" creationId="{98CBAC2F-EF39-60E4-A234-5C73C403441B}"/>
          </ac:spMkLst>
        </pc:spChg>
        <pc:spChg chg="add mod">
          <ac:chgData name="Dasari Shashanth" userId="a4af727187cc21e9" providerId="LiveId" clId="{338C0DEB-EB03-41B9-847A-F0D9645A0C9F}" dt="2025-05-06T07:09:43.562" v="342" actId="14100"/>
          <ac:spMkLst>
            <pc:docMk/>
            <pc:sldMk cId="842061496" sldId="291"/>
            <ac:spMk id="5" creationId="{2E8C0B4C-AF70-E7F8-56D2-B0F90DF10CC7}"/>
          </ac:spMkLst>
        </pc:spChg>
        <pc:spChg chg="add del mod">
          <ac:chgData name="Dasari Shashanth" userId="a4af727187cc21e9" providerId="LiveId" clId="{338C0DEB-EB03-41B9-847A-F0D9645A0C9F}" dt="2025-05-06T07:10:18.806" v="347" actId="21"/>
          <ac:spMkLst>
            <pc:docMk/>
            <pc:sldMk cId="842061496" sldId="291"/>
            <ac:spMk id="6" creationId="{98E6BA21-E2DB-2C09-F937-1F531A4BA272}"/>
          </ac:spMkLst>
        </pc:spChg>
        <pc:spChg chg="add mod">
          <ac:chgData name="Dasari Shashanth" userId="a4af727187cc21e9" providerId="LiveId" clId="{338C0DEB-EB03-41B9-847A-F0D9645A0C9F}" dt="2025-05-06T07:11:01.319" v="361" actId="1076"/>
          <ac:spMkLst>
            <pc:docMk/>
            <pc:sldMk cId="842061496" sldId="291"/>
            <ac:spMk id="8" creationId="{B95A7512-13EB-6E12-119D-F8A9E5E8A994}"/>
          </ac:spMkLst>
        </pc:spChg>
        <pc:picChg chg="add mod">
          <ac:chgData name="Dasari Shashanth" userId="a4af727187cc21e9" providerId="LiveId" clId="{338C0DEB-EB03-41B9-847A-F0D9645A0C9F}" dt="2025-05-06T07:08:43.089" v="333"/>
          <ac:picMkLst>
            <pc:docMk/>
            <pc:sldMk cId="842061496" sldId="291"/>
            <ac:picMk id="2" creationId="{0EBCF1A3-D8BA-B3AC-B2AC-60F94ED3D69D}"/>
          </ac:picMkLst>
        </pc:picChg>
        <pc:picChg chg="add mod">
          <ac:chgData name="Dasari Shashanth" userId="a4af727187cc21e9" providerId="LiveId" clId="{338C0DEB-EB03-41B9-847A-F0D9645A0C9F}" dt="2025-05-06T07:09:03.115" v="336" actId="14100"/>
          <ac:picMkLst>
            <pc:docMk/>
            <pc:sldMk cId="842061496" sldId="291"/>
            <ac:picMk id="3" creationId="{E5D22A5A-857E-35FA-D2C0-D0631D3774E1}"/>
          </ac:picMkLst>
        </pc:picChg>
        <pc:picChg chg="add mod">
          <ac:chgData name="Dasari Shashanth" userId="a4af727187cc21e9" providerId="LiveId" clId="{338C0DEB-EB03-41B9-847A-F0D9645A0C9F}" dt="2025-05-06T07:10:08.716" v="346" actId="1076"/>
          <ac:picMkLst>
            <pc:docMk/>
            <pc:sldMk cId="842061496" sldId="291"/>
            <ac:picMk id="7" creationId="{6535F6B7-F956-6B98-B7AF-8F56C08427D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5/6/2025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5/6/2025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5/6/2025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5/6/2025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5/6/2025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7CE3229-EB32-8B2F-4C97-E4CBAABC3E44}"/>
              </a:ext>
            </a:extLst>
          </p:cNvPr>
          <p:cNvGraphicFramePr>
            <a:graphicFrameLocks noGrp="1"/>
          </p:cNvGraphicFramePr>
          <p:nvPr>
            <p:extLst>
              <p:ext uri="{D42A27DB-BD31-4B8C-83A1-F6EECF244321}">
                <p14:modId xmlns:p14="http://schemas.microsoft.com/office/powerpoint/2010/main" val="3731406768"/>
              </p:ext>
            </p:extLst>
          </p:nvPr>
        </p:nvGraphicFramePr>
        <p:xfrm>
          <a:off x="3500718" y="649941"/>
          <a:ext cx="8390964" cy="1797423"/>
        </p:xfrm>
        <a:graphic>
          <a:graphicData uri="http://schemas.openxmlformats.org/drawingml/2006/table">
            <a:tbl>
              <a:tblPr>
                <a:tableStyleId>{2D5ABB26-0587-4C30-8999-92F81FD0307C}</a:tableStyleId>
              </a:tblPr>
              <a:tblGrid>
                <a:gridCol w="8390964">
                  <a:extLst>
                    <a:ext uri="{9D8B030D-6E8A-4147-A177-3AD203B41FA5}">
                      <a16:colId xmlns:a16="http://schemas.microsoft.com/office/drawing/2014/main" val="20000"/>
                    </a:ext>
                  </a:extLst>
                </a:gridCol>
              </a:tblGrid>
              <a:tr h="599141">
                <a:tc>
                  <a:txBody>
                    <a:bodyPr/>
                    <a:lstStyle/>
                    <a:p>
                      <a:pPr algn="ctr" rtl="0" fontAlgn="b"/>
                      <a:r>
                        <a:rPr lang="en-US" sz="2000" b="1" i="0" dirty="0">
                          <a:solidFill>
                            <a:srgbClr val="003D5B"/>
                          </a:solidFill>
                          <a:latin typeface="Times New Roman" panose="02020603050405020304" pitchFamily="18" charset="0"/>
                          <a:cs typeface="Times New Roman" panose="02020603050405020304" pitchFamily="18" charset="0"/>
                        </a:rPr>
                        <a:t>CMR COLLEGE OF ENGINEERING &amp; TECHNOLOGY</a:t>
                      </a:r>
                    </a:p>
                  </a:txBody>
                  <a:tcPr marL="9199" marR="9199" marT="6133" marB="6133" anchor="b"/>
                </a:tc>
                <a:extLst>
                  <a:ext uri="{0D108BD9-81ED-4DB2-BD59-A6C34878D82A}">
                    <a16:rowId xmlns:a16="http://schemas.microsoft.com/office/drawing/2014/main" val="10000"/>
                  </a:ext>
                </a:extLst>
              </a:tr>
              <a:tr h="599141">
                <a:tc>
                  <a:txBody>
                    <a:bodyPr/>
                    <a:lstStyle/>
                    <a:p>
                      <a:pPr algn="ctr" rtl="0" fontAlgn="b"/>
                      <a:r>
                        <a:rPr lang="en-US" sz="2000" b="1" i="0" dirty="0" err="1">
                          <a:solidFill>
                            <a:srgbClr val="003D5B"/>
                          </a:solidFill>
                          <a:latin typeface="Times New Roman" panose="02020603050405020304" pitchFamily="18" charset="0"/>
                          <a:cs typeface="Times New Roman" panose="02020603050405020304" pitchFamily="18" charset="0"/>
                        </a:rPr>
                        <a:t>Kandlakoya</a:t>
                      </a:r>
                      <a:r>
                        <a:rPr lang="en-US" sz="2000" b="1" i="0" dirty="0">
                          <a:solidFill>
                            <a:srgbClr val="003D5B"/>
                          </a:solidFill>
                          <a:latin typeface="Times New Roman" panose="02020603050405020304" pitchFamily="18" charset="0"/>
                          <a:cs typeface="Times New Roman" panose="02020603050405020304" pitchFamily="18" charset="0"/>
                        </a:rPr>
                        <a:t>, </a:t>
                      </a:r>
                      <a:r>
                        <a:rPr lang="en-US" sz="2000" b="1" i="0" dirty="0" err="1">
                          <a:solidFill>
                            <a:srgbClr val="003D5B"/>
                          </a:solidFill>
                          <a:latin typeface="Times New Roman" panose="02020603050405020304" pitchFamily="18" charset="0"/>
                          <a:cs typeface="Times New Roman" panose="02020603050405020304" pitchFamily="18" charset="0"/>
                        </a:rPr>
                        <a:t>Medchal</a:t>
                      </a:r>
                      <a:r>
                        <a:rPr lang="en-US" sz="2000" b="1" i="0" dirty="0">
                          <a:solidFill>
                            <a:srgbClr val="003D5B"/>
                          </a:solidFill>
                          <a:latin typeface="Times New Roman" panose="02020603050405020304" pitchFamily="18" charset="0"/>
                          <a:cs typeface="Times New Roman" panose="02020603050405020304" pitchFamily="18" charset="0"/>
                        </a:rPr>
                        <a:t>, Hyderabad - 501401</a:t>
                      </a:r>
                    </a:p>
                  </a:txBody>
                  <a:tcPr marL="9199" marR="9199" marT="6133" marB="6133" anchor="b"/>
                </a:tc>
                <a:extLst>
                  <a:ext uri="{0D108BD9-81ED-4DB2-BD59-A6C34878D82A}">
                    <a16:rowId xmlns:a16="http://schemas.microsoft.com/office/drawing/2014/main" val="10001"/>
                  </a:ext>
                </a:extLst>
              </a:tr>
              <a:tr h="599141">
                <a:tc>
                  <a:txBody>
                    <a:bodyPr/>
                    <a:lstStyle/>
                    <a:p>
                      <a:pPr algn="ctr" rtl="0" fontAlgn="b"/>
                      <a:r>
                        <a:rPr lang="en-US" sz="2000" b="1" i="0" dirty="0">
                          <a:solidFill>
                            <a:srgbClr val="003D5B"/>
                          </a:solidFill>
                          <a:latin typeface="Times New Roman" panose="02020603050405020304" pitchFamily="18" charset="0"/>
                          <a:cs typeface="Times New Roman" panose="02020603050405020304" pitchFamily="18" charset="0"/>
                        </a:rPr>
                        <a:t>Department of Computer Science and Engineering-</a:t>
                      </a:r>
                      <a:r>
                        <a:rPr lang="en-US" sz="2000" b="1" i="0" baseline="0" dirty="0">
                          <a:solidFill>
                            <a:srgbClr val="003D5B"/>
                          </a:solidFill>
                          <a:latin typeface="Times New Roman" panose="02020603050405020304" pitchFamily="18" charset="0"/>
                          <a:cs typeface="Times New Roman" panose="02020603050405020304" pitchFamily="18" charset="0"/>
                        </a:rPr>
                        <a:t> Cyber Security</a:t>
                      </a:r>
                      <a:endParaRPr lang="en-US" sz="2000" b="1" i="0" dirty="0">
                        <a:solidFill>
                          <a:srgbClr val="003D5B"/>
                        </a:solidFill>
                        <a:latin typeface="Times New Roman" panose="02020603050405020304" pitchFamily="18" charset="0"/>
                        <a:cs typeface="Times New Roman" panose="02020603050405020304" pitchFamily="18" charset="0"/>
                      </a:endParaRPr>
                    </a:p>
                  </a:txBody>
                  <a:tcPr marL="9199" marR="9199" marT="6133" marB="6133" anchor="b"/>
                </a:tc>
                <a:extLst>
                  <a:ext uri="{0D108BD9-81ED-4DB2-BD59-A6C34878D82A}">
                    <a16:rowId xmlns:a16="http://schemas.microsoft.com/office/drawing/2014/main" val="10002"/>
                  </a:ext>
                </a:extLst>
              </a:tr>
            </a:tbl>
          </a:graphicData>
        </a:graphic>
      </p:graphicFrame>
      <p:sp>
        <p:nvSpPr>
          <p:cNvPr id="3" name="TextBox 2">
            <a:extLst>
              <a:ext uri="{FF2B5EF4-FFF2-40B4-BE49-F238E27FC236}">
                <a16:creationId xmlns:a16="http://schemas.microsoft.com/office/drawing/2014/main" id="{FF5E025B-4A8B-210F-EDDA-BB84AA26DC14}"/>
              </a:ext>
            </a:extLst>
          </p:cNvPr>
          <p:cNvSpPr txBox="1"/>
          <p:nvPr/>
        </p:nvSpPr>
        <p:spPr>
          <a:xfrm>
            <a:off x="2756647" y="3195954"/>
            <a:ext cx="7467599" cy="1323439"/>
          </a:xfrm>
          <a:prstGeom prst="rect">
            <a:avLst/>
          </a:prstGeom>
          <a:noFill/>
        </p:spPr>
        <p:txBody>
          <a:bodyPr wrap="square" rtlCol="0">
            <a:spAutoFit/>
          </a:bodyPr>
          <a:lstStyle/>
          <a:p>
            <a:pPr algn="r"/>
            <a:r>
              <a:rPr lang="en-US" sz="4000" b="1" dirty="0">
                <a:ln w="1905"/>
                <a:solidFill>
                  <a:srgbClr val="F78122"/>
                </a:solidFill>
                <a:effectLst>
                  <a:innerShdw blurRad="69850" dist="43180" dir="5400000">
                    <a:srgbClr val="000000">
                      <a:alpha val="65000"/>
                    </a:srgbClr>
                  </a:innerShdw>
                </a:effectLst>
                <a:latin typeface="Times New Roman" panose="02020603050405020304" pitchFamily="18" charset="0"/>
                <a:ea typeface="ADLaM Display" panose="02010000000000000000" pitchFamily="2" charset="77"/>
                <a:cs typeface="Times New Roman" panose="02020603050405020304" pitchFamily="18" charset="0"/>
              </a:rPr>
              <a:t> Industrial Oriented Mini Project    </a:t>
            </a:r>
          </a:p>
          <a:p>
            <a:pPr algn="r"/>
            <a:endParaRPr lang="en-US" sz="4000" b="1" dirty="0">
              <a:ln w="1905"/>
              <a:solidFill>
                <a:srgbClr val="F78122"/>
              </a:solidFill>
              <a:effectLst>
                <a:innerShdw blurRad="69850" dist="43180" dir="5400000">
                  <a:srgbClr val="000000">
                    <a:alpha val="65000"/>
                  </a:srgbClr>
                </a:innerShdw>
              </a:effectLst>
              <a:latin typeface="Times New Roman" panose="02020603050405020304" pitchFamily="18" charset="0"/>
              <a:ea typeface="ADLaM Display" panose="02010000000000000000" pitchFamily="2" charset="77"/>
              <a:cs typeface="Times New Roman" panose="02020603050405020304" pitchFamily="18" charset="0"/>
            </a:endParaRPr>
          </a:p>
        </p:txBody>
      </p:sp>
      <p:pic>
        <p:nvPicPr>
          <p:cNvPr id="4" name="Picture 4" descr="CMR College of Pharmacy updated... - CMR College of Pharmacy">
            <a:extLst>
              <a:ext uri="{FF2B5EF4-FFF2-40B4-BE49-F238E27FC236}">
                <a16:creationId xmlns:a16="http://schemas.microsoft.com/office/drawing/2014/main" id="{539FB5AE-8935-0F01-3DFA-FEBAE688D4B3}"/>
              </a:ext>
            </a:extLst>
          </p:cNvPr>
          <p:cNvPicPr>
            <a:picLocks noChangeAspect="1" noChangeArrowheads="1"/>
          </p:cNvPicPr>
          <p:nvPr/>
        </p:nvPicPr>
        <p:blipFill>
          <a:blip r:embed="rId2"/>
          <a:srcRect/>
          <a:stretch>
            <a:fillRect/>
          </a:stretch>
        </p:blipFill>
        <p:spPr bwMode="auto">
          <a:xfrm>
            <a:off x="300318" y="194423"/>
            <a:ext cx="3200400" cy="2823882"/>
          </a:xfrm>
          <a:prstGeom prst="rect">
            <a:avLst/>
          </a:prstGeom>
          <a:noFill/>
        </p:spPr>
      </p:pic>
    </p:spTree>
    <p:extLst>
      <p:ext uri="{BB962C8B-B14F-4D97-AF65-F5344CB8AC3E}">
        <p14:creationId xmlns:p14="http://schemas.microsoft.com/office/powerpoint/2010/main" val="3048715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5325" y="1177924"/>
            <a:ext cx="10515600" cy="5881781"/>
          </a:xfrm>
        </p:spPr>
        <p:txBody>
          <a:bodyPr>
            <a:noAutofit/>
          </a:bodyPr>
          <a:lstStyle/>
          <a:p>
            <a:pPr algn="just">
              <a:lnSpc>
                <a:spcPct val="100000"/>
              </a:lnSpc>
            </a:pPr>
            <a:r>
              <a:rPr lang="en-US" altLang="en-US" sz="1800" b="1" dirty="0">
                <a:latin typeface="Times New Roman" panose="02020603050405020304" charset="0"/>
                <a:cs typeface="Times New Roman" panose="02020603050405020304" charset="0"/>
              </a:rPr>
              <a:t>Deep Isolation Forest (2023):</a:t>
            </a:r>
          </a:p>
          <a:p>
            <a:pPr marL="0" indent="0" algn="just">
              <a:lnSpc>
                <a:spcPct val="100000"/>
              </a:lnSpc>
              <a:buNone/>
            </a:pPr>
            <a:r>
              <a:rPr lang="en-US" altLang="en-US" sz="1800" b="1" dirty="0">
                <a:latin typeface="Times New Roman" panose="02020603050405020304" charset="0"/>
                <a:cs typeface="Times New Roman" panose="02020603050405020304" charset="0"/>
              </a:rPr>
              <a:t>    Authors:</a:t>
            </a:r>
            <a:r>
              <a:rPr lang="en-US" altLang="en-US" sz="1800" dirty="0">
                <a:latin typeface="Times New Roman" panose="02020603050405020304" charset="0"/>
                <a:cs typeface="Times New Roman" panose="02020603050405020304" charset="0"/>
              </a:rPr>
              <a:t> </a:t>
            </a:r>
            <a:r>
              <a:rPr lang="en-US" altLang="en-US" sz="1800" dirty="0" err="1">
                <a:latin typeface="Times New Roman" panose="02020603050405020304" charset="0"/>
                <a:cs typeface="Times New Roman" panose="02020603050405020304" charset="0"/>
              </a:rPr>
              <a:t>Hongzuo</a:t>
            </a:r>
            <a:r>
              <a:rPr lang="en-US" altLang="en-US" sz="1800" dirty="0">
                <a:latin typeface="Times New Roman" panose="02020603050405020304" charset="0"/>
                <a:cs typeface="Times New Roman" panose="02020603050405020304" charset="0"/>
              </a:rPr>
              <a:t> Xu.</a:t>
            </a:r>
          </a:p>
          <a:p>
            <a:pPr marL="0" indent="0" algn="just">
              <a:lnSpc>
                <a:spcPct val="100000"/>
              </a:lnSpc>
              <a:buNone/>
            </a:pPr>
            <a:r>
              <a:rPr lang="en-US" altLang="en-US" sz="1800" b="1" dirty="0">
                <a:latin typeface="Times New Roman" panose="02020603050405020304" charset="0"/>
                <a:cs typeface="Times New Roman" panose="02020603050405020304" charset="0"/>
              </a:rPr>
              <a:t>    Overview: </a:t>
            </a:r>
            <a:r>
              <a:rPr lang="en-US" altLang="en-US" sz="1800" dirty="0">
                <a:latin typeface="Times New Roman" panose="02020603050405020304" charset="0"/>
                <a:cs typeface="Times New Roman" panose="02020603050405020304" charset="0"/>
              </a:rPr>
              <a:t>This study introduces the Deep Isolation Forest, which integrates neural networks to create diverse data             representations. This approach enables non-linear partitioning of data, enhancing the detection of complex anomalies. The     method demonstrates significant improvements over traditional isolation-based techniques across various datasets.</a:t>
            </a:r>
          </a:p>
          <a:p>
            <a:pPr algn="just">
              <a:lnSpc>
                <a:spcPct val="100000"/>
              </a:lnSpc>
            </a:pPr>
            <a:r>
              <a:rPr lang="en-US" altLang="en-US" sz="1800" b="1" dirty="0">
                <a:latin typeface="Times New Roman" panose="02020603050405020304" charset="0"/>
                <a:cs typeface="Times New Roman" panose="02020603050405020304" charset="0"/>
              </a:rPr>
              <a:t>Hybrid Intrusion Detection Using Autoencoders (2023):</a:t>
            </a:r>
          </a:p>
          <a:p>
            <a:pPr marL="0" indent="0" algn="just">
              <a:lnSpc>
                <a:spcPct val="100000"/>
              </a:lnSpc>
              <a:buNone/>
            </a:pPr>
            <a:r>
              <a:rPr lang="en-US" altLang="en-US" sz="1800" b="1" dirty="0">
                <a:latin typeface="Times New Roman" panose="02020603050405020304" charset="0"/>
                <a:cs typeface="Times New Roman" panose="02020603050405020304" charset="0"/>
              </a:rPr>
              <a:t>     Authors:</a:t>
            </a:r>
            <a:r>
              <a:rPr lang="en-US" altLang="en-US" sz="1800" dirty="0">
                <a:latin typeface="Times New Roman" panose="02020603050405020304" charset="0"/>
                <a:cs typeface="Times New Roman" panose="02020603050405020304" charset="0"/>
              </a:rPr>
              <a:t> Kanak Giri.</a:t>
            </a:r>
          </a:p>
          <a:p>
            <a:pPr marL="0" indent="0" algn="just">
              <a:lnSpc>
                <a:spcPct val="100000"/>
              </a:lnSpc>
              <a:buNone/>
            </a:pPr>
            <a:r>
              <a:rPr lang="en-US" altLang="en-US" sz="1800" b="1" dirty="0">
                <a:latin typeface="Times New Roman" panose="02020603050405020304" charset="0"/>
                <a:cs typeface="Times New Roman" panose="02020603050405020304" charset="0"/>
              </a:rPr>
              <a:t>     Overview :</a:t>
            </a:r>
            <a:r>
              <a:rPr lang="en-US" altLang="en-US" sz="1800" dirty="0">
                <a:latin typeface="Times New Roman" panose="02020603050405020304" charset="0"/>
                <a:cs typeface="Times New Roman" panose="02020603050405020304" charset="0"/>
              </a:rPr>
              <a:t> This study proposes a hybrid intrusion detection system combining autoencoders with machine learning classifiers. The approach leverages the feature extraction capabilities of autoencoders to enhance the detection of cyber threats in network traffic.</a:t>
            </a:r>
          </a:p>
          <a:p>
            <a:pPr algn="just">
              <a:lnSpc>
                <a:spcPct val="100000"/>
              </a:lnSpc>
            </a:pPr>
            <a:r>
              <a:rPr lang="en-US" altLang="en-US" sz="1800" b="1" dirty="0" err="1">
                <a:latin typeface="Times New Roman" panose="02020603050405020304" charset="0"/>
                <a:cs typeface="Times New Roman" panose="02020603050405020304" charset="0"/>
              </a:rPr>
              <a:t>siForest</a:t>
            </a:r>
            <a:r>
              <a:rPr lang="en-US" altLang="en-US" sz="1800" b="1" dirty="0">
                <a:latin typeface="Times New Roman" panose="02020603050405020304" charset="0"/>
                <a:cs typeface="Times New Roman" panose="02020603050405020304" charset="0"/>
              </a:rPr>
              <a:t> for Network Anomalies (2024):</a:t>
            </a:r>
          </a:p>
          <a:p>
            <a:pPr marL="0" indent="0" algn="just">
              <a:lnSpc>
                <a:spcPct val="100000"/>
              </a:lnSpc>
              <a:buNone/>
            </a:pPr>
            <a:r>
              <a:rPr lang="en-US" altLang="en-US" sz="1800" b="1" dirty="0">
                <a:latin typeface="Times New Roman" panose="02020603050405020304" charset="0"/>
                <a:cs typeface="Times New Roman" panose="02020603050405020304" charset="0"/>
              </a:rPr>
              <a:t>     Authors:</a:t>
            </a:r>
            <a:r>
              <a:rPr lang="en-US" altLang="en-US" sz="1800" dirty="0">
                <a:latin typeface="Times New Roman" panose="02020603050405020304" charset="0"/>
                <a:cs typeface="Times New Roman" panose="02020603050405020304" charset="0"/>
              </a:rPr>
              <a:t> Christie </a:t>
            </a:r>
            <a:r>
              <a:rPr lang="en-US" altLang="en-US" sz="1800" dirty="0" err="1">
                <a:latin typeface="Times New Roman" panose="02020603050405020304" charset="0"/>
                <a:cs typeface="Times New Roman" panose="02020603050405020304" charset="0"/>
              </a:rPr>
              <a:t>Djidjev</a:t>
            </a:r>
            <a:r>
              <a:rPr lang="en-US" altLang="en-US" sz="1800" dirty="0">
                <a:latin typeface="Times New Roman" panose="02020603050405020304" charset="0"/>
                <a:cs typeface="Times New Roman" panose="02020603050405020304" charset="0"/>
              </a:rPr>
              <a:t>.</a:t>
            </a:r>
          </a:p>
          <a:p>
            <a:pPr marL="0" indent="0" algn="just">
              <a:lnSpc>
                <a:spcPct val="100000"/>
              </a:lnSpc>
              <a:buNone/>
            </a:pPr>
            <a:r>
              <a:rPr lang="en-US" altLang="en-US" sz="1800" b="1" dirty="0">
                <a:latin typeface="Times New Roman" panose="02020603050405020304" charset="0"/>
                <a:cs typeface="Times New Roman" panose="02020603050405020304" charset="0"/>
              </a:rPr>
              <a:t>     Overview:</a:t>
            </a:r>
            <a:r>
              <a:rPr lang="en-US" altLang="en-US" sz="1800" dirty="0">
                <a:latin typeface="Times New Roman" panose="02020603050405020304" charset="0"/>
                <a:cs typeface="Times New Roman" panose="02020603050405020304" charset="0"/>
              </a:rPr>
              <a:t> The Set-Partitioned Isolation Forest (</a:t>
            </a:r>
            <a:r>
              <a:rPr lang="en-US" altLang="en-US" sz="1800" dirty="0" err="1">
                <a:latin typeface="Times New Roman" panose="02020603050405020304" charset="0"/>
                <a:cs typeface="Times New Roman" panose="02020603050405020304" charset="0"/>
              </a:rPr>
              <a:t>siForest</a:t>
            </a:r>
            <a:r>
              <a:rPr lang="en-US" altLang="en-US" sz="1800" dirty="0">
                <a:latin typeface="Times New Roman" panose="02020603050405020304" charset="0"/>
                <a:cs typeface="Times New Roman" panose="02020603050405020304" charset="0"/>
              </a:rPr>
              <a:t>) is introduced as an extension of the Isolation Forest method, tailored for detecting anomalies in set-structured data. By treating instances such as sets of multiple network scans with the same IP address as cohesive units, </a:t>
            </a:r>
            <a:r>
              <a:rPr lang="en-US" altLang="en-US" sz="1800" dirty="0" err="1">
                <a:latin typeface="Times New Roman" panose="02020603050405020304" charset="0"/>
                <a:cs typeface="Times New Roman" panose="02020603050405020304" charset="0"/>
              </a:rPr>
              <a:t>siForest</a:t>
            </a:r>
            <a:r>
              <a:rPr lang="en-US" altLang="en-US" sz="1800" dirty="0">
                <a:latin typeface="Times New Roman" panose="02020603050405020304" charset="0"/>
                <a:cs typeface="Times New Roman" panose="02020603050405020304" charset="0"/>
              </a:rPr>
              <a:t> effectively addresses challenges in analyzing complex, multidimensional datasets.</a:t>
            </a:r>
          </a:p>
        </p:txBody>
      </p:sp>
      <p:sp>
        <p:nvSpPr>
          <p:cNvPr id="7" name="CustomShape 2">
            <a:extLst>
              <a:ext uri="{FF2B5EF4-FFF2-40B4-BE49-F238E27FC236}">
                <a16:creationId xmlns:a16="http://schemas.microsoft.com/office/drawing/2014/main" id="{8223EC32-843E-F80C-2D4A-92F4D6105B9D}"/>
              </a:ext>
            </a:extLst>
          </p:cNvPr>
          <p:cNvSpPr/>
          <p:nvPr/>
        </p:nvSpPr>
        <p:spPr>
          <a:xfrm>
            <a:off x="3213847" y="0"/>
            <a:ext cx="5029200" cy="760320"/>
          </a:xfrm>
          <a:prstGeom prst="rect">
            <a:avLst/>
          </a:prstGeom>
        </p:spPr>
        <p:txBody>
          <a:bodyPr lIns="90000" tIns="45000" rIns="90000" bIns="45000"/>
          <a:lstStyle/>
          <a:p>
            <a:pPr algn="ctr">
              <a:lnSpc>
                <a:spcPct val="100000"/>
              </a:lnSpc>
            </a:pPr>
            <a:r>
              <a:rPr lang="en-IN" sz="4400" b="1" dirty="0">
                <a:solidFill>
                  <a:srgbClr val="000000"/>
                </a:solidFill>
                <a:latin typeface="Times New Roman" panose="02020603050405020304" pitchFamily="18" charset="0"/>
                <a:cs typeface="Times New Roman" panose="02020603050405020304" pitchFamily="18" charset="0"/>
              </a:rPr>
              <a:t>Literature</a:t>
            </a:r>
            <a:r>
              <a:rPr lang="en-IN" sz="4400" b="1" dirty="0">
                <a:solidFill>
                  <a:srgbClr val="000000"/>
                </a:solidFill>
                <a:latin typeface="Avenir Next" panose="020B0503020202020204" pitchFamily="34" charset="0"/>
              </a:rPr>
              <a:t> Review</a:t>
            </a:r>
            <a:endParaRPr dirty="0">
              <a:latin typeface="Avenir Next" panose="020B0503020202020204" pitchFamily="34" charset="0"/>
            </a:endParaRPr>
          </a:p>
        </p:txBody>
      </p:sp>
      <p:sp>
        <p:nvSpPr>
          <p:cNvPr id="8" name="CustomShape 1">
            <a:extLst>
              <a:ext uri="{FF2B5EF4-FFF2-40B4-BE49-F238E27FC236}">
                <a16:creationId xmlns:a16="http://schemas.microsoft.com/office/drawing/2014/main" id="{DC788513-8FF2-723E-E76B-072D0D6C0BAE}"/>
              </a:ext>
            </a:extLst>
          </p:cNvPr>
          <p:cNvSpPr/>
          <p:nvPr/>
        </p:nvSpPr>
        <p:spPr>
          <a:xfrm>
            <a:off x="1537687" y="722580"/>
            <a:ext cx="8381520" cy="75480"/>
          </a:xfrm>
          <a:prstGeom prst="rect">
            <a:avLst/>
          </a:prstGeom>
          <a:solidFill>
            <a:srgbClr val="7030A0"/>
          </a:solidFill>
          <a:ln w="25560">
            <a:solidFill>
              <a:srgbClr val="3A5F8B"/>
            </a:solidFill>
            <a:round/>
          </a:ln>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2">
            <a:extLst>
              <a:ext uri="{FF2B5EF4-FFF2-40B4-BE49-F238E27FC236}">
                <a16:creationId xmlns:a16="http://schemas.microsoft.com/office/drawing/2014/main" id="{09064BCD-03E8-6CA7-A944-53A77FD68B13}"/>
              </a:ext>
            </a:extLst>
          </p:cNvPr>
          <p:cNvSpPr/>
          <p:nvPr/>
        </p:nvSpPr>
        <p:spPr>
          <a:xfrm>
            <a:off x="3816723" y="2399738"/>
            <a:ext cx="5105400" cy="760320"/>
          </a:xfrm>
          <a:prstGeom prst="rect">
            <a:avLst/>
          </a:prstGeom>
        </p:spPr>
        <p:txBody>
          <a:bodyPr lIns="90000" tIns="45000" rIns="90000" bIns="45000"/>
          <a:lstStyle/>
          <a:p>
            <a:pPr algn="ctr">
              <a:lnSpc>
                <a:spcPct val="100000"/>
              </a:lnSpc>
            </a:pPr>
            <a:r>
              <a:rPr lang="en-IN" sz="4400" b="1" dirty="0">
                <a:solidFill>
                  <a:srgbClr val="000000"/>
                </a:solidFill>
                <a:latin typeface="Times New Roman" panose="02020603050405020304" pitchFamily="18" charset="0"/>
                <a:cs typeface="Times New Roman" panose="02020603050405020304" pitchFamily="18" charset="0"/>
              </a:rPr>
              <a:t>Existing</a:t>
            </a:r>
            <a:r>
              <a:rPr lang="en-IN" sz="4400" b="1" dirty="0">
                <a:solidFill>
                  <a:srgbClr val="000000"/>
                </a:solidFill>
                <a:latin typeface="Avenir Next" panose="020B0503020202020204" pitchFamily="34" charset="0"/>
              </a:rPr>
              <a:t> Solutions</a:t>
            </a:r>
            <a:endParaRPr dirty="0">
              <a:latin typeface="Avenir Next" panose="020B0503020202020204" pitchFamily="34" charset="0"/>
            </a:endParaRPr>
          </a:p>
        </p:txBody>
      </p:sp>
      <p:sp>
        <p:nvSpPr>
          <p:cNvPr id="3" name="CustomShape 1">
            <a:extLst>
              <a:ext uri="{FF2B5EF4-FFF2-40B4-BE49-F238E27FC236}">
                <a16:creationId xmlns:a16="http://schemas.microsoft.com/office/drawing/2014/main" id="{67159FB5-9F89-573C-1D53-790DE0CD0EAD}"/>
              </a:ext>
            </a:extLst>
          </p:cNvPr>
          <p:cNvSpPr/>
          <p:nvPr/>
        </p:nvSpPr>
        <p:spPr>
          <a:xfrm>
            <a:off x="1905240" y="3160058"/>
            <a:ext cx="8381520" cy="75480"/>
          </a:xfrm>
          <a:prstGeom prst="rect">
            <a:avLst/>
          </a:prstGeom>
          <a:solidFill>
            <a:srgbClr val="7030A0"/>
          </a:solidFill>
          <a:ln w="25560">
            <a:solidFill>
              <a:srgbClr val="3A5F8B"/>
            </a:solidFill>
            <a:round/>
          </a:ln>
        </p:spPr>
        <p:txBody>
          <a:bodyPr/>
          <a:lstStyle/>
          <a:p>
            <a:endParaRPr lang="en-US"/>
          </a:p>
        </p:txBody>
      </p:sp>
    </p:spTree>
    <p:extLst>
      <p:ext uri="{BB962C8B-B14F-4D97-AF65-F5344CB8AC3E}">
        <p14:creationId xmlns:p14="http://schemas.microsoft.com/office/powerpoint/2010/main" val="3778419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704850" y="1209040"/>
            <a:ext cx="10515600" cy="398780"/>
          </a:xfrm>
          <a:prstGeom prst="rect">
            <a:avLst/>
          </a:prstGeom>
        </p:spPr>
        <p:txBody>
          <a:bodyPr wrap="square">
            <a:spAutoFit/>
          </a:bodyPr>
          <a:lstStyle/>
          <a:p>
            <a:pPr>
              <a:spcAft>
                <a:spcPct val="60000"/>
              </a:spcAft>
            </a:pPr>
            <a:r>
              <a:rPr sz="2000" dirty="0">
                <a:latin typeface="Times New Roman" panose="02020603050405020304" charset="0"/>
                <a:cs typeface="Times New Roman" panose="02020603050405020304" charset="0"/>
              </a:rPr>
              <a:t>Hybrid Threat Detection System Overview</a:t>
            </a:r>
            <a:r>
              <a:rPr lang="en-US" sz="2000" dirty="0">
                <a:latin typeface="Times New Roman" panose="02020603050405020304" charset="0"/>
                <a:cs typeface="Times New Roman" panose="02020603050405020304" charset="0"/>
              </a:rPr>
              <a:t> </a:t>
            </a:r>
            <a:r>
              <a:rPr lang="en-US" sz="2000" b="1" dirty="0">
                <a:latin typeface="Times New Roman" panose="02020603050405020304" charset="0"/>
                <a:cs typeface="Times New Roman" panose="02020603050405020304" charset="0"/>
              </a:rPr>
              <a:t>:</a:t>
            </a:r>
            <a:endParaRPr sz="2000" dirty="0">
              <a:latin typeface="Times New Roman" panose="02020603050405020304" charset="0"/>
              <a:cs typeface="Times New Roman" panose="02020603050405020304" charset="0"/>
            </a:endParaRPr>
          </a:p>
        </p:txBody>
      </p:sp>
      <p:sp>
        <p:nvSpPr>
          <p:cNvPr id="10" name="Text Box 9"/>
          <p:cNvSpPr txBox="1"/>
          <p:nvPr/>
        </p:nvSpPr>
        <p:spPr>
          <a:xfrm>
            <a:off x="884555" y="2028825"/>
            <a:ext cx="10721340" cy="4930140"/>
          </a:xfrm>
          <a:prstGeom prst="rect">
            <a:avLst/>
          </a:prstGeom>
          <a:noFill/>
        </p:spPr>
        <p:txBody>
          <a:bodyPr wrap="square" rtlCol="0">
            <a:noAutofit/>
          </a:bodyPr>
          <a:lstStyle/>
          <a:p>
            <a:pPr algn="just"/>
            <a:r>
              <a:rPr lang="en-US" sz="1600" dirty="0">
                <a:latin typeface="Times New Roman" panose="02020603050405020304" charset="0"/>
                <a:cs typeface="Times New Roman" panose="02020603050405020304" charset="0"/>
                <a:sym typeface="+mn-ea"/>
              </a:rPr>
              <a:t> 	</a:t>
            </a:r>
            <a:r>
              <a:rPr sz="1600" dirty="0">
                <a:latin typeface="Times New Roman" panose="02020603050405020304" charset="0"/>
                <a:cs typeface="Times New Roman" panose="02020603050405020304" charset="0"/>
                <a:sym typeface="+mn-ea"/>
              </a:rPr>
              <a:t>Provides deep packet inspection and logs detailed session and protocol metadata.</a:t>
            </a:r>
            <a:endParaRPr sz="1600" dirty="0">
              <a:latin typeface="Times New Roman" panose="02020603050405020304" charset="0"/>
              <a:cs typeface="Times New Roman" panose="02020603050405020304" charset="0"/>
            </a:endParaRPr>
          </a:p>
          <a:p>
            <a:pPr algn="just"/>
            <a:endParaRPr sz="1600" dirty="0">
              <a:latin typeface="Times New Roman" panose="02020603050405020304" charset="0"/>
              <a:cs typeface="Times New Roman" panose="02020603050405020304" charset="0"/>
              <a:sym typeface="+mn-ea"/>
            </a:endParaRPr>
          </a:p>
          <a:p>
            <a:pPr algn="just"/>
            <a:r>
              <a:rPr lang="en-US" sz="1600" dirty="0">
                <a:latin typeface="Times New Roman" panose="02020603050405020304" charset="0"/>
                <a:cs typeface="Times New Roman" panose="02020603050405020304" charset="0"/>
                <a:sym typeface="+mn-ea"/>
              </a:rPr>
              <a:t>Isolation Forest : </a:t>
            </a:r>
            <a:r>
              <a:rPr sz="1600" dirty="0">
                <a:latin typeface="Times New Roman" panose="02020603050405020304" charset="0"/>
                <a:cs typeface="Times New Roman" panose="02020603050405020304" charset="0"/>
                <a:sym typeface="+mn-ea"/>
              </a:rPr>
              <a:t>Identifies anomalous traffic using unsupervised learning (e.g., unusual TTL, size).</a:t>
            </a:r>
          </a:p>
          <a:p>
            <a:pPr algn="just"/>
            <a:endParaRPr sz="1600" dirty="0">
              <a:latin typeface="Times New Roman" panose="02020603050405020304" charset="0"/>
              <a:cs typeface="Times New Roman" panose="02020603050405020304" charset="0"/>
              <a:sym typeface="+mn-ea"/>
            </a:endParaRPr>
          </a:p>
          <a:p>
            <a:pPr algn="just"/>
            <a:r>
              <a:rPr lang="en-US" altLang="en-US" sz="1600" dirty="0">
                <a:latin typeface="Times New Roman" panose="02020603050405020304" charset="0"/>
                <a:cs typeface="Times New Roman" panose="02020603050405020304" charset="0"/>
              </a:rPr>
              <a:t>SVM (Support Vector Machine)</a:t>
            </a:r>
            <a:r>
              <a:rPr sz="1600" dirty="0">
                <a:latin typeface="Times New Roman" panose="02020603050405020304" charset="0"/>
                <a:cs typeface="Times New Roman" panose="02020603050405020304" charset="0"/>
                <a:sym typeface="+mn-ea"/>
              </a:rPr>
              <a:t> </a:t>
            </a:r>
            <a:r>
              <a:rPr lang="en-US" sz="1600" dirty="0">
                <a:latin typeface="Times New Roman" panose="02020603050405020304" charset="0"/>
                <a:cs typeface="Times New Roman" panose="02020603050405020304" charset="0"/>
                <a:sym typeface="+mn-ea"/>
              </a:rPr>
              <a:t>: T</a:t>
            </a:r>
            <a:r>
              <a:rPr lang="en-US" altLang="en-US" sz="1600" dirty="0">
                <a:latin typeface="Times New Roman" panose="02020603050405020304" charset="0"/>
                <a:cs typeface="Times New Roman" panose="02020603050405020304" charset="0"/>
              </a:rPr>
              <a:t>rained on labeled anomalies for better classification and adaptability.</a:t>
            </a:r>
          </a:p>
          <a:p>
            <a:pPr algn="just"/>
            <a:endParaRPr lang="en-US" altLang="en-US" sz="1600" dirty="0">
              <a:latin typeface="Times New Roman" panose="02020603050405020304" charset="0"/>
              <a:cs typeface="Times New Roman" panose="02020603050405020304" charset="0"/>
            </a:endParaRPr>
          </a:p>
          <a:p>
            <a:pPr algn="just"/>
            <a:r>
              <a:rPr lang="en-US" altLang="en-US" sz="1600" dirty="0">
                <a:latin typeface="Times New Roman" panose="02020603050405020304" charset="0"/>
                <a:cs typeface="Times New Roman" panose="02020603050405020304" charset="0"/>
              </a:rPr>
              <a:t>Suricata : Signature-based IDS to catch known threats, malware, or policy violations.</a:t>
            </a:r>
          </a:p>
          <a:p>
            <a:pPr algn="just"/>
            <a:endParaRPr lang="en-US" altLang="en-US" sz="1600" dirty="0">
              <a:latin typeface="Times New Roman" panose="02020603050405020304" charset="0"/>
              <a:cs typeface="Times New Roman" panose="02020603050405020304" charset="0"/>
            </a:endParaRPr>
          </a:p>
          <a:p>
            <a:pPr algn="just"/>
            <a:r>
              <a:rPr lang="en-US" altLang="en-US" sz="1600" dirty="0">
                <a:latin typeface="Times New Roman" panose="02020603050405020304" charset="0"/>
                <a:cs typeface="Times New Roman" panose="02020603050405020304" charset="0"/>
              </a:rPr>
              <a:t>Kibana : Real-time visualization and alerting for detected threats.</a:t>
            </a:r>
          </a:p>
          <a:p>
            <a:pPr algn="just"/>
            <a:endParaRPr lang="en-US" altLang="en-US" sz="1600" dirty="0">
              <a:latin typeface="Times New Roman" panose="02020603050405020304" charset="0"/>
              <a:cs typeface="Times New Roman" panose="02020603050405020304" charset="0"/>
            </a:endParaRPr>
          </a:p>
          <a:p>
            <a:pPr algn="just"/>
            <a:r>
              <a:rPr lang="en-US" altLang="en-US" sz="1600" dirty="0">
                <a:latin typeface="Times New Roman" panose="02020603050405020304" charset="0"/>
                <a:cs typeface="Times New Roman" panose="02020603050405020304" charset="0"/>
              </a:rPr>
              <a:t>iptables (Optional) : Blocks IPs in real-time if confirmed threats are detected.</a:t>
            </a:r>
          </a:p>
          <a:p>
            <a:pPr algn="just"/>
            <a:endParaRPr lang="en-US" altLang="en-US" sz="1600" dirty="0">
              <a:latin typeface="Times New Roman" panose="02020603050405020304" charset="0"/>
              <a:cs typeface="Times New Roman" panose="02020603050405020304" charset="0"/>
            </a:endParaRPr>
          </a:p>
        </p:txBody>
      </p:sp>
      <p:sp>
        <p:nvSpPr>
          <p:cNvPr id="6" name="Google Shape;30761;p2">
            <a:extLst>
              <a:ext uri="{FF2B5EF4-FFF2-40B4-BE49-F238E27FC236}">
                <a16:creationId xmlns:a16="http://schemas.microsoft.com/office/drawing/2014/main" id="{3E09C05C-DF70-717F-887C-9C0FF3DA0583}"/>
              </a:ext>
            </a:extLst>
          </p:cNvPr>
          <p:cNvSpPr/>
          <p:nvPr/>
        </p:nvSpPr>
        <p:spPr>
          <a:xfrm>
            <a:off x="4057650" y="201613"/>
            <a:ext cx="3810000" cy="5775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3200" b="1" dirty="0">
                <a:solidFill>
                  <a:schemeClr val="dk1"/>
                </a:solidFill>
                <a:latin typeface="Times New Roman" panose="02020603050405020304" pitchFamily="18" charset="0"/>
                <a:ea typeface="Avenir"/>
                <a:cs typeface="Times New Roman" panose="02020603050405020304" pitchFamily="18" charset="0"/>
                <a:sym typeface="Avenir"/>
              </a:rPr>
              <a:t>Existing Solutions </a:t>
            </a:r>
            <a:endParaRPr sz="1800" dirty="0">
              <a:solidFill>
                <a:schemeClr val="dk1"/>
              </a:solidFill>
              <a:latin typeface="Times New Roman" panose="02020603050405020304" pitchFamily="18" charset="0"/>
              <a:ea typeface="Avenir"/>
              <a:cs typeface="Times New Roman" panose="02020603050405020304" pitchFamily="18" charset="0"/>
              <a:sym typeface="Avenir"/>
            </a:endParaRPr>
          </a:p>
        </p:txBody>
      </p:sp>
      <p:sp>
        <p:nvSpPr>
          <p:cNvPr id="7" name="Google Shape;30760;p2">
            <a:extLst>
              <a:ext uri="{FF2B5EF4-FFF2-40B4-BE49-F238E27FC236}">
                <a16:creationId xmlns:a16="http://schemas.microsoft.com/office/drawing/2014/main" id="{3CA4CA98-6B36-FF4F-5A54-2FAA9125AC77}"/>
              </a:ext>
            </a:extLst>
          </p:cNvPr>
          <p:cNvSpPr/>
          <p:nvPr/>
        </p:nvSpPr>
        <p:spPr>
          <a:xfrm>
            <a:off x="1562970" y="750235"/>
            <a:ext cx="8381100" cy="75600"/>
          </a:xfrm>
          <a:prstGeom prst="rect">
            <a:avLst/>
          </a:prstGeom>
          <a:solidFill>
            <a:srgbClr val="7030A0"/>
          </a:solidFill>
          <a:ln w="25550" cap="flat" cmpd="sng">
            <a:solidFill>
              <a:srgbClr val="3A5F8B"/>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2">
            <a:extLst>
              <a:ext uri="{FF2B5EF4-FFF2-40B4-BE49-F238E27FC236}">
                <a16:creationId xmlns:a16="http://schemas.microsoft.com/office/drawing/2014/main" id="{58EF8293-22A4-E1AC-92F4-077DFB45074D}"/>
              </a:ext>
            </a:extLst>
          </p:cNvPr>
          <p:cNvSpPr/>
          <p:nvPr/>
        </p:nvSpPr>
        <p:spPr>
          <a:xfrm>
            <a:off x="3852582" y="2441160"/>
            <a:ext cx="3886200" cy="760320"/>
          </a:xfrm>
          <a:prstGeom prst="rect">
            <a:avLst/>
          </a:prstGeom>
        </p:spPr>
        <p:txBody>
          <a:bodyPr lIns="90000" tIns="45000" rIns="90000" bIns="45000"/>
          <a:lstStyle/>
          <a:p>
            <a:pPr algn="ctr">
              <a:lnSpc>
                <a:spcPct val="100000"/>
              </a:lnSpc>
            </a:pPr>
            <a:r>
              <a:rPr lang="en-IN" sz="4400" b="1" dirty="0">
                <a:solidFill>
                  <a:srgbClr val="000000"/>
                </a:solidFill>
                <a:latin typeface="Times New Roman" panose="02020603050405020304" pitchFamily="18" charset="0"/>
                <a:cs typeface="Times New Roman" panose="02020603050405020304" pitchFamily="18" charset="0"/>
              </a:rPr>
              <a:t>Advantages</a:t>
            </a:r>
            <a:endParaRPr sz="4400" dirty="0">
              <a:latin typeface="Times New Roman" panose="02020603050405020304" pitchFamily="18" charset="0"/>
              <a:cs typeface="Times New Roman" panose="02020603050405020304" pitchFamily="18" charset="0"/>
            </a:endParaRPr>
          </a:p>
        </p:txBody>
      </p:sp>
      <p:sp>
        <p:nvSpPr>
          <p:cNvPr id="3" name="CustomShape 1">
            <a:extLst>
              <a:ext uri="{FF2B5EF4-FFF2-40B4-BE49-F238E27FC236}">
                <a16:creationId xmlns:a16="http://schemas.microsoft.com/office/drawing/2014/main" id="{883CE101-BCFC-A7A9-704E-C8A7595BBAD7}"/>
              </a:ext>
            </a:extLst>
          </p:cNvPr>
          <p:cNvSpPr/>
          <p:nvPr/>
        </p:nvSpPr>
        <p:spPr>
          <a:xfrm>
            <a:off x="1757382" y="3201480"/>
            <a:ext cx="8076600" cy="75600"/>
          </a:xfrm>
          <a:prstGeom prst="rect">
            <a:avLst/>
          </a:prstGeom>
          <a:solidFill>
            <a:srgbClr val="7030A0"/>
          </a:solidFill>
          <a:ln w="25560">
            <a:solidFill>
              <a:srgbClr val="3A5F8B"/>
            </a:solidFill>
            <a:round/>
          </a:ln>
        </p:spPr>
        <p:txBody>
          <a:bodyPr/>
          <a:lstStyle/>
          <a:p>
            <a:endParaRPr lang="en-US"/>
          </a:p>
        </p:txBody>
      </p:sp>
    </p:spTree>
    <p:extLst>
      <p:ext uri="{BB962C8B-B14F-4D97-AF65-F5344CB8AC3E}">
        <p14:creationId xmlns:p14="http://schemas.microsoft.com/office/powerpoint/2010/main" val="2863660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a:extLst>
              <a:ext uri="{FF2B5EF4-FFF2-40B4-BE49-F238E27FC236}">
                <a16:creationId xmlns:a16="http://schemas.microsoft.com/office/drawing/2014/main" id="{D63DC050-AA9D-4DF6-B212-A25A5296176E}"/>
              </a:ext>
            </a:extLst>
          </p:cNvPr>
          <p:cNvSpPr/>
          <p:nvPr/>
        </p:nvSpPr>
        <p:spPr>
          <a:xfrm>
            <a:off x="2954171" y="760320"/>
            <a:ext cx="8076600" cy="75600"/>
          </a:xfrm>
          <a:prstGeom prst="rect">
            <a:avLst/>
          </a:prstGeom>
          <a:solidFill>
            <a:srgbClr val="7030A0"/>
          </a:solidFill>
          <a:ln w="25560">
            <a:solidFill>
              <a:srgbClr val="3A5F8B"/>
            </a:solidFill>
            <a:round/>
          </a:ln>
        </p:spPr>
        <p:txBody>
          <a:bodyPr/>
          <a:lstStyle/>
          <a:p>
            <a:endParaRPr lang="en-US"/>
          </a:p>
        </p:txBody>
      </p:sp>
      <p:sp>
        <p:nvSpPr>
          <p:cNvPr id="3" name="CustomShape 2">
            <a:extLst>
              <a:ext uri="{FF2B5EF4-FFF2-40B4-BE49-F238E27FC236}">
                <a16:creationId xmlns:a16="http://schemas.microsoft.com/office/drawing/2014/main" id="{A4235A12-3A25-DBD9-00B4-268A31569FAF}"/>
              </a:ext>
            </a:extLst>
          </p:cNvPr>
          <p:cNvSpPr/>
          <p:nvPr/>
        </p:nvSpPr>
        <p:spPr>
          <a:xfrm>
            <a:off x="4605617" y="0"/>
            <a:ext cx="3886200" cy="760320"/>
          </a:xfrm>
          <a:prstGeom prst="rect">
            <a:avLst/>
          </a:prstGeom>
        </p:spPr>
        <p:txBody>
          <a:bodyPr lIns="90000" tIns="45000" rIns="90000" bIns="45000"/>
          <a:lstStyle/>
          <a:p>
            <a:pPr algn="ctr">
              <a:lnSpc>
                <a:spcPct val="100000"/>
              </a:lnSpc>
            </a:pPr>
            <a:r>
              <a:rPr lang="en-IN" sz="4400" b="1" dirty="0">
                <a:solidFill>
                  <a:srgbClr val="000000"/>
                </a:solidFill>
                <a:latin typeface="Times New Roman" panose="02020603050405020304" pitchFamily="18" charset="0"/>
                <a:cs typeface="Times New Roman" panose="02020603050405020304" pitchFamily="18" charset="0"/>
              </a:rPr>
              <a:t>Advantages</a:t>
            </a:r>
            <a:endParaRPr sz="4400" dirty="0">
              <a:latin typeface="Times New Roman" panose="02020603050405020304" pitchFamily="18" charset="0"/>
              <a:cs typeface="Times New Roman" panose="02020603050405020304" pitchFamily="18" charset="0"/>
            </a:endParaRPr>
          </a:p>
        </p:txBody>
      </p:sp>
      <p:sp>
        <p:nvSpPr>
          <p:cNvPr id="12" name="Rectangle 8">
            <a:extLst>
              <a:ext uri="{FF2B5EF4-FFF2-40B4-BE49-F238E27FC236}">
                <a16:creationId xmlns:a16="http://schemas.microsoft.com/office/drawing/2014/main" id="{E3E7E5E0-AAC5-610E-6DC7-9452EC72891F}"/>
              </a:ext>
            </a:extLst>
          </p:cNvPr>
          <p:cNvSpPr>
            <a:spLocks noChangeArrowheads="1"/>
          </p:cNvSpPr>
          <p:nvPr/>
        </p:nvSpPr>
        <p:spPr bwMode="auto">
          <a:xfrm>
            <a:off x="1023097" y="1520640"/>
            <a:ext cx="11938747" cy="333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User-Friendly Interface: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system is easy to navigate, even for users with minimal technical knowledge.</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Cost-Effective: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Reduces manual labor and paperwork, resulting in lower operational costs.</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Efficient Performance: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Automates repetitive tasks and increases overall processing speed.</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Access: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Allows instant access to data and updates, enhancing decision-making.</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Scalable Solution: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Can be upgraded or modified easily to meet future needs.</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Accuracy: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Minimizes human errors through automation and validation checks.</a:t>
            </a:r>
          </a:p>
        </p:txBody>
      </p:sp>
    </p:spTree>
    <p:extLst>
      <p:ext uri="{BB962C8B-B14F-4D97-AF65-F5344CB8AC3E}">
        <p14:creationId xmlns:p14="http://schemas.microsoft.com/office/powerpoint/2010/main" val="1219493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a:extLst>
              <a:ext uri="{FF2B5EF4-FFF2-40B4-BE49-F238E27FC236}">
                <a16:creationId xmlns:a16="http://schemas.microsoft.com/office/drawing/2014/main" id="{4A0CAD1E-7E32-E937-8DA2-20E18CFDAFEB}"/>
              </a:ext>
            </a:extLst>
          </p:cNvPr>
          <p:cNvSpPr/>
          <p:nvPr/>
        </p:nvSpPr>
        <p:spPr>
          <a:xfrm>
            <a:off x="2311073" y="2585280"/>
            <a:ext cx="8152560" cy="760320"/>
          </a:xfrm>
          <a:prstGeom prst="rect">
            <a:avLst/>
          </a:prstGeom>
        </p:spPr>
        <p:txBody>
          <a:bodyPr lIns="90000" tIns="45000" rIns="90000" bIns="45000"/>
          <a:lstStyle/>
          <a:p>
            <a:pPr algn="ctr">
              <a:lnSpc>
                <a:spcPct val="100000"/>
              </a:lnSpc>
            </a:pPr>
            <a:r>
              <a:rPr lang="en-US" sz="4400" b="1" dirty="0">
                <a:solidFill>
                  <a:srgbClr val="000000"/>
                </a:solidFill>
                <a:latin typeface="Avenir Next" panose="020B0503020202020204" pitchFamily="34" charset="0"/>
              </a:rPr>
              <a:t>Procedure</a:t>
            </a:r>
            <a:endParaRPr dirty="0">
              <a:latin typeface="Avenir Next" panose="020B0503020202020204" pitchFamily="34" charset="0"/>
            </a:endParaRPr>
          </a:p>
        </p:txBody>
      </p:sp>
      <p:sp>
        <p:nvSpPr>
          <p:cNvPr id="4" name="CustomShape 1">
            <a:extLst>
              <a:ext uri="{FF2B5EF4-FFF2-40B4-BE49-F238E27FC236}">
                <a16:creationId xmlns:a16="http://schemas.microsoft.com/office/drawing/2014/main" id="{71297115-770E-531B-FBAE-B70DD6ABE84B}"/>
              </a:ext>
            </a:extLst>
          </p:cNvPr>
          <p:cNvSpPr/>
          <p:nvPr/>
        </p:nvSpPr>
        <p:spPr>
          <a:xfrm>
            <a:off x="2057700" y="3270000"/>
            <a:ext cx="8076600" cy="75600"/>
          </a:xfrm>
          <a:prstGeom prst="rect">
            <a:avLst/>
          </a:prstGeom>
          <a:solidFill>
            <a:srgbClr val="7030A0"/>
          </a:solidFill>
          <a:ln w="25560">
            <a:solidFill>
              <a:srgbClr val="3A5F8B"/>
            </a:solidFill>
            <a:round/>
          </a:ln>
        </p:spPr>
        <p:txBody>
          <a:bodyPr/>
          <a:lstStyle/>
          <a:p>
            <a:endParaRPr lang="en-US"/>
          </a:p>
        </p:txBody>
      </p:sp>
    </p:spTree>
    <p:extLst>
      <p:ext uri="{BB962C8B-B14F-4D97-AF65-F5344CB8AC3E}">
        <p14:creationId xmlns:p14="http://schemas.microsoft.com/office/powerpoint/2010/main" val="1437016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a:extLst>
              <a:ext uri="{FF2B5EF4-FFF2-40B4-BE49-F238E27FC236}">
                <a16:creationId xmlns:a16="http://schemas.microsoft.com/office/drawing/2014/main" id="{2525514D-3C49-73B1-3319-E9343DDE077C}"/>
              </a:ext>
            </a:extLst>
          </p:cNvPr>
          <p:cNvSpPr/>
          <p:nvPr/>
        </p:nvSpPr>
        <p:spPr>
          <a:xfrm>
            <a:off x="2019720" y="924476"/>
            <a:ext cx="8076600" cy="75600"/>
          </a:xfrm>
          <a:prstGeom prst="rect">
            <a:avLst/>
          </a:prstGeom>
          <a:solidFill>
            <a:srgbClr val="7030A0"/>
          </a:solidFill>
          <a:ln w="25560">
            <a:solidFill>
              <a:srgbClr val="3A5F8B"/>
            </a:solidFill>
            <a:round/>
          </a:ln>
        </p:spPr>
        <p:txBody>
          <a:bodyPr/>
          <a:lstStyle/>
          <a:p>
            <a:endParaRPr lang="en-US"/>
          </a:p>
        </p:txBody>
      </p:sp>
      <p:sp>
        <p:nvSpPr>
          <p:cNvPr id="3" name="!!TextBox">
            <a:extLst>
              <a:ext uri="{FF2B5EF4-FFF2-40B4-BE49-F238E27FC236}">
                <a16:creationId xmlns:a16="http://schemas.microsoft.com/office/drawing/2014/main" id="{6C673FA1-97CC-5B1D-A720-F3CD7FC2B624}"/>
              </a:ext>
            </a:extLst>
          </p:cNvPr>
          <p:cNvSpPr/>
          <p:nvPr/>
        </p:nvSpPr>
        <p:spPr>
          <a:xfrm>
            <a:off x="2019720" y="164156"/>
            <a:ext cx="8152560" cy="760320"/>
          </a:xfrm>
          <a:prstGeom prst="rect">
            <a:avLst/>
          </a:prstGeom>
        </p:spPr>
        <p:txBody>
          <a:bodyPr lIns="90000" tIns="45000" rIns="90000" bIns="45000"/>
          <a:lstStyle/>
          <a:p>
            <a:pPr algn="ctr">
              <a:lnSpc>
                <a:spcPct val="100000"/>
              </a:lnSpc>
            </a:pPr>
            <a:r>
              <a:rPr lang="en-US" sz="4400" b="1" dirty="0">
                <a:solidFill>
                  <a:srgbClr val="000000"/>
                </a:solidFill>
                <a:latin typeface="Avenir Next" panose="020B0503020202020204" pitchFamily="34" charset="0"/>
              </a:rPr>
              <a:t>Procedure</a:t>
            </a:r>
            <a:endParaRPr dirty="0">
              <a:latin typeface="Avenir Next" panose="020B0503020202020204" pitchFamily="34" charset="0"/>
            </a:endParaRPr>
          </a:p>
        </p:txBody>
      </p:sp>
      <p:sp>
        <p:nvSpPr>
          <p:cNvPr id="4" name="Rectangle 1">
            <a:extLst>
              <a:ext uri="{FF2B5EF4-FFF2-40B4-BE49-F238E27FC236}">
                <a16:creationId xmlns:a16="http://schemas.microsoft.com/office/drawing/2014/main" id="{263B10B6-A4D9-769B-67C4-43583125BDE1}"/>
              </a:ext>
            </a:extLst>
          </p:cNvPr>
          <p:cNvSpPr>
            <a:spLocks noChangeArrowheads="1"/>
          </p:cNvSpPr>
          <p:nvPr/>
        </p:nvSpPr>
        <p:spPr bwMode="auto">
          <a:xfrm>
            <a:off x="1143000" y="1674401"/>
            <a:ext cx="110490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Problem Identification</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Identified the real-world issue or gap that the project aims to solve.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Requirement Gathering</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Collected hardware, software, and functional requirements based on the project's goals.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System Design</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Created system architecture and data flow diagrams to map the project structure.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Development Phase</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Wrote the code using appropriate programming languages, tools, and technologies.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Testing</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Conducted unit testing and system testing to ensure reliability and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Implementation</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Deployed the system in a working environment or simulated setup.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Documentation</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Prepared detailed documentation covering the design, code, and user guide.</a:t>
            </a:r>
          </a:p>
        </p:txBody>
      </p:sp>
    </p:spTree>
    <p:extLst>
      <p:ext uri="{BB962C8B-B14F-4D97-AF65-F5344CB8AC3E}">
        <p14:creationId xmlns:p14="http://schemas.microsoft.com/office/powerpoint/2010/main" val="557437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0738;p3">
            <a:extLst>
              <a:ext uri="{FF2B5EF4-FFF2-40B4-BE49-F238E27FC236}">
                <a16:creationId xmlns:a16="http://schemas.microsoft.com/office/drawing/2014/main" id="{08D64C17-0866-580D-EBE0-3706AF1CD2EB}"/>
              </a:ext>
            </a:extLst>
          </p:cNvPr>
          <p:cNvSpPr/>
          <p:nvPr/>
        </p:nvSpPr>
        <p:spPr>
          <a:xfrm>
            <a:off x="1506611" y="2668800"/>
            <a:ext cx="8152500" cy="7602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4400" b="1" dirty="0">
                <a:solidFill>
                  <a:srgbClr val="000000"/>
                </a:solidFill>
                <a:latin typeface="Times New Roman" panose="02020603050405020304" pitchFamily="18" charset="0"/>
                <a:ea typeface="Avenir"/>
                <a:cs typeface="Times New Roman" panose="02020603050405020304" pitchFamily="18" charset="0"/>
                <a:sym typeface="Avenir"/>
              </a:rPr>
              <a:t>Flow Chart</a:t>
            </a:r>
            <a:endParaRPr sz="1800" dirty="0">
              <a:solidFill>
                <a:schemeClr val="dk1"/>
              </a:solidFill>
              <a:latin typeface="Times New Roman" panose="02020603050405020304" pitchFamily="18" charset="0"/>
              <a:ea typeface="Avenir"/>
              <a:cs typeface="Times New Roman" panose="02020603050405020304" pitchFamily="18" charset="0"/>
              <a:sym typeface="Avenir"/>
            </a:endParaRPr>
          </a:p>
        </p:txBody>
      </p:sp>
      <p:sp>
        <p:nvSpPr>
          <p:cNvPr id="3" name="Google Shape;30737;p3">
            <a:extLst>
              <a:ext uri="{FF2B5EF4-FFF2-40B4-BE49-F238E27FC236}">
                <a16:creationId xmlns:a16="http://schemas.microsoft.com/office/drawing/2014/main" id="{B21766B5-BBBC-54FB-DB35-C554A58951CA}"/>
              </a:ext>
            </a:extLst>
          </p:cNvPr>
          <p:cNvSpPr/>
          <p:nvPr/>
        </p:nvSpPr>
        <p:spPr>
          <a:xfrm>
            <a:off x="1506611" y="3429000"/>
            <a:ext cx="8076600" cy="75600"/>
          </a:xfrm>
          <a:prstGeom prst="rect">
            <a:avLst/>
          </a:prstGeom>
          <a:solidFill>
            <a:srgbClr val="7030A0"/>
          </a:solidFill>
          <a:ln w="25550" cap="flat" cmpd="sng">
            <a:solidFill>
              <a:srgbClr val="3A5F8B"/>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049189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FD659F4-8305-C1E0-E5BB-0CDC3601754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3906" y="1398494"/>
            <a:ext cx="7064188" cy="5459506"/>
          </a:xfrm>
          <a:prstGeom prst="rect">
            <a:avLst/>
          </a:prstGeom>
        </p:spPr>
      </p:pic>
      <p:sp>
        <p:nvSpPr>
          <p:cNvPr id="3" name="Google Shape;30738;p3">
            <a:extLst>
              <a:ext uri="{FF2B5EF4-FFF2-40B4-BE49-F238E27FC236}">
                <a16:creationId xmlns:a16="http://schemas.microsoft.com/office/drawing/2014/main" id="{F66D486D-9DCC-F3D6-4807-104896EF80C0}"/>
              </a:ext>
            </a:extLst>
          </p:cNvPr>
          <p:cNvSpPr/>
          <p:nvPr/>
        </p:nvSpPr>
        <p:spPr>
          <a:xfrm>
            <a:off x="1788999" y="0"/>
            <a:ext cx="8152500" cy="7602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4400" b="1" dirty="0">
                <a:solidFill>
                  <a:srgbClr val="000000"/>
                </a:solidFill>
                <a:latin typeface="Times New Roman" panose="02020603050405020304" pitchFamily="18" charset="0"/>
                <a:ea typeface="Avenir"/>
                <a:cs typeface="Times New Roman" panose="02020603050405020304" pitchFamily="18" charset="0"/>
                <a:sym typeface="Avenir"/>
              </a:rPr>
              <a:t>Flow Chart</a:t>
            </a:r>
            <a:endParaRPr sz="1800" dirty="0">
              <a:solidFill>
                <a:schemeClr val="dk1"/>
              </a:solidFill>
              <a:latin typeface="Times New Roman" panose="02020603050405020304" pitchFamily="18" charset="0"/>
              <a:ea typeface="Avenir"/>
              <a:cs typeface="Times New Roman" panose="02020603050405020304" pitchFamily="18" charset="0"/>
              <a:sym typeface="Avenir"/>
            </a:endParaRPr>
          </a:p>
        </p:txBody>
      </p:sp>
      <p:sp>
        <p:nvSpPr>
          <p:cNvPr id="12" name="Google Shape;30737;p3">
            <a:extLst>
              <a:ext uri="{FF2B5EF4-FFF2-40B4-BE49-F238E27FC236}">
                <a16:creationId xmlns:a16="http://schemas.microsoft.com/office/drawing/2014/main" id="{7652FF0A-0746-1B6B-6B89-2E531DEC0AD3}"/>
              </a:ext>
            </a:extLst>
          </p:cNvPr>
          <p:cNvSpPr/>
          <p:nvPr/>
        </p:nvSpPr>
        <p:spPr>
          <a:xfrm>
            <a:off x="1788999" y="722400"/>
            <a:ext cx="8076600" cy="75600"/>
          </a:xfrm>
          <a:prstGeom prst="rect">
            <a:avLst/>
          </a:prstGeom>
          <a:solidFill>
            <a:srgbClr val="7030A0"/>
          </a:solidFill>
          <a:ln w="25550" cap="flat" cmpd="sng">
            <a:solidFill>
              <a:srgbClr val="3A5F8B"/>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0737;p3">
            <a:extLst>
              <a:ext uri="{FF2B5EF4-FFF2-40B4-BE49-F238E27FC236}">
                <a16:creationId xmlns:a16="http://schemas.microsoft.com/office/drawing/2014/main" id="{886284B7-1ECB-B2F8-0752-E2C7AF058975}"/>
              </a:ext>
            </a:extLst>
          </p:cNvPr>
          <p:cNvSpPr/>
          <p:nvPr/>
        </p:nvSpPr>
        <p:spPr>
          <a:xfrm>
            <a:off x="1954121" y="3286903"/>
            <a:ext cx="8076600" cy="75600"/>
          </a:xfrm>
          <a:prstGeom prst="rect">
            <a:avLst/>
          </a:prstGeom>
          <a:solidFill>
            <a:srgbClr val="7030A0"/>
          </a:solidFill>
          <a:ln w="25550" cap="flat" cmpd="sng">
            <a:solidFill>
              <a:srgbClr val="3A5F8B"/>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 name="Rectangle 2">
            <a:extLst>
              <a:ext uri="{FF2B5EF4-FFF2-40B4-BE49-F238E27FC236}">
                <a16:creationId xmlns:a16="http://schemas.microsoft.com/office/drawing/2014/main" id="{5B51EA08-9A49-85D4-48FD-0FE75D88F1D9}"/>
              </a:ext>
            </a:extLst>
          </p:cNvPr>
          <p:cNvSpPr/>
          <p:nvPr/>
        </p:nvSpPr>
        <p:spPr>
          <a:xfrm>
            <a:off x="4787153" y="2777728"/>
            <a:ext cx="2840842" cy="584775"/>
          </a:xfrm>
          <a:prstGeom prst="rect">
            <a:avLst/>
          </a:prstGeom>
        </p:spPr>
        <p:txBody>
          <a:bodyPr wrap="none">
            <a:spAutoFit/>
          </a:bodyPr>
          <a:lstStyle/>
          <a:p>
            <a:r>
              <a:rPr lang="en-IN" sz="3200" b="1" dirty="0">
                <a:latin typeface="Times New Roman" panose="02020603050405020304" pitchFamily="18" charset="0"/>
                <a:cs typeface="Times New Roman" panose="02020603050405020304" pitchFamily="18" charset="0"/>
              </a:rPr>
              <a:t>Block Diagram</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4222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6350" y="2779395"/>
            <a:ext cx="9419590" cy="585470"/>
          </a:xfrm>
        </p:spPr>
        <p:txBody>
          <a:bodyPr>
            <a:noAutofit/>
          </a:bodyPr>
          <a:lstStyle/>
          <a:p>
            <a:r>
              <a:rPr lang="en-US" sz="3200" b="1" dirty="0"/>
              <a:t>INTRUSION DETECTION USING SURICATA AND IP TRACKING</a:t>
            </a:r>
          </a:p>
        </p:txBody>
      </p:sp>
      <p:sp>
        <p:nvSpPr>
          <p:cNvPr id="5" name="Text Box 4"/>
          <p:cNvSpPr txBox="1"/>
          <p:nvPr/>
        </p:nvSpPr>
        <p:spPr>
          <a:xfrm>
            <a:off x="7541895" y="4423410"/>
            <a:ext cx="4064000" cy="1877060"/>
          </a:xfrm>
          <a:prstGeom prst="rect">
            <a:avLst/>
          </a:prstGeom>
          <a:noFill/>
        </p:spPr>
        <p:txBody>
          <a:bodyPr wrap="square" rtlCol="0">
            <a:noAutofit/>
          </a:bodyPr>
          <a:lstStyle/>
          <a:p>
            <a:r>
              <a:rPr lang="en-US" sz="2800" dirty="0"/>
              <a:t>          BATCH-19 </a:t>
            </a:r>
          </a:p>
        </p:txBody>
      </p:sp>
      <p:sp>
        <p:nvSpPr>
          <p:cNvPr id="6" name="Text Box 5"/>
          <p:cNvSpPr txBox="1"/>
          <p:nvPr/>
        </p:nvSpPr>
        <p:spPr>
          <a:xfrm>
            <a:off x="7541895" y="5236845"/>
            <a:ext cx="4064000" cy="1063625"/>
          </a:xfrm>
          <a:prstGeom prst="rect">
            <a:avLst/>
          </a:prstGeom>
          <a:noFill/>
        </p:spPr>
        <p:txBody>
          <a:bodyPr wrap="square" rtlCol="0">
            <a:noAutofit/>
          </a:bodyPr>
          <a:lstStyle/>
          <a:p>
            <a:r>
              <a:rPr lang="en-US" dirty="0" err="1"/>
              <a:t>Sabhavath</a:t>
            </a:r>
            <a:r>
              <a:rPr lang="en-US" dirty="0"/>
              <a:t> Sadhana - 22H51A6244</a:t>
            </a:r>
          </a:p>
          <a:p>
            <a:r>
              <a:rPr lang="en-US" dirty="0"/>
              <a:t>Vancha Pranav          - 22H51A6259</a:t>
            </a:r>
          </a:p>
          <a:p>
            <a:r>
              <a:rPr lang="en-US" dirty="0"/>
              <a:t>K. Vishnu Vardhan    - 23H55A6204</a:t>
            </a:r>
          </a:p>
        </p:txBody>
      </p:sp>
      <p:pic>
        <p:nvPicPr>
          <p:cNvPr id="7" name="Picture 6"/>
          <p:cNvPicPr>
            <a:picLocks noChangeAspect="1"/>
          </p:cNvPicPr>
          <p:nvPr/>
        </p:nvPicPr>
        <p:blipFill>
          <a:blip r:embed="rId2"/>
          <a:stretch>
            <a:fillRect/>
          </a:stretch>
        </p:blipFill>
        <p:spPr>
          <a:xfrm>
            <a:off x="1138555" y="360680"/>
            <a:ext cx="9694545" cy="1924050"/>
          </a:xfrm>
          <a:prstGeom prst="rect">
            <a:avLst/>
          </a:prstGeom>
        </p:spPr>
      </p:pic>
      <p:sp>
        <p:nvSpPr>
          <p:cNvPr id="4" name="TextBox 3">
            <a:extLst>
              <a:ext uri="{FF2B5EF4-FFF2-40B4-BE49-F238E27FC236}">
                <a16:creationId xmlns:a16="http://schemas.microsoft.com/office/drawing/2014/main" id="{8637099E-F738-6B9E-10BB-B0E4897253C4}"/>
              </a:ext>
            </a:extLst>
          </p:cNvPr>
          <p:cNvSpPr txBox="1"/>
          <p:nvPr/>
        </p:nvSpPr>
        <p:spPr>
          <a:xfrm>
            <a:off x="991721" y="4556591"/>
            <a:ext cx="6098240" cy="1133644"/>
          </a:xfrm>
          <a:prstGeom prst="rect">
            <a:avLst/>
          </a:prstGeom>
          <a:noFill/>
        </p:spPr>
        <p:txBody>
          <a:bodyPr wrap="square">
            <a:spAutoFit/>
          </a:bodyPr>
          <a:lstStyle/>
          <a:p>
            <a:pPr marR="64135" lvl="0">
              <a:lnSpc>
                <a:spcPct val="150000"/>
              </a:lnSpc>
              <a:spcBef>
                <a:spcPts val="400"/>
              </a:spcBef>
              <a:buClr>
                <a:schemeClr val="accent1"/>
              </a:buClr>
              <a:buSzPct val="68000"/>
              <a:defRPr/>
            </a:pPr>
            <a:r>
              <a:rPr lang="en-US" sz="1800" b="1" dirty="0">
                <a:solidFill>
                  <a:srgbClr val="C00000"/>
                </a:solidFill>
                <a:latin typeface="Times New Roman" panose="02020603050405020304" pitchFamily="18" charset="0"/>
                <a:cs typeface="Times New Roman" panose="02020603050405020304" pitchFamily="18" charset="0"/>
              </a:rPr>
              <a:t>Under esteemed guidance of</a:t>
            </a:r>
          </a:p>
          <a:p>
            <a:pPr marR="64135">
              <a:spcBef>
                <a:spcPts val="400"/>
              </a:spcBef>
              <a:buClr>
                <a:schemeClr val="accent1"/>
              </a:buClr>
              <a:buSzPct val="68000"/>
              <a:defRPr/>
            </a:pPr>
            <a:r>
              <a:rPr lang="en-US" sz="1600" b="1" dirty="0">
                <a:latin typeface="Times New Roman" panose="02020603050405020304" pitchFamily="18" charset="0"/>
                <a:cs typeface="Times New Roman" panose="02020603050405020304" pitchFamily="18" charset="0"/>
              </a:rPr>
              <a:t> </a:t>
            </a:r>
            <a:r>
              <a:rPr lang="en-US" sz="1800" b="1" dirty="0">
                <a:solidFill>
                  <a:schemeClr val="tx1">
                    <a:lumMod val="95000"/>
                    <a:lumOff val="5000"/>
                  </a:schemeClr>
                </a:solidFill>
                <a:effectLst/>
                <a:latin typeface="Times New Roman" panose="02020603050405020304" pitchFamily="18" charset="0"/>
                <a:ea typeface="Times New Roman" panose="02020603050405020304" pitchFamily="18" charset="0"/>
              </a:rPr>
              <a:t>Dr. R. Venkateswara Reddy                                  </a:t>
            </a:r>
            <a:endParaRPr lang="en-IN" sz="1800" dirty="0">
              <a:solidFill>
                <a:schemeClr val="tx1">
                  <a:lumMod val="95000"/>
                  <a:lumOff val="5000"/>
                </a:schemeClr>
              </a:solidFill>
              <a:effectLst/>
              <a:latin typeface="Times New Roman" panose="02020603050405020304" pitchFamily="18" charset="0"/>
              <a:ea typeface="Times New Roman" panose="02020603050405020304" pitchFamily="18" charset="0"/>
            </a:endParaRPr>
          </a:p>
          <a:p>
            <a:pPr marR="64135" lvl="0">
              <a:spcBef>
                <a:spcPts val="400"/>
              </a:spcBef>
              <a:buClr>
                <a:schemeClr val="accent1"/>
              </a:buClr>
              <a:buSzPct val="68000"/>
              <a:defRPr/>
            </a:pPr>
            <a:endParaRPr lang="en-US" sz="1600" b="1" dirty="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058B266-FBEA-1A13-0B0D-4DE3A93AC883}"/>
              </a:ext>
            </a:extLst>
          </p:cNvPr>
          <p:cNvSpPr/>
          <p:nvPr/>
        </p:nvSpPr>
        <p:spPr>
          <a:xfrm>
            <a:off x="4631389" y="372524"/>
            <a:ext cx="2840842" cy="584775"/>
          </a:xfrm>
          <a:prstGeom prst="rect">
            <a:avLst/>
          </a:prstGeom>
        </p:spPr>
        <p:txBody>
          <a:bodyPr wrap="none">
            <a:spAutoFit/>
          </a:bodyPr>
          <a:lstStyle/>
          <a:p>
            <a:r>
              <a:rPr lang="en-IN" sz="3200" b="1" dirty="0">
                <a:latin typeface="Times New Roman" panose="02020603050405020304" pitchFamily="18" charset="0"/>
                <a:cs typeface="Times New Roman" panose="02020603050405020304" pitchFamily="18" charset="0"/>
              </a:rPr>
              <a:t>Block Diagram</a:t>
            </a:r>
            <a:endParaRPr lang="en-US" sz="3200" dirty="0">
              <a:latin typeface="Times New Roman" panose="02020603050405020304" pitchFamily="18" charset="0"/>
              <a:cs typeface="Times New Roman" panose="02020603050405020304" pitchFamily="18" charset="0"/>
            </a:endParaRPr>
          </a:p>
        </p:txBody>
      </p:sp>
      <p:sp>
        <p:nvSpPr>
          <p:cNvPr id="3" name="CustomShape 1">
            <a:extLst>
              <a:ext uri="{FF2B5EF4-FFF2-40B4-BE49-F238E27FC236}">
                <a16:creationId xmlns:a16="http://schemas.microsoft.com/office/drawing/2014/main" id="{6429C005-61F4-6587-E7F0-66FF1BBCFCB5}"/>
              </a:ext>
            </a:extLst>
          </p:cNvPr>
          <p:cNvSpPr/>
          <p:nvPr/>
        </p:nvSpPr>
        <p:spPr>
          <a:xfrm>
            <a:off x="1740090" y="1028403"/>
            <a:ext cx="8381160" cy="75600"/>
          </a:xfrm>
          <a:prstGeom prst="rect">
            <a:avLst/>
          </a:prstGeom>
          <a:solidFill>
            <a:srgbClr val="7030A0"/>
          </a:solidFill>
          <a:ln w="25560">
            <a:solidFill>
              <a:srgbClr val="3A5F8B"/>
            </a:solidFill>
            <a:round/>
          </a:ln>
        </p:spPr>
        <p:txBody>
          <a:bodyPr/>
          <a:lstStyle/>
          <a:p>
            <a:endParaRPr lang="en-US"/>
          </a:p>
        </p:txBody>
      </p:sp>
      <p:sp>
        <p:nvSpPr>
          <p:cNvPr id="31" name="Rectangles 3">
            <a:extLst>
              <a:ext uri="{FF2B5EF4-FFF2-40B4-BE49-F238E27FC236}">
                <a16:creationId xmlns:a16="http://schemas.microsoft.com/office/drawing/2014/main" id="{D1CAE565-B674-8410-6BFB-55AD7A3CE871}"/>
              </a:ext>
            </a:extLst>
          </p:cNvPr>
          <p:cNvSpPr/>
          <p:nvPr/>
        </p:nvSpPr>
        <p:spPr>
          <a:xfrm>
            <a:off x="4826017" y="1349014"/>
            <a:ext cx="1734185" cy="4572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sz="1200" dirty="0"/>
              <a:t>Capture network traffic using </a:t>
            </a:r>
            <a:r>
              <a:rPr lang="en-US" altLang="en-US" sz="1200" dirty="0">
                <a:latin typeface="Times New Roman" panose="02020603050405020304" charset="0"/>
                <a:cs typeface="Times New Roman" panose="02020603050405020304" charset="0"/>
              </a:rPr>
              <a:t>Wireshark</a:t>
            </a:r>
            <a:endParaRPr lang="en-US" sz="1200" dirty="0"/>
          </a:p>
        </p:txBody>
      </p:sp>
      <p:sp>
        <p:nvSpPr>
          <p:cNvPr id="32" name="Rectangles 4">
            <a:extLst>
              <a:ext uri="{FF2B5EF4-FFF2-40B4-BE49-F238E27FC236}">
                <a16:creationId xmlns:a16="http://schemas.microsoft.com/office/drawing/2014/main" id="{8C0B1A82-B52E-0626-7936-FB1AC6D0EAF0}"/>
              </a:ext>
            </a:extLst>
          </p:cNvPr>
          <p:cNvSpPr/>
          <p:nvPr/>
        </p:nvSpPr>
        <p:spPr>
          <a:xfrm>
            <a:off x="4826017" y="1977664"/>
            <a:ext cx="1734185" cy="4572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sz="1200" dirty="0"/>
              <a:t>Extract features of the data packets</a:t>
            </a:r>
          </a:p>
        </p:txBody>
      </p:sp>
      <p:sp>
        <p:nvSpPr>
          <p:cNvPr id="33" name="Rectangles 5">
            <a:extLst>
              <a:ext uri="{FF2B5EF4-FFF2-40B4-BE49-F238E27FC236}">
                <a16:creationId xmlns:a16="http://schemas.microsoft.com/office/drawing/2014/main" id="{E5717EFA-B488-E0FC-568C-738D9FD63C54}"/>
              </a:ext>
            </a:extLst>
          </p:cNvPr>
          <p:cNvSpPr/>
          <p:nvPr/>
        </p:nvSpPr>
        <p:spPr>
          <a:xfrm>
            <a:off x="4826017" y="2606314"/>
            <a:ext cx="1734185" cy="4572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sz="1200"/>
              <a:t>Isolation forest detects potential anomalies</a:t>
            </a:r>
          </a:p>
        </p:txBody>
      </p:sp>
      <p:sp>
        <p:nvSpPr>
          <p:cNvPr id="34" name="Rectangles 6">
            <a:extLst>
              <a:ext uri="{FF2B5EF4-FFF2-40B4-BE49-F238E27FC236}">
                <a16:creationId xmlns:a16="http://schemas.microsoft.com/office/drawing/2014/main" id="{464210CA-8FC7-7601-7BDC-9C6ECD8B900A}"/>
              </a:ext>
            </a:extLst>
          </p:cNvPr>
          <p:cNvSpPr/>
          <p:nvPr/>
        </p:nvSpPr>
        <p:spPr>
          <a:xfrm>
            <a:off x="4826017" y="3234964"/>
            <a:ext cx="1734185" cy="4572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sz="1200"/>
              <a:t>Anomalies identified and used to train SVM </a:t>
            </a:r>
          </a:p>
        </p:txBody>
      </p:sp>
      <p:sp>
        <p:nvSpPr>
          <p:cNvPr id="35" name="Diamond 34">
            <a:extLst>
              <a:ext uri="{FF2B5EF4-FFF2-40B4-BE49-F238E27FC236}">
                <a16:creationId xmlns:a16="http://schemas.microsoft.com/office/drawing/2014/main" id="{A8310D5D-D185-B2DC-16D0-89BA6AB39D6A}"/>
              </a:ext>
            </a:extLst>
          </p:cNvPr>
          <p:cNvSpPr/>
          <p:nvPr/>
        </p:nvSpPr>
        <p:spPr>
          <a:xfrm>
            <a:off x="5017152" y="3863614"/>
            <a:ext cx="1351915" cy="866775"/>
          </a:xfrm>
          <a:prstGeom prst="diamond">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sz="1000"/>
              <a:t>If Malicio-us</a:t>
            </a:r>
          </a:p>
        </p:txBody>
      </p:sp>
      <p:sp>
        <p:nvSpPr>
          <p:cNvPr id="36" name="Rectangles 8">
            <a:extLst>
              <a:ext uri="{FF2B5EF4-FFF2-40B4-BE49-F238E27FC236}">
                <a16:creationId xmlns:a16="http://schemas.microsoft.com/office/drawing/2014/main" id="{9D61AB7C-EFD4-834A-2E5B-4BB5268980D1}"/>
              </a:ext>
            </a:extLst>
          </p:cNvPr>
          <p:cNvSpPr/>
          <p:nvPr/>
        </p:nvSpPr>
        <p:spPr>
          <a:xfrm>
            <a:off x="3902092" y="4730389"/>
            <a:ext cx="1458595" cy="35242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sz="1200"/>
              <a:t>Run Suricata </a:t>
            </a:r>
          </a:p>
        </p:txBody>
      </p:sp>
      <p:sp>
        <p:nvSpPr>
          <p:cNvPr id="37" name="Rectangles 9">
            <a:extLst>
              <a:ext uri="{FF2B5EF4-FFF2-40B4-BE49-F238E27FC236}">
                <a16:creationId xmlns:a16="http://schemas.microsoft.com/office/drawing/2014/main" id="{8D553B03-EAD9-4E16-90B9-630C51EE2B03}"/>
              </a:ext>
            </a:extLst>
          </p:cNvPr>
          <p:cNvSpPr/>
          <p:nvPr/>
        </p:nvSpPr>
        <p:spPr>
          <a:xfrm>
            <a:off x="3902092" y="5260614"/>
            <a:ext cx="1458595" cy="35242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sz="1200"/>
              <a:t>Admin alerted via Kibana </a:t>
            </a:r>
          </a:p>
        </p:txBody>
      </p:sp>
      <p:sp>
        <p:nvSpPr>
          <p:cNvPr id="38" name="Rectangles 10">
            <a:extLst>
              <a:ext uri="{FF2B5EF4-FFF2-40B4-BE49-F238E27FC236}">
                <a16:creationId xmlns:a16="http://schemas.microsoft.com/office/drawing/2014/main" id="{4D7269B7-29F0-2DCD-31F5-E515F4AA2F32}"/>
              </a:ext>
            </a:extLst>
          </p:cNvPr>
          <p:cNvSpPr/>
          <p:nvPr/>
        </p:nvSpPr>
        <p:spPr>
          <a:xfrm>
            <a:off x="3902092" y="5790839"/>
            <a:ext cx="1458595" cy="35242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sz="1200"/>
              <a:t>Automated blocking</a:t>
            </a:r>
          </a:p>
        </p:txBody>
      </p:sp>
      <p:sp>
        <p:nvSpPr>
          <p:cNvPr id="39" name="Rounded Rectangle 12">
            <a:extLst>
              <a:ext uri="{FF2B5EF4-FFF2-40B4-BE49-F238E27FC236}">
                <a16:creationId xmlns:a16="http://schemas.microsoft.com/office/drawing/2014/main" id="{680FE71B-183B-8E09-D5C2-A15F34A2C0A3}"/>
              </a:ext>
            </a:extLst>
          </p:cNvPr>
          <p:cNvSpPr/>
          <p:nvPr/>
        </p:nvSpPr>
        <p:spPr>
          <a:xfrm>
            <a:off x="5040647" y="6402344"/>
            <a:ext cx="1295400" cy="371475"/>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sz="1200"/>
              <a:t>End</a:t>
            </a:r>
          </a:p>
        </p:txBody>
      </p:sp>
      <p:sp>
        <p:nvSpPr>
          <p:cNvPr id="40" name="Down Arrow 14">
            <a:extLst>
              <a:ext uri="{FF2B5EF4-FFF2-40B4-BE49-F238E27FC236}">
                <a16:creationId xmlns:a16="http://schemas.microsoft.com/office/drawing/2014/main" id="{80D53447-B07B-619B-152B-73264A0BE01C}"/>
              </a:ext>
            </a:extLst>
          </p:cNvPr>
          <p:cNvSpPr/>
          <p:nvPr/>
        </p:nvSpPr>
        <p:spPr>
          <a:xfrm>
            <a:off x="5655327" y="1806214"/>
            <a:ext cx="76200" cy="172085"/>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41" name="Down Arrow 15">
            <a:extLst>
              <a:ext uri="{FF2B5EF4-FFF2-40B4-BE49-F238E27FC236}">
                <a16:creationId xmlns:a16="http://schemas.microsoft.com/office/drawing/2014/main" id="{E1795A38-F02B-F81E-DE39-D5B829CDD350}"/>
              </a:ext>
            </a:extLst>
          </p:cNvPr>
          <p:cNvSpPr/>
          <p:nvPr/>
        </p:nvSpPr>
        <p:spPr>
          <a:xfrm>
            <a:off x="5655327" y="2434864"/>
            <a:ext cx="76200" cy="172085"/>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42" name="Down Arrow 16">
            <a:extLst>
              <a:ext uri="{FF2B5EF4-FFF2-40B4-BE49-F238E27FC236}">
                <a16:creationId xmlns:a16="http://schemas.microsoft.com/office/drawing/2014/main" id="{0EF20EF4-327F-0163-28B1-B411BD71102A}"/>
              </a:ext>
            </a:extLst>
          </p:cNvPr>
          <p:cNvSpPr/>
          <p:nvPr/>
        </p:nvSpPr>
        <p:spPr>
          <a:xfrm>
            <a:off x="5655327" y="3062879"/>
            <a:ext cx="76200" cy="172085"/>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43" name="Down Arrow 17">
            <a:extLst>
              <a:ext uri="{FF2B5EF4-FFF2-40B4-BE49-F238E27FC236}">
                <a16:creationId xmlns:a16="http://schemas.microsoft.com/office/drawing/2014/main" id="{CB997D1F-4024-57C0-A2CA-C92D402E531E}"/>
              </a:ext>
            </a:extLst>
          </p:cNvPr>
          <p:cNvSpPr/>
          <p:nvPr/>
        </p:nvSpPr>
        <p:spPr>
          <a:xfrm>
            <a:off x="5650247" y="3692164"/>
            <a:ext cx="76200" cy="172085"/>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44" name="Down Arrow 18">
            <a:extLst>
              <a:ext uri="{FF2B5EF4-FFF2-40B4-BE49-F238E27FC236}">
                <a16:creationId xmlns:a16="http://schemas.microsoft.com/office/drawing/2014/main" id="{BA108DE4-3283-8403-88C2-C8F0ED592FD4}"/>
              </a:ext>
            </a:extLst>
          </p:cNvPr>
          <p:cNvSpPr/>
          <p:nvPr/>
        </p:nvSpPr>
        <p:spPr>
          <a:xfrm>
            <a:off x="4558047" y="5082814"/>
            <a:ext cx="76200" cy="172085"/>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45" name="Down Arrow 20">
            <a:extLst>
              <a:ext uri="{FF2B5EF4-FFF2-40B4-BE49-F238E27FC236}">
                <a16:creationId xmlns:a16="http://schemas.microsoft.com/office/drawing/2014/main" id="{1CCD420F-EE34-7163-5CD0-D1375D7F6808}"/>
              </a:ext>
            </a:extLst>
          </p:cNvPr>
          <p:cNvSpPr/>
          <p:nvPr/>
        </p:nvSpPr>
        <p:spPr>
          <a:xfrm>
            <a:off x="4558047" y="5618754"/>
            <a:ext cx="76200" cy="172085"/>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46" name="Down Arrow 21">
            <a:extLst>
              <a:ext uri="{FF2B5EF4-FFF2-40B4-BE49-F238E27FC236}">
                <a16:creationId xmlns:a16="http://schemas.microsoft.com/office/drawing/2014/main" id="{635EF60D-9345-E4E6-2227-A8026A9632AA}"/>
              </a:ext>
            </a:extLst>
          </p:cNvPr>
          <p:cNvSpPr/>
          <p:nvPr/>
        </p:nvSpPr>
        <p:spPr>
          <a:xfrm>
            <a:off x="4558047" y="4295414"/>
            <a:ext cx="76200" cy="423545"/>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47" name="Left Arrow 22">
            <a:extLst>
              <a:ext uri="{FF2B5EF4-FFF2-40B4-BE49-F238E27FC236}">
                <a16:creationId xmlns:a16="http://schemas.microsoft.com/office/drawing/2014/main" id="{312D8273-CCC2-9E2C-FE26-033FB85FFF99}"/>
              </a:ext>
            </a:extLst>
          </p:cNvPr>
          <p:cNvSpPr/>
          <p:nvPr/>
        </p:nvSpPr>
        <p:spPr>
          <a:xfrm>
            <a:off x="4578367" y="4259219"/>
            <a:ext cx="438150" cy="75565"/>
          </a:xfrm>
          <a:prstGeom prst="lef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48" name="Right Arrow 23">
            <a:extLst>
              <a:ext uri="{FF2B5EF4-FFF2-40B4-BE49-F238E27FC236}">
                <a16:creationId xmlns:a16="http://schemas.microsoft.com/office/drawing/2014/main" id="{FBDFB8BD-4508-6177-FC6B-53547777BF64}"/>
              </a:ext>
            </a:extLst>
          </p:cNvPr>
          <p:cNvSpPr/>
          <p:nvPr/>
        </p:nvSpPr>
        <p:spPr>
          <a:xfrm>
            <a:off x="4602497" y="6221369"/>
            <a:ext cx="1099820" cy="7556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49" name="Down Arrow 24">
            <a:extLst>
              <a:ext uri="{FF2B5EF4-FFF2-40B4-BE49-F238E27FC236}">
                <a16:creationId xmlns:a16="http://schemas.microsoft.com/office/drawing/2014/main" id="{F7BD9374-B011-03CC-B5E5-176086E7C2F3}"/>
              </a:ext>
            </a:extLst>
          </p:cNvPr>
          <p:cNvSpPr/>
          <p:nvPr/>
        </p:nvSpPr>
        <p:spPr>
          <a:xfrm>
            <a:off x="4558047" y="6121039"/>
            <a:ext cx="76200" cy="172085"/>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50" name="Down Arrow 25">
            <a:extLst>
              <a:ext uri="{FF2B5EF4-FFF2-40B4-BE49-F238E27FC236}">
                <a16:creationId xmlns:a16="http://schemas.microsoft.com/office/drawing/2014/main" id="{D2F916E3-2E29-2124-3D43-CDFDDF8BC3BA}"/>
              </a:ext>
            </a:extLst>
          </p:cNvPr>
          <p:cNvSpPr/>
          <p:nvPr/>
        </p:nvSpPr>
        <p:spPr>
          <a:xfrm>
            <a:off x="5650247" y="6230259"/>
            <a:ext cx="76200" cy="172085"/>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51" name="Left Arrow 27">
            <a:extLst>
              <a:ext uri="{FF2B5EF4-FFF2-40B4-BE49-F238E27FC236}">
                <a16:creationId xmlns:a16="http://schemas.microsoft.com/office/drawing/2014/main" id="{4FC37EF6-DB7C-CAAD-BA98-29FB38FD2AC2}"/>
              </a:ext>
            </a:extLst>
          </p:cNvPr>
          <p:cNvSpPr/>
          <p:nvPr/>
        </p:nvSpPr>
        <p:spPr>
          <a:xfrm>
            <a:off x="5655327" y="6217559"/>
            <a:ext cx="1252855" cy="76200"/>
          </a:xfrm>
          <a:prstGeom prst="lef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52" name="Down Arrow 28">
            <a:extLst>
              <a:ext uri="{FF2B5EF4-FFF2-40B4-BE49-F238E27FC236}">
                <a16:creationId xmlns:a16="http://schemas.microsoft.com/office/drawing/2014/main" id="{FF0AB900-1D60-49FD-30F3-2727817C4EE4}"/>
              </a:ext>
            </a:extLst>
          </p:cNvPr>
          <p:cNvSpPr/>
          <p:nvPr/>
        </p:nvSpPr>
        <p:spPr>
          <a:xfrm>
            <a:off x="6858652" y="4259219"/>
            <a:ext cx="80645" cy="2033905"/>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53" name="Right Arrow 29">
            <a:extLst>
              <a:ext uri="{FF2B5EF4-FFF2-40B4-BE49-F238E27FC236}">
                <a16:creationId xmlns:a16="http://schemas.microsoft.com/office/drawing/2014/main" id="{6663C777-9C39-9CB8-50F6-7340962F0AC1}"/>
              </a:ext>
            </a:extLst>
          </p:cNvPr>
          <p:cNvSpPr/>
          <p:nvPr/>
        </p:nvSpPr>
        <p:spPr>
          <a:xfrm>
            <a:off x="6336682" y="4258584"/>
            <a:ext cx="592455" cy="7620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56" name="Text Box 35">
            <a:extLst>
              <a:ext uri="{FF2B5EF4-FFF2-40B4-BE49-F238E27FC236}">
                <a16:creationId xmlns:a16="http://schemas.microsoft.com/office/drawing/2014/main" id="{1ABCF069-E463-A056-9850-2662F8AF693C}"/>
              </a:ext>
            </a:extLst>
          </p:cNvPr>
          <p:cNvSpPr txBox="1"/>
          <p:nvPr/>
        </p:nvSpPr>
        <p:spPr>
          <a:xfrm>
            <a:off x="4700922" y="4005219"/>
            <a:ext cx="492125" cy="215265"/>
          </a:xfrm>
          <a:prstGeom prst="rect">
            <a:avLst/>
          </a:prstGeom>
          <a:noFill/>
        </p:spPr>
        <p:txBody>
          <a:bodyPr wrap="square" rtlCol="0">
            <a:noAutofit/>
          </a:bodyPr>
          <a:lstStyle/>
          <a:p>
            <a:r>
              <a:rPr lang="en-US" sz="1000">
                <a:latin typeface="Times New Roman" panose="02020603050405020304" charset="0"/>
                <a:cs typeface="Times New Roman" panose="02020603050405020304" charset="0"/>
              </a:rPr>
              <a:t>Yes</a:t>
            </a:r>
          </a:p>
        </p:txBody>
      </p:sp>
      <p:sp>
        <p:nvSpPr>
          <p:cNvPr id="57" name="Text Box 36">
            <a:extLst>
              <a:ext uri="{FF2B5EF4-FFF2-40B4-BE49-F238E27FC236}">
                <a16:creationId xmlns:a16="http://schemas.microsoft.com/office/drawing/2014/main" id="{E9D55422-F07D-F7E7-2FB1-DE1CF28FB140}"/>
              </a:ext>
            </a:extLst>
          </p:cNvPr>
          <p:cNvSpPr txBox="1"/>
          <p:nvPr/>
        </p:nvSpPr>
        <p:spPr>
          <a:xfrm>
            <a:off x="6366527" y="4005219"/>
            <a:ext cx="492125" cy="215265"/>
          </a:xfrm>
          <a:prstGeom prst="rect">
            <a:avLst/>
          </a:prstGeom>
          <a:noFill/>
        </p:spPr>
        <p:txBody>
          <a:bodyPr wrap="square" rtlCol="0">
            <a:noAutofit/>
          </a:bodyPr>
          <a:lstStyle/>
          <a:p>
            <a:r>
              <a:rPr lang="en-US" sz="1000">
                <a:latin typeface="Times New Roman" panose="02020603050405020304" charset="0"/>
                <a:cs typeface="Times New Roman" panose="02020603050405020304" charset="0"/>
              </a:rPr>
              <a:t>No</a:t>
            </a:r>
          </a:p>
        </p:txBody>
      </p:sp>
    </p:spTree>
    <p:extLst>
      <p:ext uri="{BB962C8B-B14F-4D97-AF65-F5344CB8AC3E}">
        <p14:creationId xmlns:p14="http://schemas.microsoft.com/office/powerpoint/2010/main" val="26399070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2">
            <a:extLst>
              <a:ext uri="{FF2B5EF4-FFF2-40B4-BE49-F238E27FC236}">
                <a16:creationId xmlns:a16="http://schemas.microsoft.com/office/drawing/2014/main" id="{8481D8CB-FE80-45F9-B5AC-939A923F639A}"/>
              </a:ext>
            </a:extLst>
          </p:cNvPr>
          <p:cNvSpPr/>
          <p:nvPr/>
        </p:nvSpPr>
        <p:spPr>
          <a:xfrm>
            <a:off x="1696723" y="26686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Times New Roman" panose="02020603050405020304" pitchFamily="18" charset="0"/>
                <a:cs typeface="Times New Roman" panose="02020603050405020304" pitchFamily="18" charset="0"/>
              </a:rPr>
              <a:t>System</a:t>
            </a:r>
            <a:r>
              <a:rPr lang="en-IN" sz="4400" b="1" dirty="0">
                <a:solidFill>
                  <a:srgbClr val="000000"/>
                </a:solidFill>
                <a:latin typeface="Avenir Next" panose="020B0503020202020204" pitchFamily="34" charset="0"/>
              </a:rPr>
              <a:t> Requirements</a:t>
            </a:r>
            <a:endParaRPr dirty="0">
              <a:latin typeface="Avenir Next" panose="020B0503020202020204" pitchFamily="34" charset="0"/>
            </a:endParaRPr>
          </a:p>
        </p:txBody>
      </p:sp>
      <p:sp>
        <p:nvSpPr>
          <p:cNvPr id="4" name="CustomShape 1">
            <a:extLst>
              <a:ext uri="{FF2B5EF4-FFF2-40B4-BE49-F238E27FC236}">
                <a16:creationId xmlns:a16="http://schemas.microsoft.com/office/drawing/2014/main" id="{1FB31933-9BD9-3C9F-BD64-FAAA71EBEF18}"/>
              </a:ext>
            </a:extLst>
          </p:cNvPr>
          <p:cNvSpPr/>
          <p:nvPr/>
        </p:nvSpPr>
        <p:spPr>
          <a:xfrm>
            <a:off x="1696723" y="3444430"/>
            <a:ext cx="8076600" cy="75600"/>
          </a:xfrm>
          <a:prstGeom prst="rect">
            <a:avLst/>
          </a:prstGeom>
          <a:solidFill>
            <a:srgbClr val="7030A0"/>
          </a:solidFill>
          <a:ln w="25560">
            <a:solidFill>
              <a:srgbClr val="3A5F8B"/>
            </a:solidFill>
            <a:round/>
          </a:ln>
        </p:spPr>
        <p:txBody>
          <a:bodyPr/>
          <a:lstStyle/>
          <a:p>
            <a:endParaRPr lang="en-US"/>
          </a:p>
        </p:txBody>
      </p:sp>
    </p:spTree>
    <p:extLst>
      <p:ext uri="{BB962C8B-B14F-4D97-AF65-F5344CB8AC3E}">
        <p14:creationId xmlns:p14="http://schemas.microsoft.com/office/powerpoint/2010/main" val="36394790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a:extLst>
              <a:ext uri="{FF2B5EF4-FFF2-40B4-BE49-F238E27FC236}">
                <a16:creationId xmlns:a16="http://schemas.microsoft.com/office/drawing/2014/main" id="{11B16FD3-18C8-D986-D20E-09FCCE16C97D}"/>
              </a:ext>
            </a:extLst>
          </p:cNvPr>
          <p:cNvSpPr/>
          <p:nvPr/>
        </p:nvSpPr>
        <p:spPr>
          <a:xfrm>
            <a:off x="2057700" y="866057"/>
            <a:ext cx="8076600" cy="75600"/>
          </a:xfrm>
          <a:prstGeom prst="rect">
            <a:avLst/>
          </a:prstGeom>
          <a:solidFill>
            <a:srgbClr val="7030A0"/>
          </a:solidFill>
          <a:ln w="25560">
            <a:solidFill>
              <a:srgbClr val="3A5F8B"/>
            </a:solidFill>
            <a:round/>
          </a:ln>
        </p:spPr>
        <p:txBody>
          <a:bodyPr/>
          <a:lstStyle/>
          <a:p>
            <a:endParaRPr lang="en-US"/>
          </a:p>
        </p:txBody>
      </p:sp>
      <p:sp>
        <p:nvSpPr>
          <p:cNvPr id="3" name="CustomShape 2">
            <a:extLst>
              <a:ext uri="{FF2B5EF4-FFF2-40B4-BE49-F238E27FC236}">
                <a16:creationId xmlns:a16="http://schemas.microsoft.com/office/drawing/2014/main" id="{E3F7ED26-F65F-C55A-7384-BC6F825C3FCC}"/>
              </a:ext>
            </a:extLst>
          </p:cNvPr>
          <p:cNvSpPr/>
          <p:nvPr/>
        </p:nvSpPr>
        <p:spPr>
          <a:xfrm>
            <a:off x="1725279" y="105737"/>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Times New Roman" panose="02020603050405020304" pitchFamily="18" charset="0"/>
                <a:cs typeface="Times New Roman" panose="02020603050405020304" pitchFamily="18" charset="0"/>
              </a:rPr>
              <a:t>System</a:t>
            </a:r>
            <a:r>
              <a:rPr lang="en-IN" sz="4400" b="1" dirty="0">
                <a:solidFill>
                  <a:srgbClr val="000000"/>
                </a:solidFill>
                <a:latin typeface="Avenir Next" panose="020B0503020202020204" pitchFamily="34" charset="0"/>
              </a:rPr>
              <a:t> Requirements</a:t>
            </a:r>
            <a:endParaRPr dirty="0">
              <a:latin typeface="Avenir Next" panose="020B0503020202020204" pitchFamily="34" charset="0"/>
            </a:endParaRPr>
          </a:p>
        </p:txBody>
      </p:sp>
      <p:sp>
        <p:nvSpPr>
          <p:cNvPr id="5" name="TextBox 4">
            <a:extLst>
              <a:ext uri="{FF2B5EF4-FFF2-40B4-BE49-F238E27FC236}">
                <a16:creationId xmlns:a16="http://schemas.microsoft.com/office/drawing/2014/main" id="{97BDAE51-5021-32E6-9D4D-3E6204BA6BD2}"/>
              </a:ext>
            </a:extLst>
          </p:cNvPr>
          <p:cNvSpPr txBox="1"/>
          <p:nvPr/>
        </p:nvSpPr>
        <p:spPr>
          <a:xfrm>
            <a:off x="988026" y="1011283"/>
            <a:ext cx="10312319" cy="5859553"/>
          </a:xfrm>
          <a:prstGeom prst="rect">
            <a:avLst/>
          </a:prstGeom>
          <a:noFill/>
        </p:spPr>
        <p:txBody>
          <a:bodyPr wrap="square">
            <a:spAutoFit/>
          </a:bodyPr>
          <a:lstStyle/>
          <a:p>
            <a:pPr>
              <a:lnSpc>
                <a:spcPct val="150000"/>
              </a:lnSpc>
              <a:buNone/>
            </a:pPr>
            <a:r>
              <a:rPr lang="en-IN" b="1" dirty="0">
                <a:latin typeface="Times New Roman" panose="02020603050405020304" pitchFamily="18" charset="0"/>
                <a:cs typeface="Times New Roman" panose="02020603050405020304" pitchFamily="18" charset="0"/>
              </a:rPr>
              <a:t>Hardware Requirements</a:t>
            </a:r>
          </a:p>
          <a:p>
            <a:pPr>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Processor:</a:t>
            </a:r>
            <a:r>
              <a:rPr lang="en-IN" dirty="0">
                <a:latin typeface="Times New Roman" panose="02020603050405020304" pitchFamily="18" charset="0"/>
                <a:cs typeface="Times New Roman" panose="02020603050405020304" pitchFamily="18" charset="0"/>
              </a:rPr>
              <a:t> Intel Core i5 or higher</a:t>
            </a:r>
          </a:p>
          <a:p>
            <a:pPr>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RAM:</a:t>
            </a:r>
            <a:r>
              <a:rPr lang="en-IN" dirty="0">
                <a:latin typeface="Times New Roman" panose="02020603050405020304" pitchFamily="18" charset="0"/>
                <a:cs typeface="Times New Roman" panose="02020603050405020304" pitchFamily="18" charset="0"/>
              </a:rPr>
              <a:t> Minimum 8 GB</a:t>
            </a:r>
          </a:p>
          <a:p>
            <a:pPr>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Storage:</a:t>
            </a:r>
            <a:r>
              <a:rPr lang="en-IN" dirty="0">
                <a:latin typeface="Times New Roman" panose="02020603050405020304" pitchFamily="18" charset="0"/>
                <a:cs typeface="Times New Roman" panose="02020603050405020304" pitchFamily="18" charset="0"/>
              </a:rPr>
              <a:t> At least 50 GB free space</a:t>
            </a:r>
          </a:p>
          <a:p>
            <a:pPr>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Network Interface:</a:t>
            </a:r>
            <a:r>
              <a:rPr lang="en-IN" dirty="0">
                <a:latin typeface="Times New Roman" panose="02020603050405020304" pitchFamily="18" charset="0"/>
                <a:cs typeface="Times New Roman" panose="02020603050405020304" pitchFamily="18" charset="0"/>
              </a:rPr>
              <a:t> Ethernet adapter for packet capture</a:t>
            </a:r>
          </a:p>
          <a:p>
            <a:pPr>
              <a:lnSpc>
                <a:spcPct val="150000"/>
              </a:lnSpc>
              <a:buNone/>
            </a:pPr>
            <a:r>
              <a:rPr lang="en-IN" b="1" dirty="0">
                <a:latin typeface="Times New Roman" panose="02020603050405020304" pitchFamily="18" charset="0"/>
                <a:cs typeface="Times New Roman" panose="02020603050405020304" pitchFamily="18" charset="0"/>
              </a:rPr>
              <a:t>✅ Software Requirements</a:t>
            </a:r>
          </a:p>
          <a:p>
            <a:pPr>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Operating System:</a:t>
            </a:r>
            <a:r>
              <a:rPr lang="en-IN" dirty="0">
                <a:latin typeface="Times New Roman" panose="02020603050405020304" pitchFamily="18" charset="0"/>
                <a:cs typeface="Times New Roman" panose="02020603050405020304" pitchFamily="18" charset="0"/>
              </a:rPr>
              <a:t> Ubuntu Linux (preferred) or any Linux-based OS</a:t>
            </a:r>
          </a:p>
          <a:p>
            <a:pPr>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Suricata:</a:t>
            </a:r>
            <a:r>
              <a:rPr lang="en-IN" dirty="0">
                <a:latin typeface="Times New Roman" panose="02020603050405020304" pitchFamily="18" charset="0"/>
                <a:cs typeface="Times New Roman" panose="02020603050405020304" pitchFamily="18" charset="0"/>
              </a:rPr>
              <a:t> IDS engine for signature-based detection</a:t>
            </a:r>
          </a:p>
          <a:p>
            <a:pPr>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Python:</a:t>
            </a:r>
            <a:r>
              <a:rPr lang="en-IN" dirty="0">
                <a:latin typeface="Times New Roman" panose="02020603050405020304" pitchFamily="18" charset="0"/>
                <a:cs typeface="Times New Roman" panose="02020603050405020304" pitchFamily="18" charset="0"/>
              </a:rPr>
              <a:t> Version 3.8+ for feature extraction and ML integration</a:t>
            </a:r>
          </a:p>
          <a:p>
            <a:pPr>
              <a:lnSpc>
                <a:spcPct val="150000"/>
              </a:lnSpc>
              <a:buFont typeface="Arial" panose="020B0604020202020204" pitchFamily="34" charset="0"/>
              <a:buChar char="•"/>
            </a:pPr>
            <a:r>
              <a:rPr lang="en-IN" b="1" dirty="0" err="1">
                <a:latin typeface="Times New Roman" panose="02020603050405020304" pitchFamily="18" charset="0"/>
                <a:cs typeface="Times New Roman" panose="02020603050405020304" pitchFamily="18" charset="0"/>
              </a:rPr>
              <a:t>TShark</a:t>
            </a:r>
            <a:r>
              <a:rPr lang="en-IN" b="1"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For raw packet capture and CSV output</a:t>
            </a:r>
          </a:p>
          <a:p>
            <a:pPr>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Scikit-learn:</a:t>
            </a:r>
            <a:r>
              <a:rPr lang="en-IN" dirty="0">
                <a:latin typeface="Times New Roman" panose="02020603050405020304" pitchFamily="18" charset="0"/>
                <a:cs typeface="Times New Roman" panose="02020603050405020304" pitchFamily="18" charset="0"/>
              </a:rPr>
              <a:t> For implementing One-Class SVM and Isolation Forest</a:t>
            </a:r>
          </a:p>
          <a:p>
            <a:pPr>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Iptables:</a:t>
            </a:r>
            <a:r>
              <a:rPr lang="en-IN" dirty="0">
                <a:latin typeface="Times New Roman" panose="02020603050405020304" pitchFamily="18" charset="0"/>
                <a:cs typeface="Times New Roman" panose="02020603050405020304" pitchFamily="18" charset="0"/>
              </a:rPr>
              <a:t> For threat mitigation via blocking rules</a:t>
            </a:r>
          </a:p>
          <a:p>
            <a:pPr>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SMTP/Gmail API:</a:t>
            </a:r>
            <a:r>
              <a:rPr lang="en-IN" dirty="0">
                <a:latin typeface="Times New Roman" panose="02020603050405020304" pitchFamily="18" charset="0"/>
                <a:cs typeface="Times New Roman" panose="02020603050405020304" pitchFamily="18" charset="0"/>
              </a:rPr>
              <a:t> For email alert functionality</a:t>
            </a:r>
          </a:p>
          <a:p>
            <a:pPr>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Other Libraries:</a:t>
            </a:r>
            <a:r>
              <a:rPr lang="en-IN" dirty="0">
                <a:latin typeface="Times New Roman" panose="02020603050405020304" pitchFamily="18" charset="0"/>
                <a:cs typeface="Times New Roman" panose="02020603050405020304" pitchFamily="18" charset="0"/>
              </a:rPr>
              <a:t> Pandas, NumPy, Matplotlib (for data processing and visualization)</a:t>
            </a:r>
          </a:p>
        </p:txBody>
      </p:sp>
    </p:spTree>
    <p:extLst>
      <p:ext uri="{BB962C8B-B14F-4D97-AF65-F5344CB8AC3E}">
        <p14:creationId xmlns:p14="http://schemas.microsoft.com/office/powerpoint/2010/main" val="33389036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8E8BC4-A9AE-28F4-FEA6-624E6454A853}"/>
              </a:ext>
            </a:extLst>
          </p:cNvPr>
          <p:cNvSpPr/>
          <p:nvPr/>
        </p:nvSpPr>
        <p:spPr>
          <a:xfrm>
            <a:off x="5177299" y="3136612"/>
            <a:ext cx="2868349" cy="584775"/>
          </a:xfrm>
          <a:prstGeom prst="rect">
            <a:avLst/>
          </a:prstGeom>
        </p:spPr>
        <p:txBody>
          <a:bodyPr wrap="none">
            <a:spAutoFit/>
          </a:bodyPr>
          <a:lstStyle/>
          <a:p>
            <a:r>
              <a:rPr lang="en-IN" sz="3200" dirty="0">
                <a:latin typeface="Times New Roman" panose="02020603050405020304" pitchFamily="18" charset="0"/>
                <a:cs typeface="Times New Roman" panose="02020603050405020304" pitchFamily="18" charset="0"/>
              </a:rPr>
              <a:t>Implementation</a:t>
            </a:r>
            <a:endParaRPr lang="en-US" sz="3200" dirty="0">
              <a:latin typeface="Times New Roman" panose="02020603050405020304" pitchFamily="18" charset="0"/>
              <a:cs typeface="Times New Roman" panose="02020603050405020304" pitchFamily="18" charset="0"/>
            </a:endParaRPr>
          </a:p>
        </p:txBody>
      </p:sp>
      <p:sp>
        <p:nvSpPr>
          <p:cNvPr id="3" name="CustomShape 1">
            <a:extLst>
              <a:ext uri="{FF2B5EF4-FFF2-40B4-BE49-F238E27FC236}">
                <a16:creationId xmlns:a16="http://schemas.microsoft.com/office/drawing/2014/main" id="{D0DD28EF-D1CC-05D8-1177-7B0C651AE4D0}"/>
              </a:ext>
            </a:extLst>
          </p:cNvPr>
          <p:cNvSpPr/>
          <p:nvPr/>
        </p:nvSpPr>
        <p:spPr>
          <a:xfrm>
            <a:off x="2026693" y="3703364"/>
            <a:ext cx="8381160" cy="75600"/>
          </a:xfrm>
          <a:prstGeom prst="rect">
            <a:avLst/>
          </a:prstGeom>
          <a:solidFill>
            <a:srgbClr val="7030A0"/>
          </a:solidFill>
          <a:ln w="25560">
            <a:solidFill>
              <a:srgbClr val="3A5F8B"/>
            </a:solidFill>
            <a:round/>
          </a:ln>
        </p:spPr>
        <p:txBody>
          <a:bodyPr/>
          <a:lstStyle/>
          <a:p>
            <a:endParaRPr lang="en-US"/>
          </a:p>
        </p:txBody>
      </p:sp>
    </p:spTree>
    <p:extLst>
      <p:ext uri="{BB962C8B-B14F-4D97-AF65-F5344CB8AC3E}">
        <p14:creationId xmlns:p14="http://schemas.microsoft.com/office/powerpoint/2010/main" val="29910628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46FBFF-56A4-8FC0-10F5-D9DBFEA8966B}"/>
              </a:ext>
            </a:extLst>
          </p:cNvPr>
          <p:cNvSpPr txBox="1"/>
          <p:nvPr/>
        </p:nvSpPr>
        <p:spPr>
          <a:xfrm>
            <a:off x="385550" y="875818"/>
            <a:ext cx="6093724" cy="369332"/>
          </a:xfrm>
          <a:prstGeom prst="rect">
            <a:avLst/>
          </a:prstGeom>
          <a:noFill/>
        </p:spPr>
        <p:txBody>
          <a:bodyPr wrap="square">
            <a:spAutoFit/>
          </a:bodyPr>
          <a:lstStyle/>
          <a:p>
            <a:r>
              <a:rPr lang="en-IN" sz="1800" dirty="0"/>
              <a:t>Input:</a:t>
            </a:r>
          </a:p>
        </p:txBody>
      </p:sp>
      <p:sp>
        <p:nvSpPr>
          <p:cNvPr id="4" name="CustomShape 1">
            <a:extLst>
              <a:ext uri="{FF2B5EF4-FFF2-40B4-BE49-F238E27FC236}">
                <a16:creationId xmlns:a16="http://schemas.microsoft.com/office/drawing/2014/main" id="{D6F65367-BE3A-BAAF-8862-B7DCFF0A8F82}"/>
              </a:ext>
            </a:extLst>
          </p:cNvPr>
          <p:cNvSpPr/>
          <p:nvPr/>
        </p:nvSpPr>
        <p:spPr>
          <a:xfrm>
            <a:off x="2599899" y="584775"/>
            <a:ext cx="8381160" cy="75600"/>
          </a:xfrm>
          <a:prstGeom prst="rect">
            <a:avLst/>
          </a:prstGeom>
          <a:solidFill>
            <a:srgbClr val="7030A0"/>
          </a:solidFill>
          <a:ln w="25560">
            <a:solidFill>
              <a:srgbClr val="3A5F8B"/>
            </a:solidFill>
            <a:round/>
          </a:ln>
        </p:spPr>
        <p:txBody>
          <a:bodyPr/>
          <a:lstStyle/>
          <a:p>
            <a:endParaRPr lang="en-US"/>
          </a:p>
        </p:txBody>
      </p:sp>
      <p:sp>
        <p:nvSpPr>
          <p:cNvPr id="5" name="Rectangle 4">
            <a:extLst>
              <a:ext uri="{FF2B5EF4-FFF2-40B4-BE49-F238E27FC236}">
                <a16:creationId xmlns:a16="http://schemas.microsoft.com/office/drawing/2014/main" id="{2BD74697-548B-27F0-3C39-E7B164AE7FCF}"/>
              </a:ext>
            </a:extLst>
          </p:cNvPr>
          <p:cNvSpPr/>
          <p:nvPr/>
        </p:nvSpPr>
        <p:spPr>
          <a:xfrm>
            <a:off x="4783098" y="0"/>
            <a:ext cx="2868349" cy="584775"/>
          </a:xfrm>
          <a:prstGeom prst="rect">
            <a:avLst/>
          </a:prstGeom>
        </p:spPr>
        <p:txBody>
          <a:bodyPr wrap="none">
            <a:spAutoFit/>
          </a:bodyPr>
          <a:lstStyle/>
          <a:p>
            <a:r>
              <a:rPr lang="en-IN" sz="3200" dirty="0">
                <a:latin typeface="Times New Roman" panose="02020603050405020304" pitchFamily="18" charset="0"/>
                <a:cs typeface="Times New Roman" panose="02020603050405020304" pitchFamily="18" charset="0"/>
              </a:rPr>
              <a:t>Implementation</a:t>
            </a:r>
            <a:endParaRPr lang="en-US" sz="3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0326A61-12FD-3D3C-15D8-CF9E745782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478" y="1320750"/>
            <a:ext cx="11955438" cy="5438781"/>
          </a:xfrm>
          <a:prstGeom prst="rect">
            <a:avLst/>
          </a:prstGeom>
        </p:spPr>
      </p:pic>
    </p:spTree>
    <p:extLst>
      <p:ext uri="{BB962C8B-B14F-4D97-AF65-F5344CB8AC3E}">
        <p14:creationId xmlns:p14="http://schemas.microsoft.com/office/powerpoint/2010/main" val="1604096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B37E0522-FE61-5C5E-26D4-164F25CDF0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65027"/>
            <a:ext cx="11871425" cy="5192973"/>
          </a:xfrm>
          <a:prstGeom prst="rect">
            <a:avLst/>
          </a:prstGeom>
        </p:spPr>
      </p:pic>
      <p:sp>
        <p:nvSpPr>
          <p:cNvPr id="5" name="TextBox 4">
            <a:extLst>
              <a:ext uri="{FF2B5EF4-FFF2-40B4-BE49-F238E27FC236}">
                <a16:creationId xmlns:a16="http://schemas.microsoft.com/office/drawing/2014/main" id="{BEBCF9FB-638A-9C2B-3A78-0E1AFE864163}"/>
              </a:ext>
            </a:extLst>
          </p:cNvPr>
          <p:cNvSpPr txBox="1"/>
          <p:nvPr/>
        </p:nvSpPr>
        <p:spPr>
          <a:xfrm>
            <a:off x="274666" y="979393"/>
            <a:ext cx="1436612" cy="584775"/>
          </a:xfrm>
          <a:prstGeom prst="rect">
            <a:avLst/>
          </a:prstGeom>
          <a:noFill/>
        </p:spPr>
        <p:txBody>
          <a:bodyPr wrap="none" rtlCol="0">
            <a:spAutoFit/>
          </a:bodyPr>
          <a:lstStyle/>
          <a:p>
            <a:r>
              <a:rPr lang="en-IN" sz="3200" dirty="0"/>
              <a:t>output:</a:t>
            </a:r>
          </a:p>
        </p:txBody>
      </p:sp>
      <p:pic>
        <p:nvPicPr>
          <p:cNvPr id="2" name="Picture 1">
            <a:extLst>
              <a:ext uri="{FF2B5EF4-FFF2-40B4-BE49-F238E27FC236}">
                <a16:creationId xmlns:a16="http://schemas.microsoft.com/office/drawing/2014/main" id="{A047E79D-06FE-9938-4A3B-8F9CD6478A54}"/>
              </a:ext>
            </a:extLst>
          </p:cNvPr>
          <p:cNvPicPr>
            <a:picLocks noChangeAspect="1"/>
          </p:cNvPicPr>
          <p:nvPr/>
        </p:nvPicPr>
        <p:blipFill>
          <a:blip r:embed="rId3"/>
          <a:stretch>
            <a:fillRect/>
          </a:stretch>
        </p:blipFill>
        <p:spPr>
          <a:xfrm>
            <a:off x="3975869" y="-139791"/>
            <a:ext cx="3066554" cy="859611"/>
          </a:xfrm>
          <a:prstGeom prst="rect">
            <a:avLst/>
          </a:prstGeom>
        </p:spPr>
      </p:pic>
      <p:sp>
        <p:nvSpPr>
          <p:cNvPr id="4" name="CustomShape 1">
            <a:extLst>
              <a:ext uri="{FF2B5EF4-FFF2-40B4-BE49-F238E27FC236}">
                <a16:creationId xmlns:a16="http://schemas.microsoft.com/office/drawing/2014/main" id="{0EFED226-B68A-ABE1-1F02-3E6A3D0F9DAF}"/>
              </a:ext>
            </a:extLst>
          </p:cNvPr>
          <p:cNvSpPr/>
          <p:nvPr/>
        </p:nvSpPr>
        <p:spPr>
          <a:xfrm>
            <a:off x="1745132" y="482492"/>
            <a:ext cx="8381160" cy="75600"/>
          </a:xfrm>
          <a:prstGeom prst="rect">
            <a:avLst/>
          </a:prstGeom>
          <a:solidFill>
            <a:srgbClr val="7030A0"/>
          </a:solidFill>
          <a:ln w="25560">
            <a:solidFill>
              <a:srgbClr val="3A5F8B"/>
            </a:solidFill>
            <a:round/>
          </a:ln>
        </p:spPr>
        <p:txBody>
          <a:bodyPr/>
          <a:lstStyle/>
          <a:p>
            <a:endParaRPr lang="en-US"/>
          </a:p>
        </p:txBody>
      </p:sp>
    </p:spTree>
    <p:extLst>
      <p:ext uri="{BB962C8B-B14F-4D97-AF65-F5344CB8AC3E}">
        <p14:creationId xmlns:p14="http://schemas.microsoft.com/office/powerpoint/2010/main" val="24855785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164D773-3D5B-918D-F1A2-9DC0020BA6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61745"/>
            <a:ext cx="12078269" cy="5680247"/>
          </a:xfrm>
          <a:prstGeom prst="rect">
            <a:avLst/>
          </a:prstGeom>
        </p:spPr>
      </p:pic>
      <p:sp>
        <p:nvSpPr>
          <p:cNvPr id="3" name="TextBox 2">
            <a:extLst>
              <a:ext uri="{FF2B5EF4-FFF2-40B4-BE49-F238E27FC236}">
                <a16:creationId xmlns:a16="http://schemas.microsoft.com/office/drawing/2014/main" id="{A978DB70-52A9-1E82-9ECF-070BE6020A3F}"/>
              </a:ext>
            </a:extLst>
          </p:cNvPr>
          <p:cNvSpPr txBox="1"/>
          <p:nvPr/>
        </p:nvSpPr>
        <p:spPr>
          <a:xfrm>
            <a:off x="1286302" y="600080"/>
            <a:ext cx="6093724" cy="461665"/>
          </a:xfrm>
          <a:prstGeom prst="rect">
            <a:avLst/>
          </a:prstGeom>
          <a:noFill/>
        </p:spPr>
        <p:txBody>
          <a:bodyPr wrap="square">
            <a:spAutoFit/>
          </a:bodyPr>
          <a:lstStyle/>
          <a:p>
            <a:r>
              <a:rPr lang="en-IN" sz="2400" dirty="0"/>
              <a:t>Output:</a:t>
            </a:r>
          </a:p>
        </p:txBody>
      </p:sp>
      <p:sp>
        <p:nvSpPr>
          <p:cNvPr id="6" name="CustomShape 1">
            <a:extLst>
              <a:ext uri="{FF2B5EF4-FFF2-40B4-BE49-F238E27FC236}">
                <a16:creationId xmlns:a16="http://schemas.microsoft.com/office/drawing/2014/main" id="{43630C23-A038-0945-472F-B1C30B777E66}"/>
              </a:ext>
            </a:extLst>
          </p:cNvPr>
          <p:cNvSpPr/>
          <p:nvPr/>
        </p:nvSpPr>
        <p:spPr>
          <a:xfrm>
            <a:off x="2429301" y="536661"/>
            <a:ext cx="8381160" cy="75600"/>
          </a:xfrm>
          <a:prstGeom prst="rect">
            <a:avLst/>
          </a:prstGeom>
          <a:solidFill>
            <a:srgbClr val="7030A0"/>
          </a:solidFill>
          <a:ln w="25560">
            <a:solidFill>
              <a:srgbClr val="3A5F8B"/>
            </a:solidFill>
            <a:round/>
          </a:ln>
        </p:spPr>
        <p:txBody>
          <a:bodyPr/>
          <a:lstStyle/>
          <a:p>
            <a:endParaRPr lang="en-US"/>
          </a:p>
        </p:txBody>
      </p:sp>
      <p:sp>
        <p:nvSpPr>
          <p:cNvPr id="7" name="Rectangle 6">
            <a:extLst>
              <a:ext uri="{FF2B5EF4-FFF2-40B4-BE49-F238E27FC236}">
                <a16:creationId xmlns:a16="http://schemas.microsoft.com/office/drawing/2014/main" id="{E0400F32-B626-5E93-ABA3-D55A23A5445E}"/>
              </a:ext>
            </a:extLst>
          </p:cNvPr>
          <p:cNvSpPr/>
          <p:nvPr/>
        </p:nvSpPr>
        <p:spPr>
          <a:xfrm>
            <a:off x="4858603" y="0"/>
            <a:ext cx="2868349" cy="584775"/>
          </a:xfrm>
          <a:prstGeom prst="rect">
            <a:avLst/>
          </a:prstGeom>
        </p:spPr>
        <p:txBody>
          <a:bodyPr wrap="none">
            <a:spAutoFit/>
          </a:bodyPr>
          <a:lstStyle/>
          <a:p>
            <a:r>
              <a:rPr lang="en-IN" sz="3200" dirty="0">
                <a:latin typeface="Times New Roman" panose="02020603050405020304" pitchFamily="18" charset="0"/>
                <a:cs typeface="Times New Roman" panose="02020603050405020304" pitchFamily="18" charset="0"/>
              </a:rPr>
              <a:t>Implementation</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318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2">
            <a:extLst>
              <a:ext uri="{FF2B5EF4-FFF2-40B4-BE49-F238E27FC236}">
                <a16:creationId xmlns:a16="http://schemas.microsoft.com/office/drawing/2014/main" id="{6DD160C5-7C38-2CC0-A8D7-4786C6833F6D}"/>
              </a:ext>
            </a:extLst>
          </p:cNvPr>
          <p:cNvSpPr/>
          <p:nvPr/>
        </p:nvSpPr>
        <p:spPr>
          <a:xfrm>
            <a:off x="1778609" y="28276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Times New Roman" panose="02020603050405020304" pitchFamily="18" charset="0"/>
                <a:cs typeface="Times New Roman" panose="02020603050405020304" pitchFamily="18" charset="0"/>
              </a:rPr>
              <a:t>Results</a:t>
            </a:r>
            <a:endParaRPr dirty="0">
              <a:latin typeface="Times New Roman" panose="02020603050405020304" pitchFamily="18" charset="0"/>
              <a:cs typeface="Times New Roman" panose="02020603050405020304" pitchFamily="18" charset="0"/>
            </a:endParaRPr>
          </a:p>
        </p:txBody>
      </p:sp>
      <p:sp>
        <p:nvSpPr>
          <p:cNvPr id="3" name="CustomShape 1">
            <a:extLst>
              <a:ext uri="{FF2B5EF4-FFF2-40B4-BE49-F238E27FC236}">
                <a16:creationId xmlns:a16="http://schemas.microsoft.com/office/drawing/2014/main" id="{7B48904A-D5F2-56A1-CCA1-EED97587A81A}"/>
              </a:ext>
            </a:extLst>
          </p:cNvPr>
          <p:cNvSpPr/>
          <p:nvPr/>
        </p:nvSpPr>
        <p:spPr>
          <a:xfrm>
            <a:off x="2260831" y="3588000"/>
            <a:ext cx="8076600" cy="75600"/>
          </a:xfrm>
          <a:prstGeom prst="rect">
            <a:avLst/>
          </a:prstGeom>
          <a:solidFill>
            <a:srgbClr val="7030A0"/>
          </a:solidFill>
          <a:ln w="25560">
            <a:solidFill>
              <a:srgbClr val="3A5F8B"/>
            </a:solidFill>
            <a:round/>
          </a:ln>
        </p:spPr>
        <p:txBody>
          <a:bodyPr/>
          <a:lstStyle/>
          <a:p>
            <a:endParaRPr lang="en-US"/>
          </a:p>
        </p:txBody>
      </p:sp>
    </p:spTree>
    <p:extLst>
      <p:ext uri="{BB962C8B-B14F-4D97-AF65-F5344CB8AC3E}">
        <p14:creationId xmlns:p14="http://schemas.microsoft.com/office/powerpoint/2010/main" val="26640310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a:extLst>
              <a:ext uri="{FF2B5EF4-FFF2-40B4-BE49-F238E27FC236}">
                <a16:creationId xmlns:a16="http://schemas.microsoft.com/office/drawing/2014/main" id="{76C3BC5B-A015-3ADD-A045-CC19907624F2}"/>
              </a:ext>
            </a:extLst>
          </p:cNvPr>
          <p:cNvSpPr/>
          <p:nvPr/>
        </p:nvSpPr>
        <p:spPr>
          <a:xfrm>
            <a:off x="2467133" y="851087"/>
            <a:ext cx="8076600" cy="75600"/>
          </a:xfrm>
          <a:prstGeom prst="rect">
            <a:avLst/>
          </a:prstGeom>
          <a:solidFill>
            <a:srgbClr val="7030A0"/>
          </a:solidFill>
          <a:ln w="25560">
            <a:solidFill>
              <a:srgbClr val="3A5F8B"/>
            </a:solidFill>
            <a:round/>
          </a:ln>
        </p:spPr>
        <p:txBody>
          <a:bodyPr/>
          <a:lstStyle/>
          <a:p>
            <a:endParaRPr lang="en-US"/>
          </a:p>
        </p:txBody>
      </p:sp>
      <p:sp>
        <p:nvSpPr>
          <p:cNvPr id="3" name="CustomShape 2">
            <a:extLst>
              <a:ext uri="{FF2B5EF4-FFF2-40B4-BE49-F238E27FC236}">
                <a16:creationId xmlns:a16="http://schemas.microsoft.com/office/drawing/2014/main" id="{80EEA28A-6112-765A-B942-CBB001C738EC}"/>
              </a:ext>
            </a:extLst>
          </p:cNvPr>
          <p:cNvSpPr/>
          <p:nvPr/>
        </p:nvSpPr>
        <p:spPr>
          <a:xfrm>
            <a:off x="2057700" y="166367"/>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Times New Roman" panose="02020603050405020304" pitchFamily="18" charset="0"/>
                <a:cs typeface="Times New Roman" panose="02020603050405020304" pitchFamily="18" charset="0"/>
              </a:rPr>
              <a:t>Results</a:t>
            </a:r>
            <a:endParaRPr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48C3394-FA74-523C-F9A0-228F508390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716" y="1318621"/>
            <a:ext cx="11851665" cy="5539378"/>
          </a:xfrm>
          <a:prstGeom prst="rect">
            <a:avLst/>
          </a:prstGeom>
        </p:spPr>
      </p:pic>
    </p:spTree>
    <p:extLst>
      <p:ext uri="{BB962C8B-B14F-4D97-AF65-F5344CB8AC3E}">
        <p14:creationId xmlns:p14="http://schemas.microsoft.com/office/powerpoint/2010/main" val="18085353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2">
            <a:extLst>
              <a:ext uri="{FF2B5EF4-FFF2-40B4-BE49-F238E27FC236}">
                <a16:creationId xmlns:a16="http://schemas.microsoft.com/office/drawing/2014/main" id="{97891555-A522-F6D4-F7BE-D0B0ECA04C04}"/>
              </a:ext>
            </a:extLst>
          </p:cNvPr>
          <p:cNvSpPr/>
          <p:nvPr/>
        </p:nvSpPr>
        <p:spPr>
          <a:xfrm>
            <a:off x="1677897" y="2693592"/>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Times New Roman" panose="02020603050405020304" pitchFamily="18" charset="0"/>
                <a:cs typeface="Times New Roman" panose="02020603050405020304" pitchFamily="18" charset="0"/>
              </a:rPr>
              <a:t>Conclusion</a:t>
            </a:r>
            <a:endParaRPr dirty="0">
              <a:latin typeface="Times New Roman" panose="02020603050405020304" pitchFamily="18" charset="0"/>
              <a:cs typeface="Times New Roman" panose="02020603050405020304" pitchFamily="18" charset="0"/>
            </a:endParaRPr>
          </a:p>
        </p:txBody>
      </p:sp>
      <p:sp>
        <p:nvSpPr>
          <p:cNvPr id="3" name="CustomShape 1">
            <a:extLst>
              <a:ext uri="{FF2B5EF4-FFF2-40B4-BE49-F238E27FC236}">
                <a16:creationId xmlns:a16="http://schemas.microsoft.com/office/drawing/2014/main" id="{45A1FF80-B0F0-B4CA-E951-0D630ED0D8EB}"/>
              </a:ext>
            </a:extLst>
          </p:cNvPr>
          <p:cNvSpPr/>
          <p:nvPr/>
        </p:nvSpPr>
        <p:spPr>
          <a:xfrm>
            <a:off x="1388660" y="3416112"/>
            <a:ext cx="8076600" cy="75600"/>
          </a:xfrm>
          <a:prstGeom prst="rect">
            <a:avLst/>
          </a:prstGeom>
          <a:solidFill>
            <a:srgbClr val="7030A0"/>
          </a:solidFill>
          <a:ln w="25560">
            <a:solidFill>
              <a:srgbClr val="3A5F8B"/>
            </a:solidFill>
            <a:round/>
          </a:ln>
        </p:spPr>
        <p:txBody>
          <a:bodyPr/>
          <a:lstStyle/>
          <a:p>
            <a:endParaRPr lang="en-US"/>
          </a:p>
        </p:txBody>
      </p:sp>
    </p:spTree>
    <p:extLst>
      <p:ext uri="{BB962C8B-B14F-4D97-AF65-F5344CB8AC3E}">
        <p14:creationId xmlns:p14="http://schemas.microsoft.com/office/powerpoint/2010/main" val="944388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A29871-0781-14E8-7E41-109F66EF852E}"/>
              </a:ext>
            </a:extLst>
          </p:cNvPr>
          <p:cNvSpPr txBox="1"/>
          <p:nvPr/>
        </p:nvSpPr>
        <p:spPr>
          <a:xfrm>
            <a:off x="5388908" y="492810"/>
            <a:ext cx="6098240" cy="584775"/>
          </a:xfrm>
          <a:prstGeom prst="rect">
            <a:avLst/>
          </a:prstGeom>
          <a:noFill/>
        </p:spPr>
        <p:txBody>
          <a:bodyPr wrap="square">
            <a:spAutoFit/>
          </a:bodyPr>
          <a:lstStyle/>
          <a:p>
            <a:pPr>
              <a:lnSpc>
                <a:spcPct val="100000"/>
              </a:lnSpc>
            </a:pPr>
            <a:r>
              <a:rPr lang="en-IN" sz="3200" b="1" dirty="0">
                <a:latin typeface="Avenir Next" panose="020B0503020202020204" pitchFamily="34" charset="0"/>
              </a:rPr>
              <a:t>Outline</a:t>
            </a:r>
            <a:endParaRPr lang="en-IN" sz="3200" dirty="0">
              <a:latin typeface="Avenir Next" panose="020B0503020202020204" pitchFamily="34" charset="0"/>
            </a:endParaRPr>
          </a:p>
        </p:txBody>
      </p:sp>
      <p:sp>
        <p:nvSpPr>
          <p:cNvPr id="4" name="CustomShape 1">
            <a:extLst>
              <a:ext uri="{FF2B5EF4-FFF2-40B4-BE49-F238E27FC236}">
                <a16:creationId xmlns:a16="http://schemas.microsoft.com/office/drawing/2014/main" id="{3B23178A-3DB7-38B1-6C92-890343A9F6C6}"/>
              </a:ext>
            </a:extLst>
          </p:cNvPr>
          <p:cNvSpPr/>
          <p:nvPr/>
        </p:nvSpPr>
        <p:spPr>
          <a:xfrm>
            <a:off x="2017059" y="1039785"/>
            <a:ext cx="8381160" cy="75600"/>
          </a:xfrm>
          <a:prstGeom prst="rect">
            <a:avLst/>
          </a:prstGeom>
          <a:solidFill>
            <a:srgbClr val="7030A0"/>
          </a:solidFill>
          <a:ln w="25560">
            <a:solidFill>
              <a:srgbClr val="3A5F8B"/>
            </a:solidFill>
            <a:round/>
          </a:ln>
        </p:spPr>
        <p:txBody>
          <a:bodyPr/>
          <a:lstStyle/>
          <a:p>
            <a:endParaRPr lang="en-US"/>
          </a:p>
        </p:txBody>
      </p:sp>
      <p:sp>
        <p:nvSpPr>
          <p:cNvPr id="5" name="CustomShape 3">
            <a:extLst>
              <a:ext uri="{FF2B5EF4-FFF2-40B4-BE49-F238E27FC236}">
                <a16:creationId xmlns:a16="http://schemas.microsoft.com/office/drawing/2014/main" id="{1BA15C07-AF4B-EE4F-4846-671F67B82F7A}"/>
              </a:ext>
            </a:extLst>
          </p:cNvPr>
          <p:cNvSpPr/>
          <p:nvPr/>
        </p:nvSpPr>
        <p:spPr>
          <a:xfrm>
            <a:off x="1159808" y="1509649"/>
            <a:ext cx="8458200" cy="4191600"/>
          </a:xfrm>
          <a:prstGeom prst="rect">
            <a:avLst/>
          </a:prstGeom>
        </p:spPr>
        <p:txBody>
          <a:bodyPr lIns="90000" tIns="45000" rIns="90000" bIns="45000"/>
          <a:lstStyle/>
          <a:p>
            <a:pPr>
              <a:lnSpc>
                <a:spcPct val="150000"/>
              </a:lnSpc>
              <a:buFont typeface="Arial" panose="020B0604020202020204" pitchFamily="34" charset="0"/>
              <a:buChar char="•"/>
            </a:pPr>
            <a:r>
              <a:rPr lang="en-IN" sz="2000" b="1" dirty="0">
                <a:solidFill>
                  <a:srgbClr val="000000"/>
                </a:solidFill>
                <a:latin typeface="Times New Roman" panose="02020603050405020304" pitchFamily="18" charset="0"/>
                <a:cs typeface="Times New Roman" panose="02020603050405020304" pitchFamily="18" charset="0"/>
              </a:rPr>
              <a:t> Abstract </a:t>
            </a:r>
          </a:p>
          <a:p>
            <a:pPr>
              <a:lnSpc>
                <a:spcPct val="150000"/>
              </a:lnSpc>
              <a:buFont typeface="Arial" panose="020B0604020202020204" pitchFamily="34" charset="0"/>
              <a:buChar char="•"/>
            </a:pPr>
            <a:r>
              <a:rPr lang="en-IN" sz="2000" b="1" dirty="0">
                <a:solidFill>
                  <a:srgbClr val="000000"/>
                </a:solidFill>
                <a:latin typeface="Times New Roman" panose="02020603050405020304" pitchFamily="18" charset="0"/>
                <a:cs typeface="Times New Roman" panose="02020603050405020304" pitchFamily="18" charset="0"/>
              </a:rPr>
              <a:t> Introduction </a:t>
            </a:r>
          </a:p>
          <a:p>
            <a:pPr>
              <a:lnSpc>
                <a:spcPct val="150000"/>
              </a:lnSpc>
              <a:buFont typeface="Arial" panose="020B0604020202020204" pitchFamily="34" charset="0"/>
              <a:buChar char="•"/>
            </a:pPr>
            <a:r>
              <a:rPr lang="en-IN" sz="2000" b="1" dirty="0">
                <a:solidFill>
                  <a:srgbClr val="000000"/>
                </a:solidFill>
                <a:latin typeface="Times New Roman" panose="02020603050405020304" pitchFamily="18" charset="0"/>
                <a:cs typeface="Times New Roman" panose="02020603050405020304" pitchFamily="18" charset="0"/>
              </a:rPr>
              <a:t> Literature Review </a:t>
            </a:r>
          </a:p>
          <a:p>
            <a:pPr>
              <a:lnSpc>
                <a:spcPct val="150000"/>
              </a:lnSpc>
              <a:buFont typeface="Arial" panose="020B0604020202020204" pitchFamily="34" charset="0"/>
              <a:buChar char="•"/>
            </a:pPr>
            <a:r>
              <a:rPr lang="en-IN" sz="2000" b="1" dirty="0">
                <a:solidFill>
                  <a:srgbClr val="000000"/>
                </a:solidFill>
                <a:latin typeface="Times New Roman" panose="02020603050405020304" pitchFamily="18" charset="0"/>
                <a:cs typeface="Times New Roman" panose="02020603050405020304" pitchFamily="18" charset="0"/>
              </a:rPr>
              <a:t> Existing Solutions</a:t>
            </a:r>
          </a:p>
          <a:p>
            <a:pPr>
              <a:lnSpc>
                <a:spcPct val="150000"/>
              </a:lnSpc>
              <a:buFont typeface="Arial" panose="020B0604020202020204"/>
              <a:buChar char="•"/>
            </a:pPr>
            <a:r>
              <a:rPr lang="en-IN" sz="2000" b="1" dirty="0">
                <a:solidFill>
                  <a:srgbClr val="000000"/>
                </a:solidFill>
                <a:latin typeface="Times New Roman" panose="02020603050405020304" pitchFamily="18" charset="0"/>
                <a:cs typeface="Times New Roman" panose="02020603050405020304" pitchFamily="18" charset="0"/>
              </a:rPr>
              <a:t>Advantages</a:t>
            </a:r>
          </a:p>
          <a:p>
            <a:pPr>
              <a:lnSpc>
                <a:spcPct val="150000"/>
              </a:lnSpc>
              <a:buFont typeface="Arial" panose="020B0604020202020204" pitchFamily="34" charset="0"/>
              <a:buChar char="•"/>
            </a:pPr>
            <a:r>
              <a:rPr lang="en-IN" sz="2000" b="1" dirty="0">
                <a:solidFill>
                  <a:srgbClr val="000000"/>
                </a:solidFill>
                <a:latin typeface="Times New Roman" panose="02020603050405020304" pitchFamily="18" charset="0"/>
                <a:cs typeface="Times New Roman" panose="02020603050405020304" pitchFamily="18" charset="0"/>
              </a:rPr>
              <a:t>Procedure</a:t>
            </a:r>
          </a:p>
          <a:p>
            <a:pPr>
              <a:lnSpc>
                <a:spcPct val="150000"/>
              </a:lnSpc>
              <a:buFont typeface="Arial" panose="020B0604020202020204" pitchFamily="34" charset="0"/>
              <a:buChar char="•"/>
            </a:pPr>
            <a:r>
              <a:rPr lang="en-IN" sz="2000" b="1" dirty="0">
                <a:solidFill>
                  <a:srgbClr val="000000"/>
                </a:solidFill>
                <a:latin typeface="Times New Roman" panose="02020603050405020304" pitchFamily="18" charset="0"/>
                <a:cs typeface="Times New Roman" panose="02020603050405020304" pitchFamily="18" charset="0"/>
              </a:rPr>
              <a:t> Flow Chart</a:t>
            </a:r>
          </a:p>
          <a:p>
            <a:pPr>
              <a:lnSpc>
                <a:spcPct val="150000"/>
              </a:lnSpc>
              <a:buFont typeface="Arial" panose="020B0604020202020204" pitchFamily="34" charset="0"/>
              <a:buChar char="•"/>
            </a:pPr>
            <a:r>
              <a:rPr lang="en-IN" sz="2000" b="1" dirty="0">
                <a:solidFill>
                  <a:srgbClr val="000000"/>
                </a:solidFill>
                <a:latin typeface="Times New Roman" panose="02020603050405020304" pitchFamily="18" charset="0"/>
                <a:cs typeface="Times New Roman" panose="02020603050405020304" pitchFamily="18" charset="0"/>
              </a:rPr>
              <a:t>Block Diagram</a:t>
            </a:r>
          </a:p>
          <a:p>
            <a:pPr>
              <a:lnSpc>
                <a:spcPct val="150000"/>
              </a:lnSpc>
              <a:buFont typeface="Arial" panose="020B0604020202020204" pitchFamily="34" charset="0"/>
              <a:buChar char="•"/>
            </a:pPr>
            <a:r>
              <a:rPr lang="en-IN" sz="2000" b="1" dirty="0">
                <a:solidFill>
                  <a:srgbClr val="000000"/>
                </a:solidFill>
                <a:latin typeface="Times New Roman" panose="02020603050405020304" pitchFamily="18" charset="0"/>
                <a:cs typeface="Times New Roman" panose="02020603050405020304" pitchFamily="18" charset="0"/>
              </a:rPr>
              <a:t>System Requirements</a:t>
            </a:r>
          </a:p>
          <a:p>
            <a:pPr>
              <a:lnSpc>
                <a:spcPct val="150000"/>
              </a:lnSpc>
              <a:buFont typeface="Arial" panose="020B0604020202020204" pitchFamily="34" charset="0"/>
              <a:buChar char="•"/>
            </a:pPr>
            <a:r>
              <a:rPr lang="en-IN" sz="2000" b="1" dirty="0">
                <a:solidFill>
                  <a:srgbClr val="000000"/>
                </a:solidFill>
                <a:latin typeface="Times New Roman" panose="02020603050405020304" pitchFamily="18" charset="0"/>
                <a:cs typeface="Times New Roman" panose="02020603050405020304" pitchFamily="18" charset="0"/>
              </a:rPr>
              <a:t> Results</a:t>
            </a:r>
          </a:p>
          <a:p>
            <a:pPr>
              <a:lnSpc>
                <a:spcPct val="150000"/>
              </a:lnSpc>
              <a:buFont typeface="Arial" panose="020B0604020202020204" pitchFamily="34" charset="0"/>
              <a:buChar char="•"/>
            </a:pPr>
            <a:r>
              <a:rPr lang="en-IN" sz="2000" b="1" dirty="0">
                <a:solidFill>
                  <a:srgbClr val="000000"/>
                </a:solidFill>
                <a:latin typeface="Times New Roman" panose="02020603050405020304" pitchFamily="18" charset="0"/>
                <a:cs typeface="Times New Roman" panose="02020603050405020304" pitchFamily="18" charset="0"/>
              </a:rPr>
              <a:t> Conclusion </a:t>
            </a:r>
          </a:p>
        </p:txBody>
      </p:sp>
    </p:spTree>
    <p:extLst>
      <p:ext uri="{BB962C8B-B14F-4D97-AF65-F5344CB8AC3E}">
        <p14:creationId xmlns:p14="http://schemas.microsoft.com/office/powerpoint/2010/main" val="9620036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F92BE1-8E15-2D27-D6B3-40230EBCA0FE}"/>
              </a:ext>
            </a:extLst>
          </p:cNvPr>
          <p:cNvSpPr>
            <a:spLocks noChangeArrowheads="1"/>
          </p:cNvSpPr>
          <p:nvPr/>
        </p:nvSpPr>
        <p:spPr bwMode="auto">
          <a:xfrm>
            <a:off x="1160058" y="1330220"/>
            <a:ext cx="10672551" cy="4197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proposed Hybrid IDS successfully integrates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Suricata's signature-based detection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with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machine learning-based anomaly detection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enhancing overall security.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Machine learning models like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One-Class SVM</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Isolation Forest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help detect unknown threats by analyzing behavior patterns, reducing false negatives.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performs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monitoring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generates Suricata alerts, applies ML-based decisions, and takes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automated actions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such as IP blocking and email alerts.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project demonstrates the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effectiveness and scalability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 combining traditional IDS methods with AI-driven techniques in securing modern networks.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Future improvements may include support for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deep learning models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integration with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SIEM tools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deployment in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cloud or enterprise environments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p:txBody>
      </p:sp>
      <p:sp>
        <p:nvSpPr>
          <p:cNvPr id="3" name="CustomShape 2">
            <a:extLst>
              <a:ext uri="{FF2B5EF4-FFF2-40B4-BE49-F238E27FC236}">
                <a16:creationId xmlns:a16="http://schemas.microsoft.com/office/drawing/2014/main" id="{53A1A734-D2CD-5F46-4767-66F1A4848D0A}"/>
              </a:ext>
            </a:extLst>
          </p:cNvPr>
          <p:cNvSpPr/>
          <p:nvPr/>
        </p:nvSpPr>
        <p:spPr>
          <a:xfrm>
            <a:off x="1630370" y="-116303"/>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Times New Roman" panose="02020603050405020304" pitchFamily="18" charset="0"/>
                <a:cs typeface="Times New Roman" panose="02020603050405020304" pitchFamily="18" charset="0"/>
              </a:rPr>
              <a:t>Conclusion</a:t>
            </a:r>
            <a:endParaRPr dirty="0">
              <a:latin typeface="Times New Roman" panose="02020603050405020304" pitchFamily="18" charset="0"/>
              <a:cs typeface="Times New Roman" panose="02020603050405020304" pitchFamily="18" charset="0"/>
            </a:endParaRPr>
          </a:p>
        </p:txBody>
      </p:sp>
      <p:sp>
        <p:nvSpPr>
          <p:cNvPr id="4" name="CustomShape 1">
            <a:extLst>
              <a:ext uri="{FF2B5EF4-FFF2-40B4-BE49-F238E27FC236}">
                <a16:creationId xmlns:a16="http://schemas.microsoft.com/office/drawing/2014/main" id="{84676D80-1143-8AD4-007F-E96A42066326}"/>
              </a:ext>
            </a:extLst>
          </p:cNvPr>
          <p:cNvSpPr/>
          <p:nvPr/>
        </p:nvSpPr>
        <p:spPr>
          <a:xfrm>
            <a:off x="2057700" y="606217"/>
            <a:ext cx="8076600" cy="75600"/>
          </a:xfrm>
          <a:prstGeom prst="rect">
            <a:avLst/>
          </a:prstGeom>
          <a:solidFill>
            <a:srgbClr val="7030A0"/>
          </a:solidFill>
          <a:ln w="25560">
            <a:solidFill>
              <a:srgbClr val="3A5F8B"/>
            </a:solidFill>
            <a:round/>
          </a:ln>
        </p:spPr>
        <p:txBody>
          <a:bodyPr/>
          <a:lstStyle/>
          <a:p>
            <a:endParaRPr lang="en-US"/>
          </a:p>
        </p:txBody>
      </p:sp>
    </p:spTree>
    <p:extLst>
      <p:ext uri="{BB962C8B-B14F-4D97-AF65-F5344CB8AC3E}">
        <p14:creationId xmlns:p14="http://schemas.microsoft.com/office/powerpoint/2010/main" val="30816031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34">
            <a:extLst>
              <a:ext uri="{FF2B5EF4-FFF2-40B4-BE49-F238E27FC236}">
                <a16:creationId xmlns:a16="http://schemas.microsoft.com/office/drawing/2014/main" id="{2E8C0B4C-AF70-E7F8-56D2-B0F90DF10CC7}"/>
              </a:ext>
            </a:extLst>
          </p:cNvPr>
          <p:cNvSpPr/>
          <p:nvPr/>
        </p:nvSpPr>
        <p:spPr>
          <a:xfrm>
            <a:off x="1101968" y="281354"/>
            <a:ext cx="8042031" cy="6576646"/>
          </a:xfrm>
          <a:custGeom>
            <a:avLst/>
            <a:gdLst/>
            <a:ahLst/>
            <a:cxnLst/>
            <a:rect l="l" t="t" r="r" b="b"/>
            <a:pathLst>
              <a:path w="9144000" h="6858000">
                <a:moveTo>
                  <a:pt x="8503875" y="4784705"/>
                </a:moveTo>
                <a:cubicBezTo>
                  <a:pt x="8498666" y="4784705"/>
                  <a:pt x="8493085" y="4786380"/>
                  <a:pt x="8487132" y="4789728"/>
                </a:cubicBezTo>
                <a:cubicBezTo>
                  <a:pt x="8481179" y="4793077"/>
                  <a:pt x="8472994" y="4798844"/>
                  <a:pt x="8462576" y="4807030"/>
                </a:cubicBezTo>
                <a:cubicBezTo>
                  <a:pt x="8389650" y="4870282"/>
                  <a:pt x="8334211" y="4923860"/>
                  <a:pt x="8296260" y="4967764"/>
                </a:cubicBezTo>
                <a:cubicBezTo>
                  <a:pt x="8291795" y="4973717"/>
                  <a:pt x="8286586" y="4980228"/>
                  <a:pt x="8280633" y="4987298"/>
                </a:cubicBezTo>
                <a:cubicBezTo>
                  <a:pt x="8274680" y="4994367"/>
                  <a:pt x="8270029" y="5000692"/>
                  <a:pt x="8266681" y="5006273"/>
                </a:cubicBezTo>
                <a:cubicBezTo>
                  <a:pt x="8263332" y="5011854"/>
                  <a:pt x="8261658" y="5017993"/>
                  <a:pt x="8261658" y="5024691"/>
                </a:cubicBezTo>
                <a:cubicBezTo>
                  <a:pt x="8261658" y="5031388"/>
                  <a:pt x="8263146" y="5037527"/>
                  <a:pt x="8266122" y="5043108"/>
                </a:cubicBezTo>
                <a:cubicBezTo>
                  <a:pt x="8269099" y="5048689"/>
                  <a:pt x="8273936" y="5055200"/>
                  <a:pt x="8280633" y="5062642"/>
                </a:cubicBezTo>
                <a:cubicBezTo>
                  <a:pt x="8287330" y="5070083"/>
                  <a:pt x="8292539" y="5076408"/>
                  <a:pt x="8296260" y="5081617"/>
                </a:cubicBezTo>
                <a:cubicBezTo>
                  <a:pt x="8353559" y="5147102"/>
                  <a:pt x="8408253" y="5200680"/>
                  <a:pt x="8460343" y="5242352"/>
                </a:cubicBezTo>
                <a:cubicBezTo>
                  <a:pt x="8472249" y="5251281"/>
                  <a:pt x="8481179" y="5257421"/>
                  <a:pt x="8487132" y="5260769"/>
                </a:cubicBezTo>
                <a:cubicBezTo>
                  <a:pt x="8493085" y="5264118"/>
                  <a:pt x="8498666" y="5265792"/>
                  <a:pt x="8503875" y="5265792"/>
                </a:cubicBezTo>
                <a:cubicBezTo>
                  <a:pt x="8514293" y="5265792"/>
                  <a:pt x="8528804" y="5257979"/>
                  <a:pt x="8547408" y="5242352"/>
                </a:cubicBezTo>
                <a:cubicBezTo>
                  <a:pt x="8610660" y="5187285"/>
                  <a:pt x="8664982" y="5134823"/>
                  <a:pt x="8710374" y="5084966"/>
                </a:cubicBezTo>
                <a:cubicBezTo>
                  <a:pt x="8714839" y="5079013"/>
                  <a:pt x="8720234" y="5072130"/>
                  <a:pt x="8726559" y="5064316"/>
                </a:cubicBezTo>
                <a:cubicBezTo>
                  <a:pt x="8732884" y="5056503"/>
                  <a:pt x="8737722" y="5049805"/>
                  <a:pt x="8741070" y="5044224"/>
                </a:cubicBezTo>
                <a:cubicBezTo>
                  <a:pt x="8744418" y="5038643"/>
                  <a:pt x="8746093" y="5032132"/>
                  <a:pt x="8746093" y="5024691"/>
                </a:cubicBezTo>
                <a:cubicBezTo>
                  <a:pt x="8746093" y="5018738"/>
                  <a:pt x="8744604" y="5012971"/>
                  <a:pt x="8741628" y="5007389"/>
                </a:cubicBezTo>
                <a:cubicBezTo>
                  <a:pt x="8738651" y="5001808"/>
                  <a:pt x="8734000" y="4995297"/>
                  <a:pt x="8727676" y="4987856"/>
                </a:cubicBezTo>
                <a:cubicBezTo>
                  <a:pt x="8721350" y="4980414"/>
                  <a:pt x="8715955" y="4973717"/>
                  <a:pt x="8711490" y="4967764"/>
                </a:cubicBezTo>
                <a:cubicBezTo>
                  <a:pt x="8669074" y="4918651"/>
                  <a:pt x="8614380" y="4865073"/>
                  <a:pt x="8547408" y="4807030"/>
                </a:cubicBezTo>
                <a:cubicBezTo>
                  <a:pt x="8527316" y="4792147"/>
                  <a:pt x="8512804" y="4784705"/>
                  <a:pt x="8503875" y="4784705"/>
                </a:cubicBezTo>
                <a:close/>
                <a:moveTo>
                  <a:pt x="6047393" y="4317013"/>
                </a:moveTo>
                <a:cubicBezTo>
                  <a:pt x="6132225" y="4317013"/>
                  <a:pt x="6195105" y="4341756"/>
                  <a:pt x="6236032" y="4391241"/>
                </a:cubicBezTo>
                <a:cubicBezTo>
                  <a:pt x="6276960" y="4440726"/>
                  <a:pt x="6297424" y="4522768"/>
                  <a:pt x="6297424" y="4637366"/>
                </a:cubicBezTo>
                <a:cubicBezTo>
                  <a:pt x="6297424" y="4757916"/>
                  <a:pt x="6277146" y="4844423"/>
                  <a:pt x="6236591" y="4896885"/>
                </a:cubicBezTo>
                <a:cubicBezTo>
                  <a:pt x="6196035" y="4949346"/>
                  <a:pt x="6133713" y="4975577"/>
                  <a:pt x="6049625" y="4975577"/>
                </a:cubicBezTo>
                <a:cubicBezTo>
                  <a:pt x="5961817" y="4975577"/>
                  <a:pt x="5896705" y="4950277"/>
                  <a:pt x="5854288" y="4899675"/>
                </a:cubicBezTo>
                <a:cubicBezTo>
                  <a:pt x="5811872" y="4849074"/>
                  <a:pt x="5790664" y="4764614"/>
                  <a:pt x="5790664" y="4646295"/>
                </a:cubicBezTo>
                <a:cubicBezTo>
                  <a:pt x="5790664" y="4426774"/>
                  <a:pt x="5876241" y="4317013"/>
                  <a:pt x="6047393" y="4317013"/>
                </a:cubicBezTo>
                <a:close/>
                <a:moveTo>
                  <a:pt x="6054090" y="4046890"/>
                </a:moveTo>
                <a:cubicBezTo>
                  <a:pt x="5926098" y="4046890"/>
                  <a:pt x="5815407" y="4069400"/>
                  <a:pt x="5722017" y="4114421"/>
                </a:cubicBezTo>
                <a:cubicBezTo>
                  <a:pt x="5628628" y="4159441"/>
                  <a:pt x="5556446" y="4226972"/>
                  <a:pt x="5505473" y="4317013"/>
                </a:cubicBezTo>
                <a:cubicBezTo>
                  <a:pt x="5454499" y="4407054"/>
                  <a:pt x="5429012" y="4518303"/>
                  <a:pt x="5429012" y="4650760"/>
                </a:cubicBezTo>
                <a:cubicBezTo>
                  <a:pt x="5429012" y="4780241"/>
                  <a:pt x="5453569" y="4889443"/>
                  <a:pt x="5502682" y="4978368"/>
                </a:cubicBezTo>
                <a:cubicBezTo>
                  <a:pt x="5551795" y="5067293"/>
                  <a:pt x="5621930" y="5134079"/>
                  <a:pt x="5713088" y="5178728"/>
                </a:cubicBezTo>
                <a:cubicBezTo>
                  <a:pt x="5804245" y="5223376"/>
                  <a:pt x="5912703" y="5245700"/>
                  <a:pt x="6038463" y="5245700"/>
                </a:cubicBezTo>
                <a:cubicBezTo>
                  <a:pt x="6167199" y="5245700"/>
                  <a:pt x="6278077" y="5222260"/>
                  <a:pt x="6371094" y="5175379"/>
                </a:cubicBezTo>
                <a:cubicBezTo>
                  <a:pt x="6464111" y="5128498"/>
                  <a:pt x="6535363" y="5058921"/>
                  <a:pt x="6584848" y="4966648"/>
                </a:cubicBezTo>
                <a:cubicBezTo>
                  <a:pt x="6634334" y="4874374"/>
                  <a:pt x="6659076" y="4762381"/>
                  <a:pt x="6659076" y="4630668"/>
                </a:cubicBezTo>
                <a:cubicBezTo>
                  <a:pt x="6659076" y="4504908"/>
                  <a:pt x="6634334" y="4398310"/>
                  <a:pt x="6584848" y="4310874"/>
                </a:cubicBezTo>
                <a:cubicBezTo>
                  <a:pt x="6535363" y="4223437"/>
                  <a:pt x="6465228" y="4157581"/>
                  <a:pt x="6374443" y="4113305"/>
                </a:cubicBezTo>
                <a:cubicBezTo>
                  <a:pt x="6283657" y="4069028"/>
                  <a:pt x="6176873" y="4046890"/>
                  <a:pt x="6054090" y="4046890"/>
                </a:cubicBezTo>
                <a:close/>
                <a:moveTo>
                  <a:pt x="7076465" y="4012287"/>
                </a:moveTo>
                <a:cubicBezTo>
                  <a:pt x="7068279" y="4012287"/>
                  <a:pt x="7058977" y="4016008"/>
                  <a:pt x="7048559" y="4023450"/>
                </a:cubicBezTo>
                <a:cubicBezTo>
                  <a:pt x="6988284" y="4071075"/>
                  <a:pt x="6942519" y="4115351"/>
                  <a:pt x="6911265" y="4156279"/>
                </a:cubicBezTo>
                <a:cubicBezTo>
                  <a:pt x="6906056" y="4162976"/>
                  <a:pt x="6902894" y="4168557"/>
                  <a:pt x="6901778" y="4173022"/>
                </a:cubicBezTo>
                <a:cubicBezTo>
                  <a:pt x="6900661" y="4177487"/>
                  <a:pt x="6900103" y="4185672"/>
                  <a:pt x="6900103" y="4197579"/>
                </a:cubicBezTo>
                <a:lnTo>
                  <a:pt x="6901220" y="4764614"/>
                </a:lnTo>
                <a:cubicBezTo>
                  <a:pt x="6901220" y="5085338"/>
                  <a:pt x="7033677" y="5245700"/>
                  <a:pt x="7298591" y="5245700"/>
                </a:cubicBezTo>
                <a:cubicBezTo>
                  <a:pt x="7402770" y="5245700"/>
                  <a:pt x="7481277" y="5231748"/>
                  <a:pt x="7534111" y="5203843"/>
                </a:cubicBezTo>
                <a:cubicBezTo>
                  <a:pt x="7586945" y="5175937"/>
                  <a:pt x="7626385" y="5142637"/>
                  <a:pt x="7652430" y="5103942"/>
                </a:cubicBezTo>
                <a:lnTo>
                  <a:pt x="7660243" y="5103942"/>
                </a:lnTo>
                <a:lnTo>
                  <a:pt x="7729448" y="5193239"/>
                </a:lnTo>
                <a:cubicBezTo>
                  <a:pt x="7736890" y="5202912"/>
                  <a:pt x="7745075" y="5209424"/>
                  <a:pt x="7754005" y="5212772"/>
                </a:cubicBezTo>
                <a:cubicBezTo>
                  <a:pt x="7762934" y="5216121"/>
                  <a:pt x="7774096" y="5217795"/>
                  <a:pt x="7787491" y="5217795"/>
                </a:cubicBezTo>
                <a:lnTo>
                  <a:pt x="7954923" y="5217795"/>
                </a:lnTo>
                <a:cubicBezTo>
                  <a:pt x="7969806" y="5217795"/>
                  <a:pt x="7982084" y="5212772"/>
                  <a:pt x="7991758" y="5202726"/>
                </a:cubicBezTo>
                <a:cubicBezTo>
                  <a:pt x="8001431" y="5192680"/>
                  <a:pt x="8006268" y="5180588"/>
                  <a:pt x="8006268" y="5166449"/>
                </a:cubicBezTo>
                <a:lnTo>
                  <a:pt x="8006268" y="4197579"/>
                </a:lnTo>
                <a:cubicBezTo>
                  <a:pt x="8006268" y="4186416"/>
                  <a:pt x="8005710" y="4178417"/>
                  <a:pt x="8004594" y="4173580"/>
                </a:cubicBezTo>
                <a:cubicBezTo>
                  <a:pt x="8003478" y="4168743"/>
                  <a:pt x="8000315" y="4162976"/>
                  <a:pt x="7995106" y="4156279"/>
                </a:cubicBezTo>
                <a:cubicBezTo>
                  <a:pt x="7962364" y="4113119"/>
                  <a:pt x="7916599" y="4068842"/>
                  <a:pt x="7857812" y="4023450"/>
                </a:cubicBezTo>
                <a:cubicBezTo>
                  <a:pt x="7848882" y="4016008"/>
                  <a:pt x="7839581" y="4012287"/>
                  <a:pt x="7829907" y="4012287"/>
                </a:cubicBezTo>
                <a:cubicBezTo>
                  <a:pt x="7821722" y="4012287"/>
                  <a:pt x="7812420" y="4016008"/>
                  <a:pt x="7802002" y="4023450"/>
                </a:cubicBezTo>
                <a:cubicBezTo>
                  <a:pt x="7741726" y="4071075"/>
                  <a:pt x="7695961" y="4115351"/>
                  <a:pt x="7664708" y="4156279"/>
                </a:cubicBezTo>
                <a:cubicBezTo>
                  <a:pt x="7659499" y="4162976"/>
                  <a:pt x="7656336" y="4168557"/>
                  <a:pt x="7655220" y="4173022"/>
                </a:cubicBezTo>
                <a:cubicBezTo>
                  <a:pt x="7654104" y="4177487"/>
                  <a:pt x="7653545" y="4185672"/>
                  <a:pt x="7653546" y="4197579"/>
                </a:cubicBezTo>
                <a:lnTo>
                  <a:pt x="7653546" y="4728895"/>
                </a:lnTo>
                <a:cubicBezTo>
                  <a:pt x="7653545" y="4804797"/>
                  <a:pt x="7634570" y="4864887"/>
                  <a:pt x="7596619" y="4909163"/>
                </a:cubicBezTo>
                <a:cubicBezTo>
                  <a:pt x="7558668" y="4953439"/>
                  <a:pt x="7508066" y="4975577"/>
                  <a:pt x="7444814" y="4975577"/>
                </a:cubicBezTo>
                <a:cubicBezTo>
                  <a:pt x="7316822" y="4975577"/>
                  <a:pt x="7252826" y="4894838"/>
                  <a:pt x="7252826" y="4733360"/>
                </a:cubicBezTo>
                <a:lnTo>
                  <a:pt x="7252826" y="4197579"/>
                </a:lnTo>
                <a:cubicBezTo>
                  <a:pt x="7252826" y="4186416"/>
                  <a:pt x="7252268" y="4178417"/>
                  <a:pt x="7251152" y="4173580"/>
                </a:cubicBezTo>
                <a:cubicBezTo>
                  <a:pt x="7250035" y="4168743"/>
                  <a:pt x="7246873" y="4162976"/>
                  <a:pt x="7241664" y="4156279"/>
                </a:cubicBezTo>
                <a:cubicBezTo>
                  <a:pt x="7208922" y="4113119"/>
                  <a:pt x="7163157" y="4068842"/>
                  <a:pt x="7104370" y="4023450"/>
                </a:cubicBezTo>
                <a:cubicBezTo>
                  <a:pt x="7095440" y="4016008"/>
                  <a:pt x="7086139" y="4012287"/>
                  <a:pt x="7076465" y="4012287"/>
                </a:cubicBezTo>
                <a:close/>
                <a:moveTo>
                  <a:pt x="8357652" y="3617149"/>
                </a:moveTo>
                <a:cubicBezTo>
                  <a:pt x="8341280" y="3617149"/>
                  <a:pt x="8328258" y="3621986"/>
                  <a:pt x="8318584" y="3631660"/>
                </a:cubicBezTo>
                <a:cubicBezTo>
                  <a:pt x="8308911" y="3641333"/>
                  <a:pt x="8304446" y="3654728"/>
                  <a:pt x="8305190" y="3671843"/>
                </a:cubicBezTo>
                <a:lnTo>
                  <a:pt x="8347606" y="4599414"/>
                </a:lnTo>
                <a:cubicBezTo>
                  <a:pt x="8348350" y="4616530"/>
                  <a:pt x="8353187" y="4629738"/>
                  <a:pt x="8362117" y="4639040"/>
                </a:cubicBezTo>
                <a:cubicBezTo>
                  <a:pt x="8371046" y="4648342"/>
                  <a:pt x="8382953" y="4652992"/>
                  <a:pt x="8397835" y="4652992"/>
                </a:cubicBezTo>
                <a:lnTo>
                  <a:pt x="8587591" y="4652992"/>
                </a:lnTo>
                <a:cubicBezTo>
                  <a:pt x="8602474" y="4652992"/>
                  <a:pt x="8614380" y="4648342"/>
                  <a:pt x="8623310" y="4639040"/>
                </a:cubicBezTo>
                <a:cubicBezTo>
                  <a:pt x="8632240" y="4629738"/>
                  <a:pt x="8637076" y="4616530"/>
                  <a:pt x="8637820" y="4599414"/>
                </a:cubicBezTo>
                <a:lnTo>
                  <a:pt x="8682469" y="3671843"/>
                </a:lnTo>
                <a:cubicBezTo>
                  <a:pt x="8683213" y="3654728"/>
                  <a:pt x="8678748" y="3641333"/>
                  <a:pt x="8669074" y="3631660"/>
                </a:cubicBezTo>
                <a:cubicBezTo>
                  <a:pt x="8659400" y="3621986"/>
                  <a:pt x="8646378" y="3617149"/>
                  <a:pt x="8630007" y="3617149"/>
                </a:cubicBezTo>
                <a:close/>
                <a:moveTo>
                  <a:pt x="4302755" y="3578081"/>
                </a:moveTo>
                <a:cubicBezTo>
                  <a:pt x="4297546" y="3578081"/>
                  <a:pt x="4292709" y="3579012"/>
                  <a:pt x="4288245" y="3580872"/>
                </a:cubicBezTo>
                <a:cubicBezTo>
                  <a:pt x="4283780" y="3582732"/>
                  <a:pt x="4278571" y="3586267"/>
                  <a:pt x="4272618" y="3591476"/>
                </a:cubicBezTo>
                <a:cubicBezTo>
                  <a:pt x="4212342" y="3645798"/>
                  <a:pt x="4165462" y="3697516"/>
                  <a:pt x="4131975" y="3746629"/>
                </a:cubicBezTo>
                <a:cubicBezTo>
                  <a:pt x="4126766" y="3754815"/>
                  <a:pt x="4123603" y="3761512"/>
                  <a:pt x="4122487" y="3766721"/>
                </a:cubicBezTo>
                <a:cubicBezTo>
                  <a:pt x="4121371" y="3771930"/>
                  <a:pt x="4120813" y="3781604"/>
                  <a:pt x="4120813" y="3795743"/>
                </a:cubicBezTo>
                <a:lnTo>
                  <a:pt x="4120813" y="3893969"/>
                </a:lnTo>
                <a:cubicBezTo>
                  <a:pt x="4120813" y="3962430"/>
                  <a:pt x="4129371" y="4022706"/>
                  <a:pt x="4146486" y="4074795"/>
                </a:cubicBezTo>
                <a:cubicBezTo>
                  <a:pt x="4163601" y="4126885"/>
                  <a:pt x="4188344" y="4175812"/>
                  <a:pt x="4220714" y="4221577"/>
                </a:cubicBezTo>
                <a:cubicBezTo>
                  <a:pt x="4253084" y="4267342"/>
                  <a:pt x="4300151" y="4325943"/>
                  <a:pt x="4361914" y="4397380"/>
                </a:cubicBezTo>
                <a:lnTo>
                  <a:pt x="4584040" y="4655225"/>
                </a:lnTo>
                <a:lnTo>
                  <a:pt x="4584040" y="5158636"/>
                </a:lnTo>
                <a:cubicBezTo>
                  <a:pt x="4584040" y="5180960"/>
                  <a:pt x="4588691" y="5196401"/>
                  <a:pt x="4597993" y="5204959"/>
                </a:cubicBezTo>
                <a:cubicBezTo>
                  <a:pt x="4607295" y="5213516"/>
                  <a:pt x="4623108" y="5217795"/>
                  <a:pt x="4645432" y="5217795"/>
                </a:cubicBezTo>
                <a:lnTo>
                  <a:pt x="4883185" y="5217795"/>
                </a:lnTo>
                <a:cubicBezTo>
                  <a:pt x="4905509" y="5217795"/>
                  <a:pt x="4921322" y="5213516"/>
                  <a:pt x="4930624" y="5204959"/>
                </a:cubicBezTo>
                <a:cubicBezTo>
                  <a:pt x="4939926" y="5196401"/>
                  <a:pt x="4944576" y="5180960"/>
                  <a:pt x="4944577" y="5158636"/>
                </a:cubicBezTo>
                <a:lnTo>
                  <a:pt x="4944577" y="4648528"/>
                </a:lnTo>
                <a:lnTo>
                  <a:pt x="5182330" y="4383986"/>
                </a:lnTo>
                <a:cubicBezTo>
                  <a:pt x="5267162" y="4289480"/>
                  <a:pt x="5327623" y="4204834"/>
                  <a:pt x="5363714" y="4130048"/>
                </a:cubicBezTo>
                <a:cubicBezTo>
                  <a:pt x="5399805" y="4055262"/>
                  <a:pt x="5417850" y="3976569"/>
                  <a:pt x="5417850" y="3893969"/>
                </a:cubicBezTo>
                <a:lnTo>
                  <a:pt x="5417850" y="3795743"/>
                </a:lnTo>
                <a:cubicBezTo>
                  <a:pt x="5417850" y="3782348"/>
                  <a:pt x="5417292" y="3772674"/>
                  <a:pt x="5416176" y="3766721"/>
                </a:cubicBezTo>
                <a:cubicBezTo>
                  <a:pt x="5415059" y="3760768"/>
                  <a:pt x="5411897" y="3754071"/>
                  <a:pt x="5406688" y="3746629"/>
                </a:cubicBezTo>
                <a:cubicBezTo>
                  <a:pt x="5373202" y="3695284"/>
                  <a:pt x="5327809" y="3643566"/>
                  <a:pt x="5270510" y="3591476"/>
                </a:cubicBezTo>
                <a:cubicBezTo>
                  <a:pt x="5260836" y="3582546"/>
                  <a:pt x="5251535" y="3578081"/>
                  <a:pt x="5242605" y="3578081"/>
                </a:cubicBezTo>
                <a:cubicBezTo>
                  <a:pt x="5235163" y="3578081"/>
                  <a:pt x="5225862" y="3582546"/>
                  <a:pt x="5214700" y="3591476"/>
                </a:cubicBezTo>
                <a:cubicBezTo>
                  <a:pt x="5155912" y="3646542"/>
                  <a:pt x="5110520" y="3698260"/>
                  <a:pt x="5078522" y="3746629"/>
                </a:cubicBezTo>
                <a:cubicBezTo>
                  <a:pt x="5073313" y="3754815"/>
                  <a:pt x="5070150" y="3761512"/>
                  <a:pt x="5069034" y="3766721"/>
                </a:cubicBezTo>
                <a:cubicBezTo>
                  <a:pt x="5067918" y="3771930"/>
                  <a:pt x="5067360" y="3781604"/>
                  <a:pt x="5067360" y="3795743"/>
                </a:cubicBezTo>
                <a:lnTo>
                  <a:pt x="5067360" y="3893969"/>
                </a:lnTo>
                <a:cubicBezTo>
                  <a:pt x="5067360" y="3997405"/>
                  <a:pt x="5005596" y="4115351"/>
                  <a:pt x="4882069" y="4247808"/>
                </a:cubicBezTo>
                <a:lnTo>
                  <a:pt x="4776029" y="4361661"/>
                </a:lnTo>
                <a:lnTo>
                  <a:pt x="4667756" y="4247808"/>
                </a:lnTo>
                <a:cubicBezTo>
                  <a:pt x="4544229" y="4118328"/>
                  <a:pt x="4482465" y="4000009"/>
                  <a:pt x="4482465" y="3892853"/>
                </a:cubicBezTo>
                <a:lnTo>
                  <a:pt x="4482465" y="3795743"/>
                </a:lnTo>
                <a:cubicBezTo>
                  <a:pt x="4482465" y="3782348"/>
                  <a:pt x="4481907" y="3772674"/>
                  <a:pt x="4480791" y="3766721"/>
                </a:cubicBezTo>
                <a:cubicBezTo>
                  <a:pt x="4479675" y="3760768"/>
                  <a:pt x="4476512" y="3754071"/>
                  <a:pt x="4471303" y="3746629"/>
                </a:cubicBezTo>
                <a:cubicBezTo>
                  <a:pt x="4436329" y="3695284"/>
                  <a:pt x="4389448" y="3643566"/>
                  <a:pt x="4330661" y="3591476"/>
                </a:cubicBezTo>
                <a:cubicBezTo>
                  <a:pt x="4320987" y="3582546"/>
                  <a:pt x="4311685" y="3578081"/>
                  <a:pt x="4302755" y="3578081"/>
                </a:cubicBezTo>
                <a:close/>
                <a:moveTo>
                  <a:pt x="4054659" y="2644706"/>
                </a:moveTo>
                <a:lnTo>
                  <a:pt x="4054659" y="2768605"/>
                </a:lnTo>
                <a:cubicBezTo>
                  <a:pt x="4042752" y="2812510"/>
                  <a:pt x="4018382" y="2850275"/>
                  <a:pt x="3981547" y="2881901"/>
                </a:cubicBezTo>
                <a:cubicBezTo>
                  <a:pt x="3944712" y="2913527"/>
                  <a:pt x="3895041" y="2929340"/>
                  <a:pt x="3832533" y="2929340"/>
                </a:cubicBezTo>
                <a:cubicBezTo>
                  <a:pt x="3739515" y="2929340"/>
                  <a:pt x="3693006" y="2891016"/>
                  <a:pt x="3693006" y="2814370"/>
                </a:cubicBezTo>
                <a:cubicBezTo>
                  <a:pt x="3693006" y="2780884"/>
                  <a:pt x="3702308" y="2751862"/>
                  <a:pt x="3720912" y="2727305"/>
                </a:cubicBezTo>
                <a:cubicBezTo>
                  <a:pt x="3739515" y="2702749"/>
                  <a:pt x="3775420" y="2682843"/>
                  <a:pt x="3828626" y="2667588"/>
                </a:cubicBezTo>
                <a:cubicBezTo>
                  <a:pt x="3881832" y="2652333"/>
                  <a:pt x="3957176" y="2644706"/>
                  <a:pt x="4054659" y="2644706"/>
                </a:cubicBezTo>
                <a:close/>
                <a:moveTo>
                  <a:pt x="3899505" y="1989490"/>
                </a:moveTo>
                <a:cubicBezTo>
                  <a:pt x="3825836" y="1989490"/>
                  <a:pt x="3761281" y="1994699"/>
                  <a:pt x="3705843" y="2005117"/>
                </a:cubicBezTo>
                <a:cubicBezTo>
                  <a:pt x="3650404" y="2015535"/>
                  <a:pt x="3606314" y="2027255"/>
                  <a:pt x="3573572" y="2040278"/>
                </a:cubicBezTo>
                <a:cubicBezTo>
                  <a:pt x="3540830" y="2053300"/>
                  <a:pt x="3518505" y="2064648"/>
                  <a:pt x="3506599" y="2074322"/>
                </a:cubicBezTo>
                <a:cubicBezTo>
                  <a:pt x="3497670" y="2081019"/>
                  <a:pt x="3490786" y="2086786"/>
                  <a:pt x="3485949" y="2091623"/>
                </a:cubicBezTo>
                <a:cubicBezTo>
                  <a:pt x="3481112" y="2096460"/>
                  <a:pt x="3476834" y="2102599"/>
                  <a:pt x="3473113" y="2110041"/>
                </a:cubicBezTo>
                <a:cubicBezTo>
                  <a:pt x="3467904" y="2121203"/>
                  <a:pt x="3462323" y="2137388"/>
                  <a:pt x="3456370" y="2158596"/>
                </a:cubicBezTo>
                <a:cubicBezTo>
                  <a:pt x="3450416" y="2179804"/>
                  <a:pt x="3445951" y="2198966"/>
                  <a:pt x="3442975" y="2216081"/>
                </a:cubicBezTo>
                <a:cubicBezTo>
                  <a:pt x="3438510" y="2236173"/>
                  <a:pt x="3436278" y="2251055"/>
                  <a:pt x="3436278" y="2260729"/>
                </a:cubicBezTo>
                <a:cubicBezTo>
                  <a:pt x="3437022" y="2270403"/>
                  <a:pt x="3443719" y="2277845"/>
                  <a:pt x="3456370" y="2283053"/>
                </a:cubicBezTo>
                <a:cubicBezTo>
                  <a:pt x="3492088" y="2295704"/>
                  <a:pt x="3519436" y="2305192"/>
                  <a:pt x="3538411" y="2311517"/>
                </a:cubicBezTo>
                <a:cubicBezTo>
                  <a:pt x="3557387" y="2317842"/>
                  <a:pt x="3575804" y="2322121"/>
                  <a:pt x="3593664" y="2324353"/>
                </a:cubicBezTo>
                <a:cubicBezTo>
                  <a:pt x="3601849" y="2325842"/>
                  <a:pt x="3608733" y="2325842"/>
                  <a:pt x="3614313" y="2324353"/>
                </a:cubicBezTo>
                <a:cubicBezTo>
                  <a:pt x="3619895" y="2322865"/>
                  <a:pt x="3625662" y="2319516"/>
                  <a:pt x="3631615" y="2314307"/>
                </a:cubicBezTo>
                <a:cubicBezTo>
                  <a:pt x="3653195" y="2297936"/>
                  <a:pt x="3682588" y="2281565"/>
                  <a:pt x="3719796" y="2265194"/>
                </a:cubicBezTo>
                <a:cubicBezTo>
                  <a:pt x="3757002" y="2248823"/>
                  <a:pt x="3801651" y="2240638"/>
                  <a:pt x="3853741" y="2240638"/>
                </a:cubicBezTo>
                <a:cubicBezTo>
                  <a:pt x="3922202" y="2240638"/>
                  <a:pt x="3973176" y="2255893"/>
                  <a:pt x="4006662" y="2286402"/>
                </a:cubicBezTo>
                <a:cubicBezTo>
                  <a:pt x="4040148" y="2316912"/>
                  <a:pt x="4056891" y="2365281"/>
                  <a:pt x="4056891" y="2431509"/>
                </a:cubicBezTo>
                <a:cubicBezTo>
                  <a:pt x="3874576" y="2436719"/>
                  <a:pt x="3731701" y="2457182"/>
                  <a:pt x="3628266" y="2492901"/>
                </a:cubicBezTo>
                <a:cubicBezTo>
                  <a:pt x="3524831" y="2528620"/>
                  <a:pt x="3453021" y="2575501"/>
                  <a:pt x="3412837" y="2633544"/>
                </a:cubicBezTo>
                <a:cubicBezTo>
                  <a:pt x="3372654" y="2691587"/>
                  <a:pt x="3352562" y="2761164"/>
                  <a:pt x="3352562" y="2842276"/>
                </a:cubicBezTo>
                <a:cubicBezTo>
                  <a:pt x="3352562" y="2913713"/>
                  <a:pt x="3367073" y="2975476"/>
                  <a:pt x="3396094" y="3027566"/>
                </a:cubicBezTo>
                <a:cubicBezTo>
                  <a:pt x="3425116" y="3079656"/>
                  <a:pt x="3466416" y="3119468"/>
                  <a:pt x="3519994" y="3147001"/>
                </a:cubicBezTo>
                <a:cubicBezTo>
                  <a:pt x="3573572" y="3174534"/>
                  <a:pt x="3636824" y="3188300"/>
                  <a:pt x="3709750" y="3188300"/>
                </a:cubicBezTo>
                <a:cubicBezTo>
                  <a:pt x="3868996" y="3188300"/>
                  <a:pt x="3981361" y="3141047"/>
                  <a:pt x="4046845" y="3046542"/>
                </a:cubicBezTo>
                <a:lnTo>
                  <a:pt x="4054659" y="3046542"/>
                </a:lnTo>
                <a:lnTo>
                  <a:pt x="4123864" y="3135839"/>
                </a:lnTo>
                <a:cubicBezTo>
                  <a:pt x="4131305" y="3145513"/>
                  <a:pt x="4139491" y="3152024"/>
                  <a:pt x="4148420" y="3155372"/>
                </a:cubicBezTo>
                <a:cubicBezTo>
                  <a:pt x="4157350" y="3158721"/>
                  <a:pt x="4168512" y="3160395"/>
                  <a:pt x="4181907" y="3160395"/>
                </a:cubicBezTo>
                <a:lnTo>
                  <a:pt x="4349338" y="3160395"/>
                </a:lnTo>
                <a:cubicBezTo>
                  <a:pt x="4367198" y="3160395"/>
                  <a:pt x="4380220" y="3155745"/>
                  <a:pt x="4388406" y="3146443"/>
                </a:cubicBezTo>
                <a:cubicBezTo>
                  <a:pt x="4396591" y="3137141"/>
                  <a:pt x="4400684" y="3124677"/>
                  <a:pt x="4400684" y="3109049"/>
                </a:cubicBezTo>
                <a:lnTo>
                  <a:pt x="4400684" y="2477274"/>
                </a:lnTo>
                <a:cubicBezTo>
                  <a:pt x="4400684" y="2314308"/>
                  <a:pt x="4359198" y="2192269"/>
                  <a:pt x="4276226" y="2111157"/>
                </a:cubicBezTo>
                <a:cubicBezTo>
                  <a:pt x="4193255" y="2030046"/>
                  <a:pt x="4067681" y="1989490"/>
                  <a:pt x="3899505" y="1989490"/>
                </a:cubicBezTo>
                <a:close/>
                <a:moveTo>
                  <a:pt x="4866665" y="1980560"/>
                </a:moveTo>
                <a:cubicBezTo>
                  <a:pt x="4857735" y="1980560"/>
                  <a:pt x="4848433" y="1984281"/>
                  <a:pt x="4838760" y="1991722"/>
                </a:cubicBezTo>
                <a:cubicBezTo>
                  <a:pt x="4779972" y="2037115"/>
                  <a:pt x="4734208" y="2081392"/>
                  <a:pt x="4701466" y="2124552"/>
                </a:cubicBezTo>
                <a:cubicBezTo>
                  <a:pt x="4696257" y="2131249"/>
                  <a:pt x="4693094" y="2137016"/>
                  <a:pt x="4691978" y="2141853"/>
                </a:cubicBezTo>
                <a:cubicBezTo>
                  <a:pt x="4690862" y="2146690"/>
                  <a:pt x="4690303" y="2154689"/>
                  <a:pt x="4690303" y="2165851"/>
                </a:cubicBezTo>
                <a:lnTo>
                  <a:pt x="4690303" y="3101236"/>
                </a:lnTo>
                <a:cubicBezTo>
                  <a:pt x="4690303" y="3123560"/>
                  <a:pt x="4694954" y="3139001"/>
                  <a:pt x="4704256" y="3147559"/>
                </a:cubicBezTo>
                <a:cubicBezTo>
                  <a:pt x="4713558" y="3156116"/>
                  <a:pt x="4729371" y="3160395"/>
                  <a:pt x="4751695" y="3160395"/>
                </a:cubicBezTo>
                <a:lnTo>
                  <a:pt x="4981635" y="3160395"/>
                </a:lnTo>
                <a:cubicBezTo>
                  <a:pt x="5003959" y="3160395"/>
                  <a:pt x="5019772" y="3156116"/>
                  <a:pt x="5029074" y="3147559"/>
                </a:cubicBezTo>
                <a:cubicBezTo>
                  <a:pt x="5038375" y="3139001"/>
                  <a:pt x="5043026" y="3123560"/>
                  <a:pt x="5043026" y="3101236"/>
                </a:cubicBezTo>
                <a:lnTo>
                  <a:pt x="5043026" y="2408069"/>
                </a:lnTo>
                <a:cubicBezTo>
                  <a:pt x="5061630" y="2365653"/>
                  <a:pt x="5087303" y="2332725"/>
                  <a:pt x="5120045" y="2309284"/>
                </a:cubicBezTo>
                <a:cubicBezTo>
                  <a:pt x="5152787" y="2285844"/>
                  <a:pt x="5196691" y="2274124"/>
                  <a:pt x="5251758" y="2274124"/>
                </a:cubicBezTo>
                <a:cubicBezTo>
                  <a:pt x="5312033" y="2274124"/>
                  <a:pt x="5358914" y="2293285"/>
                  <a:pt x="5392400" y="2331609"/>
                </a:cubicBezTo>
                <a:cubicBezTo>
                  <a:pt x="5425887" y="2369932"/>
                  <a:pt x="5442630" y="2428533"/>
                  <a:pt x="5442630" y="2507412"/>
                </a:cubicBezTo>
                <a:lnTo>
                  <a:pt x="5442630" y="3101236"/>
                </a:lnTo>
                <a:cubicBezTo>
                  <a:pt x="5442630" y="3123560"/>
                  <a:pt x="5447280" y="3139001"/>
                  <a:pt x="5456582" y="3147559"/>
                </a:cubicBezTo>
                <a:cubicBezTo>
                  <a:pt x="5465883" y="3156116"/>
                  <a:pt x="5481697" y="3160395"/>
                  <a:pt x="5504021" y="3160395"/>
                </a:cubicBezTo>
                <a:lnTo>
                  <a:pt x="5733961" y="3160395"/>
                </a:lnTo>
                <a:cubicBezTo>
                  <a:pt x="5756285" y="3160395"/>
                  <a:pt x="5772097" y="3156116"/>
                  <a:pt x="5781400" y="3147559"/>
                </a:cubicBezTo>
                <a:cubicBezTo>
                  <a:pt x="5790701" y="3139001"/>
                  <a:pt x="5795352" y="3123560"/>
                  <a:pt x="5795352" y="3101236"/>
                </a:cubicBezTo>
                <a:lnTo>
                  <a:pt x="5795352" y="2449369"/>
                </a:lnTo>
                <a:cubicBezTo>
                  <a:pt x="5795352" y="2339236"/>
                  <a:pt x="5776004" y="2249939"/>
                  <a:pt x="5737309" y="2181479"/>
                </a:cubicBezTo>
                <a:cubicBezTo>
                  <a:pt x="5698613" y="2113018"/>
                  <a:pt x="5648012" y="2063904"/>
                  <a:pt x="5585505" y="2034139"/>
                </a:cubicBezTo>
                <a:cubicBezTo>
                  <a:pt x="5522997" y="2004373"/>
                  <a:pt x="5454163" y="1989490"/>
                  <a:pt x="5379006" y="1989490"/>
                </a:cubicBezTo>
                <a:cubicBezTo>
                  <a:pt x="5224969" y="1989490"/>
                  <a:pt x="5111859" y="2036743"/>
                  <a:pt x="5039678" y="2131249"/>
                </a:cubicBezTo>
                <a:lnTo>
                  <a:pt x="5034096" y="2131249"/>
                </a:lnTo>
                <a:cubicBezTo>
                  <a:pt x="4999122" y="2083624"/>
                  <a:pt x="4952613" y="2037115"/>
                  <a:pt x="4894570" y="1991722"/>
                </a:cubicBezTo>
                <a:cubicBezTo>
                  <a:pt x="4884152" y="1984281"/>
                  <a:pt x="4874850" y="1980560"/>
                  <a:pt x="4866665" y="1980560"/>
                </a:cubicBezTo>
                <a:close/>
                <a:moveTo>
                  <a:pt x="649918" y="1559749"/>
                </a:moveTo>
                <a:cubicBezTo>
                  <a:pt x="638756" y="1559749"/>
                  <a:pt x="630942" y="1560307"/>
                  <a:pt x="626477" y="1561423"/>
                </a:cubicBezTo>
                <a:cubicBezTo>
                  <a:pt x="622013" y="1562540"/>
                  <a:pt x="616432" y="1564958"/>
                  <a:pt x="609734" y="1568679"/>
                </a:cubicBezTo>
                <a:cubicBezTo>
                  <a:pt x="569551" y="1596212"/>
                  <a:pt x="527507" y="1634535"/>
                  <a:pt x="483602" y="1683648"/>
                </a:cubicBezTo>
                <a:cubicBezTo>
                  <a:pt x="476161" y="1691834"/>
                  <a:pt x="472440" y="1699275"/>
                  <a:pt x="472440" y="1705973"/>
                </a:cubicBezTo>
                <a:cubicBezTo>
                  <a:pt x="472440" y="1711926"/>
                  <a:pt x="476161" y="1719739"/>
                  <a:pt x="483602" y="1729413"/>
                </a:cubicBezTo>
                <a:cubicBezTo>
                  <a:pt x="527507" y="1778526"/>
                  <a:pt x="569551" y="1816850"/>
                  <a:pt x="609734" y="1844383"/>
                </a:cubicBezTo>
                <a:cubicBezTo>
                  <a:pt x="616432" y="1848848"/>
                  <a:pt x="621827" y="1851452"/>
                  <a:pt x="625919" y="1852196"/>
                </a:cubicBezTo>
                <a:cubicBezTo>
                  <a:pt x="630012" y="1852940"/>
                  <a:pt x="638012" y="1853313"/>
                  <a:pt x="649918" y="1853313"/>
                </a:cubicBezTo>
                <a:lnTo>
                  <a:pt x="982549" y="1853313"/>
                </a:lnTo>
                <a:lnTo>
                  <a:pt x="982549" y="3101236"/>
                </a:lnTo>
                <a:cubicBezTo>
                  <a:pt x="982549" y="3123560"/>
                  <a:pt x="987200" y="3139001"/>
                  <a:pt x="996501" y="3147559"/>
                </a:cubicBezTo>
                <a:cubicBezTo>
                  <a:pt x="1005803" y="3156116"/>
                  <a:pt x="1021616" y="3160395"/>
                  <a:pt x="1043940" y="3160395"/>
                </a:cubicBezTo>
                <a:lnTo>
                  <a:pt x="1281693" y="3160395"/>
                </a:lnTo>
                <a:cubicBezTo>
                  <a:pt x="1304017" y="3160395"/>
                  <a:pt x="1319831" y="3156116"/>
                  <a:pt x="1329132" y="3147559"/>
                </a:cubicBezTo>
                <a:cubicBezTo>
                  <a:pt x="1338434" y="3139001"/>
                  <a:pt x="1343085" y="3123560"/>
                  <a:pt x="1343085" y="3101236"/>
                </a:cubicBezTo>
                <a:lnTo>
                  <a:pt x="1343085" y="1853313"/>
                </a:lnTo>
                <a:lnTo>
                  <a:pt x="1676832" y="1853313"/>
                </a:lnTo>
                <a:cubicBezTo>
                  <a:pt x="1687994" y="1853313"/>
                  <a:pt x="1695808" y="1852754"/>
                  <a:pt x="1700272" y="1851638"/>
                </a:cubicBezTo>
                <a:cubicBezTo>
                  <a:pt x="1704737" y="1850522"/>
                  <a:pt x="1710318" y="1848104"/>
                  <a:pt x="1717016" y="1844383"/>
                </a:cubicBezTo>
                <a:cubicBezTo>
                  <a:pt x="1757199" y="1816850"/>
                  <a:pt x="1799243" y="1778526"/>
                  <a:pt x="1843147" y="1729413"/>
                </a:cubicBezTo>
                <a:cubicBezTo>
                  <a:pt x="1850589" y="1721227"/>
                  <a:pt x="1854310" y="1713786"/>
                  <a:pt x="1854310" y="1707089"/>
                </a:cubicBezTo>
                <a:cubicBezTo>
                  <a:pt x="1854310" y="1701136"/>
                  <a:pt x="1850589" y="1693322"/>
                  <a:pt x="1843147" y="1683648"/>
                </a:cubicBezTo>
                <a:cubicBezTo>
                  <a:pt x="1799243" y="1634535"/>
                  <a:pt x="1757199" y="1596212"/>
                  <a:pt x="1717016" y="1568679"/>
                </a:cubicBezTo>
                <a:cubicBezTo>
                  <a:pt x="1710318" y="1564214"/>
                  <a:pt x="1704923" y="1561609"/>
                  <a:pt x="1700831" y="1560865"/>
                </a:cubicBezTo>
                <a:cubicBezTo>
                  <a:pt x="1696738" y="1560121"/>
                  <a:pt x="1688738" y="1559749"/>
                  <a:pt x="1676832" y="1559749"/>
                </a:cubicBezTo>
                <a:close/>
                <a:moveTo>
                  <a:pt x="6276365" y="1405712"/>
                </a:moveTo>
                <a:cubicBezTo>
                  <a:pt x="6268179" y="1405712"/>
                  <a:pt x="6258877" y="1409433"/>
                  <a:pt x="6248460" y="1416874"/>
                </a:cubicBezTo>
                <a:cubicBezTo>
                  <a:pt x="6188184" y="1464499"/>
                  <a:pt x="6142420" y="1508775"/>
                  <a:pt x="6111166" y="1549703"/>
                </a:cubicBezTo>
                <a:cubicBezTo>
                  <a:pt x="6105956" y="1556400"/>
                  <a:pt x="6102794" y="1561981"/>
                  <a:pt x="6101678" y="1566446"/>
                </a:cubicBezTo>
                <a:cubicBezTo>
                  <a:pt x="6100562" y="1570911"/>
                  <a:pt x="6100003" y="1579097"/>
                  <a:pt x="6100003" y="1591003"/>
                </a:cubicBezTo>
                <a:lnTo>
                  <a:pt x="6100003" y="3101236"/>
                </a:lnTo>
                <a:cubicBezTo>
                  <a:pt x="6100003" y="3123560"/>
                  <a:pt x="6104654" y="3139001"/>
                  <a:pt x="6113956" y="3147559"/>
                </a:cubicBezTo>
                <a:cubicBezTo>
                  <a:pt x="6123257" y="3156116"/>
                  <a:pt x="6139071" y="3160395"/>
                  <a:pt x="6161395" y="3160395"/>
                </a:cubicBezTo>
                <a:lnTo>
                  <a:pt x="6391335" y="3160395"/>
                </a:lnTo>
                <a:cubicBezTo>
                  <a:pt x="6413659" y="3160395"/>
                  <a:pt x="6429472" y="3156116"/>
                  <a:pt x="6438774" y="3147559"/>
                </a:cubicBezTo>
                <a:cubicBezTo>
                  <a:pt x="6448075" y="3139001"/>
                  <a:pt x="6452726" y="3123560"/>
                  <a:pt x="6452726" y="3101236"/>
                </a:cubicBezTo>
                <a:lnTo>
                  <a:pt x="6452726" y="2693819"/>
                </a:lnTo>
                <a:lnTo>
                  <a:pt x="6466121" y="2693819"/>
                </a:lnTo>
                <a:cubicBezTo>
                  <a:pt x="6530116" y="2693819"/>
                  <a:pt x="6587416" y="2717632"/>
                  <a:pt x="6638017" y="2765257"/>
                </a:cubicBezTo>
                <a:cubicBezTo>
                  <a:pt x="6688618" y="2812882"/>
                  <a:pt x="6729174" y="2869622"/>
                  <a:pt x="6759684" y="2935479"/>
                </a:cubicBezTo>
                <a:cubicBezTo>
                  <a:pt x="6790193" y="3001335"/>
                  <a:pt x="6809169" y="3061052"/>
                  <a:pt x="6816611" y="3114631"/>
                </a:cubicBezTo>
                <a:cubicBezTo>
                  <a:pt x="6820331" y="3145140"/>
                  <a:pt x="6834842" y="3160395"/>
                  <a:pt x="6860143" y="3160395"/>
                </a:cubicBezTo>
                <a:lnTo>
                  <a:pt x="7153707" y="3160395"/>
                </a:lnTo>
                <a:cubicBezTo>
                  <a:pt x="7165613" y="3160395"/>
                  <a:pt x="7174170" y="3157977"/>
                  <a:pt x="7179379" y="3153140"/>
                </a:cubicBezTo>
                <a:cubicBezTo>
                  <a:pt x="7184588" y="3148303"/>
                  <a:pt x="7187193" y="3140676"/>
                  <a:pt x="7187193" y="3130257"/>
                </a:cubicBezTo>
                <a:cubicBezTo>
                  <a:pt x="7187193" y="3122817"/>
                  <a:pt x="7186821" y="3116863"/>
                  <a:pt x="7186077" y="3112398"/>
                </a:cubicBezTo>
                <a:cubicBezTo>
                  <a:pt x="7177891" y="3061052"/>
                  <a:pt x="7159101" y="3001521"/>
                  <a:pt x="7129708" y="2933804"/>
                </a:cubicBezTo>
                <a:cubicBezTo>
                  <a:pt x="7100315" y="2866088"/>
                  <a:pt x="7058271" y="2800232"/>
                  <a:pt x="7003576" y="2736236"/>
                </a:cubicBezTo>
                <a:cubicBezTo>
                  <a:pt x="6948882" y="2672239"/>
                  <a:pt x="6883212" y="2623126"/>
                  <a:pt x="6806565" y="2588895"/>
                </a:cubicBezTo>
                <a:lnTo>
                  <a:pt x="6806565" y="2583314"/>
                </a:lnTo>
                <a:cubicBezTo>
                  <a:pt x="6881723" y="2577361"/>
                  <a:pt x="6941998" y="2555595"/>
                  <a:pt x="6987391" y="2518016"/>
                </a:cubicBezTo>
                <a:cubicBezTo>
                  <a:pt x="7032784" y="2480437"/>
                  <a:pt x="7064596" y="2436719"/>
                  <a:pt x="7082827" y="2386861"/>
                </a:cubicBezTo>
                <a:cubicBezTo>
                  <a:pt x="7101058" y="2337004"/>
                  <a:pt x="7110174" y="2287146"/>
                  <a:pt x="7110174" y="2237289"/>
                </a:cubicBezTo>
                <a:lnTo>
                  <a:pt x="7110174" y="2177014"/>
                </a:lnTo>
                <a:cubicBezTo>
                  <a:pt x="7110174" y="2165851"/>
                  <a:pt x="7109616" y="2157852"/>
                  <a:pt x="7108500" y="2153015"/>
                </a:cubicBezTo>
                <a:cubicBezTo>
                  <a:pt x="7107384" y="2148178"/>
                  <a:pt x="7104221" y="2142411"/>
                  <a:pt x="7099012" y="2135714"/>
                </a:cubicBezTo>
                <a:cubicBezTo>
                  <a:pt x="7066270" y="2092554"/>
                  <a:pt x="7020505" y="2048277"/>
                  <a:pt x="6961718" y="2002885"/>
                </a:cubicBezTo>
                <a:cubicBezTo>
                  <a:pt x="6952789" y="1995443"/>
                  <a:pt x="6943487" y="1991722"/>
                  <a:pt x="6933813" y="1991722"/>
                </a:cubicBezTo>
                <a:cubicBezTo>
                  <a:pt x="6925628" y="1991722"/>
                  <a:pt x="6916325" y="1995443"/>
                  <a:pt x="6905908" y="2002885"/>
                </a:cubicBezTo>
                <a:cubicBezTo>
                  <a:pt x="6845632" y="2050510"/>
                  <a:pt x="6799868" y="2094786"/>
                  <a:pt x="6768614" y="2135714"/>
                </a:cubicBezTo>
                <a:cubicBezTo>
                  <a:pt x="6763404" y="2142411"/>
                  <a:pt x="6760242" y="2147992"/>
                  <a:pt x="6759126" y="2152457"/>
                </a:cubicBezTo>
                <a:cubicBezTo>
                  <a:pt x="6758010" y="2156922"/>
                  <a:pt x="6757452" y="2165107"/>
                  <a:pt x="6757452" y="2177014"/>
                </a:cubicBezTo>
                <a:lnTo>
                  <a:pt x="6757452" y="2237289"/>
                </a:lnTo>
                <a:cubicBezTo>
                  <a:pt x="6757452" y="2314680"/>
                  <a:pt x="6735872" y="2372350"/>
                  <a:pt x="6692712" y="2410301"/>
                </a:cubicBezTo>
                <a:cubicBezTo>
                  <a:pt x="6649551" y="2448253"/>
                  <a:pt x="6574021" y="2467228"/>
                  <a:pt x="6466121" y="2467228"/>
                </a:cubicBezTo>
                <a:lnTo>
                  <a:pt x="6452726" y="2467228"/>
                </a:lnTo>
                <a:lnTo>
                  <a:pt x="6452726" y="1591003"/>
                </a:lnTo>
                <a:cubicBezTo>
                  <a:pt x="6452726" y="1579841"/>
                  <a:pt x="6452168" y="1571841"/>
                  <a:pt x="6451052" y="1567004"/>
                </a:cubicBezTo>
                <a:cubicBezTo>
                  <a:pt x="6449936" y="1562167"/>
                  <a:pt x="6446773" y="1556400"/>
                  <a:pt x="6441564" y="1549703"/>
                </a:cubicBezTo>
                <a:cubicBezTo>
                  <a:pt x="6408822" y="1506543"/>
                  <a:pt x="6363057" y="1462267"/>
                  <a:pt x="6304270" y="1416874"/>
                </a:cubicBezTo>
                <a:cubicBezTo>
                  <a:pt x="6295340" y="1409433"/>
                  <a:pt x="6286039" y="1405712"/>
                  <a:pt x="6276365" y="1405712"/>
                </a:cubicBezTo>
                <a:close/>
                <a:moveTo>
                  <a:pt x="2180615" y="1405712"/>
                </a:moveTo>
                <a:cubicBezTo>
                  <a:pt x="2172430" y="1405712"/>
                  <a:pt x="2163128" y="1409433"/>
                  <a:pt x="2152710" y="1416874"/>
                </a:cubicBezTo>
                <a:cubicBezTo>
                  <a:pt x="2092435" y="1464499"/>
                  <a:pt x="2046670" y="1508775"/>
                  <a:pt x="2015416" y="1549703"/>
                </a:cubicBezTo>
                <a:cubicBezTo>
                  <a:pt x="2010207" y="1556400"/>
                  <a:pt x="2007044" y="1561981"/>
                  <a:pt x="2005928" y="1566446"/>
                </a:cubicBezTo>
                <a:cubicBezTo>
                  <a:pt x="2004812" y="1570911"/>
                  <a:pt x="2004254" y="1579097"/>
                  <a:pt x="2004254" y="1591003"/>
                </a:cubicBezTo>
                <a:lnTo>
                  <a:pt x="2004254" y="3101236"/>
                </a:lnTo>
                <a:cubicBezTo>
                  <a:pt x="2004254" y="3123560"/>
                  <a:pt x="2008905" y="3139001"/>
                  <a:pt x="2018207" y="3147559"/>
                </a:cubicBezTo>
                <a:cubicBezTo>
                  <a:pt x="2027509" y="3156116"/>
                  <a:pt x="2043321" y="3160395"/>
                  <a:pt x="2065646" y="3160395"/>
                </a:cubicBezTo>
                <a:lnTo>
                  <a:pt x="2295585" y="3160395"/>
                </a:lnTo>
                <a:cubicBezTo>
                  <a:pt x="2317909" y="3160395"/>
                  <a:pt x="2333722" y="3156116"/>
                  <a:pt x="2343024" y="3147559"/>
                </a:cubicBezTo>
                <a:cubicBezTo>
                  <a:pt x="2352326" y="3139001"/>
                  <a:pt x="2356977" y="3123560"/>
                  <a:pt x="2356977" y="3101236"/>
                </a:cubicBezTo>
                <a:lnTo>
                  <a:pt x="2356977" y="2408069"/>
                </a:lnTo>
                <a:cubicBezTo>
                  <a:pt x="2375580" y="2365653"/>
                  <a:pt x="2401439" y="2332725"/>
                  <a:pt x="2434553" y="2309284"/>
                </a:cubicBezTo>
                <a:cubicBezTo>
                  <a:pt x="2467668" y="2285844"/>
                  <a:pt x="2511385" y="2274124"/>
                  <a:pt x="2565708" y="2274124"/>
                </a:cubicBezTo>
                <a:cubicBezTo>
                  <a:pt x="2626728" y="2274124"/>
                  <a:pt x="2673795" y="2293471"/>
                  <a:pt x="2706909" y="2332167"/>
                </a:cubicBezTo>
                <a:cubicBezTo>
                  <a:pt x="2740023" y="2370862"/>
                  <a:pt x="2756580" y="2430393"/>
                  <a:pt x="2756580" y="2510761"/>
                </a:cubicBezTo>
                <a:lnTo>
                  <a:pt x="2756580" y="3101236"/>
                </a:lnTo>
                <a:cubicBezTo>
                  <a:pt x="2756580" y="3123560"/>
                  <a:pt x="2761231" y="3139001"/>
                  <a:pt x="2770533" y="3147559"/>
                </a:cubicBezTo>
                <a:cubicBezTo>
                  <a:pt x="2779834" y="3156116"/>
                  <a:pt x="2795648" y="3160395"/>
                  <a:pt x="2817972" y="3160395"/>
                </a:cubicBezTo>
                <a:lnTo>
                  <a:pt x="3047911" y="3160395"/>
                </a:lnTo>
                <a:cubicBezTo>
                  <a:pt x="3070236" y="3160395"/>
                  <a:pt x="3086048" y="3156116"/>
                  <a:pt x="3095350" y="3147559"/>
                </a:cubicBezTo>
                <a:cubicBezTo>
                  <a:pt x="3104652" y="3139001"/>
                  <a:pt x="3109303" y="3123560"/>
                  <a:pt x="3109303" y="3101236"/>
                </a:cubicBezTo>
                <a:lnTo>
                  <a:pt x="3109303" y="2449369"/>
                </a:lnTo>
                <a:cubicBezTo>
                  <a:pt x="3109303" y="2339236"/>
                  <a:pt x="3089955" y="2249939"/>
                  <a:pt x="3051260" y="2181479"/>
                </a:cubicBezTo>
                <a:cubicBezTo>
                  <a:pt x="3012565" y="2113018"/>
                  <a:pt x="2962335" y="2063904"/>
                  <a:pt x="2900571" y="2034139"/>
                </a:cubicBezTo>
                <a:cubicBezTo>
                  <a:pt x="2838808" y="2004373"/>
                  <a:pt x="2770719" y="1989490"/>
                  <a:pt x="2696305" y="1989490"/>
                </a:cubicBezTo>
                <a:cubicBezTo>
                  <a:pt x="2605520" y="1989490"/>
                  <a:pt x="2534826" y="2002885"/>
                  <a:pt x="2484225" y="2029674"/>
                </a:cubicBezTo>
                <a:cubicBezTo>
                  <a:pt x="2433623" y="2056463"/>
                  <a:pt x="2392696" y="2090693"/>
                  <a:pt x="2361441" y="2132365"/>
                </a:cubicBezTo>
                <a:lnTo>
                  <a:pt x="2356977" y="2132365"/>
                </a:lnTo>
                <a:lnTo>
                  <a:pt x="2356977" y="1591003"/>
                </a:lnTo>
                <a:cubicBezTo>
                  <a:pt x="2356977" y="1579841"/>
                  <a:pt x="2356419" y="1571841"/>
                  <a:pt x="2355302" y="1567004"/>
                </a:cubicBezTo>
                <a:cubicBezTo>
                  <a:pt x="2354186" y="1562167"/>
                  <a:pt x="2351023" y="1556400"/>
                  <a:pt x="2345815" y="1549703"/>
                </a:cubicBezTo>
                <a:cubicBezTo>
                  <a:pt x="2313073" y="1506543"/>
                  <a:pt x="2267308" y="1462267"/>
                  <a:pt x="2208520" y="1416874"/>
                </a:cubicBezTo>
                <a:cubicBezTo>
                  <a:pt x="2199591" y="1409433"/>
                  <a:pt x="2190289" y="1405712"/>
                  <a:pt x="2180615" y="1405712"/>
                </a:cubicBezTo>
                <a:close/>
                <a:moveTo>
                  <a:pt x="0" y="0"/>
                </a:moveTo>
                <a:lnTo>
                  <a:pt x="9144000" y="0"/>
                </a:lnTo>
                <a:lnTo>
                  <a:pt x="9144000" y="6858000"/>
                </a:lnTo>
                <a:lnTo>
                  <a:pt x="0" y="6858000"/>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B95A7512-13EB-6E12-119D-F8A9E5E8A994}"/>
              </a:ext>
            </a:extLst>
          </p:cNvPr>
          <p:cNvSpPr txBox="1"/>
          <p:nvPr/>
        </p:nvSpPr>
        <p:spPr>
          <a:xfrm>
            <a:off x="1752600" y="2644170"/>
            <a:ext cx="5712846" cy="1569660"/>
          </a:xfrm>
          <a:prstGeom prst="rect">
            <a:avLst/>
          </a:prstGeom>
          <a:noFill/>
        </p:spPr>
        <p:txBody>
          <a:bodyPr wrap="none" rtlCol="0">
            <a:spAutoFit/>
          </a:bodyPr>
          <a:lstStyle/>
          <a:p>
            <a:r>
              <a:rPr lang="en-IN" sz="9600" dirty="0"/>
              <a:t>Thank You!</a:t>
            </a:r>
          </a:p>
        </p:txBody>
      </p:sp>
    </p:spTree>
    <p:extLst>
      <p:ext uri="{BB962C8B-B14F-4D97-AF65-F5344CB8AC3E}">
        <p14:creationId xmlns:p14="http://schemas.microsoft.com/office/powerpoint/2010/main" val="842061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2">
            <a:extLst>
              <a:ext uri="{FF2B5EF4-FFF2-40B4-BE49-F238E27FC236}">
                <a16:creationId xmlns:a16="http://schemas.microsoft.com/office/drawing/2014/main" id="{587F6BE6-24E2-AB2E-81F1-CF34EE02010D}"/>
              </a:ext>
            </a:extLst>
          </p:cNvPr>
          <p:cNvSpPr/>
          <p:nvPr/>
        </p:nvSpPr>
        <p:spPr>
          <a:xfrm>
            <a:off x="2606908" y="29038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venir Next" panose="020B0503020202020204" pitchFamily="34" charset="0"/>
              </a:rPr>
              <a:t>Abstract</a:t>
            </a:r>
            <a:endParaRPr b="1" dirty="0">
              <a:latin typeface="Avenir Next" panose="020B0503020202020204" pitchFamily="34" charset="0"/>
            </a:endParaRPr>
          </a:p>
        </p:txBody>
      </p:sp>
      <p:sp>
        <p:nvSpPr>
          <p:cNvPr id="3" name="CustomShape 1">
            <a:extLst>
              <a:ext uri="{FF2B5EF4-FFF2-40B4-BE49-F238E27FC236}">
                <a16:creationId xmlns:a16="http://schemas.microsoft.com/office/drawing/2014/main" id="{4B304FB1-A0AF-8A17-14DE-BFD69745614B}"/>
              </a:ext>
            </a:extLst>
          </p:cNvPr>
          <p:cNvSpPr/>
          <p:nvPr/>
        </p:nvSpPr>
        <p:spPr>
          <a:xfrm>
            <a:off x="2871487" y="3626400"/>
            <a:ext cx="8076600" cy="75600"/>
          </a:xfrm>
          <a:prstGeom prst="rect">
            <a:avLst/>
          </a:prstGeom>
          <a:solidFill>
            <a:srgbClr val="7030A0"/>
          </a:solidFill>
          <a:ln w="25560">
            <a:solidFill>
              <a:srgbClr val="3A5F8B"/>
            </a:solidFill>
            <a:round/>
          </a:ln>
        </p:spPr>
        <p:txBody>
          <a:bodyPr/>
          <a:lstStyle/>
          <a:p>
            <a:endParaRPr lang="en-US"/>
          </a:p>
        </p:txBody>
      </p:sp>
    </p:spTree>
    <p:extLst>
      <p:ext uri="{BB962C8B-B14F-4D97-AF65-F5344CB8AC3E}">
        <p14:creationId xmlns:p14="http://schemas.microsoft.com/office/powerpoint/2010/main" val="3537186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838200" y="1307939"/>
            <a:ext cx="10616565" cy="4759793"/>
          </a:xfrm>
          <a:prstGeom prst="rect">
            <a:avLst/>
          </a:prstGeom>
          <a:noFill/>
        </p:spPr>
        <p:txBody>
          <a:bodyPr wrap="square" rtlCol="0">
            <a:noAutofit/>
          </a:bodyPr>
          <a:lstStyle/>
          <a:p>
            <a:pPr indent="457200" algn="just">
              <a:lnSpc>
                <a:spcPct val="150000"/>
              </a:lnSpc>
              <a:buNone/>
            </a:pPr>
            <a:r>
              <a:rPr lang="en-US" sz="1800" dirty="0">
                <a:solidFill>
                  <a:srgbClr val="000000"/>
                </a:solidFill>
                <a:effectLst/>
                <a:latin typeface="Times New Roman" panose="02020603050405020304" pitchFamily="18" charset="0"/>
                <a:ea typeface="Times New Roman" panose="02020603050405020304" pitchFamily="18" charset="0"/>
              </a:rPr>
              <a:t>Now a days, online social media is dominating the world in several ways. Day by day the number of users using social media is increasing drastically. The main advantage of online social media is that we can connect to people easily and communicate with them in a better way. This provided a new way of a potential attack, such as fake identity, false information, etc. A recent survey suggests that the number of accounts present in the social media is much greater that the users using it. This suggests that fake accounts have been increased in the recent years. Online social media providers face difficulty in identifying these fake accounts. The need for identifying these fake accounts is that social media is flooded with false information, advertisements.</a:t>
            </a:r>
            <a:endParaRPr lang="en-IN" sz="1800" dirty="0">
              <a:effectLst/>
              <a:latin typeface="Times New Roman" panose="02020603050405020304" pitchFamily="18" charset="0"/>
              <a:ea typeface="Times New Roman" panose="02020603050405020304" pitchFamily="18" charset="0"/>
            </a:endParaRPr>
          </a:p>
          <a:p>
            <a:pPr indent="457200" algn="just">
              <a:lnSpc>
                <a:spcPct val="150000"/>
              </a:lnSpc>
              <a:buNone/>
            </a:pPr>
            <a:r>
              <a:rPr lang="en-US" sz="1800" dirty="0">
                <a:solidFill>
                  <a:srgbClr val="000000"/>
                </a:solidFill>
                <a:effectLst/>
                <a:latin typeface="Times New Roman" panose="02020603050405020304" pitchFamily="18" charset="0"/>
                <a:ea typeface="Times New Roman" panose="02020603050405020304" pitchFamily="18" charset="0"/>
              </a:rPr>
              <a:t>Traditional methods cannot distinguish between real and fake accounts efficiently. Improvements in fake account creation made the previous works outdated. The new models created used different approaches such as automatic posts or comments, spreading false information or spam with advertisements to identify fake accounts. Previously used algorithms like Naïve bayes, Support Vector Machine (SVM), Random Forest has become in efficient in finding the fake accounts.</a:t>
            </a:r>
            <a:endParaRPr lang="en-IN" sz="1800" dirty="0">
              <a:effectLst/>
              <a:latin typeface="Times New Roman" panose="02020603050405020304" pitchFamily="18" charset="0"/>
              <a:ea typeface="Times New Roman" panose="02020603050405020304" pitchFamily="18" charset="0"/>
            </a:endParaRPr>
          </a:p>
          <a:p>
            <a:pPr algn="just">
              <a:lnSpc>
                <a:spcPct val="150000"/>
              </a:lnSpc>
              <a:buNone/>
            </a:pPr>
            <a:r>
              <a:rPr lang="en-US" sz="1800" dirty="0">
                <a:solidFill>
                  <a:srgbClr val="000000"/>
                </a:solidFill>
                <a:effectLst/>
                <a:latin typeface="Arial" panose="020B060402020202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solidFill>
                  <a:srgbClr val="000000"/>
                </a:solidFill>
                <a:effectLst/>
                <a:latin typeface="Arial" panose="020B060402020202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endParaRPr lang="en-US" altLang="en-US" sz="1600" dirty="0">
              <a:latin typeface="Times New Roman" panose="02020603050405020304" charset="0"/>
              <a:cs typeface="Times New Roman" panose="02020603050405020304" charset="0"/>
            </a:endParaRPr>
          </a:p>
        </p:txBody>
      </p:sp>
      <p:sp>
        <p:nvSpPr>
          <p:cNvPr id="6" name="Google Shape;30730;p1">
            <a:extLst>
              <a:ext uri="{FF2B5EF4-FFF2-40B4-BE49-F238E27FC236}">
                <a16:creationId xmlns:a16="http://schemas.microsoft.com/office/drawing/2014/main" id="{525E1303-945A-461C-A94A-48B01F00098B}"/>
              </a:ext>
            </a:extLst>
          </p:cNvPr>
          <p:cNvSpPr txBox="1"/>
          <p:nvPr/>
        </p:nvSpPr>
        <p:spPr>
          <a:xfrm>
            <a:off x="5162400" y="497918"/>
            <a:ext cx="1867200" cy="584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chemeClr val="dk1"/>
                </a:solidFill>
                <a:latin typeface="Times New Roman" panose="02020603050405020304" pitchFamily="18" charset="0"/>
                <a:ea typeface="Avenir"/>
                <a:cs typeface="Times New Roman" panose="02020603050405020304" pitchFamily="18" charset="0"/>
                <a:sym typeface="Avenir"/>
              </a:rPr>
              <a:t>Abstract</a:t>
            </a:r>
            <a:endParaRPr sz="3200" b="1" dirty="0">
              <a:solidFill>
                <a:schemeClr val="dk1"/>
              </a:solidFill>
              <a:latin typeface="Times New Roman" panose="02020603050405020304" pitchFamily="18" charset="0"/>
              <a:ea typeface="Avenir"/>
              <a:cs typeface="Times New Roman" panose="02020603050405020304" pitchFamily="18" charset="0"/>
              <a:sym typeface="Avenir"/>
            </a:endParaRPr>
          </a:p>
        </p:txBody>
      </p:sp>
      <p:sp>
        <p:nvSpPr>
          <p:cNvPr id="7" name="Google Shape;30729;p1">
            <a:extLst>
              <a:ext uri="{FF2B5EF4-FFF2-40B4-BE49-F238E27FC236}">
                <a16:creationId xmlns:a16="http://schemas.microsoft.com/office/drawing/2014/main" id="{6D06B6B3-8305-4B42-D0B5-17627497A78D}"/>
              </a:ext>
            </a:extLst>
          </p:cNvPr>
          <p:cNvSpPr/>
          <p:nvPr/>
        </p:nvSpPr>
        <p:spPr>
          <a:xfrm>
            <a:off x="2057400" y="1081878"/>
            <a:ext cx="8381100" cy="75600"/>
          </a:xfrm>
          <a:prstGeom prst="rect">
            <a:avLst/>
          </a:prstGeom>
          <a:solidFill>
            <a:srgbClr val="7030A0"/>
          </a:solidFill>
          <a:ln w="25550" cap="flat" cmpd="sng">
            <a:solidFill>
              <a:srgbClr val="3A5F8B"/>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2">
            <a:extLst>
              <a:ext uri="{FF2B5EF4-FFF2-40B4-BE49-F238E27FC236}">
                <a16:creationId xmlns:a16="http://schemas.microsoft.com/office/drawing/2014/main" id="{95AB047A-07AD-8663-F44D-F193C4FA233E}"/>
              </a:ext>
            </a:extLst>
          </p:cNvPr>
          <p:cNvSpPr/>
          <p:nvPr/>
        </p:nvSpPr>
        <p:spPr>
          <a:xfrm>
            <a:off x="4065614" y="3048840"/>
            <a:ext cx="4724160" cy="760320"/>
          </a:xfrm>
          <a:prstGeom prst="rect">
            <a:avLst/>
          </a:prstGeom>
        </p:spPr>
        <p:txBody>
          <a:bodyPr lIns="90000" tIns="45000" rIns="90000" bIns="45000"/>
          <a:lstStyle/>
          <a:p>
            <a:pPr algn="ctr">
              <a:lnSpc>
                <a:spcPct val="100000"/>
              </a:lnSpc>
            </a:pPr>
            <a:r>
              <a:rPr lang="en-IN" sz="4400" b="1" dirty="0">
                <a:solidFill>
                  <a:srgbClr val="000000"/>
                </a:solidFill>
                <a:latin typeface="Times New Roman" panose="02020603050405020304" pitchFamily="18" charset="0"/>
                <a:cs typeface="Times New Roman" panose="02020603050405020304" pitchFamily="18" charset="0"/>
              </a:rPr>
              <a:t>Introduction</a:t>
            </a:r>
            <a:endParaRPr sz="4400" b="1" dirty="0">
              <a:latin typeface="Times New Roman" panose="02020603050405020304" pitchFamily="18" charset="0"/>
              <a:cs typeface="Times New Roman" panose="02020603050405020304" pitchFamily="18" charset="0"/>
            </a:endParaRPr>
          </a:p>
        </p:txBody>
      </p:sp>
      <p:sp>
        <p:nvSpPr>
          <p:cNvPr id="3" name="CustomShape 1">
            <a:extLst>
              <a:ext uri="{FF2B5EF4-FFF2-40B4-BE49-F238E27FC236}">
                <a16:creationId xmlns:a16="http://schemas.microsoft.com/office/drawing/2014/main" id="{02C0C9C6-94F6-8289-77ED-7593A356A43F}"/>
              </a:ext>
            </a:extLst>
          </p:cNvPr>
          <p:cNvSpPr/>
          <p:nvPr/>
        </p:nvSpPr>
        <p:spPr>
          <a:xfrm>
            <a:off x="2236934" y="3733680"/>
            <a:ext cx="8381520" cy="75480"/>
          </a:xfrm>
          <a:prstGeom prst="rect">
            <a:avLst/>
          </a:prstGeom>
          <a:solidFill>
            <a:srgbClr val="7030A0"/>
          </a:solidFill>
          <a:ln w="25560">
            <a:solidFill>
              <a:srgbClr val="3A5F8B"/>
            </a:solidFill>
            <a:round/>
          </a:ln>
        </p:spPr>
        <p:txBody>
          <a:bodyPr/>
          <a:lstStyle/>
          <a:p>
            <a:endParaRPr lang="en-US"/>
          </a:p>
        </p:txBody>
      </p:sp>
    </p:spTree>
    <p:extLst>
      <p:ext uri="{BB962C8B-B14F-4D97-AF65-F5344CB8AC3E}">
        <p14:creationId xmlns:p14="http://schemas.microsoft.com/office/powerpoint/2010/main" val="1332505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52855"/>
            <a:ext cx="10515600" cy="4351338"/>
          </a:xfrm>
        </p:spPr>
        <p:txBody>
          <a:bodyPr>
            <a:normAutofit/>
          </a:bodyPr>
          <a:lstStyle/>
          <a:p>
            <a:pPr algn="just">
              <a:lnSpc>
                <a:spcPct val="100000"/>
              </a:lnSpc>
            </a:pPr>
            <a:r>
              <a:rPr lang="en-US" altLang="en-US" sz="1800" dirty="0">
                <a:latin typeface="Times New Roman" panose="02020603050405020304" charset="0"/>
                <a:cs typeface="Times New Roman" panose="02020603050405020304" charset="0"/>
              </a:rPr>
              <a:t>Cyber threats are evolving at an unprecedented rate, and traditional security measures often fail to provide comprehensive protection.</a:t>
            </a:r>
          </a:p>
          <a:p>
            <a:pPr algn="just">
              <a:lnSpc>
                <a:spcPct val="100000"/>
              </a:lnSpc>
            </a:pPr>
            <a:endParaRPr lang="en-US" altLang="en-US" sz="1800" dirty="0">
              <a:latin typeface="Times New Roman" panose="02020603050405020304" charset="0"/>
              <a:cs typeface="Times New Roman" panose="02020603050405020304" charset="0"/>
            </a:endParaRPr>
          </a:p>
          <a:p>
            <a:pPr algn="just">
              <a:lnSpc>
                <a:spcPct val="100000"/>
              </a:lnSpc>
            </a:pPr>
            <a:r>
              <a:rPr lang="en-US" altLang="en-US" sz="1800" dirty="0">
                <a:latin typeface="Times New Roman" panose="02020603050405020304" charset="0"/>
                <a:cs typeface="Times New Roman" panose="02020603050405020304" charset="0"/>
              </a:rPr>
              <a:t>Attackers have become more sophisticated, leveraging VPNs, proxies, and MAC address spoofing to bypass conventional security mechanisms.</a:t>
            </a:r>
          </a:p>
          <a:p>
            <a:pPr algn="just">
              <a:lnSpc>
                <a:spcPct val="100000"/>
              </a:lnSpc>
            </a:pPr>
            <a:endParaRPr lang="en-US" altLang="en-US" sz="1800" dirty="0">
              <a:latin typeface="Times New Roman" panose="02020603050405020304" charset="0"/>
              <a:cs typeface="Times New Roman" panose="02020603050405020304" charset="0"/>
            </a:endParaRPr>
          </a:p>
          <a:p>
            <a:pPr algn="just">
              <a:lnSpc>
                <a:spcPct val="100000"/>
              </a:lnSpc>
            </a:pPr>
            <a:r>
              <a:rPr lang="en-US" altLang="en-US" sz="1800" dirty="0">
                <a:latin typeface="Times New Roman" panose="02020603050405020304" charset="0"/>
                <a:cs typeface="Times New Roman" panose="02020603050405020304" charset="0"/>
              </a:rPr>
              <a:t>Relying solely on signature-based detection systems like firewalls and intrusion detection systems (IDS) is no longer sufficient.</a:t>
            </a:r>
          </a:p>
          <a:p>
            <a:pPr algn="just">
              <a:lnSpc>
                <a:spcPct val="100000"/>
              </a:lnSpc>
            </a:pPr>
            <a:endParaRPr lang="en-US" altLang="en-US" sz="1800" dirty="0">
              <a:latin typeface="Times New Roman" panose="02020603050405020304" charset="0"/>
              <a:cs typeface="Times New Roman" panose="02020603050405020304" charset="0"/>
            </a:endParaRPr>
          </a:p>
          <a:p>
            <a:pPr algn="just">
              <a:lnSpc>
                <a:spcPct val="100000"/>
              </a:lnSpc>
            </a:pPr>
            <a:r>
              <a:rPr lang="en-US" altLang="en-US" sz="1800" dirty="0">
                <a:latin typeface="Times New Roman" panose="02020603050405020304" charset="0"/>
                <a:cs typeface="Times New Roman" panose="02020603050405020304" charset="0"/>
              </a:rPr>
              <a:t>The need for behavioral analysis and real-time anomaly detection has become critical to detect and mitigate emerging cyber threats.</a:t>
            </a:r>
          </a:p>
        </p:txBody>
      </p:sp>
      <p:sp>
        <p:nvSpPr>
          <p:cNvPr id="4" name="CustomShape 2">
            <a:extLst>
              <a:ext uri="{FF2B5EF4-FFF2-40B4-BE49-F238E27FC236}">
                <a16:creationId xmlns:a16="http://schemas.microsoft.com/office/drawing/2014/main" id="{CBA34BB6-5E8B-0A88-90FF-FBC1EFDAC2C3}"/>
              </a:ext>
            </a:extLst>
          </p:cNvPr>
          <p:cNvSpPr/>
          <p:nvPr/>
        </p:nvSpPr>
        <p:spPr>
          <a:xfrm>
            <a:off x="3527732" y="108536"/>
            <a:ext cx="4724160" cy="760320"/>
          </a:xfrm>
          <a:prstGeom prst="rect">
            <a:avLst/>
          </a:prstGeom>
        </p:spPr>
        <p:txBody>
          <a:bodyPr lIns="90000" tIns="45000" rIns="90000" bIns="45000"/>
          <a:lstStyle/>
          <a:p>
            <a:pPr algn="ctr">
              <a:lnSpc>
                <a:spcPct val="100000"/>
              </a:lnSpc>
            </a:pPr>
            <a:r>
              <a:rPr lang="en-IN" sz="4400" b="1" dirty="0">
                <a:solidFill>
                  <a:srgbClr val="000000"/>
                </a:solidFill>
                <a:latin typeface="Times New Roman" panose="02020603050405020304" pitchFamily="18" charset="0"/>
                <a:cs typeface="Times New Roman" panose="02020603050405020304" pitchFamily="18" charset="0"/>
              </a:rPr>
              <a:t>Introduction</a:t>
            </a:r>
            <a:endParaRPr sz="4400" b="1" dirty="0">
              <a:latin typeface="Times New Roman" panose="02020603050405020304" pitchFamily="18" charset="0"/>
              <a:cs typeface="Times New Roman" panose="02020603050405020304" pitchFamily="18" charset="0"/>
            </a:endParaRPr>
          </a:p>
        </p:txBody>
      </p:sp>
      <p:sp>
        <p:nvSpPr>
          <p:cNvPr id="5" name="CustomShape 1">
            <a:extLst>
              <a:ext uri="{FF2B5EF4-FFF2-40B4-BE49-F238E27FC236}">
                <a16:creationId xmlns:a16="http://schemas.microsoft.com/office/drawing/2014/main" id="{70EDFE34-19B6-E919-157E-832DFE2BCCB2}"/>
              </a:ext>
            </a:extLst>
          </p:cNvPr>
          <p:cNvSpPr/>
          <p:nvPr/>
        </p:nvSpPr>
        <p:spPr>
          <a:xfrm>
            <a:off x="1905240" y="947635"/>
            <a:ext cx="8381520" cy="75480"/>
          </a:xfrm>
          <a:prstGeom prst="rect">
            <a:avLst/>
          </a:prstGeom>
          <a:solidFill>
            <a:srgbClr val="7030A0"/>
          </a:solidFill>
          <a:ln w="25560">
            <a:solidFill>
              <a:srgbClr val="3A5F8B"/>
            </a:solidFill>
            <a:round/>
          </a:ln>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31570"/>
            <a:ext cx="10515600" cy="5631815"/>
          </a:xfrm>
        </p:spPr>
        <p:txBody>
          <a:bodyPr>
            <a:noAutofit/>
          </a:bodyPr>
          <a:lstStyle/>
          <a:p>
            <a:pPr>
              <a:lnSpc>
                <a:spcPct val="100000"/>
              </a:lnSpc>
            </a:pPr>
            <a:r>
              <a:rPr lang="en-US" altLang="en-US" sz="1800" dirty="0">
                <a:latin typeface="Times New Roman" panose="02020603050405020304" charset="0"/>
                <a:cs typeface="Times New Roman" panose="02020603050405020304" charset="0"/>
              </a:rPr>
              <a:t>Our approach integrates network monitoring with machine learning-based anomaly detection to provide a proactive security solution.</a:t>
            </a:r>
          </a:p>
          <a:p>
            <a:pPr>
              <a:lnSpc>
                <a:spcPct val="100000"/>
              </a:lnSpc>
            </a:pPr>
            <a:endParaRPr lang="en-US" altLang="en-US" sz="1800" dirty="0">
              <a:latin typeface="Times New Roman" panose="02020603050405020304" charset="0"/>
              <a:cs typeface="Times New Roman" panose="02020603050405020304" charset="0"/>
            </a:endParaRPr>
          </a:p>
          <a:p>
            <a:pPr>
              <a:lnSpc>
                <a:spcPct val="100000"/>
              </a:lnSpc>
            </a:pPr>
            <a:r>
              <a:rPr lang="en-US" altLang="en-US" sz="1800" dirty="0">
                <a:latin typeface="Times New Roman" panose="02020603050405020304" charset="0"/>
                <a:cs typeface="Times New Roman" panose="02020603050405020304" charset="0"/>
              </a:rPr>
              <a:t>Wireshark is used to capture live network traffic and extract meaningful features that can be analyzed for suspicious patterns.</a:t>
            </a:r>
          </a:p>
          <a:p>
            <a:pPr>
              <a:lnSpc>
                <a:spcPct val="100000"/>
              </a:lnSpc>
            </a:pPr>
            <a:endParaRPr lang="en-US" altLang="en-US" sz="1800" dirty="0">
              <a:latin typeface="Times New Roman" panose="02020603050405020304" charset="0"/>
              <a:cs typeface="Times New Roman" panose="02020603050405020304" charset="0"/>
            </a:endParaRPr>
          </a:p>
          <a:p>
            <a:pPr>
              <a:lnSpc>
                <a:spcPct val="100000"/>
              </a:lnSpc>
            </a:pPr>
            <a:r>
              <a:rPr lang="en-US" altLang="en-US" sz="1800" dirty="0">
                <a:latin typeface="Times New Roman" panose="02020603050405020304" charset="0"/>
                <a:cs typeface="Times New Roman" panose="02020603050405020304" charset="0"/>
              </a:rPr>
              <a:t>Isolation Forest, an unsupervised anomaly detection technique, is utilized to detect deviations in normal network behavior. Support Vector Machine (SVM) is employed to refine these detections, improving adaptability and reducing false positives.</a:t>
            </a:r>
          </a:p>
          <a:p>
            <a:pPr>
              <a:lnSpc>
                <a:spcPct val="100000"/>
              </a:lnSpc>
            </a:pPr>
            <a:endParaRPr lang="en-US" altLang="en-US" sz="1800" dirty="0">
              <a:latin typeface="Times New Roman" panose="02020603050405020304" charset="0"/>
              <a:cs typeface="Times New Roman" panose="02020603050405020304" charset="0"/>
            </a:endParaRPr>
          </a:p>
          <a:p>
            <a:pPr>
              <a:lnSpc>
                <a:spcPct val="100000"/>
              </a:lnSpc>
            </a:pPr>
            <a:r>
              <a:rPr lang="en-US" altLang="en-US" sz="1800" dirty="0">
                <a:latin typeface="Times New Roman" panose="02020603050405020304" charset="0"/>
                <a:cs typeface="Times New Roman" panose="02020603050405020304" charset="0"/>
              </a:rPr>
              <a:t>Suricata, a rule-based IDS, complements our machine learning models by providing additional threat intelligence.</a:t>
            </a:r>
          </a:p>
          <a:p>
            <a:pPr marL="0" indent="0">
              <a:lnSpc>
                <a:spcPct val="100000"/>
              </a:lnSpc>
              <a:buNone/>
            </a:pPr>
            <a:endParaRPr lang="en-US" altLang="en-US" sz="1800" dirty="0">
              <a:latin typeface="Times New Roman" panose="02020603050405020304" charset="0"/>
              <a:cs typeface="Times New Roman" panose="02020603050405020304" charset="0"/>
            </a:endParaRPr>
          </a:p>
          <a:p>
            <a:pPr>
              <a:lnSpc>
                <a:spcPct val="100000"/>
              </a:lnSpc>
            </a:pPr>
            <a:r>
              <a:rPr lang="en-US" altLang="en-US" sz="1800" dirty="0">
                <a:latin typeface="Times New Roman" panose="02020603050405020304" charset="0"/>
                <a:cs typeface="Times New Roman" panose="02020603050405020304" charset="0"/>
              </a:rPr>
              <a:t>The combination of these tools ensures a comprehensive and adaptive security framework that enhances traditional cybersecurity defenses.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2">
            <a:extLst>
              <a:ext uri="{FF2B5EF4-FFF2-40B4-BE49-F238E27FC236}">
                <a16:creationId xmlns:a16="http://schemas.microsoft.com/office/drawing/2014/main" id="{067F05B3-0067-86FA-0601-B4CD7FED021F}"/>
              </a:ext>
            </a:extLst>
          </p:cNvPr>
          <p:cNvSpPr/>
          <p:nvPr/>
        </p:nvSpPr>
        <p:spPr>
          <a:xfrm>
            <a:off x="3281083" y="2668680"/>
            <a:ext cx="5029200" cy="760320"/>
          </a:xfrm>
          <a:prstGeom prst="rect">
            <a:avLst/>
          </a:prstGeom>
        </p:spPr>
        <p:txBody>
          <a:bodyPr lIns="90000" tIns="45000" rIns="90000" bIns="45000"/>
          <a:lstStyle/>
          <a:p>
            <a:pPr algn="ctr">
              <a:lnSpc>
                <a:spcPct val="100000"/>
              </a:lnSpc>
            </a:pPr>
            <a:r>
              <a:rPr lang="en-IN" sz="4400" b="1" dirty="0">
                <a:solidFill>
                  <a:srgbClr val="000000"/>
                </a:solidFill>
                <a:latin typeface="Times New Roman" panose="02020603050405020304" pitchFamily="18" charset="0"/>
                <a:cs typeface="Times New Roman" panose="02020603050405020304" pitchFamily="18" charset="0"/>
              </a:rPr>
              <a:t>Literature</a:t>
            </a:r>
            <a:r>
              <a:rPr lang="en-IN" sz="4400" b="1" dirty="0">
                <a:solidFill>
                  <a:srgbClr val="000000"/>
                </a:solidFill>
                <a:latin typeface="Avenir Next" panose="020B0503020202020204" pitchFamily="34" charset="0"/>
              </a:rPr>
              <a:t> Review</a:t>
            </a:r>
            <a:endParaRPr dirty="0">
              <a:latin typeface="Avenir Next" panose="020B0503020202020204" pitchFamily="34" charset="0"/>
            </a:endParaRPr>
          </a:p>
        </p:txBody>
      </p:sp>
      <p:sp>
        <p:nvSpPr>
          <p:cNvPr id="3" name="CustomShape 1">
            <a:extLst>
              <a:ext uri="{FF2B5EF4-FFF2-40B4-BE49-F238E27FC236}">
                <a16:creationId xmlns:a16="http://schemas.microsoft.com/office/drawing/2014/main" id="{A43F6946-8D05-378D-9451-2928A367A27C}"/>
              </a:ext>
            </a:extLst>
          </p:cNvPr>
          <p:cNvSpPr/>
          <p:nvPr/>
        </p:nvSpPr>
        <p:spPr>
          <a:xfrm>
            <a:off x="1403217" y="3353520"/>
            <a:ext cx="8381520" cy="75480"/>
          </a:xfrm>
          <a:prstGeom prst="rect">
            <a:avLst/>
          </a:prstGeom>
          <a:solidFill>
            <a:srgbClr val="7030A0"/>
          </a:solidFill>
          <a:ln w="25560">
            <a:solidFill>
              <a:srgbClr val="3A5F8B"/>
            </a:solidFill>
            <a:round/>
          </a:ln>
        </p:spPr>
        <p:txBody>
          <a:bodyPr/>
          <a:lstStyle/>
          <a:p>
            <a:endParaRPr lang="en-US"/>
          </a:p>
        </p:txBody>
      </p:sp>
    </p:spTree>
    <p:extLst>
      <p:ext uri="{BB962C8B-B14F-4D97-AF65-F5344CB8AC3E}">
        <p14:creationId xmlns:p14="http://schemas.microsoft.com/office/powerpoint/2010/main" val="34663493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prc_1_B19[1]</Template>
  <TotalTime>175</TotalTime>
  <Words>1266</Words>
  <Application>Microsoft Office PowerPoint</Application>
  <PresentationFormat>Widescreen</PresentationFormat>
  <Paragraphs>136</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Avenir Next</vt:lpstr>
      <vt:lpstr>Calibri</vt:lpstr>
      <vt:lpstr>Calibri Light</vt:lpstr>
      <vt:lpstr>Times New Roman</vt:lpstr>
      <vt:lpstr>Office Theme</vt:lpstr>
      <vt:lpstr>PowerPoint Presentation</vt:lpstr>
      <vt:lpstr>INTRUSION DETECTION USING SURICATA AND IP TRACKING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Dasari Shashanth</dc:creator>
  <cp:lastModifiedBy>Dasari Shashanth</cp:lastModifiedBy>
  <cp:revision>1</cp:revision>
  <dcterms:created xsi:type="dcterms:W3CDTF">2025-05-06T04:17:05Z</dcterms:created>
  <dcterms:modified xsi:type="dcterms:W3CDTF">2025-05-06T07:13:00Z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DF49E43DA93F436E8EC5E51A3546DA2E_12</vt:lpwstr>
  </property>
  <property fmtid="{D5CDD505-2E9C-101B-9397-08002B2CF9AE}" pid="3" name="KSOProductBuildVer">
    <vt:lpwstr>1033-12.2.0.20782</vt:lpwstr>
  </property>
</Properties>
</file>