
<file path=[Content_Types].xml><?xml version="1.0" encoding="utf-8"?>
<Types xmlns="http://schemas.openxmlformats.org/package/2006/content-types">
  <Override PartName="/ppt/slideLayouts/slideLayout39.xml" ContentType="application/vnd.openxmlformats-officedocument.presentationml.slideLayout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1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Default Extension="emf" ContentType="image/x-emf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7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60" r:id="rId5"/>
    <p:sldId id="281" r:id="rId6"/>
    <p:sldId id="259" r:id="rId7"/>
    <p:sldId id="261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80" r:id="rId20"/>
    <p:sldId id="275" r:id="rId21"/>
    <p:sldId id="276" r:id="rId22"/>
    <p:sldId id="277" r:id="rId23"/>
    <p:sldId id="282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Untitled Section" id="{78961F6F-4927-4B14-B451-6E9BA366B4E2}">
          <p14:sldIdLst>
            <p14:sldId id="256"/>
            <p14:sldId id="272"/>
            <p14:sldId id="257"/>
            <p14:sldId id="260"/>
            <p14:sldId id="281"/>
            <p14:sldId id="259"/>
            <p14:sldId id="261"/>
            <p14:sldId id="262"/>
            <p14:sldId id="264"/>
            <p14:sldId id="263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80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2" descr="06.jpg"/>
          <p:cNvPicPr preferRelativeResize="0"/>
          <p:nvPr userDrawn="1"/>
        </p:nvPicPr>
        <p:blipFill rotWithShape="1">
          <a:blip r:embed="rId2" cstate="print">
            <a:alphaModFix amt="27000"/>
          </a:blip>
          <a:srcRect l="229"/>
          <a:stretch/>
        </p:blipFill>
        <p:spPr>
          <a:xfrm>
            <a:off x="1" y="3"/>
            <a:ext cx="1220061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57895" y="2695987"/>
            <a:ext cx="5876213" cy="1054128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08809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 3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03.jpg"/>
          <p:cNvPicPr>
            <a:picLocks noChangeAspect="1"/>
          </p:cNvPicPr>
          <p:nvPr userDrawn="1"/>
        </p:nvPicPr>
        <p:blipFill rotWithShape="1">
          <a:blip r:embed="rId2" cstate="screen">
            <a:alphaModFix amt="87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" y="9"/>
            <a:ext cx="12192001" cy="685799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-15109"/>
            <a:ext cx="12192000" cy="6888480"/>
          </a:xfrm>
          <a:prstGeom prst="rect">
            <a:avLst/>
          </a:prstGeom>
          <a:solidFill>
            <a:srgbClr val="000000">
              <a:alpha val="78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21914" tIns="60957" rIns="121914" bIns="60957" rtlCol="0" anchor="ctr"/>
          <a:lstStyle/>
          <a:p>
            <a:pPr marL="0" marR="0" lvl="0" indent="0" algn="ctr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391433" y="2175935"/>
            <a:ext cx="10317969" cy="2671020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chemeClr val="dk1"/>
              </a:buClr>
              <a:buSzPct val="70000"/>
              <a:buFont typeface="Arial"/>
              <a:buNone/>
              <a:defRPr sz="32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685766" marR="0" lvl="1" indent="-232822" algn="l" rtl="0">
              <a:spcBef>
                <a:spcPts val="267"/>
              </a:spcBef>
              <a:spcAft>
                <a:spcPts val="800"/>
              </a:spcAft>
              <a:buClr>
                <a:schemeClr val="bg1"/>
              </a:buClr>
              <a:buSzPct val="70000"/>
              <a:buFont typeface="Arial"/>
              <a:buChar char="•"/>
              <a:defRPr sz="24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2pPr>
            <a:lvl3pPr marL="1138710" marR="0" lvl="2" indent="-220122" algn="l" rtl="0">
              <a:spcBef>
                <a:spcPts val="267"/>
              </a:spcBef>
              <a:spcAft>
                <a:spcPts val="800"/>
              </a:spcAft>
              <a:buClr>
                <a:schemeClr val="bg1"/>
              </a:buClr>
              <a:buSzPct val="70000"/>
              <a:buFont typeface="Lucida Grande"/>
              <a:buChar char="-"/>
              <a:tabLst/>
              <a:defRPr sz="1900" b="0" i="0" u="none" strike="noStrike" cap="none" baseline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2"/>
            <a:r>
              <a:rPr lang="en-US" dirty="0" smtClean="0"/>
              <a:t>Third level content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406029" y="925766"/>
            <a:ext cx="10303371" cy="753148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rgbClr val="F69264"/>
              </a:buClr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609570" marR="0" lvl="1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4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1451" y="215477"/>
            <a:ext cx="1312783" cy="235504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322872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 4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vid_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1125"/>
          <a:stretch/>
        </p:blipFill>
        <p:spPr>
          <a:xfrm>
            <a:off x="11422" y="0"/>
            <a:ext cx="1218058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-15119"/>
            <a:ext cx="12216384" cy="6888480"/>
          </a:xfrm>
          <a:prstGeom prst="rect">
            <a:avLst/>
          </a:prstGeom>
          <a:solidFill>
            <a:srgbClr val="000000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21914" tIns="60957" rIns="121914" bIns="60957" rtlCol="0" anchor="ctr"/>
          <a:lstStyle/>
          <a:p>
            <a:pPr marL="0" marR="0" lvl="0" indent="0" algn="ctr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391433" y="2175935"/>
            <a:ext cx="10317969" cy="2671020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chemeClr val="dk1"/>
              </a:buClr>
              <a:buSzPct val="70000"/>
              <a:buFont typeface="Arial"/>
              <a:buNone/>
              <a:defRPr sz="32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685766" marR="0" lvl="1" indent="-232822" algn="l" rtl="0">
              <a:spcBef>
                <a:spcPts val="267"/>
              </a:spcBef>
              <a:spcAft>
                <a:spcPts val="800"/>
              </a:spcAft>
              <a:buClr>
                <a:schemeClr val="bg1"/>
              </a:buClr>
              <a:buSzPct val="70000"/>
              <a:buFont typeface="Arial"/>
              <a:buChar char="•"/>
              <a:defRPr sz="24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2pPr>
            <a:lvl3pPr marL="1138710" marR="0" lvl="2" indent="-220122" algn="l" rtl="0">
              <a:spcBef>
                <a:spcPts val="267"/>
              </a:spcBef>
              <a:spcAft>
                <a:spcPts val="800"/>
              </a:spcAft>
              <a:buClr>
                <a:schemeClr val="bg1"/>
              </a:buClr>
              <a:buSzPct val="70000"/>
              <a:buFont typeface="Lucida Grande"/>
              <a:buChar char="-"/>
              <a:tabLst/>
              <a:defRPr sz="1900" b="0" i="0" u="none" strike="noStrike" cap="none" baseline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2"/>
            <a:r>
              <a:rPr lang="en-US" dirty="0" smtClean="0"/>
              <a:t>Third level content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406029" y="925766"/>
            <a:ext cx="10303371" cy="753148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rgbClr val="F69264"/>
              </a:buClr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609570" marR="0" lvl="1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4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1451" y="215477"/>
            <a:ext cx="1312783" cy="235504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21071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 5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61.png" descr="citylights (1)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3175">
            <a:miter lim="400000"/>
          </a:ln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12216384" cy="6882101"/>
          </a:xfrm>
          <a:prstGeom prst="rect">
            <a:avLst/>
          </a:prstGeom>
          <a:solidFill>
            <a:srgbClr val="000000">
              <a:alpha val="74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21914" tIns="60957" rIns="121914" bIns="60957" rtlCol="0" anchor="ctr"/>
          <a:lstStyle/>
          <a:p>
            <a:pPr marL="0" marR="0" lvl="0" indent="0" algn="ctr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391433" y="2175935"/>
            <a:ext cx="10317969" cy="2671020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chemeClr val="dk1"/>
              </a:buClr>
              <a:buSzPct val="70000"/>
              <a:buFont typeface="Arial"/>
              <a:buNone/>
              <a:defRPr sz="32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685766" marR="0" lvl="1" indent="-232822" algn="l" rtl="0">
              <a:spcBef>
                <a:spcPts val="267"/>
              </a:spcBef>
              <a:spcAft>
                <a:spcPts val="800"/>
              </a:spcAft>
              <a:buClr>
                <a:schemeClr val="bg1"/>
              </a:buClr>
              <a:buSzPct val="70000"/>
              <a:buFont typeface="Arial"/>
              <a:buChar char="•"/>
              <a:defRPr sz="24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2pPr>
            <a:lvl3pPr marL="1138710" marR="0" lvl="2" indent="-220122" algn="l" rtl="0">
              <a:spcBef>
                <a:spcPts val="267"/>
              </a:spcBef>
              <a:spcAft>
                <a:spcPts val="800"/>
              </a:spcAft>
              <a:buClr>
                <a:schemeClr val="bg1"/>
              </a:buClr>
              <a:buSzPct val="70000"/>
              <a:buFont typeface="Lucida Grande"/>
              <a:buChar char="-"/>
              <a:tabLst/>
              <a:defRPr sz="1900" b="0" i="0" u="none" strike="noStrike" cap="none" baseline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2"/>
            <a:r>
              <a:rPr lang="en-US" dirty="0" smtClean="0"/>
              <a:t>Third level content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406029" y="925766"/>
            <a:ext cx="10303371" cy="753148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rgbClr val="F69264"/>
              </a:buClr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609570" marR="0" lvl="1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4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1451" y="215477"/>
            <a:ext cx="1312783" cy="235504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12804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24" descr="brainstorning.jpg"/>
          <p:cNvPicPr preferRelativeResize="0"/>
          <p:nvPr userDrawn="1"/>
        </p:nvPicPr>
        <p:blipFill rotWithShape="1">
          <a:blip r:embed="rId2" cstate="print">
            <a:alphaModFix amt="26000"/>
          </a:blip>
          <a:srcRect/>
          <a:stretch/>
        </p:blipFill>
        <p:spPr>
          <a:xfrm>
            <a:off x="-13573" y="1"/>
            <a:ext cx="12228577" cy="687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1451" y="215477"/>
            <a:ext cx="1312783" cy="235504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10" name="Shape 25"/>
          <p:cNvSpPr txBox="1">
            <a:spLocks noGrp="1"/>
          </p:cNvSpPr>
          <p:nvPr>
            <p:ph type="body" idx="1" hasCustomPrompt="1"/>
          </p:nvPr>
        </p:nvSpPr>
        <p:spPr>
          <a:xfrm>
            <a:off x="2580715" y="2161572"/>
            <a:ext cx="7030575" cy="1219200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ctr" rtl="0">
              <a:spcBef>
                <a:spcPts val="853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6400" b="0" i="0" u="none" strike="noStrike" cap="none" baseline="0">
                <a:solidFill>
                  <a:schemeClr val="lt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609570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4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632" marR="0" lvl="5" indent="-135459" algn="l" rtl="0">
              <a:spcBef>
                <a:spcPts val="533"/>
              </a:spcBef>
              <a:buClr>
                <a:schemeClr val="lt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202" marR="0" lvl="6" indent="-135459" algn="l" rtl="0">
              <a:spcBef>
                <a:spcPts val="533"/>
              </a:spcBef>
              <a:buClr>
                <a:schemeClr val="lt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772" marR="0" lvl="7" indent="-135459" algn="l" rtl="0">
              <a:spcBef>
                <a:spcPts val="533"/>
              </a:spcBef>
              <a:buClr>
                <a:schemeClr val="lt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341" marR="0" lvl="8" indent="-135459" algn="l" rtl="0">
              <a:spcBef>
                <a:spcPts val="533"/>
              </a:spcBef>
              <a:buClr>
                <a:schemeClr val="lt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9080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Photo background">
    <p:bg>
      <p:bgRef idx="1001">
        <a:schemeClr val="bg1"/>
      </p:bgRef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x3roknOC-b5Ivot2-M8D6ZWNKKnGHQRJW9E8ayjT88FSFIeJ6bCC3udaGxdwIznA4UeIbg=w1048-h614-filtered.jpeg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5678" y="0"/>
            <a:ext cx="12225932" cy="6870192"/>
          </a:xfrm>
          <a:prstGeom prst="rect">
            <a:avLst/>
          </a:prstGeom>
          <a:ln w="3175">
            <a:miter lim="400000"/>
          </a:ln>
        </p:spPr>
      </p:pic>
      <p:sp>
        <p:nvSpPr>
          <p:cNvPr id="9" name="Shape 96"/>
          <p:cNvSpPr/>
          <p:nvPr userDrawn="1"/>
        </p:nvSpPr>
        <p:spPr>
          <a:xfrm>
            <a:off x="-40321" y="0"/>
            <a:ext cx="12228576" cy="6913957"/>
          </a:xfrm>
          <a:prstGeom prst="rect">
            <a:avLst/>
          </a:prstGeom>
          <a:solidFill>
            <a:srgbClr val="000000">
              <a:alpha val="85000"/>
            </a:srgbClr>
          </a:solidFill>
          <a:ln w="3175">
            <a:miter lim="400000"/>
          </a:ln>
        </p:spPr>
        <p:txBody>
          <a:bodyPr lIns="108367" tIns="108367" rIns="108367" bIns="108367" anchor="ctr"/>
          <a:lstStyle/>
          <a:p>
            <a:pPr defTabSz="2167358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1451" y="215477"/>
            <a:ext cx="1312783" cy="235504"/>
          </a:xfrm>
          <a:prstGeom prst="rect">
            <a:avLst/>
          </a:prstGeom>
        </p:spPr>
      </p:pic>
      <p:sp>
        <p:nvSpPr>
          <p:cNvPr id="10" name="Shape 10"/>
          <p:cNvSpPr txBox="1"/>
          <p:nvPr userDrawn="1"/>
        </p:nvSpPr>
        <p:spPr>
          <a:xfrm>
            <a:off x="11653220" y="124347"/>
            <a:ext cx="593597" cy="36618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tx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100" b="0" i="0" u="none" strike="noStrike" cap="none" dirty="0">
              <a:solidFill>
                <a:schemeClr val="tx1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8446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5468" y="787400"/>
            <a:ext cx="10303933" cy="7450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spcBef>
                <a:spcPts val="267"/>
              </a:spcBef>
              <a:spcAft>
                <a:spcPts val="800"/>
              </a:spcAft>
              <a:defRPr sz="32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pic>
        <p:nvPicPr>
          <p:cNvPr id="3" name="Picture 2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4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926435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5468" y="787400"/>
            <a:ext cx="10303933" cy="745067"/>
          </a:xfrm>
          <a:prstGeom prst="rect">
            <a:avLst/>
          </a:prstGeom>
        </p:spPr>
        <p:txBody>
          <a:bodyPr lIns="121914" tIns="121914" rIns="121914" bIns="121914" anchor="ctr"/>
          <a:lstStyle>
            <a:lvl1pPr>
              <a:spcBef>
                <a:spcPts val="267"/>
              </a:spcBef>
              <a:spcAft>
                <a:spcPts val="800"/>
              </a:spcAft>
              <a:defRPr sz="32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pic>
        <p:nvPicPr>
          <p:cNvPr id="3" name="Picture 2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4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05468" y="1532468"/>
            <a:ext cx="10303933" cy="4919133"/>
          </a:xfrm>
          <a:prstGeom prst="rect">
            <a:avLst/>
          </a:prstGeom>
        </p:spPr>
        <p:txBody>
          <a:bodyPr lIns="121914" tIns="121914" rIns="121914" bIns="121914"/>
          <a:lstStyle>
            <a:lvl1pPr marL="452943" marR="0" indent="-452943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chemeClr val="accent2"/>
              </a:buClr>
              <a:buSzPct val="100000"/>
              <a:buFont typeface="+mj-lt"/>
              <a:buAutoNum type="arabicPeriod"/>
              <a:defRPr lang="en-US" sz="2700" b="0" i="0" u="none" strike="noStrike" cap="none" dirty="0" smtClean="0">
                <a:solidFill>
                  <a:schemeClr val="tx1"/>
                </a:solidFill>
                <a:latin typeface="+mn-lt"/>
                <a:ea typeface="Helvetica Neue"/>
                <a:cs typeface="HelveticaNeueLT Pro 45 Lt"/>
                <a:sym typeface="Helvetica Neue"/>
              </a:defRPr>
            </a:lvl1pPr>
            <a:lvl2pPr marL="681534" indent="-224356">
              <a:spcBef>
                <a:spcPts val="533"/>
              </a:spcBef>
              <a:buSzPct val="75000"/>
              <a:buFont typeface="Arial" panose="020B0604020202020204" pitchFamily="34" charset="0"/>
              <a:buChar char="•"/>
              <a:defRPr lang="en-US" sz="24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HelveticaNeueLT Pro 45 Lt"/>
                <a:sym typeface="Arial"/>
              </a:defRPr>
            </a:lvl2pPr>
            <a:lvl3pPr marL="1138710" indent="-224356">
              <a:spcBef>
                <a:spcPts val="480"/>
              </a:spcBef>
              <a:buSzPct val="100000"/>
              <a:buFont typeface="HelveticaNeueLT Pro 45 Lt" panose="020B0403020202020204" pitchFamily="34" charset="0"/>
              <a:buChar char="-"/>
              <a:defRPr lang="en-US" sz="21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4258989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5468" y="787400"/>
            <a:ext cx="10303933" cy="745067"/>
          </a:xfrm>
          <a:prstGeom prst="rect">
            <a:avLst/>
          </a:prstGeom>
        </p:spPr>
        <p:txBody>
          <a:bodyPr lIns="121914" tIns="121914" rIns="121914" bIns="121914" anchor="ctr"/>
          <a:lstStyle>
            <a:lvl1pPr>
              <a:spcBef>
                <a:spcPts val="267"/>
              </a:spcBef>
              <a:spcAft>
                <a:spcPts val="800"/>
              </a:spcAft>
              <a:defRPr sz="32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pic>
        <p:nvPicPr>
          <p:cNvPr id="3" name="Picture 2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4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05468" y="1532468"/>
            <a:ext cx="10303933" cy="4919133"/>
          </a:xfrm>
          <a:prstGeom prst="rect">
            <a:avLst/>
          </a:prstGeom>
        </p:spPr>
        <p:txBody>
          <a:bodyPr lIns="121914" tIns="121914" rIns="121914" bIns="121914"/>
          <a:lstStyle>
            <a:lvl1pPr marL="228589" marR="0" indent="-228589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24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5337" indent="-224356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21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833926" indent="-224356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9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49204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5468" y="787400"/>
            <a:ext cx="10303933" cy="745067"/>
          </a:xfrm>
          <a:prstGeom prst="rect">
            <a:avLst/>
          </a:prstGeom>
        </p:spPr>
        <p:txBody>
          <a:bodyPr lIns="121914" tIns="121914" rIns="121914" bIns="121914" anchor="ctr"/>
          <a:lstStyle>
            <a:lvl1pPr>
              <a:spcBef>
                <a:spcPts val="267"/>
              </a:spcBef>
              <a:spcAft>
                <a:spcPts val="800"/>
              </a:spcAft>
              <a:defRPr sz="32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pic>
        <p:nvPicPr>
          <p:cNvPr id="3" name="Picture 2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4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05468" y="1532468"/>
            <a:ext cx="10303933" cy="4919133"/>
          </a:xfrm>
          <a:prstGeom prst="rect">
            <a:avLst/>
          </a:prstGeom>
        </p:spPr>
        <p:txBody>
          <a:bodyPr lIns="121914" tIns="121914" rIns="121914" bIns="121914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21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5337" indent="-148159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9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914354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6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4754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5468" y="787400"/>
            <a:ext cx="10303933" cy="745067"/>
          </a:xfrm>
          <a:prstGeom prst="rect">
            <a:avLst/>
          </a:prstGeom>
        </p:spPr>
        <p:txBody>
          <a:bodyPr lIns="121914" tIns="121914" rIns="121914" bIns="121914" anchor="ctr"/>
          <a:lstStyle>
            <a:lvl1pPr>
              <a:spcBef>
                <a:spcPts val="267"/>
              </a:spcBef>
              <a:spcAft>
                <a:spcPts val="800"/>
              </a:spcAft>
              <a:defRPr sz="32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pic>
        <p:nvPicPr>
          <p:cNvPr id="3" name="Picture 2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4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05468" y="2175933"/>
            <a:ext cx="10303933" cy="4275667"/>
          </a:xfrm>
          <a:prstGeom prst="rect">
            <a:avLst/>
          </a:prstGeom>
        </p:spPr>
        <p:txBody>
          <a:bodyPr lIns="121914" tIns="121914" rIns="121914" bIns="121914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19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5337" indent="-148159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6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914354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05468" y="1532468"/>
            <a:ext cx="10303933" cy="643467"/>
          </a:xfrm>
          <a:prstGeom prst="rect">
            <a:avLst/>
          </a:prstGeom>
        </p:spPr>
        <p:txBody>
          <a:bodyPr lIns="121914" tIns="121914" rIns="121914" bIns="121914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03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46.jpg" descr="walking fast copy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31359" y="-1"/>
            <a:ext cx="12228576" cy="6858000"/>
          </a:xfrm>
          <a:prstGeom prst="rect">
            <a:avLst/>
          </a:prstGeom>
          <a:ln w="3175">
            <a:miter lim="400000"/>
          </a:ln>
        </p:spPr>
      </p:pic>
      <p:sp>
        <p:nvSpPr>
          <p:cNvPr id="9" name="Shape 107"/>
          <p:cNvSpPr/>
          <p:nvPr userDrawn="1"/>
        </p:nvSpPr>
        <p:spPr>
          <a:xfrm>
            <a:off x="-31775" y="1"/>
            <a:ext cx="12228576" cy="6882383"/>
          </a:xfrm>
          <a:prstGeom prst="rect">
            <a:avLst/>
          </a:prstGeom>
          <a:solidFill>
            <a:srgbClr val="000000">
              <a:alpha val="80750"/>
            </a:srgbClr>
          </a:solidFill>
          <a:ln w="3175">
            <a:miter lim="400000"/>
          </a:ln>
        </p:spPr>
        <p:txBody>
          <a:bodyPr lIns="108367" tIns="108367" rIns="108367" bIns="108367" anchor="ctr"/>
          <a:lstStyle/>
          <a:p>
            <a:pPr defTabSz="2167358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57895" y="2695987"/>
            <a:ext cx="5876213" cy="1054128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35120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5468" y="787400"/>
            <a:ext cx="10303933" cy="745067"/>
          </a:xfrm>
          <a:prstGeom prst="rect">
            <a:avLst/>
          </a:prstGeom>
        </p:spPr>
        <p:txBody>
          <a:bodyPr lIns="121914" tIns="121914" rIns="121914" bIns="121914" anchor="ctr"/>
          <a:lstStyle>
            <a:lvl1pPr>
              <a:spcBef>
                <a:spcPts val="267"/>
              </a:spcBef>
              <a:spcAft>
                <a:spcPts val="800"/>
              </a:spcAft>
              <a:defRPr sz="32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pic>
        <p:nvPicPr>
          <p:cNvPr id="3" name="Picture 2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4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400800" y="1532468"/>
            <a:ext cx="5308600" cy="4919133"/>
          </a:xfrm>
          <a:prstGeom prst="rect">
            <a:avLst/>
          </a:prstGeom>
        </p:spPr>
        <p:txBody>
          <a:bodyPr lIns="121914" tIns="121914" rIns="121914" bIns="121914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19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5337" indent="-148159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6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914354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532468"/>
            <a:ext cx="6337965" cy="4676927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1440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and Content w. Subtitle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5468" y="787400"/>
            <a:ext cx="10303933" cy="745067"/>
          </a:xfrm>
          <a:prstGeom prst="rect">
            <a:avLst/>
          </a:prstGeom>
        </p:spPr>
        <p:txBody>
          <a:bodyPr lIns="121914" tIns="121914" rIns="121914" bIns="121914" anchor="ctr"/>
          <a:lstStyle>
            <a:lvl1pPr>
              <a:spcBef>
                <a:spcPts val="267"/>
              </a:spcBef>
              <a:spcAft>
                <a:spcPts val="800"/>
              </a:spcAft>
              <a:defRPr sz="32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pic>
        <p:nvPicPr>
          <p:cNvPr id="3" name="Picture 2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4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400800" y="2175933"/>
            <a:ext cx="5308600" cy="4275667"/>
          </a:xfrm>
          <a:prstGeom prst="rect">
            <a:avLst/>
          </a:prstGeom>
        </p:spPr>
        <p:txBody>
          <a:bodyPr lIns="121914" tIns="60957" rIns="121914" bIns="60957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19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5337" indent="-148159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6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914354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400800" y="1532468"/>
            <a:ext cx="530860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532468"/>
            <a:ext cx="6337965" cy="4676927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3118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and Content w. Subtitle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5468" y="787400"/>
            <a:ext cx="10303933" cy="745067"/>
          </a:xfrm>
          <a:prstGeom prst="rect">
            <a:avLst/>
          </a:prstGeom>
        </p:spPr>
        <p:txBody>
          <a:bodyPr lIns="121914" tIns="121914" rIns="121914" bIns="121914" anchor="ctr"/>
          <a:lstStyle>
            <a:lvl1pPr>
              <a:spcBef>
                <a:spcPts val="267"/>
              </a:spcBef>
              <a:spcAft>
                <a:spcPts val="800"/>
              </a:spcAft>
              <a:defRPr sz="32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pic>
        <p:nvPicPr>
          <p:cNvPr id="3" name="Picture 2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4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400800" y="2175933"/>
            <a:ext cx="5308600" cy="4275667"/>
          </a:xfrm>
          <a:prstGeom prst="rect">
            <a:avLst/>
          </a:prstGeom>
        </p:spPr>
        <p:txBody>
          <a:bodyPr lIns="121914" tIns="60957" rIns="121914" bIns="60957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5337" indent="-148159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914354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400800" y="1532468"/>
            <a:ext cx="530860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532468"/>
            <a:ext cx="6337965" cy="4676927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653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5468" y="787400"/>
            <a:ext cx="10303933" cy="745067"/>
          </a:xfrm>
          <a:prstGeom prst="rect">
            <a:avLst/>
          </a:prstGeom>
        </p:spPr>
        <p:txBody>
          <a:bodyPr lIns="121914" tIns="121914" rIns="121914" bIns="121914" anchor="ctr"/>
          <a:lstStyle>
            <a:lvl1pPr>
              <a:spcBef>
                <a:spcPts val="267"/>
              </a:spcBef>
              <a:spcAft>
                <a:spcPts val="800"/>
              </a:spcAft>
              <a:defRPr sz="32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pic>
        <p:nvPicPr>
          <p:cNvPr id="3" name="Picture 2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4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400800" y="2175933"/>
            <a:ext cx="2560320" cy="4275667"/>
          </a:xfrm>
          <a:prstGeom prst="rect">
            <a:avLst/>
          </a:prstGeom>
        </p:spPr>
        <p:txBody>
          <a:bodyPr lIns="121914" tIns="60957" rIns="121914" bIns="60957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9295" indent="-156625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757729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400800" y="1532468"/>
            <a:ext cx="256032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532468"/>
            <a:ext cx="6337965" cy="4676927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50503" y="2176033"/>
            <a:ext cx="2560320" cy="4275667"/>
          </a:xfrm>
          <a:prstGeom prst="rect">
            <a:avLst/>
          </a:prstGeom>
        </p:spPr>
        <p:txBody>
          <a:bodyPr lIns="121914" tIns="60957" rIns="121914" bIns="60957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9295" indent="-148159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757729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50503" y="1532568"/>
            <a:ext cx="256032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4758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5468" y="787400"/>
            <a:ext cx="10303933" cy="745067"/>
          </a:xfrm>
          <a:prstGeom prst="rect">
            <a:avLst/>
          </a:prstGeom>
        </p:spPr>
        <p:txBody>
          <a:bodyPr lIns="121914" tIns="121914" rIns="121914" bIns="121914" anchor="ctr"/>
          <a:lstStyle>
            <a:lvl1pPr>
              <a:spcBef>
                <a:spcPts val="267"/>
              </a:spcBef>
              <a:spcAft>
                <a:spcPts val="800"/>
              </a:spcAft>
              <a:defRPr sz="32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pic>
        <p:nvPicPr>
          <p:cNvPr id="3" name="Picture 2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4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05467" y="2176033"/>
            <a:ext cx="4998720" cy="4275667"/>
          </a:xfrm>
          <a:prstGeom prst="rect">
            <a:avLst/>
          </a:prstGeom>
        </p:spPr>
        <p:txBody>
          <a:bodyPr lIns="121914" tIns="60957" rIns="121914" bIns="60957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19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13803" indent="-156625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6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914354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05467" y="1532568"/>
            <a:ext cx="499872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10680" y="2175933"/>
            <a:ext cx="4998720" cy="4275667"/>
          </a:xfrm>
          <a:prstGeom prst="rect">
            <a:avLst/>
          </a:prstGeom>
        </p:spPr>
        <p:txBody>
          <a:bodyPr lIns="121914" tIns="60957" rIns="121914" bIns="60957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19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5337" indent="-148159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6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914354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710680" y="1532468"/>
            <a:ext cx="499872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550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5468" y="787400"/>
            <a:ext cx="10303933" cy="745067"/>
          </a:xfrm>
          <a:prstGeom prst="rect">
            <a:avLst/>
          </a:prstGeom>
        </p:spPr>
        <p:txBody>
          <a:bodyPr lIns="121914" tIns="121914" rIns="121914" bIns="121914" anchor="ctr"/>
          <a:lstStyle>
            <a:lvl1pPr>
              <a:spcBef>
                <a:spcPts val="267"/>
              </a:spcBef>
              <a:spcAft>
                <a:spcPts val="800"/>
              </a:spcAft>
              <a:defRPr sz="32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pic>
        <p:nvPicPr>
          <p:cNvPr id="3" name="Picture 2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4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05467" y="2176033"/>
            <a:ext cx="4998720" cy="4275667"/>
          </a:xfrm>
          <a:prstGeom prst="rect">
            <a:avLst/>
          </a:prstGeom>
        </p:spPr>
        <p:txBody>
          <a:bodyPr lIns="121914" tIns="60957" rIns="121914" bIns="60957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13803" indent="-156625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914354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05467" y="1532568"/>
            <a:ext cx="499872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10680" y="2175933"/>
            <a:ext cx="4998720" cy="4275667"/>
          </a:xfrm>
          <a:prstGeom prst="rect">
            <a:avLst/>
          </a:prstGeom>
        </p:spPr>
        <p:txBody>
          <a:bodyPr lIns="121914" tIns="60957" rIns="121914" bIns="60957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5337" indent="-148159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914354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710680" y="1532468"/>
            <a:ext cx="499872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772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5468" y="787400"/>
            <a:ext cx="10303933" cy="745067"/>
          </a:xfrm>
          <a:prstGeom prst="rect">
            <a:avLst/>
          </a:prstGeom>
        </p:spPr>
        <p:txBody>
          <a:bodyPr lIns="121914" tIns="121914" rIns="121914" bIns="121914" anchor="ctr"/>
          <a:lstStyle>
            <a:lvl1pPr>
              <a:spcBef>
                <a:spcPts val="267"/>
              </a:spcBef>
              <a:spcAft>
                <a:spcPts val="800"/>
              </a:spcAft>
              <a:defRPr sz="32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pic>
        <p:nvPicPr>
          <p:cNvPr id="3" name="Picture 2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4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05467" y="2176033"/>
            <a:ext cx="3169920" cy="4275667"/>
          </a:xfrm>
          <a:prstGeom prst="rect">
            <a:avLst/>
          </a:prstGeom>
        </p:spPr>
        <p:txBody>
          <a:bodyPr lIns="121914" tIns="60957" rIns="121914" bIns="60957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9295" indent="-156625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759846" indent="-146043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05467" y="1532568"/>
            <a:ext cx="316992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72473" y="2175933"/>
            <a:ext cx="3169920" cy="4275667"/>
          </a:xfrm>
          <a:prstGeom prst="rect">
            <a:avLst/>
          </a:prstGeom>
        </p:spPr>
        <p:txBody>
          <a:bodyPr lIns="121914" tIns="60957" rIns="121914" bIns="60957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9295" indent="-148159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757729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972473" y="1532468"/>
            <a:ext cx="316992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39480" y="2176033"/>
            <a:ext cx="3169920" cy="4275667"/>
          </a:xfrm>
          <a:prstGeom prst="rect">
            <a:avLst/>
          </a:prstGeom>
        </p:spPr>
        <p:txBody>
          <a:bodyPr lIns="121914" tIns="60957" rIns="121914" bIns="60957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9295" indent="-148159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757729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539480" y="1532568"/>
            <a:ext cx="316992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5025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4 columns,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5468" y="787400"/>
            <a:ext cx="10303933" cy="745067"/>
          </a:xfrm>
          <a:prstGeom prst="rect">
            <a:avLst/>
          </a:prstGeom>
        </p:spPr>
        <p:txBody>
          <a:bodyPr lIns="121914" tIns="121914" rIns="121914" bIns="121914" anchor="ctr"/>
          <a:lstStyle>
            <a:lvl1pPr>
              <a:spcBef>
                <a:spcPts val="267"/>
              </a:spcBef>
              <a:spcAft>
                <a:spcPts val="800"/>
              </a:spcAft>
              <a:defRPr sz="32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pic>
        <p:nvPicPr>
          <p:cNvPr id="3" name="Picture 2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4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05467" y="2176033"/>
            <a:ext cx="2438400" cy="4275667"/>
          </a:xfrm>
          <a:prstGeom prst="rect">
            <a:avLst/>
          </a:prstGeom>
        </p:spPr>
        <p:txBody>
          <a:bodyPr lIns="121914" tIns="60957" rIns="121914" bIns="60957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9295" indent="-156625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757729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05467" y="1532568"/>
            <a:ext cx="243840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28936" y="2176033"/>
            <a:ext cx="2438400" cy="4275667"/>
          </a:xfrm>
          <a:prstGeom prst="rect">
            <a:avLst/>
          </a:prstGeom>
        </p:spPr>
        <p:txBody>
          <a:bodyPr lIns="121914" tIns="60957" rIns="121914" bIns="60957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9295" indent="-148159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757729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028936" y="1532568"/>
            <a:ext cx="243840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652405" y="2176133"/>
            <a:ext cx="2438400" cy="4275667"/>
          </a:xfrm>
          <a:prstGeom prst="rect">
            <a:avLst/>
          </a:prstGeom>
        </p:spPr>
        <p:txBody>
          <a:bodyPr lIns="121914" tIns="60957" rIns="121914" bIns="60957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9295" indent="-148159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759846" indent="-146043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652405" y="1532668"/>
            <a:ext cx="243840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275873" y="2176133"/>
            <a:ext cx="2438400" cy="4275667"/>
          </a:xfrm>
          <a:prstGeom prst="rect">
            <a:avLst/>
          </a:prstGeom>
        </p:spPr>
        <p:txBody>
          <a:bodyPr lIns="121914" tIns="60957" rIns="121914" bIns="60957"/>
          <a:lstStyle>
            <a:lvl1pPr marL="152392" marR="0" indent="-152392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9295" indent="-148159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757729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9275873" y="1532668"/>
            <a:ext cx="243840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92264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4 columns +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5468" y="787400"/>
            <a:ext cx="10303933" cy="745067"/>
          </a:xfrm>
          <a:prstGeom prst="rect">
            <a:avLst/>
          </a:prstGeom>
        </p:spPr>
        <p:txBody>
          <a:bodyPr lIns="121914" tIns="121914" rIns="121914" bIns="121914" anchor="ctr"/>
          <a:lstStyle>
            <a:lvl1pPr>
              <a:spcBef>
                <a:spcPts val="267"/>
              </a:spcBef>
              <a:spcAft>
                <a:spcPts val="800"/>
              </a:spcAft>
              <a:defRPr sz="32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pic>
        <p:nvPicPr>
          <p:cNvPr id="3" name="Picture 2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4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00595" y="3604583"/>
            <a:ext cx="2438399" cy="2847116"/>
          </a:xfrm>
          <a:prstGeom prst="rect">
            <a:avLst/>
          </a:prstGeom>
        </p:spPr>
        <p:txBody>
          <a:bodyPr lIns="121914" tIns="60957" rIns="121914" bIns="60957"/>
          <a:lstStyle>
            <a:lvl1pPr marL="0" marR="0" indent="0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None/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9295" indent="-156625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757729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00593" y="2961217"/>
            <a:ext cx="243840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24065" y="3604583"/>
            <a:ext cx="2435793" cy="2847116"/>
          </a:xfrm>
          <a:prstGeom prst="rect">
            <a:avLst/>
          </a:prstGeom>
        </p:spPr>
        <p:txBody>
          <a:bodyPr lIns="121914" tIns="60957" rIns="121914" bIns="60957"/>
          <a:lstStyle>
            <a:lvl1pPr marL="0" marR="0" indent="0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None/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9295" indent="-148159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757729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024063" y="2961217"/>
            <a:ext cx="243840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647532" y="3604683"/>
            <a:ext cx="2438400" cy="2847116"/>
          </a:xfrm>
          <a:prstGeom prst="rect">
            <a:avLst/>
          </a:prstGeom>
        </p:spPr>
        <p:txBody>
          <a:bodyPr lIns="121914" tIns="60957" rIns="121914" bIns="60957"/>
          <a:lstStyle>
            <a:lvl1pPr marL="0" marR="0" indent="0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None/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9295" indent="-148159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759846" indent="-146043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647532" y="2961317"/>
            <a:ext cx="243840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268393" y="3604683"/>
            <a:ext cx="2438400" cy="2847116"/>
          </a:xfrm>
          <a:prstGeom prst="rect">
            <a:avLst/>
          </a:prstGeom>
        </p:spPr>
        <p:txBody>
          <a:bodyPr lIns="121914" tIns="60957" rIns="121914" bIns="60957"/>
          <a:lstStyle>
            <a:lvl1pPr marL="0" marR="0" indent="0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Tx/>
              <a:buSzPct val="75000"/>
              <a:buFont typeface="Arial" panose="020B0604020202020204" pitchFamily="34" charset="0"/>
              <a:buNone/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9295" indent="-148159">
              <a:spcBef>
                <a:spcPts val="267"/>
              </a:spcBef>
              <a:spcAft>
                <a:spcPts val="533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757729" indent="-152392">
              <a:spcBef>
                <a:spcPts val="267"/>
              </a:spcBef>
              <a:spcAft>
                <a:spcPts val="533"/>
              </a:spcAft>
              <a:buSzPct val="75000"/>
              <a:buFont typeface="Arial" panose="020B0604020202020204" pitchFamily="34" charset="0"/>
              <a:buChar char="•"/>
              <a:defRPr lang="en-US" sz="15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0" y="2961317"/>
            <a:ext cx="2438400" cy="643467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1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48457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only + logo">
    <p:bg>
      <p:bgRef idx="1001">
        <a:schemeClr val="bg1"/>
      </p:bgRef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1451" y="215477"/>
            <a:ext cx="1312783" cy="235504"/>
          </a:xfrm>
          <a:prstGeom prst="rect">
            <a:avLst/>
          </a:prstGeom>
        </p:spPr>
      </p:pic>
      <p:sp>
        <p:nvSpPr>
          <p:cNvPr id="3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4" name="Shape 10"/>
          <p:cNvSpPr txBox="1"/>
          <p:nvPr userDrawn="1"/>
        </p:nvSpPr>
        <p:spPr>
          <a:xfrm>
            <a:off x="11653220" y="124347"/>
            <a:ext cx="593597" cy="36618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tx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100" b="0" i="0" u="none" strike="noStrike" cap="none" dirty="0">
              <a:solidFill>
                <a:schemeClr val="tx1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9409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bg>
      <p:bgPr>
        <a:solidFill>
          <a:schemeClr val="tx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2" descr="06.jpg"/>
          <p:cNvPicPr preferRelativeResize="0"/>
          <p:nvPr userDrawn="1"/>
        </p:nvPicPr>
        <p:blipFill rotWithShape="1">
          <a:blip r:embed="rId2" cstate="print">
            <a:alphaModFix amt="27000"/>
          </a:blip>
          <a:srcRect l="229"/>
          <a:stretch/>
        </p:blipFill>
        <p:spPr>
          <a:xfrm>
            <a:off x="1" y="3"/>
            <a:ext cx="1220061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47152" y="1306176"/>
            <a:ext cx="4280744" cy="76791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405468" y="2168996"/>
            <a:ext cx="10320867" cy="882649"/>
          </a:xfrm>
          <a:prstGeom prst="rect">
            <a:avLst/>
          </a:prstGeom>
        </p:spPr>
        <p:txBody>
          <a:bodyPr vert="horz" lIns="121914" tIns="60957" rIns="121914" bIns="60957"/>
          <a:lstStyle>
            <a:lvl1pPr>
              <a:defRPr sz="4000" b="0" i="0">
                <a:solidFill>
                  <a:srgbClr val="FFFFFF"/>
                </a:solidFill>
                <a:latin typeface="HelveticaNeueLT Pro 35 Th"/>
                <a:cs typeface="HelveticaNeueLT Pro 35 Th"/>
              </a:defRPr>
            </a:lvl1pPr>
            <a:lvl2pPr>
              <a:defRPr sz="4000" b="0" i="0">
                <a:solidFill>
                  <a:schemeClr val="bg1"/>
                </a:solidFill>
                <a:latin typeface="Helvetica Neue Thin"/>
                <a:cs typeface="Helvetica Neue Thin"/>
              </a:defRPr>
            </a:lvl2pPr>
            <a:lvl3pPr>
              <a:defRPr sz="4000" b="0" i="0">
                <a:solidFill>
                  <a:schemeClr val="bg1"/>
                </a:solidFill>
                <a:latin typeface="Helvetica Neue Thin"/>
                <a:cs typeface="Helvetica Neue Thin"/>
              </a:defRPr>
            </a:lvl3pPr>
            <a:lvl4pPr>
              <a:defRPr sz="4000" b="0" i="0">
                <a:solidFill>
                  <a:schemeClr val="bg1"/>
                </a:solidFill>
                <a:latin typeface="Helvetica Neue Thin"/>
                <a:cs typeface="Helvetica Neue Thin"/>
              </a:defRPr>
            </a:lvl4pPr>
            <a:lvl5pPr>
              <a:defRPr sz="4000" b="0" i="0">
                <a:solidFill>
                  <a:schemeClr val="bg1"/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	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405468" y="3795339"/>
            <a:ext cx="10320867" cy="1460399"/>
          </a:xfrm>
          <a:prstGeom prst="rect">
            <a:avLst/>
          </a:prstGeom>
        </p:spPr>
        <p:txBody>
          <a:bodyPr vert="horz" lIns="121914" tIns="60957" rIns="121914" bIns="60957"/>
          <a:lstStyle>
            <a:lvl1pPr>
              <a:spcBef>
                <a:spcPts val="267"/>
              </a:spcBef>
              <a:spcAft>
                <a:spcPts val="533"/>
              </a:spcAft>
              <a:defRPr sz="2700" b="0" i="0">
                <a:solidFill>
                  <a:srgbClr val="FFFFFF"/>
                </a:solidFill>
                <a:latin typeface="HelveticaNeueLT Pro 35 Th"/>
                <a:cs typeface="HelveticaNeueLT Pro 35 Th"/>
              </a:defRPr>
            </a:lvl1pPr>
            <a:lvl2pPr>
              <a:spcBef>
                <a:spcPts val="267"/>
              </a:spcBef>
              <a:spcAft>
                <a:spcPts val="533"/>
              </a:spcAft>
              <a:defRPr sz="2700" b="0" i="0">
                <a:solidFill>
                  <a:srgbClr val="FFFFFF"/>
                </a:solidFill>
                <a:latin typeface="Helvetica Neue Thin"/>
                <a:cs typeface="Helvetica Neue Thin"/>
              </a:defRPr>
            </a:lvl2pPr>
            <a:lvl3pPr>
              <a:spcBef>
                <a:spcPts val="267"/>
              </a:spcBef>
              <a:spcAft>
                <a:spcPts val="533"/>
              </a:spcAft>
              <a:defRPr sz="2700" b="0" i="0">
                <a:solidFill>
                  <a:srgbClr val="FFFFFF"/>
                </a:solidFill>
                <a:latin typeface="Helvetica Neue Thin"/>
                <a:cs typeface="Helvetica Neue Thin"/>
              </a:defRPr>
            </a:lvl3pPr>
            <a:lvl4pPr>
              <a:spcBef>
                <a:spcPts val="267"/>
              </a:spcBef>
              <a:spcAft>
                <a:spcPts val="533"/>
              </a:spcAft>
              <a:defRPr sz="2700" b="0" i="0">
                <a:solidFill>
                  <a:srgbClr val="FFFFFF"/>
                </a:solidFill>
                <a:latin typeface="Helvetica Neue Thin"/>
                <a:cs typeface="Helvetica Neue Thin"/>
              </a:defRPr>
            </a:lvl4pPr>
            <a:lvl5pPr>
              <a:spcBef>
                <a:spcPts val="267"/>
              </a:spcBef>
              <a:spcAft>
                <a:spcPts val="533"/>
              </a:spcAft>
              <a:defRPr sz="2700" b="0" i="0">
                <a:solidFill>
                  <a:srgbClr val="FFFFFF"/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xmlns="" val="359555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ly + log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4" name="Picture 3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54030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9608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only">
    <p:bg>
      <p:bgRef idx="1001">
        <a:schemeClr val="bg1"/>
      </p:bgRef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51932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ase Study_1 pag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24988"/>
            <a:ext cx="6338224" cy="4676681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6514475" y="2089767"/>
            <a:ext cx="2432485" cy="1398277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146043" marR="0" lvl="0" indent="-146043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7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2943" marR="0" lvl="1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759846" marR="0" lvl="2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sz="1600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464420" y="750563"/>
            <a:ext cx="10256061" cy="683820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rgbClr val="F69264"/>
              </a:buClr>
              <a:buFont typeface="Arial"/>
              <a:buNone/>
              <a:defRPr sz="3200" b="0" i="0" u="none" strike="noStrike" cap="none" baseline="0">
                <a:solidFill>
                  <a:srgbClr val="F69264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9570" marR="0" lvl="1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4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6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514833" y="1577573"/>
            <a:ext cx="2432319" cy="480927"/>
          </a:xfrm>
          <a:prstGeom prst="rect">
            <a:avLst/>
          </a:prstGeom>
        </p:spPr>
        <p:txBody>
          <a:bodyPr vert="horz" lIns="121914" tIns="60957" rIns="121914" bIns="60957"/>
          <a:lstStyle>
            <a:lvl1pPr algn="l">
              <a:defRPr sz="2100" b="0" i="0">
                <a:solidFill>
                  <a:schemeClr val="accent3"/>
                </a:solidFill>
                <a:latin typeface="HelveticaNeueLT Pro 45 Lt"/>
                <a:cs typeface="HelveticaNeueLT Pro 45 Lt"/>
              </a:defRPr>
            </a:lvl1pPr>
            <a:lvl2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2pPr>
            <a:lvl3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3pPr>
            <a:lvl4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4pPr>
            <a:lvl5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7" name="Picture 6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11" name="Shape 45"/>
          <p:cNvSpPr txBox="1">
            <a:spLocks noGrp="1"/>
          </p:cNvSpPr>
          <p:nvPr>
            <p:ph type="body" idx="16" hasCustomPrompt="1"/>
          </p:nvPr>
        </p:nvSpPr>
        <p:spPr>
          <a:xfrm>
            <a:off x="9289694" y="2089767"/>
            <a:ext cx="2430596" cy="1398277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146043" marR="0" lvl="0" indent="-146043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7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2943" marR="0" lvl="1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759846" marR="0" lvl="2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sz="1600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9290052" y="1577573"/>
            <a:ext cx="2430429" cy="480927"/>
          </a:xfrm>
          <a:prstGeom prst="rect">
            <a:avLst/>
          </a:prstGeom>
        </p:spPr>
        <p:txBody>
          <a:bodyPr vert="horz" lIns="121914" tIns="60957" rIns="121914" bIns="60957"/>
          <a:lstStyle>
            <a:lvl1pPr algn="l">
              <a:defRPr sz="2100" b="0" i="0">
                <a:solidFill>
                  <a:schemeClr val="accent3"/>
                </a:solidFill>
                <a:latin typeface="HelveticaNeueLT Pro 45 Lt"/>
                <a:cs typeface="HelveticaNeueLT Pro 45 Lt"/>
              </a:defRPr>
            </a:lvl1pPr>
            <a:lvl2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2pPr>
            <a:lvl3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3pPr>
            <a:lvl4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4pPr>
            <a:lvl5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156395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2 pag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479017" y="2118951"/>
            <a:ext cx="4885200" cy="4318140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146043" marR="0" lvl="0" indent="-146043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7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2943" marR="0" lvl="1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759846" marR="0" lvl="2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sz="1600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464420" y="750563"/>
            <a:ext cx="10256061" cy="683820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rgbClr val="F69264"/>
              </a:buClr>
              <a:buFont typeface="Arial"/>
              <a:buNone/>
              <a:defRPr sz="3200" b="0" i="0" u="none" strike="noStrike" cap="none">
                <a:solidFill>
                  <a:srgbClr val="F69264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9570" marR="0" lvl="1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4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6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834928" y="2177348"/>
            <a:ext cx="4885552" cy="4259745"/>
          </a:xfrm>
          <a:prstGeom prst="rect">
            <a:avLst/>
          </a:prstGeom>
        </p:spPr>
        <p:txBody>
          <a:bodyPr vert="horz" lIns="121914" tIns="60957" rIns="121914" bIns="60957"/>
          <a:lstStyle>
            <a:lvl1pPr marL="146043" marR="0" indent="-146043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75000"/>
              <a:buFont typeface="Arial"/>
              <a:buChar char="•"/>
              <a:defRPr lang="en-US" sz="1600" b="0" i="0" u="none" strike="noStrike" cap="none" dirty="0" smtClean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2943" marR="0" indent="-146043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75000"/>
              <a:buFont typeface="Lucida Grande"/>
              <a:buChar char="-"/>
              <a:defRPr lang="en-US" sz="1500" b="0" i="0" u="none" strike="noStrike" cap="none" dirty="0" smtClean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759846" indent="-146043">
              <a:spcBef>
                <a:spcPts val="267"/>
              </a:spcBef>
              <a:spcAft>
                <a:spcPts val="533"/>
              </a:spcAft>
              <a:buSzPct val="75000"/>
              <a:buFont typeface="Arial"/>
              <a:buChar char="•"/>
              <a:defRPr lang="en-US" sz="1300" b="0" i="0" u="none" strike="noStrike" cap="none" baseline="0" dirty="0" smtClean="0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</a:lstStyle>
          <a:p>
            <a:pPr lvl="0"/>
            <a:r>
              <a:rPr lang="en-US" dirty="0" smtClean="0"/>
              <a:t>Click to add text 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1479331" y="1566490"/>
            <a:ext cx="3162300" cy="436033"/>
          </a:xfrm>
          <a:prstGeom prst="rect">
            <a:avLst/>
          </a:prstGeom>
        </p:spPr>
        <p:txBody>
          <a:bodyPr vert="horz" lIns="121914" tIns="60957" rIns="121914" bIns="60957"/>
          <a:lstStyle>
            <a:lvl1pPr>
              <a:defRPr sz="2100" b="0" i="0">
                <a:solidFill>
                  <a:schemeClr val="accent3"/>
                </a:solidFill>
                <a:latin typeface="HelveticaNeueLT Pro 45 Lt"/>
                <a:cs typeface="HelveticaNeueLT Pro 45 Lt"/>
              </a:defRPr>
            </a:lvl1pPr>
            <a:lvl2pPr>
              <a:defRPr b="0" i="0">
                <a:latin typeface="Helvetica Neue Light"/>
                <a:cs typeface="Helvetica Neue Light"/>
              </a:defRPr>
            </a:lvl2pPr>
            <a:lvl3pPr>
              <a:defRPr b="0" i="0">
                <a:latin typeface="Helvetica Neue Light"/>
                <a:cs typeface="Helvetica Neue Light"/>
              </a:defRPr>
            </a:lvl3pPr>
            <a:lvl4pPr>
              <a:defRPr b="0" i="0">
                <a:latin typeface="Helvetica Neue Light"/>
                <a:cs typeface="Helvetica Neue Light"/>
              </a:defRPr>
            </a:lvl4pPr>
            <a:lvl5pPr>
              <a:defRPr b="0" i="0"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 hasCustomPrompt="1"/>
          </p:nvPr>
        </p:nvSpPr>
        <p:spPr>
          <a:xfrm>
            <a:off x="6835889" y="1566490"/>
            <a:ext cx="3371849" cy="376767"/>
          </a:xfrm>
          <a:prstGeom prst="rect">
            <a:avLst/>
          </a:prstGeom>
        </p:spPr>
        <p:txBody>
          <a:bodyPr vert="horz" lIns="121914" tIns="60957" rIns="121914" bIns="60957"/>
          <a:lstStyle>
            <a:lvl1pPr>
              <a:defRPr lang="en-US" sz="2100" b="0" i="0" u="none" strike="noStrike" cap="none" dirty="0" smtClean="0">
                <a:solidFill>
                  <a:schemeClr val="accent3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10" name="Picture 9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46080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1 pag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24988"/>
            <a:ext cx="6338224" cy="4676681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6514475" y="2089767"/>
            <a:ext cx="2432485" cy="1398277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146043" marR="0" lvl="0" indent="-146043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7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2943" marR="0" lvl="1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759846" marR="0" lvl="2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sz="1600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464420" y="750563"/>
            <a:ext cx="10256061" cy="683820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rgbClr val="F69264"/>
              </a:buClr>
              <a:buFont typeface="Arial"/>
              <a:buNone/>
              <a:defRPr sz="3200" b="0" i="0" u="none" strike="noStrike" cap="none" baseline="0">
                <a:solidFill>
                  <a:srgbClr val="F69264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9570" marR="0" lvl="1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4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6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514833" y="1577573"/>
            <a:ext cx="2432319" cy="480927"/>
          </a:xfrm>
          <a:prstGeom prst="rect">
            <a:avLst/>
          </a:prstGeom>
        </p:spPr>
        <p:txBody>
          <a:bodyPr vert="horz" lIns="121914" tIns="60957" rIns="121914" bIns="60957"/>
          <a:lstStyle>
            <a:lvl1pPr algn="l">
              <a:defRPr sz="2100" b="0" i="0">
                <a:solidFill>
                  <a:schemeClr val="accent3"/>
                </a:solidFill>
                <a:latin typeface="HelveticaNeueLT Pro 45 Lt"/>
                <a:cs typeface="HelveticaNeueLT Pro 45 Lt"/>
              </a:defRPr>
            </a:lvl1pPr>
            <a:lvl2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2pPr>
            <a:lvl3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3pPr>
            <a:lvl4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4pPr>
            <a:lvl5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7" name="Picture 6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11" name="Shape 45"/>
          <p:cNvSpPr txBox="1">
            <a:spLocks noGrp="1"/>
          </p:cNvSpPr>
          <p:nvPr>
            <p:ph type="body" idx="16" hasCustomPrompt="1"/>
          </p:nvPr>
        </p:nvSpPr>
        <p:spPr>
          <a:xfrm>
            <a:off x="9289694" y="2089767"/>
            <a:ext cx="2430596" cy="1398277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146043" marR="0" lvl="0" indent="-146043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7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2943" marR="0" lvl="1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759846" marR="0" lvl="2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sz="1600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9290052" y="1577573"/>
            <a:ext cx="2430429" cy="480927"/>
          </a:xfrm>
          <a:prstGeom prst="rect">
            <a:avLst/>
          </a:prstGeom>
        </p:spPr>
        <p:txBody>
          <a:bodyPr vert="horz" lIns="121914" tIns="60957" rIns="121914" bIns="60957"/>
          <a:lstStyle>
            <a:lvl1pPr algn="l">
              <a:defRPr sz="2100" b="0" i="0">
                <a:solidFill>
                  <a:schemeClr val="accent3"/>
                </a:solidFill>
                <a:latin typeface="HelveticaNeueLT Pro 45 Lt"/>
                <a:cs typeface="HelveticaNeueLT Pro 45 Lt"/>
              </a:defRPr>
            </a:lvl1pPr>
            <a:lvl2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2pPr>
            <a:lvl3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3pPr>
            <a:lvl4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4pPr>
            <a:lvl5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5508785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_1 pag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6310119" y="2089767"/>
            <a:ext cx="2432485" cy="1398277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146043" marR="0" lvl="0" indent="-146043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7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2943" marR="0" lvl="1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759846" marR="0" lvl="2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sz="1600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464420" y="750563"/>
            <a:ext cx="10256061" cy="683820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rgbClr val="F69264"/>
              </a:buClr>
              <a:buFont typeface="Arial"/>
              <a:buNone/>
              <a:defRPr sz="3200" b="0" i="0" u="none" strike="noStrike" cap="none" baseline="0">
                <a:solidFill>
                  <a:srgbClr val="F69264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9570" marR="0" lvl="1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4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6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100" kern="0" dirty="0">
                <a:solidFill>
                  <a:prstClr val="black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310477" y="1577573"/>
            <a:ext cx="2432319" cy="480927"/>
          </a:xfrm>
          <a:prstGeom prst="rect">
            <a:avLst/>
          </a:prstGeom>
        </p:spPr>
        <p:txBody>
          <a:bodyPr vert="horz" lIns="121914" tIns="60957" rIns="121914" bIns="60957"/>
          <a:lstStyle>
            <a:lvl1pPr algn="l">
              <a:defRPr sz="2100" b="0" i="0">
                <a:solidFill>
                  <a:schemeClr val="accent3"/>
                </a:solidFill>
                <a:latin typeface="HelveticaNeueLT Pro 45 Lt"/>
                <a:cs typeface="HelveticaNeueLT Pro 45 Lt"/>
              </a:defRPr>
            </a:lvl1pPr>
            <a:lvl2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2pPr>
            <a:lvl3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3pPr>
            <a:lvl4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4pPr>
            <a:lvl5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7" name="Picture 6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11" name="Shape 45"/>
          <p:cNvSpPr txBox="1">
            <a:spLocks noGrp="1"/>
          </p:cNvSpPr>
          <p:nvPr>
            <p:ph type="body" idx="16" hasCustomPrompt="1"/>
          </p:nvPr>
        </p:nvSpPr>
        <p:spPr>
          <a:xfrm>
            <a:off x="9085338" y="2089767"/>
            <a:ext cx="2430596" cy="1398277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146043" marR="0" lvl="0" indent="-146043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7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2943" marR="0" lvl="1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759846" marR="0" lvl="2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sz="1600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9085696" y="1577573"/>
            <a:ext cx="2430429" cy="480927"/>
          </a:xfrm>
          <a:prstGeom prst="rect">
            <a:avLst/>
          </a:prstGeom>
        </p:spPr>
        <p:txBody>
          <a:bodyPr vert="horz" lIns="121914" tIns="60957" rIns="121914" bIns="60957"/>
          <a:lstStyle>
            <a:lvl1pPr algn="l">
              <a:defRPr sz="2100" b="0" i="0">
                <a:solidFill>
                  <a:schemeClr val="accent3"/>
                </a:solidFill>
                <a:latin typeface="HelveticaNeueLT Pro 45 Lt"/>
                <a:cs typeface="HelveticaNeueLT Pro 45 Lt"/>
              </a:defRPr>
            </a:lvl1pPr>
            <a:lvl2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2pPr>
            <a:lvl3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3pPr>
            <a:lvl4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4pPr>
            <a:lvl5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2673558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_1 pag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6310119" y="2089767"/>
            <a:ext cx="2432485" cy="1398277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146043" marR="0" lvl="0" indent="-146043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7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2943" marR="0" lvl="1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759846" marR="0" lvl="2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sz="1600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464420" y="750563"/>
            <a:ext cx="10256061" cy="683820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rgbClr val="F69264"/>
              </a:buClr>
              <a:buFont typeface="Arial"/>
              <a:buNone/>
              <a:defRPr sz="3200" b="0" i="0" u="none" strike="noStrike" cap="none" baseline="0">
                <a:solidFill>
                  <a:srgbClr val="F69264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9570" marR="0" lvl="1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4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6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100" kern="0" dirty="0">
                <a:solidFill>
                  <a:prstClr val="black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310477" y="1577573"/>
            <a:ext cx="2432319" cy="480927"/>
          </a:xfrm>
          <a:prstGeom prst="rect">
            <a:avLst/>
          </a:prstGeom>
        </p:spPr>
        <p:txBody>
          <a:bodyPr vert="horz" lIns="121914" tIns="60957" rIns="121914" bIns="60957"/>
          <a:lstStyle>
            <a:lvl1pPr algn="l">
              <a:defRPr sz="2100" b="0" i="0">
                <a:solidFill>
                  <a:schemeClr val="accent3"/>
                </a:solidFill>
                <a:latin typeface="HelveticaNeueLT Pro 45 Lt"/>
                <a:cs typeface="HelveticaNeueLT Pro 45 Lt"/>
              </a:defRPr>
            </a:lvl1pPr>
            <a:lvl2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2pPr>
            <a:lvl3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3pPr>
            <a:lvl4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4pPr>
            <a:lvl5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7" name="Picture 6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11" name="Shape 45"/>
          <p:cNvSpPr txBox="1">
            <a:spLocks noGrp="1"/>
          </p:cNvSpPr>
          <p:nvPr>
            <p:ph type="body" idx="16" hasCustomPrompt="1"/>
          </p:nvPr>
        </p:nvSpPr>
        <p:spPr>
          <a:xfrm>
            <a:off x="9085338" y="2089767"/>
            <a:ext cx="2430596" cy="1398277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146043" marR="0" lvl="0" indent="-146043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7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2943" marR="0" lvl="1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759846" marR="0" lvl="2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sz="1600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9085696" y="1577573"/>
            <a:ext cx="2430429" cy="480927"/>
          </a:xfrm>
          <a:prstGeom prst="rect">
            <a:avLst/>
          </a:prstGeom>
        </p:spPr>
        <p:txBody>
          <a:bodyPr vert="horz" lIns="121914" tIns="60957" rIns="121914" bIns="60957"/>
          <a:lstStyle>
            <a:lvl1pPr algn="l">
              <a:defRPr sz="2100" b="0" i="0">
                <a:solidFill>
                  <a:schemeClr val="accent3"/>
                </a:solidFill>
                <a:latin typeface="HelveticaNeueLT Pro 45 Lt"/>
                <a:cs typeface="HelveticaNeueLT Pro 45 Lt"/>
              </a:defRPr>
            </a:lvl1pPr>
            <a:lvl2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2pPr>
            <a:lvl3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3pPr>
            <a:lvl4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4pPr>
            <a:lvl5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2673558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se Study_1 pag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24988"/>
            <a:ext cx="6338224" cy="4676681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6514475" y="2089767"/>
            <a:ext cx="2432485" cy="1398277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146043" marR="0" lvl="0" indent="-146043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7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2943" marR="0" lvl="1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759846" marR="0" lvl="2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sz="1600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464420" y="750563"/>
            <a:ext cx="10256061" cy="683820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rgbClr val="F69264"/>
              </a:buClr>
              <a:buFont typeface="Arial"/>
              <a:buNone/>
              <a:defRPr sz="3200" b="0" i="0" u="none" strike="noStrike" cap="none" baseline="0">
                <a:solidFill>
                  <a:srgbClr val="F69264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9570" marR="0" lvl="1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4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6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514833" y="1577573"/>
            <a:ext cx="2432319" cy="480927"/>
          </a:xfrm>
          <a:prstGeom prst="rect">
            <a:avLst/>
          </a:prstGeom>
        </p:spPr>
        <p:txBody>
          <a:bodyPr vert="horz" lIns="121914" tIns="60957" rIns="121914" bIns="60957"/>
          <a:lstStyle>
            <a:lvl1pPr algn="l">
              <a:defRPr sz="2100" b="0" i="0">
                <a:solidFill>
                  <a:schemeClr val="accent3"/>
                </a:solidFill>
                <a:latin typeface="HelveticaNeueLT Pro 45 Lt"/>
                <a:cs typeface="HelveticaNeueLT Pro 45 Lt"/>
              </a:defRPr>
            </a:lvl1pPr>
            <a:lvl2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2pPr>
            <a:lvl3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3pPr>
            <a:lvl4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4pPr>
            <a:lvl5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7" name="Picture 6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  <p:sp>
        <p:nvSpPr>
          <p:cNvPr id="11" name="Shape 45"/>
          <p:cNvSpPr txBox="1">
            <a:spLocks noGrp="1"/>
          </p:cNvSpPr>
          <p:nvPr>
            <p:ph type="body" idx="16" hasCustomPrompt="1"/>
          </p:nvPr>
        </p:nvSpPr>
        <p:spPr>
          <a:xfrm>
            <a:off x="9289694" y="2089767"/>
            <a:ext cx="2430596" cy="1398277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146043" marR="0" lvl="0" indent="-146043" algn="l" rtl="0">
              <a:lnSpc>
                <a:spcPct val="100000"/>
              </a:lnSpc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7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2943" marR="0" lvl="1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759846" marR="0" lvl="2" indent="-146043" algn="l" rtl="0">
              <a:spcBef>
                <a:spcPts val="267"/>
              </a:spcBef>
              <a:spcAft>
                <a:spcPts val="533"/>
              </a:spcAft>
              <a:buClr>
                <a:schemeClr val="dk1"/>
              </a:buClr>
              <a:buSzPct val="8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sz="1600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9290052" y="1577573"/>
            <a:ext cx="2430429" cy="480927"/>
          </a:xfrm>
          <a:prstGeom prst="rect">
            <a:avLst/>
          </a:prstGeom>
        </p:spPr>
        <p:txBody>
          <a:bodyPr vert="horz" lIns="121914" tIns="60957" rIns="121914" bIns="60957"/>
          <a:lstStyle>
            <a:lvl1pPr algn="l">
              <a:defRPr sz="2100" b="0" i="0">
                <a:solidFill>
                  <a:schemeClr val="accent3"/>
                </a:solidFill>
                <a:latin typeface="HelveticaNeueLT Pro 45 Lt"/>
                <a:cs typeface="HelveticaNeueLT Pro 45 Lt"/>
              </a:defRPr>
            </a:lvl1pPr>
            <a:lvl2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2pPr>
            <a:lvl3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3pPr>
            <a:lvl4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4pPr>
            <a:lvl5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418292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 hasCustomPrompt="1"/>
          </p:nvPr>
        </p:nvSpPr>
        <p:spPr>
          <a:xfrm>
            <a:off x="1465924" y="750439"/>
            <a:ext cx="8923139" cy="738624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chemeClr val="accent4"/>
              </a:buClr>
              <a:buFont typeface="Arial"/>
              <a:buNone/>
              <a:defRPr sz="3200" b="0" i="0" u="none" strike="noStrike" cap="none" baseline="0">
                <a:solidFill>
                  <a:schemeClr val="accent4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9570" marR="0" lvl="1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4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5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100" kern="0" dirty="0">
                <a:solidFill>
                  <a:prstClr val="black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7" name="Picture 6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72" y="51307"/>
            <a:ext cx="1672029" cy="5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108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DSC_0314.jpg"/>
          <p:cNvPicPr preferRelativeResize="0"/>
          <p:nvPr/>
        </p:nvPicPr>
        <p:blipFill rotWithShape="1">
          <a:blip r:embed="rId2" cstate="print">
            <a:grayscl/>
            <a:alphaModFix amt="32000"/>
          </a:blip>
          <a:srcRect r="299"/>
          <a:stretch/>
        </p:blipFill>
        <p:spPr>
          <a:xfrm>
            <a:off x="1" y="3"/>
            <a:ext cx="12192000" cy="690256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3" y="2"/>
            <a:ext cx="12191999" cy="6857999"/>
          </a:xfrm>
          <a:prstGeom prst="rect">
            <a:avLst/>
          </a:prstGeom>
          <a:solidFill>
            <a:srgbClr val="2A8280">
              <a:alpha val="66666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1451" y="215477"/>
            <a:ext cx="1312783" cy="235504"/>
          </a:xfrm>
          <a:prstGeom prst="rect">
            <a:avLst/>
          </a:prstGeom>
        </p:spPr>
      </p:pic>
      <p:sp>
        <p:nvSpPr>
          <p:cNvPr id="7" name="Shape 18"/>
          <p:cNvSpPr txBox="1">
            <a:spLocks noGrp="1"/>
          </p:cNvSpPr>
          <p:nvPr>
            <p:ph type="body" idx="1" hasCustomPrompt="1"/>
          </p:nvPr>
        </p:nvSpPr>
        <p:spPr>
          <a:xfrm>
            <a:off x="1405468" y="2164924"/>
            <a:ext cx="10303933" cy="1365248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>
              <a:defRPr sz="4800" dirty="0">
                <a:solidFill>
                  <a:schemeClr val="lt1"/>
                </a:solidFill>
                <a:latin typeface="HelveticaNeueLT Pro 35 Th"/>
                <a:ea typeface="Helvetica Neue"/>
                <a:cs typeface="HelveticaNeueLT Pro 35 Th"/>
              </a:defRPr>
            </a:lvl1pPr>
          </a:lstStyle>
          <a:p>
            <a:pPr marL="0" lvl="0" indent="0">
              <a:buClr>
                <a:schemeClr val="lt1"/>
              </a:buClr>
              <a:buFont typeface="Arial"/>
            </a:pPr>
            <a:r>
              <a:rPr lang="en-US" dirty="0" smtClean="0"/>
              <a:t>Click to add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87812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4Sub +  4 12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7500" y="6356353"/>
            <a:ext cx="660400" cy="3153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609570" eaLnBrk="1" fontAlgn="auto" hangingPunct="1">
              <a:spcAft>
                <a:spcPts val="0"/>
              </a:spcAft>
              <a:defRPr/>
            </a:pPr>
            <a:fld id="{B92B019A-34DF-4C80-8C48-04E6390E1867}" type="slidenum">
              <a:rPr lang="en-US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60957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94767" y="6356352"/>
            <a:ext cx="2794000" cy="3619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60957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191251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29184" y="396308"/>
            <a:ext cx="11497056" cy="77836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682558" y="6355616"/>
            <a:ext cx="4307724" cy="3173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400"/>
              </a:spcBef>
              <a:buClr>
                <a:srgbClr val="E9422C"/>
              </a:buClr>
              <a:buFont typeface="Lucida Grande"/>
              <a:buNone/>
              <a:defRPr sz="1100" kern="1000" spc="0" baseline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  <a:lvl2pPr marL="990550" indent="-380981">
              <a:spcBef>
                <a:spcPts val="400"/>
              </a:spcBef>
              <a:buClr>
                <a:srgbClr val="E9422C"/>
              </a:buClr>
              <a:buFont typeface="Lucida Grande"/>
              <a:buChar char="−"/>
              <a:defRPr sz="1300" kern="1000" spc="67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219140" indent="0">
              <a:spcBef>
                <a:spcPts val="400"/>
              </a:spcBef>
              <a:buClr>
                <a:srgbClr val="E9422C"/>
              </a:buClr>
              <a:buFont typeface="Lucida Grande"/>
              <a:buNone/>
              <a:defRPr sz="1300" kern="1000" spc="67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2400">
                <a:latin typeface="Akkurat Pro Regular"/>
                <a:cs typeface="Akkurat Pro Regular"/>
              </a:defRPr>
            </a:lvl4pPr>
            <a:lvl5pPr>
              <a:defRPr sz="24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329183" y="1767839"/>
            <a:ext cx="2682240" cy="1518364"/>
          </a:xfrm>
          <a:prstGeom prst="rect">
            <a:avLst/>
          </a:prstGeom>
        </p:spPr>
        <p:txBody>
          <a:bodyPr wrap="square" lIns="0" tIns="60957" rIns="0" bIns="60957">
            <a:spAutoFit/>
          </a:bodyPr>
          <a:lstStyle>
            <a:lvl1pPr marL="228589" indent="-228589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1pPr>
            <a:lvl2pPr marL="535491" indent="-230706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2pPr>
            <a:lvl3pPr marL="681534" indent="-154509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918588" indent="-152392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4pPr>
            <a:lvl5pPr marL="757729" indent="-141811">
              <a:spcBef>
                <a:spcPts val="267"/>
              </a:spcBef>
              <a:spcAft>
                <a:spcPts val="667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9183" y="1182908"/>
            <a:ext cx="2682240" cy="588515"/>
          </a:xfrm>
          <a:prstGeom prst="rect">
            <a:avLst/>
          </a:prstGeom>
        </p:spPr>
        <p:txBody>
          <a:bodyPr lIns="0" tIns="60957" rIns="121914" bIns="60957" anchor="t"/>
          <a:lstStyle>
            <a:lvl1pPr marL="0" indent="0">
              <a:buNone/>
              <a:defRPr sz="1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3264709" y="1772123"/>
            <a:ext cx="2682240" cy="1518364"/>
          </a:xfrm>
          <a:prstGeom prst="rect">
            <a:avLst/>
          </a:prstGeom>
        </p:spPr>
        <p:txBody>
          <a:bodyPr wrap="square" lIns="0" tIns="60957" rIns="0" bIns="60957">
            <a:spAutoFit/>
          </a:bodyPr>
          <a:lstStyle>
            <a:lvl1pPr marL="228589" indent="-228589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1pPr>
            <a:lvl2pPr marL="535491" indent="-230706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2pPr>
            <a:lvl3pPr marL="681534" indent="-154509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918588" indent="-152392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4pPr>
            <a:lvl5pPr marL="757729" indent="-141811">
              <a:spcBef>
                <a:spcPts val="267"/>
              </a:spcBef>
              <a:spcAft>
                <a:spcPts val="667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264709" y="1182913"/>
            <a:ext cx="2682240" cy="588515"/>
          </a:xfrm>
          <a:prstGeom prst="rect">
            <a:avLst/>
          </a:prstGeom>
        </p:spPr>
        <p:txBody>
          <a:bodyPr lIns="0" tIns="60957" rIns="121914" bIns="60957" anchor="t"/>
          <a:lstStyle>
            <a:lvl1pPr marL="0" indent="0">
              <a:buNone/>
              <a:defRPr sz="1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8"/>
          </p:nvPr>
        </p:nvSpPr>
        <p:spPr>
          <a:xfrm>
            <a:off x="6200236" y="1772123"/>
            <a:ext cx="2682240" cy="1518364"/>
          </a:xfrm>
          <a:prstGeom prst="rect">
            <a:avLst/>
          </a:prstGeom>
        </p:spPr>
        <p:txBody>
          <a:bodyPr wrap="square" lIns="0" tIns="60957" rIns="0" bIns="60957">
            <a:spAutoFit/>
          </a:bodyPr>
          <a:lstStyle>
            <a:lvl1pPr marL="228589" indent="-228589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1pPr>
            <a:lvl2pPr marL="535491" indent="-230706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2pPr>
            <a:lvl3pPr marL="681534" indent="-154509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918588" indent="-152392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4pPr>
            <a:lvl5pPr marL="757729" indent="-141811">
              <a:spcBef>
                <a:spcPts val="267"/>
              </a:spcBef>
              <a:spcAft>
                <a:spcPts val="667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200236" y="1182908"/>
            <a:ext cx="2682240" cy="588515"/>
          </a:xfrm>
          <a:prstGeom prst="rect">
            <a:avLst/>
          </a:prstGeom>
        </p:spPr>
        <p:txBody>
          <a:bodyPr lIns="0" tIns="60957" rIns="121914" bIns="60957" anchor="t"/>
          <a:lstStyle>
            <a:lvl1pPr marL="0" indent="0">
              <a:buNone/>
              <a:defRPr sz="1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20"/>
          </p:nvPr>
        </p:nvSpPr>
        <p:spPr>
          <a:xfrm>
            <a:off x="9135763" y="1776078"/>
            <a:ext cx="2682240" cy="1518364"/>
          </a:xfrm>
          <a:prstGeom prst="rect">
            <a:avLst/>
          </a:prstGeom>
        </p:spPr>
        <p:txBody>
          <a:bodyPr wrap="square" lIns="0" tIns="60957" rIns="0" bIns="60957">
            <a:spAutoFit/>
          </a:bodyPr>
          <a:lstStyle>
            <a:lvl1pPr marL="228589" indent="-228589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1pPr>
            <a:lvl2pPr marL="535491" indent="-230706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2pPr>
            <a:lvl3pPr marL="681534" indent="-154509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918588" indent="-152392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4pPr>
            <a:lvl5pPr marL="757729" indent="-141811">
              <a:spcBef>
                <a:spcPts val="267"/>
              </a:spcBef>
              <a:spcAft>
                <a:spcPts val="667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9135763" y="1186861"/>
            <a:ext cx="2682240" cy="588515"/>
          </a:xfrm>
          <a:prstGeom prst="rect">
            <a:avLst/>
          </a:prstGeom>
        </p:spPr>
        <p:txBody>
          <a:bodyPr lIns="0" tIns="60957" rIns="121914" bIns="60957" anchor="t"/>
          <a:lstStyle>
            <a:lvl1pPr marL="0" indent="0">
              <a:buNone/>
              <a:defRPr sz="1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137189" y="6267453"/>
            <a:ext cx="1716467" cy="30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26518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_Gray">
    <p:bg>
      <p:bgPr>
        <a:solidFill>
          <a:srgbClr val="E0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5752" y="6356352"/>
            <a:ext cx="2791883" cy="3619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609570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+mn-lt"/>
                <a:cs typeface="Helvetica" panose="020B0604020202020204" pitchFamily="34" charset="0"/>
              </a:rPr>
              <a:t>©2014 GlobalLogic Inc.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191251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694767" y="6356352"/>
            <a:ext cx="2794000" cy="3619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60957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pic>
        <p:nvPicPr>
          <p:cNvPr id="9" name="Picture 8" descr="Monogram_Standard_Grey_logo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1351705" y="138652"/>
            <a:ext cx="684311" cy="524256"/>
          </a:xfrm>
          <a:prstGeom prst="rect">
            <a:avLst/>
          </a:prstGeom>
          <a:solidFill>
            <a:srgbClr val="E0E1E3"/>
          </a:solidFill>
        </p:spPr>
      </p:pic>
      <p:pic>
        <p:nvPicPr>
          <p:cNvPr id="12" name="Picture 11" descr="GL-logo-trademark-rg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769496" y="2547288"/>
            <a:ext cx="6680461" cy="11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0240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Orange_Large fo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92102" y="6354233"/>
            <a:ext cx="2791884" cy="3640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609570" eaLnBrk="1" fontAlgn="auto" hangingPunct="1">
              <a:spcAft>
                <a:spcPts val="0"/>
              </a:spcAft>
              <a:defRPr/>
            </a:pPr>
            <a:fld id="{05CD58A3-4D08-4969-8A14-1E5D5A00B328}" type="slidenum">
              <a:rPr lang="en-US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pPr defTabSz="60957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bg1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187017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694767" y="6356352"/>
            <a:ext cx="2794000" cy="3619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60957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8891" y="1270286"/>
            <a:ext cx="10754076" cy="455867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Tx/>
              <a:buSzTx/>
              <a:buFont typeface="Arial"/>
              <a:buNone/>
              <a:tabLst/>
              <a:defRPr sz="3200" b="0" i="0" kern="1000" spc="0" baseline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 marL="609570" indent="0">
              <a:buNone/>
              <a:defRPr sz="2700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00" b="1"/>
            </a:lvl4pPr>
            <a:lvl5pPr marL="2438278" indent="0">
              <a:buNone/>
              <a:defRPr sz="2100" b="1"/>
            </a:lvl5pPr>
            <a:lvl6pPr marL="3047848" indent="0">
              <a:buNone/>
              <a:defRPr sz="2100" b="1"/>
            </a:lvl6pPr>
            <a:lvl7pPr marL="3657418" indent="0">
              <a:buNone/>
              <a:defRPr sz="2100" b="1"/>
            </a:lvl7pPr>
            <a:lvl8pPr marL="4266987" indent="0">
              <a:buNone/>
              <a:defRPr sz="2100" b="1"/>
            </a:lvl8pPr>
            <a:lvl9pPr marL="4876557" indent="0">
              <a:buNone/>
              <a:defRPr sz="2100" b="1"/>
            </a:lvl9pPr>
          </a:lstStyle>
          <a:p>
            <a:pPr lvl="0"/>
            <a:r>
              <a:rPr lang="en-US" dirty="0" smtClean="0"/>
              <a:t>Add Content for Agenda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95167" y="1270286"/>
            <a:ext cx="726240" cy="455867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267"/>
              </a:spcBef>
              <a:spcAft>
                <a:spcPts val="800"/>
              </a:spcAft>
              <a:buFontTx/>
              <a:buNone/>
              <a:defRPr sz="3200" b="0" i="0" baseline="0">
                <a:solidFill>
                  <a:srgbClr val="F9BCA1"/>
                </a:solidFill>
                <a:latin typeface="+mn-lt"/>
                <a:cs typeface="Helvetica" panose="020B0604020202020204" pitchFamily="34" charset="0"/>
              </a:defRPr>
            </a:lvl1pPr>
            <a:lvl2pPr marL="609570" indent="0">
              <a:spcBef>
                <a:spcPts val="0"/>
              </a:spcBef>
              <a:buFontTx/>
              <a:buNone/>
              <a:defRPr sz="3700" b="1" i="0" baseline="0">
                <a:solidFill>
                  <a:srgbClr val="F69264"/>
                </a:solidFill>
                <a:latin typeface="Arial"/>
              </a:defRPr>
            </a:lvl2pPr>
            <a:lvl3pPr marL="1219140" indent="0">
              <a:spcBef>
                <a:spcPts val="0"/>
              </a:spcBef>
              <a:buFontTx/>
              <a:buNone/>
              <a:defRPr sz="3700" b="1" i="0" baseline="0">
                <a:solidFill>
                  <a:srgbClr val="F69264"/>
                </a:solidFill>
                <a:latin typeface="Arial"/>
              </a:defRPr>
            </a:lvl3pPr>
            <a:lvl4pPr marL="1828709" indent="0">
              <a:spcBef>
                <a:spcPts val="0"/>
              </a:spcBef>
              <a:buFontTx/>
              <a:buNone/>
              <a:defRPr sz="3700" b="1" i="0" baseline="0">
                <a:solidFill>
                  <a:srgbClr val="F69264"/>
                </a:solidFill>
                <a:latin typeface="Arial"/>
              </a:defRPr>
            </a:lvl4pPr>
            <a:lvl5pPr marL="2438278" indent="0">
              <a:spcBef>
                <a:spcPts val="0"/>
              </a:spcBef>
              <a:buFontTx/>
              <a:buNone/>
              <a:defRPr sz="37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83286" y="6267453"/>
            <a:ext cx="1758089" cy="3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7497634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+ Nam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694767" y="6354235"/>
            <a:ext cx="2794000" cy="3619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609570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CONFIDENTIAL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85752" y="6356352"/>
            <a:ext cx="2791883" cy="3619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609570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©2014 GlobalLogic Inc.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9125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304802" y="4632666"/>
            <a:ext cx="2769529" cy="11424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400"/>
              </a:spcBef>
              <a:buClr>
                <a:srgbClr val="E9422C"/>
              </a:buClr>
              <a:buFont typeface="Lucida Grande"/>
              <a:buNone/>
              <a:defRPr sz="1300" kern="1000" spc="67" baseline="0">
                <a:solidFill>
                  <a:srgbClr val="6D6E71"/>
                </a:solidFill>
                <a:latin typeface="+mn-lt"/>
                <a:cs typeface="Helvetica" panose="020B0604020202020204" pitchFamily="34" charset="0"/>
              </a:defRPr>
            </a:lvl1pPr>
            <a:lvl2pPr marL="990550" indent="-380981">
              <a:spcBef>
                <a:spcPts val="400"/>
              </a:spcBef>
              <a:buClr>
                <a:srgbClr val="E9422C"/>
              </a:buClr>
              <a:buFont typeface="Lucida Grande"/>
              <a:buChar char="−"/>
              <a:defRPr sz="1300" kern="1000" spc="67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219140" indent="0">
              <a:spcBef>
                <a:spcPts val="400"/>
              </a:spcBef>
              <a:buClr>
                <a:srgbClr val="E9422C"/>
              </a:buClr>
              <a:buFont typeface="Lucida Grande"/>
              <a:buNone/>
              <a:defRPr sz="1300" kern="1000" spc="67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2400">
                <a:latin typeface="Akkurat Pro Regular"/>
                <a:cs typeface="Akkurat Pro Regular"/>
              </a:defRPr>
            </a:lvl4pPr>
            <a:lvl5pPr>
              <a:defRPr sz="24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3251201" y="4632666"/>
            <a:ext cx="2769529" cy="11424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400"/>
              </a:spcBef>
              <a:buClr>
                <a:srgbClr val="E9422C"/>
              </a:buClr>
              <a:buFont typeface="Lucida Grande"/>
              <a:buNone/>
              <a:defRPr lang="en-US" sz="1300" kern="1000" spc="67" baseline="0" dirty="0" smtClean="0">
                <a:solidFill>
                  <a:srgbClr val="6D6E71"/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  <a:lvl2pPr marL="990550" indent="-380981">
              <a:spcBef>
                <a:spcPts val="400"/>
              </a:spcBef>
              <a:buClr>
                <a:srgbClr val="E9422C"/>
              </a:buClr>
              <a:buFont typeface="Lucida Grande"/>
              <a:buChar char="−"/>
              <a:defRPr sz="1300" kern="1000" spc="67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219140" indent="0">
              <a:spcBef>
                <a:spcPts val="400"/>
              </a:spcBef>
              <a:buClr>
                <a:srgbClr val="E9422C"/>
              </a:buClr>
              <a:buFont typeface="Lucida Grande"/>
              <a:buNone/>
              <a:defRPr sz="1300" kern="1000" spc="67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2400">
                <a:latin typeface="Akkurat Pro Regular"/>
                <a:cs typeface="Akkurat Pro Regular"/>
              </a:defRPr>
            </a:lvl4pPr>
            <a:lvl5pPr>
              <a:defRPr sz="24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6201351" y="4632666"/>
            <a:ext cx="2769529" cy="11424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400"/>
              </a:spcBef>
              <a:buClr>
                <a:srgbClr val="E9422C"/>
              </a:buClr>
              <a:buFont typeface="Lucida Grande"/>
              <a:buNone/>
              <a:defRPr lang="en-US" sz="1300" kern="1000" spc="67" baseline="0" dirty="0" smtClean="0">
                <a:solidFill>
                  <a:srgbClr val="6D6E71"/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  <a:lvl2pPr marL="990550" indent="-380981">
              <a:spcBef>
                <a:spcPts val="400"/>
              </a:spcBef>
              <a:buClr>
                <a:srgbClr val="E9422C"/>
              </a:buClr>
              <a:buFont typeface="Lucida Grande"/>
              <a:buChar char="−"/>
              <a:defRPr sz="1300" kern="1000" spc="67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219140" indent="0">
              <a:spcBef>
                <a:spcPts val="400"/>
              </a:spcBef>
              <a:buClr>
                <a:srgbClr val="E9422C"/>
              </a:buClr>
              <a:buFont typeface="Lucida Grande"/>
              <a:buNone/>
              <a:defRPr sz="1300" kern="1000" spc="67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2400">
                <a:latin typeface="Akkurat Pro Regular"/>
                <a:cs typeface="Akkurat Pro Regular"/>
              </a:defRPr>
            </a:lvl4pPr>
            <a:lvl5pPr>
              <a:defRPr sz="24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/>
          </p:nvPr>
        </p:nvSpPr>
        <p:spPr>
          <a:xfrm>
            <a:off x="9132714" y="4632666"/>
            <a:ext cx="2769529" cy="11424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400"/>
              </a:spcBef>
              <a:buClr>
                <a:srgbClr val="E9422C"/>
              </a:buClr>
              <a:buFont typeface="Lucida Grande"/>
              <a:buNone/>
              <a:defRPr lang="en-US" sz="1300" kern="1000" spc="67" baseline="0" dirty="0" smtClean="0">
                <a:solidFill>
                  <a:srgbClr val="6D6E71"/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  <a:lvl2pPr marL="990550" indent="-380981">
              <a:spcBef>
                <a:spcPts val="400"/>
              </a:spcBef>
              <a:buClr>
                <a:srgbClr val="E9422C"/>
              </a:buClr>
              <a:buFont typeface="Lucida Grande"/>
              <a:buChar char="−"/>
              <a:defRPr sz="1300" kern="1000" spc="67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219140" indent="0">
              <a:spcBef>
                <a:spcPts val="400"/>
              </a:spcBef>
              <a:buClr>
                <a:srgbClr val="E9422C"/>
              </a:buClr>
              <a:buFont typeface="Lucida Grande"/>
              <a:buNone/>
              <a:defRPr sz="1300" kern="1000" spc="67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2400">
                <a:latin typeface="Akkurat Pro Regular"/>
                <a:cs typeface="Akkurat Pro Regular"/>
              </a:defRPr>
            </a:lvl4pPr>
            <a:lvl5pPr>
              <a:defRPr sz="24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700854" y="2443896"/>
            <a:ext cx="10790297" cy="1625952"/>
          </a:xfrm>
          <a:prstGeom prst="rect">
            <a:avLst/>
          </a:prstGeom>
        </p:spPr>
        <p:txBody>
          <a:bodyPr lIns="0" tIns="60957" rIns="0" bIns="60957" anchor="t" anchorCtr="0"/>
          <a:lstStyle>
            <a:lvl1pPr marL="0" indent="0" algn="ctr">
              <a:spcBef>
                <a:spcPts val="267"/>
              </a:spcBef>
              <a:spcAft>
                <a:spcPts val="800"/>
              </a:spcAft>
              <a:buNone/>
              <a:defRPr sz="4800" b="0" kern="1000" spc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 marL="609570" indent="0">
              <a:buNone/>
              <a:defRPr sz="2700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00" b="1"/>
            </a:lvl4pPr>
            <a:lvl5pPr marL="2438278" indent="0">
              <a:buNone/>
              <a:defRPr sz="2100" b="1"/>
            </a:lvl5pPr>
            <a:lvl6pPr marL="3047848" indent="0">
              <a:buNone/>
              <a:defRPr sz="2100" b="1"/>
            </a:lvl6pPr>
            <a:lvl7pPr marL="3657418" indent="0">
              <a:buNone/>
              <a:defRPr sz="2100" b="1"/>
            </a:lvl7pPr>
            <a:lvl8pPr marL="4266987" indent="0">
              <a:buNone/>
              <a:defRPr sz="2100" b="1"/>
            </a:lvl8pPr>
            <a:lvl9pPr marL="4876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83286" y="6267453"/>
            <a:ext cx="1758089" cy="315383"/>
          </a:xfrm>
          <a:prstGeom prst="rect">
            <a:avLst/>
          </a:prstGeom>
        </p:spPr>
      </p:pic>
      <p:pic>
        <p:nvPicPr>
          <p:cNvPr id="19" name="Picture 18" descr="Monogram_on-black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1221173" y="51511"/>
            <a:ext cx="938635" cy="7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2250587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 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317500" y="6356353"/>
            <a:ext cx="660400" cy="3153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609570" fontAlgn="auto">
              <a:spcAft>
                <a:spcPts val="0"/>
              </a:spcAft>
              <a:defRPr/>
            </a:pPr>
            <a:fld id="{B92B019A-34DF-4C80-8C48-04E6390E1867}" type="slidenum">
              <a:rPr lang="en-US" smtClean="0">
                <a:solidFill>
                  <a:prstClr val="black"/>
                </a:solidFill>
                <a:cs typeface="Helvetica" panose="020B0604020202020204" pitchFamily="34" charset="0"/>
              </a:rPr>
              <a:pPr defTabSz="609570" fontAlgn="auto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prstClr val="black"/>
              </a:solidFill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4694767" y="6356352"/>
            <a:ext cx="2794000" cy="3619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60957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prstClr val="black"/>
                </a:solidFill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191251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23627" y="413409"/>
            <a:ext cx="11491856" cy="77836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682558" y="6355616"/>
            <a:ext cx="4307724" cy="3173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400"/>
              </a:spcBef>
              <a:buClr>
                <a:srgbClr val="E9422C"/>
              </a:buClr>
              <a:buFont typeface="Lucida Grande"/>
              <a:buNone/>
              <a:defRPr sz="1100" kern="1000" spc="0" baseline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  <a:lvl2pPr marL="990550" indent="-380981">
              <a:spcBef>
                <a:spcPts val="400"/>
              </a:spcBef>
              <a:buClr>
                <a:srgbClr val="E9422C"/>
              </a:buClr>
              <a:buFont typeface="Lucida Grande"/>
              <a:buChar char="−"/>
              <a:defRPr sz="1300" kern="1000" spc="67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219140" indent="0">
              <a:spcBef>
                <a:spcPts val="400"/>
              </a:spcBef>
              <a:buClr>
                <a:srgbClr val="E9422C"/>
              </a:buClr>
              <a:buFont typeface="Lucida Grande"/>
              <a:buNone/>
              <a:defRPr sz="1300" kern="1000" spc="67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2400">
                <a:latin typeface="Akkurat Pro Regular"/>
                <a:cs typeface="Akkurat Pro Regular"/>
              </a:defRPr>
            </a:lvl4pPr>
            <a:lvl5pPr>
              <a:defRPr sz="24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137189" y="6267453"/>
            <a:ext cx="1716467" cy="30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632181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Orange_small font">
    <p:bg>
      <p:bgPr>
        <a:solidFill>
          <a:srgbClr val="EB5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92102" y="6354233"/>
            <a:ext cx="2791884" cy="3640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609570" eaLnBrk="1" fontAlgn="auto" hangingPunct="1">
              <a:spcAft>
                <a:spcPts val="0"/>
              </a:spcAft>
              <a:defRPr/>
            </a:pPr>
            <a:fld id="{F4477E6F-7C50-40E9-AFA6-03CD841AE729}" type="slidenum">
              <a:rPr lang="en-US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pPr defTabSz="60957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bg1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19125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4694767" y="6356352"/>
            <a:ext cx="2794000" cy="3619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60957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8891" y="824095"/>
            <a:ext cx="10754076" cy="45593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Tx/>
              <a:buSzTx/>
              <a:buFont typeface="Arial"/>
              <a:buNone/>
              <a:tabLst/>
              <a:defRPr sz="2700" b="0" i="0" kern="1000" spc="0" baseline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 marL="609570" indent="0">
              <a:buNone/>
              <a:defRPr sz="2700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00" b="1"/>
            </a:lvl4pPr>
            <a:lvl5pPr marL="2438278" indent="0">
              <a:buNone/>
              <a:defRPr sz="2100" b="1"/>
            </a:lvl5pPr>
            <a:lvl6pPr marL="3047848" indent="0">
              <a:buNone/>
              <a:defRPr sz="2100" b="1"/>
            </a:lvl6pPr>
            <a:lvl7pPr marL="3657418" indent="0">
              <a:buNone/>
              <a:defRPr sz="2100" b="1"/>
            </a:lvl7pPr>
            <a:lvl8pPr marL="4266987" indent="0">
              <a:buNone/>
              <a:defRPr sz="2100" b="1"/>
            </a:lvl8pPr>
            <a:lvl9pPr marL="4876557" indent="0">
              <a:buNone/>
              <a:defRPr sz="2100" b="1"/>
            </a:lvl9pPr>
          </a:lstStyle>
          <a:p>
            <a:pPr lvl="0"/>
            <a:r>
              <a:rPr lang="en-US" dirty="0" smtClean="0"/>
              <a:t>Add Content for Agenda here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98096" y="823467"/>
            <a:ext cx="702733" cy="4559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267"/>
              </a:spcBef>
              <a:spcAft>
                <a:spcPts val="800"/>
              </a:spcAft>
              <a:buFontTx/>
              <a:buNone/>
              <a:defRPr sz="2700" b="0" i="0" baseline="0">
                <a:solidFill>
                  <a:srgbClr val="F9BCA1"/>
                </a:solidFill>
                <a:latin typeface="+mn-lt"/>
                <a:cs typeface="Helvetica" panose="020B0604020202020204" pitchFamily="34" charset="0"/>
              </a:defRPr>
            </a:lvl1pPr>
            <a:lvl2pPr marL="609570" indent="0">
              <a:spcBef>
                <a:spcPts val="0"/>
              </a:spcBef>
              <a:buFontTx/>
              <a:buNone/>
              <a:defRPr sz="3700" b="1" i="0" baseline="0">
                <a:solidFill>
                  <a:srgbClr val="E6E7E8"/>
                </a:solidFill>
                <a:latin typeface="Arial"/>
              </a:defRPr>
            </a:lvl2pPr>
            <a:lvl3pPr marL="1219140" indent="0">
              <a:spcBef>
                <a:spcPts val="0"/>
              </a:spcBef>
              <a:buFontTx/>
              <a:buNone/>
              <a:defRPr sz="3700" b="1" i="0" baseline="0">
                <a:solidFill>
                  <a:srgbClr val="E6E7E8"/>
                </a:solidFill>
                <a:latin typeface="Arial"/>
              </a:defRPr>
            </a:lvl3pPr>
            <a:lvl4pPr marL="1828709" indent="0">
              <a:spcBef>
                <a:spcPts val="0"/>
              </a:spcBef>
              <a:buFontTx/>
              <a:buNone/>
              <a:defRPr sz="3700" b="1" i="0" baseline="0">
                <a:solidFill>
                  <a:srgbClr val="E6E7E8"/>
                </a:solidFill>
                <a:latin typeface="Arial"/>
              </a:defRPr>
            </a:lvl4pPr>
            <a:lvl5pPr marL="2438278" indent="0">
              <a:spcBef>
                <a:spcPts val="0"/>
              </a:spcBef>
              <a:buFontTx/>
              <a:buNone/>
              <a:defRPr sz="37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83286" y="6267453"/>
            <a:ext cx="1758089" cy="3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97378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317500" y="6356353"/>
            <a:ext cx="660400" cy="3153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609570" fontAlgn="auto">
              <a:spcAft>
                <a:spcPts val="0"/>
              </a:spcAft>
              <a:defRPr/>
            </a:pPr>
            <a:fld id="{B92B019A-34DF-4C80-8C48-04E6390E1867}" type="slidenum">
              <a:rPr lang="en-US" smtClean="0">
                <a:solidFill>
                  <a:prstClr val="black"/>
                </a:solidFill>
                <a:cs typeface="Helvetica" panose="020B0604020202020204" pitchFamily="34" charset="0"/>
              </a:rPr>
              <a:pPr defTabSz="609570" fontAlgn="auto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prstClr val="black"/>
              </a:solidFill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4694767" y="6356352"/>
            <a:ext cx="2794000" cy="3619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60957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prstClr val="black"/>
                </a:solidFill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191251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23627" y="396308"/>
            <a:ext cx="11491856" cy="77836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682558" y="6355616"/>
            <a:ext cx="4307724" cy="3173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400"/>
              </a:spcBef>
              <a:buClr>
                <a:srgbClr val="E9422C"/>
              </a:buClr>
              <a:buFont typeface="Lucida Grande"/>
              <a:buNone/>
              <a:defRPr sz="1100" kern="1000" spc="0" baseline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  <a:lvl2pPr marL="990550" indent="-380981">
              <a:spcBef>
                <a:spcPts val="400"/>
              </a:spcBef>
              <a:buClr>
                <a:srgbClr val="E9422C"/>
              </a:buClr>
              <a:buFont typeface="Lucida Grande"/>
              <a:buChar char="−"/>
              <a:defRPr sz="1300" kern="1000" spc="67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219140" indent="0">
              <a:spcBef>
                <a:spcPts val="400"/>
              </a:spcBef>
              <a:buClr>
                <a:srgbClr val="E9422C"/>
              </a:buClr>
              <a:buFont typeface="Lucida Grande"/>
              <a:buNone/>
              <a:defRPr sz="1300" kern="1000" spc="67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2400">
                <a:latin typeface="Akkurat Pro Regular"/>
                <a:cs typeface="Akkurat Pro Regular"/>
              </a:defRPr>
            </a:lvl4pPr>
            <a:lvl5pPr>
              <a:defRPr sz="24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137189" y="6267453"/>
            <a:ext cx="1716467" cy="30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230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+ 20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7500" y="6356353"/>
            <a:ext cx="660400" cy="3153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609570" eaLnBrk="1" fontAlgn="auto" hangingPunct="1">
              <a:spcAft>
                <a:spcPts val="0"/>
              </a:spcAft>
              <a:defRPr/>
            </a:pPr>
            <a:fld id="{B92B019A-34DF-4C80-8C48-04E6390E1867}" type="slidenum">
              <a:rPr lang="en-US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60957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94767" y="6356352"/>
            <a:ext cx="2794000" cy="3619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60957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191251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29184" y="396308"/>
            <a:ext cx="11497056" cy="77836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682558" y="6355616"/>
            <a:ext cx="4307724" cy="3173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400"/>
              </a:spcBef>
              <a:buClr>
                <a:srgbClr val="E9422C"/>
              </a:buClr>
              <a:buFont typeface="Lucida Grande"/>
              <a:buNone/>
              <a:defRPr sz="1100" kern="1000" spc="0" baseline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  <a:lvl2pPr marL="990550" indent="-380981">
              <a:spcBef>
                <a:spcPts val="400"/>
              </a:spcBef>
              <a:buClr>
                <a:srgbClr val="E9422C"/>
              </a:buClr>
              <a:buFont typeface="Lucida Grande"/>
              <a:buChar char="−"/>
              <a:defRPr sz="1300" kern="1000" spc="67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219140" indent="0">
              <a:spcBef>
                <a:spcPts val="400"/>
              </a:spcBef>
              <a:buClr>
                <a:srgbClr val="E9422C"/>
              </a:buClr>
              <a:buFont typeface="Lucida Grande"/>
              <a:buNone/>
              <a:defRPr sz="1300" kern="1000" spc="67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2400">
                <a:latin typeface="Akkurat Pro Regular"/>
                <a:cs typeface="Akkurat Pro Regular"/>
              </a:defRPr>
            </a:lvl4pPr>
            <a:lvl5pPr>
              <a:defRPr sz="24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329184" y="1759603"/>
            <a:ext cx="11497056" cy="1928733"/>
          </a:xfrm>
          <a:prstGeom prst="rect">
            <a:avLst/>
          </a:prstGeom>
        </p:spPr>
        <p:txBody>
          <a:bodyPr lIns="0" tIns="60957" rIns="0" bIns="60957">
            <a:spAutoFit/>
          </a:bodyPr>
          <a:lstStyle>
            <a:lvl1pPr marL="228589" indent="-228589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2700" baseline="0">
                <a:latin typeface="+mn-lt"/>
                <a:cs typeface="Helvetica" panose="020B0604020202020204" pitchFamily="34" charset="0"/>
              </a:defRPr>
            </a:lvl1pPr>
            <a:lvl2pPr marL="535491" indent="-230706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2400" baseline="0">
                <a:latin typeface="+mn-lt"/>
                <a:cs typeface="Helvetica" panose="020B0604020202020204" pitchFamily="34" charset="0"/>
              </a:defRPr>
            </a:lvl2pPr>
            <a:lvl3pPr marL="681534" indent="-154509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2100">
                <a:latin typeface="+mn-lt"/>
                <a:cs typeface="Helvetica" panose="020B0604020202020204" pitchFamily="34" charset="0"/>
              </a:defRPr>
            </a:lvl3pPr>
            <a:lvl4pPr marL="918588" indent="-152392">
              <a:spcBef>
                <a:spcPts val="267"/>
              </a:spcBef>
              <a:spcAft>
                <a:spcPts val="800"/>
              </a:spcAft>
              <a:buClr>
                <a:schemeClr val="tx2"/>
              </a:buClr>
              <a:buSzPct val="80000"/>
              <a:defRPr sz="1900">
                <a:latin typeface="+mn-lt"/>
                <a:cs typeface="Helvetica" panose="020B0604020202020204" pitchFamily="34" charset="0"/>
              </a:defRPr>
            </a:lvl4pPr>
            <a:lvl5pPr marL="757729" indent="-141811">
              <a:spcBef>
                <a:spcPts val="267"/>
              </a:spcBef>
              <a:spcAft>
                <a:spcPts val="667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9184" y="1187452"/>
            <a:ext cx="11497056" cy="575733"/>
          </a:xfrm>
          <a:prstGeom prst="rect">
            <a:avLst/>
          </a:prstGeom>
        </p:spPr>
        <p:txBody>
          <a:bodyPr lIns="0" tIns="60957" rIns="121914" bIns="60957" anchor="t"/>
          <a:lstStyle>
            <a:lvl1pPr marL="0" indent="0">
              <a:buNone/>
              <a:defRPr sz="2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7189" y="6267453"/>
            <a:ext cx="1716467" cy="30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446333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pad and hand and iphone.jpg"/>
          <p:cNvPicPr>
            <a:picLocks noChangeAspect="1"/>
          </p:cNvPicPr>
          <p:nvPr userDrawn="1"/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1416" y="-4735"/>
            <a:ext cx="12180584" cy="6858216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1" y="-4516"/>
            <a:ext cx="12192000" cy="6857999"/>
          </a:xfrm>
          <a:prstGeom prst="rect">
            <a:avLst/>
          </a:prstGeom>
          <a:solidFill>
            <a:srgbClr val="2A8280">
              <a:alpha val="66666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body" idx="1" hasCustomPrompt="1"/>
          </p:nvPr>
        </p:nvSpPr>
        <p:spPr>
          <a:xfrm>
            <a:off x="1405467" y="2164924"/>
            <a:ext cx="10303932" cy="1365248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609570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4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632" marR="0" lvl="5" indent="-135459" algn="l" rtl="0">
              <a:spcBef>
                <a:spcPts val="533"/>
              </a:spcBef>
              <a:buClr>
                <a:schemeClr val="lt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202" marR="0" lvl="6" indent="-135459" algn="l" rtl="0">
              <a:spcBef>
                <a:spcPts val="533"/>
              </a:spcBef>
              <a:buClr>
                <a:schemeClr val="lt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772" marR="0" lvl="7" indent="-135459" algn="l" rtl="0">
              <a:spcBef>
                <a:spcPts val="533"/>
              </a:spcBef>
              <a:buClr>
                <a:schemeClr val="lt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341" marR="0" lvl="8" indent="-135459" algn="l" rtl="0">
              <a:spcBef>
                <a:spcPts val="533"/>
              </a:spcBef>
              <a:buClr>
                <a:schemeClr val="lt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10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1451" y="215477"/>
            <a:ext cx="1312783" cy="2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9325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" y="0"/>
            <a:ext cx="12228579" cy="6858000"/>
          </a:xfrm>
          <a:prstGeom prst="rect">
            <a:avLst/>
          </a:prstGeom>
        </p:spPr>
      </p:pic>
      <p:sp>
        <p:nvSpPr>
          <p:cNvPr id="16" name="Shape 17"/>
          <p:cNvSpPr/>
          <p:nvPr userDrawn="1"/>
        </p:nvSpPr>
        <p:spPr>
          <a:xfrm>
            <a:off x="4" y="2"/>
            <a:ext cx="12228577" cy="6882383"/>
          </a:xfrm>
          <a:prstGeom prst="rect">
            <a:avLst/>
          </a:prstGeom>
          <a:solidFill>
            <a:srgbClr val="2A8280">
              <a:alpha val="66666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body" idx="1" hasCustomPrompt="1"/>
          </p:nvPr>
        </p:nvSpPr>
        <p:spPr>
          <a:xfrm>
            <a:off x="1405468" y="2164924"/>
            <a:ext cx="10303933" cy="1365248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800" b="0" i="0" u="none" strike="noStrike" cap="none" baseline="0">
                <a:solidFill>
                  <a:schemeClr val="lt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609570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4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632" marR="0" lvl="5" indent="-135459" algn="l" rtl="0">
              <a:spcBef>
                <a:spcPts val="533"/>
              </a:spcBef>
              <a:buClr>
                <a:schemeClr val="lt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202" marR="0" lvl="6" indent="-135459" algn="l" rtl="0">
              <a:spcBef>
                <a:spcPts val="533"/>
              </a:spcBef>
              <a:buClr>
                <a:schemeClr val="lt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772" marR="0" lvl="7" indent="-135459" algn="l" rtl="0">
              <a:spcBef>
                <a:spcPts val="533"/>
              </a:spcBef>
              <a:buClr>
                <a:schemeClr val="lt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341" marR="0" lvl="8" indent="-135459" algn="l" rtl="0">
              <a:spcBef>
                <a:spcPts val="533"/>
              </a:spcBef>
              <a:buClr>
                <a:schemeClr val="lt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10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1451" y="215477"/>
            <a:ext cx="1312783" cy="2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781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3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imec.org/blog/wp-content/uploads/2014/05/iStock_geardrawing.jpg"/>
          <p:cNvPicPr>
            <a:picLocks noChangeAspect="1" noChangeArrowheads="1"/>
          </p:cNvPicPr>
          <p:nvPr userDrawn="1"/>
        </p:nvPicPr>
        <p:blipFill>
          <a:blip r:embed="rId2" cstate="email">
            <a:alphaModFix amt="38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12191999" cy="685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7"/>
          <p:cNvSpPr/>
          <p:nvPr userDrawn="1"/>
        </p:nvSpPr>
        <p:spPr>
          <a:xfrm>
            <a:off x="4" y="2"/>
            <a:ext cx="12228577" cy="6882383"/>
          </a:xfrm>
          <a:prstGeom prst="rect">
            <a:avLst/>
          </a:prstGeom>
          <a:solidFill>
            <a:srgbClr val="2A8280">
              <a:alpha val="66666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1451" y="215477"/>
            <a:ext cx="1312783" cy="235504"/>
          </a:xfrm>
          <a:prstGeom prst="rect">
            <a:avLst/>
          </a:prstGeom>
        </p:spPr>
      </p:pic>
      <p:sp>
        <p:nvSpPr>
          <p:cNvPr id="18" name="Shape 18"/>
          <p:cNvSpPr txBox="1">
            <a:spLocks noGrp="1"/>
          </p:cNvSpPr>
          <p:nvPr>
            <p:ph type="body" idx="1" hasCustomPrompt="1"/>
          </p:nvPr>
        </p:nvSpPr>
        <p:spPr>
          <a:xfrm>
            <a:off x="1405468" y="2164924"/>
            <a:ext cx="10303933" cy="1365248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800" b="0" i="0" u="none" strike="noStrike" cap="none" baseline="0">
                <a:solidFill>
                  <a:schemeClr val="lt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609570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4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632" marR="0" lvl="5" indent="-135459" algn="l" rtl="0">
              <a:spcBef>
                <a:spcPts val="533"/>
              </a:spcBef>
              <a:buClr>
                <a:schemeClr val="lt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202" marR="0" lvl="6" indent="-135459" algn="l" rtl="0">
              <a:spcBef>
                <a:spcPts val="533"/>
              </a:spcBef>
              <a:buClr>
                <a:schemeClr val="lt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772" marR="0" lvl="7" indent="-135459" algn="l" rtl="0">
              <a:spcBef>
                <a:spcPts val="533"/>
              </a:spcBef>
              <a:buClr>
                <a:schemeClr val="lt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341" marR="0" lvl="8" indent="-135459" algn="l" rtl="0">
              <a:spcBef>
                <a:spcPts val="533"/>
              </a:spcBef>
              <a:buClr>
                <a:schemeClr val="lt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10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544105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 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olumns modern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1422" y="0"/>
            <a:ext cx="12180580" cy="6858000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0" y="0"/>
            <a:ext cx="12192000" cy="6888480"/>
          </a:xfrm>
          <a:prstGeom prst="rect">
            <a:avLst/>
          </a:prstGeom>
          <a:solidFill>
            <a:srgbClr val="000000">
              <a:alpha val="74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21914" tIns="60957" rIns="121914" bIns="60957" rtlCol="0" anchor="ctr"/>
          <a:lstStyle/>
          <a:p>
            <a:pPr marL="0" marR="0" lvl="0" indent="0" algn="ctr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391433" y="2175935"/>
            <a:ext cx="10317969" cy="2671020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chemeClr val="dk1"/>
              </a:buClr>
              <a:buSzPct val="70000"/>
              <a:buFont typeface="Arial"/>
              <a:buNone/>
              <a:defRPr sz="32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685766" marR="0" lvl="1" indent="-232822" algn="l" rtl="0">
              <a:spcBef>
                <a:spcPts val="267"/>
              </a:spcBef>
              <a:spcAft>
                <a:spcPts val="800"/>
              </a:spcAft>
              <a:buClr>
                <a:schemeClr val="bg1"/>
              </a:buClr>
              <a:buSzPct val="70000"/>
              <a:buFont typeface="Arial"/>
              <a:buChar char="•"/>
              <a:defRPr sz="24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2pPr>
            <a:lvl3pPr marL="1138710" marR="0" lvl="2" indent="-220122" algn="l" rtl="0">
              <a:spcBef>
                <a:spcPts val="267"/>
              </a:spcBef>
              <a:spcAft>
                <a:spcPts val="800"/>
              </a:spcAft>
              <a:buClr>
                <a:schemeClr val="bg1"/>
              </a:buClr>
              <a:buSzPct val="70000"/>
              <a:buFont typeface="Lucida Grande"/>
              <a:buChar char="-"/>
              <a:tabLst/>
              <a:defRPr sz="1900" b="0" i="0" u="none" strike="noStrike" cap="none" baseline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2"/>
            <a:r>
              <a:rPr lang="en-US" dirty="0" smtClean="0"/>
              <a:t>Third level content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406029" y="925766"/>
            <a:ext cx="10303371" cy="753148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rgbClr val="F69264"/>
              </a:buClr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609570" marR="0" lvl="1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4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6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30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1451" y="215477"/>
            <a:ext cx="1312783" cy="2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200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 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ro-what-we-do-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" y="0"/>
            <a:ext cx="12185651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6888480"/>
          </a:xfrm>
          <a:prstGeom prst="rect">
            <a:avLst/>
          </a:prstGeom>
          <a:solidFill>
            <a:srgbClr val="000000"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21914" tIns="60957" rIns="121914" bIns="60957" rtlCol="0" anchor="ctr"/>
          <a:lstStyle/>
          <a:p>
            <a:pPr marL="0" marR="0" lvl="0" indent="0" algn="ctr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391433" y="2175935"/>
            <a:ext cx="10317969" cy="2671020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chemeClr val="dk1"/>
              </a:buClr>
              <a:buSzPct val="70000"/>
              <a:buFont typeface="Arial"/>
              <a:buNone/>
              <a:defRPr sz="32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685766" marR="0" lvl="1" indent="-232822" algn="l" rtl="0">
              <a:spcBef>
                <a:spcPts val="267"/>
              </a:spcBef>
              <a:spcAft>
                <a:spcPts val="800"/>
              </a:spcAft>
              <a:buClr>
                <a:schemeClr val="bg1"/>
              </a:buClr>
              <a:buSzPct val="70000"/>
              <a:buFont typeface="Arial"/>
              <a:buChar char="•"/>
              <a:defRPr sz="24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2pPr>
            <a:lvl3pPr marL="1138710" marR="0" lvl="2" indent="-220122" algn="l" rtl="0">
              <a:spcBef>
                <a:spcPts val="267"/>
              </a:spcBef>
              <a:spcAft>
                <a:spcPts val="800"/>
              </a:spcAft>
              <a:buClr>
                <a:schemeClr val="bg1"/>
              </a:buClr>
              <a:buSzPct val="70000"/>
              <a:buFont typeface="Lucida Grande"/>
              <a:buChar char="-"/>
              <a:tabLst/>
              <a:defRPr sz="1900" b="0" i="0" u="none" strike="noStrike" cap="none" baseline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2"/>
            <a:r>
              <a:rPr lang="en-US" dirty="0" smtClean="0"/>
              <a:t>Third level content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406029" y="925766"/>
            <a:ext cx="10303371" cy="753148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t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800"/>
              </a:spcAft>
              <a:buClr>
                <a:srgbClr val="F69264"/>
              </a:buClr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609570" marR="0" lvl="1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4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278" marR="0" lvl="4" indent="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848" marR="0" lvl="5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418" marR="0" lvl="6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987" marR="0" lvl="7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557" marR="0" lvl="8" indent="0" algn="l" rtl="0">
              <a:spcBef>
                <a:spcPts val="427"/>
              </a:spcBef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1451" y="215477"/>
            <a:ext cx="1312783" cy="235504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7" name="Shape 20"/>
          <p:cNvSpPr txBox="1"/>
          <p:nvPr userDrawn="1"/>
        </p:nvSpPr>
        <p:spPr>
          <a:xfrm>
            <a:off x="97524" y="6451700"/>
            <a:ext cx="2838153" cy="328293"/>
          </a:xfrm>
          <a:prstGeom prst="rect">
            <a:avLst/>
          </a:prstGeom>
          <a:noFill/>
          <a:ln>
            <a:noFill/>
          </a:ln>
        </p:spPr>
        <p:txBody>
          <a:bodyPr lIns="121894" tIns="60930" rIns="121894" bIns="6093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303640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11653220" y="124346"/>
            <a:ext cx="593597" cy="366183"/>
          </a:xfrm>
          <a:prstGeom prst="rect">
            <a:avLst/>
          </a:prstGeom>
          <a:noFill/>
          <a:ln>
            <a:noFill/>
          </a:ln>
        </p:spPr>
        <p:txBody>
          <a:bodyPr lIns="121897" tIns="60932" rIns="121897" bIns="60932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100" b="0" i="0" u="none" strike="noStrike" cap="none" dirty="0">
              <a:solidFill>
                <a:srgbClr val="000000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l/" TargetMode="Externa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Go Training – Basic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August 3</a:t>
            </a:r>
            <a:r>
              <a:rPr lang="en-US" baseline="30000" dirty="0" smtClean="0"/>
              <a:t>rd</a:t>
            </a:r>
            <a:r>
              <a:rPr lang="en-US" dirty="0" smtClean="0"/>
              <a:t> 2017</a:t>
            </a:r>
          </a:p>
          <a:p>
            <a:pPr algn="ctr"/>
            <a:r>
              <a:rPr lang="en-US" dirty="0" err="1" smtClean="0"/>
              <a:t>Gyanendra</a:t>
            </a:r>
            <a:r>
              <a:rPr lang="en-US" dirty="0" smtClean="0"/>
              <a:t> </a:t>
            </a:r>
            <a:r>
              <a:rPr lang="en-US" dirty="0" err="1" smtClean="0"/>
              <a:t>Rai</a:t>
            </a:r>
            <a:endParaRPr lang="en-US" dirty="0" smtClean="0"/>
          </a:p>
          <a:p>
            <a:pPr algn="ctr"/>
            <a:r>
              <a:rPr lang="en-US" dirty="0" err="1" smtClean="0"/>
              <a:t>Vishu</a:t>
            </a:r>
            <a:r>
              <a:rPr lang="en-US" dirty="0" smtClean="0"/>
              <a:t> </a:t>
            </a:r>
            <a:r>
              <a:rPr lang="en-US" dirty="0" err="1" smtClean="0"/>
              <a:t>Puri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8766" y="344807"/>
            <a:ext cx="1431742" cy="1431742"/>
          </a:xfrm>
          <a:prstGeom prst="rect">
            <a:avLst/>
          </a:prstGeom>
          <a:solidFill>
            <a:schemeClr val="accent2">
              <a:alpha val="0"/>
            </a:schemeClr>
          </a:solidFill>
          <a:effectLst>
            <a:glow rad="127000">
              <a:schemeClr val="accent1">
                <a:alpha val="78000"/>
              </a:schemeClr>
            </a:glow>
            <a:outerShdw blurRad="50800" dist="50800" dir="5400000" algn="ctr" rotWithShape="0">
              <a:schemeClr val="accent2">
                <a:alpha val="86000"/>
              </a:scheme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20116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2"/>
                </a:solidFill>
                <a:latin typeface="+mn-lt"/>
              </a:rPr>
              <a:t>Organizing Go code</a:t>
            </a:r>
            <a:endParaRPr lang="en-IN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306286" y="1227974"/>
            <a:ext cx="9901645" cy="6230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7744" tIns="179331" rIns="177744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/>
              <a:t>Workspace: A workspace is a directory hierarchy with three directories at its root: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src</a:t>
            </a:r>
            <a:r>
              <a:rPr lang="en-US" altLang="en-US" sz="2000" dirty="0" smtClean="0">
                <a:solidFill>
                  <a:schemeClr val="tx1"/>
                </a:solidFill>
              </a:rPr>
              <a:t> contains Go source files,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pkg</a:t>
            </a:r>
            <a:r>
              <a:rPr lang="en-US" altLang="en-US" sz="2000" dirty="0" smtClean="0">
                <a:solidFill>
                  <a:schemeClr val="tx1"/>
                </a:solidFill>
              </a:rPr>
              <a:t> contains package objects, and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altLang="en-US" sz="2000" dirty="0" smtClean="0">
                <a:solidFill>
                  <a:schemeClr val="tx1"/>
                </a:solidFill>
              </a:rPr>
              <a:t>bin contains executable commands.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IN" sz="2400" dirty="0" smtClean="0"/>
              <a:t>Go programmers typically keep all their Go code in a single workspace.</a:t>
            </a:r>
          </a:p>
          <a:p>
            <a:r>
              <a:rPr lang="en-IN" sz="2400" dirty="0" smtClean="0"/>
              <a:t>A workspace contains many version control repositories (managed by Git, for example).</a:t>
            </a:r>
          </a:p>
          <a:p>
            <a:r>
              <a:rPr lang="en-IN" sz="2400" dirty="0" smtClean="0"/>
              <a:t>Each repository contains one or more packages.</a:t>
            </a:r>
          </a:p>
          <a:p>
            <a:r>
              <a:rPr lang="en-IN" sz="2400" dirty="0" smtClean="0"/>
              <a:t>Each package consists of one or more Go source files in a single directory.</a:t>
            </a:r>
          </a:p>
          <a:p>
            <a:r>
              <a:rPr lang="en-IN" sz="2400" dirty="0" smtClean="0"/>
              <a:t>The path to a package's directory determines its import path.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8762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2"/>
                </a:solidFill>
                <a:latin typeface="+mn-lt"/>
              </a:rPr>
              <a:t>Setup Go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Let’s create Go workspace.</a:t>
            </a:r>
          </a:p>
          <a:p>
            <a:r>
              <a:rPr lang="en-IN" sz="2400" dirty="0"/>
              <a:t>Create “</a:t>
            </a:r>
            <a:r>
              <a:rPr lang="en-IN" sz="2400" dirty="0" err="1"/>
              <a:t>golang</a:t>
            </a:r>
            <a:r>
              <a:rPr lang="en-IN" sz="2400" dirty="0"/>
              <a:t>” (</a:t>
            </a:r>
            <a:r>
              <a:rPr lang="en-IN" sz="2400" dirty="0" smtClean="0"/>
              <a:t>for </a:t>
            </a:r>
            <a:r>
              <a:rPr lang="en-IN" sz="2400" dirty="0"/>
              <a:t>example) directory as my workspace in c:\golang</a:t>
            </a:r>
          </a:p>
          <a:p>
            <a:r>
              <a:rPr lang="en-IN" sz="2400" dirty="0"/>
              <a:t>Now create required directories in “</a:t>
            </a:r>
            <a:r>
              <a:rPr lang="en-IN" sz="2400" dirty="0" err="1"/>
              <a:t>golang</a:t>
            </a:r>
            <a:r>
              <a:rPr lang="en-IN" sz="2400" dirty="0"/>
              <a:t>” folder. Create below three directories in it:</a:t>
            </a:r>
          </a:p>
          <a:p>
            <a:pPr lvl="1"/>
            <a:r>
              <a:rPr lang="en-IN" dirty="0" err="1"/>
              <a:t>Src</a:t>
            </a:r>
            <a:endParaRPr lang="en-IN" dirty="0"/>
          </a:p>
          <a:p>
            <a:pPr lvl="1"/>
            <a:r>
              <a:rPr lang="en-IN" dirty="0" err="1"/>
              <a:t>Pkg</a:t>
            </a:r>
            <a:endParaRPr lang="en-IN" dirty="0"/>
          </a:p>
          <a:p>
            <a:pPr lvl="1"/>
            <a:r>
              <a:rPr lang="en-IN" dirty="0"/>
              <a:t>Bin</a:t>
            </a:r>
          </a:p>
          <a:p>
            <a:r>
              <a:rPr lang="en-IN" sz="2400" dirty="0"/>
              <a:t>Create the GOPATH environment variable and reference your Go workspace path. To add, click System, Advanced system settings, Environment Variables... and click New... under System </a:t>
            </a:r>
            <a:r>
              <a:rPr lang="en-IN" sz="2400" dirty="0" smtClean="0"/>
              <a:t>variables</a:t>
            </a:r>
          </a:p>
          <a:p>
            <a:r>
              <a:rPr lang="en-IN" sz="2400" dirty="0"/>
              <a:t>Set variable name to GOPATH and set value to your Go workspace path (e.g. C:\golang)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049182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Setup Go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400" dirty="0" smtClean="0"/>
              <a:t>To validate if everything is going right, open command prompt and type “echo %GOPATH%”. It should return your </a:t>
            </a:r>
            <a:r>
              <a:rPr lang="en-IN" sz="2400" dirty="0" err="1" smtClean="0"/>
              <a:t>gopath</a:t>
            </a:r>
            <a:r>
              <a:rPr lang="en-IN" sz="2400" dirty="0" smtClean="0"/>
              <a:t> </a:t>
            </a:r>
            <a:r>
              <a:rPr lang="en-IN" sz="2400" dirty="0" err="1" smtClean="0"/>
              <a:t>worksapace</a:t>
            </a:r>
            <a:endParaRPr lang="en-IN" sz="2400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sz="2400" dirty="0" smtClean="0"/>
          </a:p>
          <a:p>
            <a:r>
              <a:rPr lang="en-IN" sz="2400" dirty="0" smtClean="0"/>
              <a:t>That’s </a:t>
            </a:r>
            <a:r>
              <a:rPr lang="en-IN" sz="2400" dirty="0"/>
              <a:t>it!! You are ready </a:t>
            </a:r>
            <a:r>
              <a:rPr lang="en-IN" sz="2400"/>
              <a:t>with </a:t>
            </a:r>
            <a:r>
              <a:rPr lang="en-IN" sz="2400" smtClean="0"/>
              <a:t>Go </a:t>
            </a:r>
            <a:r>
              <a:rPr lang="en-IN" sz="2400" dirty="0"/>
              <a:t>development </a:t>
            </a:r>
            <a:r>
              <a:rPr lang="en-IN" sz="2400" dirty="0" smtClean="0"/>
              <a:t>environment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2782" y="2777999"/>
            <a:ext cx="9174370" cy="210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9692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2"/>
                </a:solidFill>
                <a:latin typeface="+mn-lt"/>
              </a:rPr>
              <a:t>Go Editor</a:t>
            </a:r>
            <a:endParaRPr lang="en-IN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Choose your Editor to write Go code as per your convenience.</a:t>
            </a:r>
          </a:p>
          <a:p>
            <a:r>
              <a:rPr lang="en-IN" sz="2400" dirty="0" smtClean="0"/>
              <a:t>I like Visual Studio code most, may be because I am from Microsoft Technology background.</a:t>
            </a:r>
          </a:p>
          <a:p>
            <a:r>
              <a:rPr lang="en-IN" sz="2400" dirty="0" smtClean="0"/>
              <a:t>VS Code is one of the best Open Source editor in now a days with plugin ecosystem for most of the languages and tools.</a:t>
            </a:r>
          </a:p>
          <a:p>
            <a:r>
              <a:rPr lang="en-IN" sz="2400" dirty="0" smtClean="0"/>
              <a:t>Search for Go extension in extensions, and install it.</a:t>
            </a:r>
          </a:p>
          <a:p>
            <a:r>
              <a:rPr lang="en-IN" sz="2400" dirty="0" smtClean="0"/>
              <a:t>Once Installation is done you are ready to go with Go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185874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2"/>
                </a:solidFill>
                <a:latin typeface="+mn-lt"/>
              </a:rPr>
              <a:t>Go Basics</a:t>
            </a:r>
            <a:endParaRPr lang="en-IN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400" dirty="0"/>
              <a:t>A Go program basically consists of the following parts −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Package Declaration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Import Packages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Functions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Variables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Statements and Expressions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Comments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3843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Go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5467" y="1771080"/>
            <a:ext cx="4998720" cy="4275667"/>
          </a:xfrm>
        </p:spPr>
        <p:txBody>
          <a:bodyPr>
            <a:normAutofit/>
          </a:bodyPr>
          <a:lstStyle/>
          <a:p>
            <a:r>
              <a:rPr lang="en-IN" dirty="0" smtClean="0"/>
              <a:t>Data types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Boolean </a:t>
            </a:r>
            <a:r>
              <a:rPr lang="en-IN" dirty="0">
                <a:solidFill>
                  <a:schemeClr val="tx1"/>
                </a:solidFill>
              </a:rPr>
              <a:t>types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Numeric </a:t>
            </a:r>
            <a:r>
              <a:rPr lang="en-IN" dirty="0" smtClean="0">
                <a:solidFill>
                  <a:schemeClr val="tx1"/>
                </a:solidFill>
              </a:rPr>
              <a:t>types</a:t>
            </a:r>
          </a:p>
          <a:p>
            <a:pPr lvl="2"/>
            <a:r>
              <a:rPr lang="en-IN" dirty="0" smtClean="0">
                <a:solidFill>
                  <a:schemeClr val="tx1"/>
                </a:solidFill>
              </a:rPr>
              <a:t>Integer And Float types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>
                <a:solidFill>
                  <a:schemeClr val="tx1"/>
                </a:solidFill>
              </a:rPr>
              <a:t>String types	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Derived types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Pointer types 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Array types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Structure types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Function types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Slice types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Interface </a:t>
            </a:r>
            <a:r>
              <a:rPr lang="en-IN" dirty="0" smtClean="0">
                <a:solidFill>
                  <a:schemeClr val="tx1"/>
                </a:solidFill>
              </a:rPr>
              <a:t>types</a:t>
            </a:r>
          </a:p>
          <a:p>
            <a:pPr lvl="1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710680" y="1810169"/>
            <a:ext cx="4998720" cy="4275667"/>
          </a:xfrm>
        </p:spPr>
        <p:txBody>
          <a:bodyPr/>
          <a:lstStyle/>
          <a:p>
            <a:r>
              <a:rPr lang="en-IN" dirty="0"/>
              <a:t>Array</a:t>
            </a:r>
          </a:p>
          <a:p>
            <a:r>
              <a:rPr lang="en-IN" dirty="0"/>
              <a:t>Slice</a:t>
            </a:r>
          </a:p>
          <a:p>
            <a:r>
              <a:rPr lang="en-IN" dirty="0"/>
              <a:t>Structure</a:t>
            </a:r>
          </a:p>
          <a:p>
            <a:r>
              <a:rPr lang="en-IN" dirty="0"/>
              <a:t>Range</a:t>
            </a:r>
          </a:p>
          <a:p>
            <a:r>
              <a:rPr lang="en-IN" dirty="0"/>
              <a:t>Map</a:t>
            </a:r>
          </a:p>
          <a:p>
            <a:r>
              <a:rPr lang="en-IN" dirty="0"/>
              <a:t>Pointers</a:t>
            </a:r>
          </a:p>
          <a:p>
            <a:r>
              <a:rPr lang="en-IN" dirty="0"/>
              <a:t>Functions/ </a:t>
            </a:r>
            <a:r>
              <a:rPr lang="en-IN" dirty="0" err="1"/>
              <a:t>Variadic</a:t>
            </a:r>
            <a:r>
              <a:rPr lang="en-IN" dirty="0"/>
              <a:t>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8144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7089" y="2609066"/>
            <a:ext cx="10303932" cy="1365248"/>
          </a:xfrm>
        </p:spPr>
        <p:txBody>
          <a:bodyPr/>
          <a:lstStyle/>
          <a:p>
            <a:pPr algn="ctr"/>
            <a:r>
              <a:rPr lang="en-IN" b="1" dirty="0" smtClean="0"/>
              <a:t>Let’s see some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8895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ED7D31"/>
                </a:solidFill>
              </a:rPr>
              <a:t>Go Data Structures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</a:p>
          <a:p>
            <a:r>
              <a:rPr lang="en-US" dirty="0" smtClean="0"/>
              <a:t>Slice</a:t>
            </a:r>
          </a:p>
          <a:p>
            <a:r>
              <a:rPr lang="en-US" dirty="0" smtClean="0"/>
              <a:t>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ED7D31"/>
                </a:solidFill>
              </a:rPr>
              <a:t>Go Interfaces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the most powerful features of Go</a:t>
            </a:r>
          </a:p>
          <a:p>
            <a:r>
              <a:rPr lang="en-US" dirty="0"/>
              <a:t>Provide duck typing with static type </a:t>
            </a:r>
            <a:r>
              <a:rPr lang="en-US" dirty="0" smtClean="0"/>
              <a:t>checking</a:t>
            </a:r>
            <a:endParaRPr lang="en-US" dirty="0"/>
          </a:p>
          <a:p>
            <a:r>
              <a:rPr lang="en-US" dirty="0" smtClean="0"/>
              <a:t>The curious case of empty interface: What is </a:t>
            </a:r>
            <a:r>
              <a:rPr lang="en-US" dirty="0" err="1" smtClean="0"/>
              <a:t>v’s</a:t>
            </a:r>
            <a:r>
              <a:rPr lang="en-US" dirty="0" smtClean="0"/>
              <a:t> type here?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/>
              <a:t>DoSomething(v interface{}) {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// </a:t>
            </a:r>
            <a:r>
              <a:rPr lang="en-US" dirty="0"/>
              <a:t>...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ED7D31"/>
                </a:solidFill>
              </a:rPr>
              <a:t>Go Interfaces - Generics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do we need generics?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Well organized code</a:t>
            </a:r>
          </a:p>
          <a:p>
            <a:pPr lvl="1"/>
            <a:r>
              <a:rPr lang="en-US" dirty="0" smtClean="0"/>
              <a:t>Same set of functions can be used</a:t>
            </a: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Performance: Takes time to convert generic template into code</a:t>
            </a:r>
          </a:p>
          <a:p>
            <a:pPr lvl="1"/>
            <a:r>
              <a:rPr lang="en-US" dirty="0" smtClean="0"/>
              <a:t>Complexity: List&lt;Dictionary&lt;</a:t>
            </a:r>
            <a:r>
              <a:rPr lang="en-US" b="1" dirty="0" smtClean="0"/>
              <a:t>string</a:t>
            </a:r>
            <a:r>
              <a:rPr lang="en-US" dirty="0" smtClean="0"/>
              <a:t>&lt;</a:t>
            </a:r>
            <a:r>
              <a:rPr lang="en-US" dirty="0" err="1" smtClean="0"/>
              <a:t>IEnumerable</a:t>
            </a:r>
            <a:r>
              <a:rPr lang="en-US" dirty="0" smtClean="0"/>
              <a:t>&lt;</a:t>
            </a:r>
            <a:r>
              <a:rPr lang="en-US" dirty="0" err="1" smtClean="0"/>
              <a:t>HttpRequest</a:t>
            </a:r>
            <a:r>
              <a:rPr lang="en-US" dirty="0" smtClean="0"/>
              <a:t>&gt;&gt;&gt;&gt; ??</a:t>
            </a:r>
          </a:p>
          <a:p>
            <a:r>
              <a:rPr lang="en-US" dirty="0" smtClean="0"/>
              <a:t>Go does not have any generics (almost none)</a:t>
            </a:r>
          </a:p>
          <a:p>
            <a:pPr lvl="1"/>
            <a:r>
              <a:rPr lang="en-US" dirty="0" smtClean="0"/>
              <a:t>Empty Interfaces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28891" y="1178845"/>
            <a:ext cx="10754076" cy="4558671"/>
          </a:xfrm>
        </p:spPr>
        <p:txBody>
          <a:bodyPr/>
          <a:lstStyle/>
          <a:p>
            <a:r>
              <a:rPr lang="en-US" sz="2400" dirty="0" smtClean="0"/>
              <a:t>Go Language Overview</a:t>
            </a:r>
          </a:p>
          <a:p>
            <a:r>
              <a:rPr lang="en-US" sz="2400" dirty="0" smtClean="0"/>
              <a:t>Development Environment Setup</a:t>
            </a:r>
          </a:p>
          <a:p>
            <a:r>
              <a:rPr lang="en-US" sz="2400" dirty="0" smtClean="0"/>
              <a:t>Standard Go Code Structure</a:t>
            </a:r>
          </a:p>
          <a:p>
            <a:r>
              <a:rPr lang="en-US" sz="2400" dirty="0" err="1" smtClean="0"/>
              <a:t>GoLang</a:t>
            </a:r>
            <a:r>
              <a:rPr lang="en-US" sz="2400" dirty="0" smtClean="0"/>
              <a:t> Basics</a:t>
            </a:r>
          </a:p>
          <a:p>
            <a:r>
              <a:rPr lang="en-US" sz="2400" dirty="0" smtClean="0"/>
              <a:t>Package System</a:t>
            </a:r>
          </a:p>
          <a:p>
            <a:r>
              <a:rPr lang="en-US" sz="2400" dirty="0" smtClean="0"/>
              <a:t>Data Structure</a:t>
            </a:r>
          </a:p>
          <a:p>
            <a:r>
              <a:rPr lang="en-US" sz="2400" dirty="0" smtClean="0"/>
              <a:t>Error Handling</a:t>
            </a:r>
          </a:p>
          <a:p>
            <a:r>
              <a:rPr lang="en-US" sz="2400" dirty="0" smtClean="0"/>
              <a:t>Unit Testing</a:t>
            </a:r>
          </a:p>
          <a:p>
            <a:r>
              <a:rPr lang="en-US" sz="2400" dirty="0" smtClean="0"/>
              <a:t>Concurrency Overview</a:t>
            </a:r>
          </a:p>
          <a:p>
            <a:r>
              <a:rPr lang="en-US" sz="2400" dirty="0" smtClean="0"/>
              <a:t>Q&amp;A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5167" y="1178845"/>
            <a:ext cx="726240" cy="4558671"/>
          </a:xfrm>
        </p:spPr>
        <p:txBody>
          <a:bodyPr/>
          <a:lstStyle/>
          <a:p>
            <a:r>
              <a:rPr lang="en-US" sz="2400" dirty="0" smtClean="0"/>
              <a:t>01</a:t>
            </a:r>
          </a:p>
          <a:p>
            <a:r>
              <a:rPr lang="en-US" sz="2400" dirty="0" smtClean="0"/>
              <a:t>02</a:t>
            </a:r>
          </a:p>
          <a:p>
            <a:r>
              <a:rPr lang="en-US" sz="2400" dirty="0" smtClean="0"/>
              <a:t>03</a:t>
            </a:r>
          </a:p>
          <a:p>
            <a:r>
              <a:rPr lang="en-US" sz="2400" dirty="0" smtClean="0"/>
              <a:t>04</a:t>
            </a:r>
          </a:p>
          <a:p>
            <a:r>
              <a:rPr lang="en-US" sz="2400" dirty="0" smtClean="0"/>
              <a:t>05</a:t>
            </a:r>
          </a:p>
          <a:p>
            <a:r>
              <a:rPr lang="en-US" sz="2400" dirty="0" smtClean="0"/>
              <a:t>06</a:t>
            </a:r>
          </a:p>
          <a:p>
            <a:r>
              <a:rPr lang="en-US" sz="2400" dirty="0" smtClean="0"/>
              <a:t>07</a:t>
            </a:r>
          </a:p>
          <a:p>
            <a:r>
              <a:rPr lang="en-US" sz="2400" dirty="0" smtClean="0"/>
              <a:t>08</a:t>
            </a:r>
          </a:p>
          <a:p>
            <a:r>
              <a:rPr lang="en-US" sz="2400" dirty="0" smtClean="0"/>
              <a:t>09</a:t>
            </a:r>
          </a:p>
          <a:p>
            <a:r>
              <a:rPr lang="en-US" sz="2400" dirty="0" smtClean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ED7D31"/>
                </a:solidFill>
              </a:rPr>
              <a:t>Error Handling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 try catch finally</a:t>
            </a:r>
          </a:p>
          <a:p>
            <a:r>
              <a:rPr lang="en-US" dirty="0" smtClean="0"/>
              <a:t>Welcome panic and recover</a:t>
            </a:r>
          </a:p>
          <a:p>
            <a:endParaRPr lang="en-US" dirty="0"/>
          </a:p>
          <a:p>
            <a:r>
              <a:rPr lang="en-US" dirty="0" smtClean="0"/>
              <a:t>If &lt;error condition&gt; {</a:t>
            </a:r>
          </a:p>
          <a:p>
            <a:pPr lvl="1">
              <a:buNone/>
            </a:pPr>
            <a:r>
              <a:rPr lang="en-US" dirty="0"/>
              <a:t>p</a:t>
            </a:r>
            <a:r>
              <a:rPr lang="en-US" dirty="0" smtClean="0"/>
              <a:t>anic(error)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Can be returned with the object in a </a:t>
            </a:r>
            <a:r>
              <a:rPr lang="en-US" dirty="0" err="1" smtClean="0"/>
              <a:t>tuple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ED7D31"/>
                </a:solidFill>
              </a:rPr>
              <a:t>Tests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Mainly two types of tests:</a:t>
            </a:r>
          </a:p>
          <a:p>
            <a:pPr lvl="1"/>
            <a:r>
              <a:rPr lang="en-US" dirty="0" smtClean="0"/>
              <a:t>Unit tests: Test your business logic</a:t>
            </a:r>
          </a:p>
          <a:p>
            <a:pPr lvl="1"/>
            <a:r>
              <a:rPr lang="en-US" dirty="0" smtClean="0"/>
              <a:t>Benchmark tests: Test the performance</a:t>
            </a:r>
          </a:p>
          <a:p>
            <a:r>
              <a:rPr lang="en-US" dirty="0" smtClean="0"/>
              <a:t>Both these tests can be performed together as well</a:t>
            </a:r>
          </a:p>
          <a:p>
            <a:r>
              <a:rPr lang="en-US" dirty="0" smtClean="0"/>
              <a:t>Benchmark tests can be performed in parallel as if in a distributed system</a:t>
            </a:r>
          </a:p>
          <a:p>
            <a:r>
              <a:rPr lang="en-US" dirty="0" smtClean="0"/>
              <a:t>Another test type: test the exact output of a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ED7D31"/>
                </a:solidFill>
              </a:rPr>
              <a:t>Concurrency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Go uses </a:t>
            </a:r>
            <a:r>
              <a:rPr lang="en-US" dirty="0" err="1" smtClean="0"/>
              <a:t>goroutines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 err="1" smtClean="0"/>
              <a:t>goroutines</a:t>
            </a:r>
            <a:r>
              <a:rPr lang="en-US" dirty="0" smtClean="0"/>
              <a:t> communicate through channels</a:t>
            </a:r>
          </a:p>
          <a:p>
            <a:r>
              <a:rPr lang="en-US" dirty="0" smtClean="0"/>
              <a:t>Channels can be synchronized, buffered, </a:t>
            </a:r>
            <a:r>
              <a:rPr lang="en-US" dirty="0" err="1" smtClean="0"/>
              <a:t>uni</a:t>
            </a:r>
            <a:r>
              <a:rPr lang="en-US" dirty="0" smtClean="0"/>
              <a:t>-directional or bi-directional</a:t>
            </a:r>
          </a:p>
          <a:p>
            <a:r>
              <a:rPr lang="en-US" dirty="0"/>
              <a:t>Internal structures like </a:t>
            </a:r>
            <a:r>
              <a:rPr lang="en-US" dirty="0" err="1"/>
              <a:t>mutex</a:t>
            </a:r>
            <a:r>
              <a:rPr lang="en-US" dirty="0"/>
              <a:t>, signals, </a:t>
            </a:r>
            <a:r>
              <a:rPr lang="en-US" dirty="0" err="1"/>
              <a:t>waitgroup</a:t>
            </a:r>
            <a:r>
              <a:rPr lang="en-US" dirty="0"/>
              <a:t> present</a:t>
            </a:r>
          </a:p>
          <a:p>
            <a:r>
              <a:rPr lang="en-US" dirty="0"/>
              <a:t>They are mostly for writing low level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Question: Difference </a:t>
            </a:r>
            <a:r>
              <a:rPr lang="en-US" dirty="0"/>
              <a:t>b/w concurrency and parallelism?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ED7D31"/>
                </a:solidFill>
              </a:rPr>
              <a:t>Source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https</a:t>
            </a:r>
            <a:r>
              <a:rPr lang="en-US" dirty="0"/>
              <a:t>://github.com/vishup/GoTraining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2"/>
                </a:solidFill>
                <a:latin typeface="+mn-lt"/>
              </a:rPr>
              <a:t>Go History</a:t>
            </a:r>
            <a:endParaRPr lang="en-IN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Google started working on design and development of Go in 2007</a:t>
            </a:r>
          </a:p>
          <a:p>
            <a:r>
              <a:rPr lang="en-IN" sz="2400" dirty="0" smtClean="0"/>
              <a:t>Public open source project in 2009</a:t>
            </a:r>
          </a:p>
          <a:p>
            <a:r>
              <a:rPr lang="en-IN" sz="2400" dirty="0" smtClean="0"/>
              <a:t>Got stable in 2012</a:t>
            </a:r>
          </a:p>
          <a:p>
            <a:r>
              <a:rPr lang="en-IN" sz="2400" dirty="0" smtClean="0"/>
              <a:t>Go 1 (First stable version)</a:t>
            </a:r>
          </a:p>
          <a:p>
            <a:r>
              <a:rPr lang="en-IN" sz="2400" dirty="0" smtClean="0"/>
              <a:t>Go 1.8 (latest version)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Each major Go release obsoletes and ends support for the previous </a:t>
            </a:r>
            <a:r>
              <a:rPr lang="en-IN" sz="2400" dirty="0" smtClean="0"/>
              <a:t>one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208961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2"/>
                </a:solidFill>
                <a:latin typeface="+mn-lt"/>
              </a:rPr>
              <a:t>Go Overview</a:t>
            </a:r>
            <a:endParaRPr lang="en-IN" sz="32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 addresses the problems faced in large scale software development</a:t>
            </a: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S</a:t>
            </a:r>
            <a:r>
              <a:rPr lang="en-IN" sz="2400" dirty="0" smtClean="0">
                <a:solidFill>
                  <a:schemeClr val="tx1"/>
                </a:solidFill>
              </a:rPr>
              <a:t>low </a:t>
            </a:r>
            <a:r>
              <a:rPr lang="en-IN" sz="2400" dirty="0">
                <a:solidFill>
                  <a:schemeClr val="tx1"/>
                </a:solidFill>
              </a:rPr>
              <a:t>builds</a:t>
            </a: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U</a:t>
            </a:r>
            <a:r>
              <a:rPr lang="en-IN" sz="2400" dirty="0" smtClean="0">
                <a:solidFill>
                  <a:schemeClr val="tx1"/>
                </a:solidFill>
              </a:rPr>
              <a:t>ncontrolled dependencies: </a:t>
            </a: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Each </a:t>
            </a:r>
            <a:r>
              <a:rPr lang="en-IN" sz="2400" dirty="0">
                <a:solidFill>
                  <a:schemeClr val="tx1"/>
                </a:solidFill>
              </a:rPr>
              <a:t>programmer using a different subset of the language</a:t>
            </a: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P</a:t>
            </a:r>
            <a:r>
              <a:rPr lang="en-IN" sz="2400" dirty="0" smtClean="0">
                <a:solidFill>
                  <a:schemeClr val="tx1"/>
                </a:solidFill>
              </a:rPr>
              <a:t>oor </a:t>
            </a:r>
            <a:r>
              <a:rPr lang="en-IN" sz="2400" dirty="0">
                <a:solidFill>
                  <a:schemeClr val="tx1"/>
                </a:solidFill>
              </a:rPr>
              <a:t>program understanding (code hard to read, poorly documented, and so on)</a:t>
            </a: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D</a:t>
            </a:r>
            <a:r>
              <a:rPr lang="en-IN" sz="2400" dirty="0" smtClean="0">
                <a:solidFill>
                  <a:schemeClr val="tx1"/>
                </a:solidFill>
              </a:rPr>
              <a:t>uplication </a:t>
            </a:r>
            <a:r>
              <a:rPr lang="en-IN" sz="2400" dirty="0">
                <a:solidFill>
                  <a:schemeClr val="tx1"/>
                </a:solidFill>
              </a:rPr>
              <a:t>of effort</a:t>
            </a: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C</a:t>
            </a:r>
            <a:r>
              <a:rPr lang="en-IN" sz="2400" dirty="0" smtClean="0">
                <a:solidFill>
                  <a:schemeClr val="tx1"/>
                </a:solidFill>
              </a:rPr>
              <a:t>ost </a:t>
            </a:r>
            <a:r>
              <a:rPr lang="en-IN" sz="2400" dirty="0">
                <a:solidFill>
                  <a:schemeClr val="tx1"/>
                </a:solidFill>
              </a:rPr>
              <a:t>of </a:t>
            </a:r>
            <a:r>
              <a:rPr lang="en-IN" sz="2400" dirty="0" smtClean="0">
                <a:solidFill>
                  <a:schemeClr val="tx1"/>
                </a:solidFill>
              </a:rPr>
              <a:t>updates</a:t>
            </a: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cross-language builds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6412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21914" tIns="121914" rIns="121914" bIns="121914" anchor="ctr">
            <a:normAutofit/>
          </a:bodyPr>
          <a:lstStyle/>
          <a:p>
            <a:r>
              <a:rPr lang="en-IN" b="1" dirty="0">
                <a:solidFill>
                  <a:srgbClr val="ED7D31"/>
                </a:solidFill>
              </a:rPr>
              <a:t>Go </a:t>
            </a:r>
            <a:r>
              <a:rPr lang="en-IN" b="1" dirty="0" smtClean="0">
                <a:solidFill>
                  <a:srgbClr val="ED7D31"/>
                </a:solidFill>
              </a:rPr>
              <a:t>Overview – Why </a:t>
            </a:r>
            <a:r>
              <a:rPr lang="en-IN" b="1" dirty="0">
                <a:solidFill>
                  <a:srgbClr val="ED7D31"/>
                </a:solidFill>
              </a:rPr>
              <a:t>compilations </a:t>
            </a:r>
            <a:r>
              <a:rPr lang="en-IN" b="1" dirty="0" smtClean="0">
                <a:solidFill>
                  <a:srgbClr val="ED7D31"/>
                </a:solidFill>
              </a:rPr>
              <a:t> is faster in Go</a:t>
            </a:r>
            <a:endParaRPr lang="en-IN" b="1" dirty="0">
              <a:solidFill>
                <a:srgbClr val="ED7D31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Dependency Handling in Go</a:t>
            </a: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 </a:t>
            </a:r>
            <a:r>
              <a:rPr lang="en-IN" sz="2400" i="1" dirty="0">
                <a:solidFill>
                  <a:schemeClr val="tx1"/>
                </a:solidFill>
              </a:rPr>
              <a:t>language</a:t>
            </a:r>
            <a:r>
              <a:rPr lang="en-IN" sz="2400" dirty="0">
                <a:solidFill>
                  <a:schemeClr val="tx1"/>
                </a:solidFill>
              </a:rPr>
              <a:t> defines that unused dependencies are a compile-time error (not a warning, an </a:t>
            </a:r>
            <a:r>
              <a:rPr lang="en-IN" sz="2400" i="1" dirty="0">
                <a:solidFill>
                  <a:schemeClr val="tx1"/>
                </a:solidFill>
              </a:rPr>
              <a:t>error</a:t>
            </a:r>
            <a:r>
              <a:rPr lang="en-IN" sz="2400" dirty="0">
                <a:solidFill>
                  <a:schemeClr val="tx1"/>
                </a:solidFill>
              </a:rPr>
              <a:t>). It keeps Dependency Tree very clean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Implementation of the compilers. Consider a Go program with three packages and this dependency graph:</a:t>
            </a:r>
          </a:p>
          <a:p>
            <a:pPr lvl="2"/>
            <a:r>
              <a:rPr lang="en-IN" sz="2000" dirty="0">
                <a:solidFill>
                  <a:schemeClr val="tx1"/>
                </a:solidFill>
              </a:rPr>
              <a:t>package A imports package B;</a:t>
            </a:r>
          </a:p>
          <a:p>
            <a:pPr lvl="2"/>
            <a:r>
              <a:rPr lang="en-IN" sz="2000" dirty="0">
                <a:solidFill>
                  <a:schemeClr val="tx1"/>
                </a:solidFill>
              </a:rPr>
              <a:t>package B imports package C;</a:t>
            </a:r>
          </a:p>
          <a:p>
            <a:pPr lvl="2"/>
            <a:r>
              <a:rPr lang="en-IN" sz="2000" dirty="0">
                <a:solidFill>
                  <a:schemeClr val="tx1"/>
                </a:solidFill>
              </a:rPr>
              <a:t>package A does not import package C</a:t>
            </a: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The language defines that there can be no circular imports in the graph, and the compiler and linker both check that they do not exist.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9294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2"/>
                </a:solidFill>
                <a:latin typeface="+mn-lt"/>
              </a:rPr>
              <a:t>Go Overview</a:t>
            </a:r>
            <a:endParaRPr lang="en-IN" sz="32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Go is more about software engineering than programming language research</a:t>
            </a:r>
            <a:endParaRPr lang="en-IN" sz="2400" dirty="0" smtClean="0"/>
          </a:p>
          <a:p>
            <a:r>
              <a:rPr lang="en-IN" sz="2400" dirty="0" smtClean="0"/>
              <a:t>One </a:t>
            </a:r>
            <a:r>
              <a:rPr lang="en-IN" sz="2400" dirty="0"/>
              <a:t>had to choose either efficient compilation, efficient execution, or ease of programming; all three were not available in the same mainstream language.</a:t>
            </a:r>
          </a:p>
          <a:p>
            <a:r>
              <a:rPr lang="en-IN" sz="2400" dirty="0"/>
              <a:t>Go is a compiled, concurrent, garbage-collected, statically typed language developed at Google</a:t>
            </a:r>
          </a:p>
          <a:p>
            <a:r>
              <a:rPr lang="en-IN" sz="2400" dirty="0" smtClean="0"/>
              <a:t>Go is case sensitive language</a:t>
            </a:r>
            <a:endParaRPr lang="en-IN" sz="2400" dirty="0"/>
          </a:p>
          <a:p>
            <a:r>
              <a:rPr lang="en-IN" sz="2400" dirty="0"/>
              <a:t>Clean Syntax, no forward declarations and no header files; everything is declared exactly </a:t>
            </a:r>
            <a:r>
              <a:rPr lang="en-IN" sz="2400" dirty="0" smtClean="0"/>
              <a:t>once</a:t>
            </a:r>
          </a:p>
          <a:p>
            <a:r>
              <a:rPr lang="en-IN" sz="2400" dirty="0" smtClean="0"/>
              <a:t>There is no type hierarchy, Go does not support relationships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7074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2"/>
                </a:solidFill>
                <a:latin typeface="+mn-lt"/>
              </a:rPr>
              <a:t>Go Packages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An </a:t>
            </a:r>
            <a:r>
              <a:rPr lang="en-IN" sz="2400" dirty="0"/>
              <a:t>important part of high quality software is code reuse – embodied in the principle “Don't Repeat Yourself</a:t>
            </a:r>
            <a:r>
              <a:rPr lang="en-IN" sz="2400" dirty="0" smtClean="0"/>
              <a:t>.”</a:t>
            </a:r>
          </a:p>
          <a:p>
            <a:r>
              <a:rPr lang="en-IN" dirty="0"/>
              <a:t>Go provides the modularity and code reusability through it’s package </a:t>
            </a:r>
            <a:r>
              <a:rPr lang="en-IN" dirty="0" smtClean="0"/>
              <a:t>ecosystem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naming convention for Go package is to use the name of the system directory where we are putting our Go source files. </a:t>
            </a:r>
            <a:endParaRPr lang="en-IN" sz="2400" dirty="0" smtClean="0"/>
          </a:p>
          <a:p>
            <a:r>
              <a:rPr lang="en-IN" sz="2400" dirty="0" smtClean="0"/>
              <a:t>Within </a:t>
            </a:r>
            <a:r>
              <a:rPr lang="en-IN" sz="2400" dirty="0"/>
              <a:t>a single folder, the package name will be same for the all source files which belong to that directory. </a:t>
            </a:r>
            <a:endParaRPr lang="en-IN" sz="2400" dirty="0" smtClean="0"/>
          </a:p>
          <a:p>
            <a:r>
              <a:rPr lang="en-IN" sz="2400" dirty="0" smtClean="0"/>
              <a:t>Functions and types starts with uppercase letter is exposed to other package (Public)</a:t>
            </a:r>
          </a:p>
          <a:p>
            <a:r>
              <a:rPr lang="en-IN" sz="2400" dirty="0"/>
              <a:t>Functions and types starts with </a:t>
            </a:r>
            <a:r>
              <a:rPr lang="en-IN" sz="2400" dirty="0" smtClean="0"/>
              <a:t>lowercase </a:t>
            </a:r>
            <a:r>
              <a:rPr lang="en-IN" sz="2400" dirty="0"/>
              <a:t>letter is </a:t>
            </a:r>
            <a:r>
              <a:rPr lang="en-IN" sz="2400" dirty="0" smtClean="0"/>
              <a:t>not exposed </a:t>
            </a:r>
            <a:r>
              <a:rPr lang="en-IN" sz="2400" dirty="0"/>
              <a:t>to other package </a:t>
            </a:r>
            <a:r>
              <a:rPr lang="en-IN" sz="2400" dirty="0" smtClean="0"/>
              <a:t>(Private)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03681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Go Packages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400" dirty="0" smtClean="0"/>
              <a:t>Go’s </a:t>
            </a:r>
            <a:r>
              <a:rPr lang="en-IN" sz="2400" dirty="0"/>
              <a:t>standard library comes with lot of useful packages which can be used for building real-world applications.</a:t>
            </a:r>
          </a:p>
          <a:p>
            <a:r>
              <a:rPr lang="en-IN" sz="2400" dirty="0"/>
              <a:t>Package Main: “main” inbuilt package is used to develop an executable program. The main function in package “main” would be the entry point of executable program.</a:t>
            </a:r>
          </a:p>
          <a:p>
            <a:r>
              <a:rPr lang="en-IN" sz="2400" dirty="0"/>
              <a:t>The keyword “import” is used for importing a package into other packages.</a:t>
            </a:r>
          </a:p>
          <a:p>
            <a:r>
              <a:rPr lang="en-IN" sz="2400" dirty="0"/>
              <a:t>Third-party packages can be downloaded and installed to be used in go program. “Go get” command is used to install third-party packages. </a:t>
            </a:r>
          </a:p>
        </p:txBody>
      </p:sp>
    </p:spTree>
    <p:extLst>
      <p:ext uri="{BB962C8B-B14F-4D97-AF65-F5344CB8AC3E}">
        <p14:creationId xmlns:p14="http://schemas.microsoft.com/office/powerpoint/2010/main" xmlns="" val="1643178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2"/>
                </a:solidFill>
                <a:latin typeface="+mn-lt"/>
              </a:rPr>
              <a:t>Go 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Make sure you have both Git </a:t>
            </a:r>
            <a:r>
              <a:rPr lang="en-IN" sz="2400" dirty="0" smtClean="0"/>
              <a:t>and </a:t>
            </a:r>
            <a:r>
              <a:rPr lang="en-IN" sz="2400" dirty="0"/>
              <a:t>Mercurial </a:t>
            </a:r>
            <a:r>
              <a:rPr lang="en-IN" sz="2400" dirty="0" smtClean="0"/>
              <a:t>installed</a:t>
            </a:r>
            <a:r>
              <a:rPr lang="en-IN" sz="2400" dirty="0"/>
              <a:t>. With Go programming you’ll make heavy use of open source repositories.</a:t>
            </a:r>
          </a:p>
          <a:p>
            <a:r>
              <a:rPr lang="en-IN" sz="2400" b="1" dirty="0"/>
              <a:t>Download</a:t>
            </a:r>
            <a:r>
              <a:rPr lang="en-IN" sz="2400" dirty="0"/>
              <a:t> and </a:t>
            </a:r>
            <a:r>
              <a:rPr lang="en-IN" sz="2400" b="1" dirty="0"/>
              <a:t>install</a:t>
            </a:r>
            <a:r>
              <a:rPr lang="en-IN" sz="2400" dirty="0"/>
              <a:t> the latest 64-bit Go MSI distributable (which sets most of the environmental variables for you). </a:t>
            </a:r>
            <a:r>
              <a:rPr lang="en-IN" sz="2400" dirty="0">
                <a:hlinkClick r:id="rId3"/>
              </a:rPr>
              <a:t>https://golang.org/dl/</a:t>
            </a:r>
            <a:endParaRPr lang="en-IN" sz="2400" dirty="0"/>
          </a:p>
          <a:p>
            <a:r>
              <a:rPr lang="en-IN" sz="2400" dirty="0"/>
              <a:t>To make things simple, use the default installation path at C:\</a:t>
            </a:r>
            <a:r>
              <a:rPr lang="en-IN" sz="2400" dirty="0" smtClean="0"/>
              <a:t>Go</a:t>
            </a:r>
          </a:p>
          <a:p>
            <a:r>
              <a:rPr lang="en-IN" sz="2400" dirty="0"/>
              <a:t>Ensure the Go binaries (found in C:\Go\bin) are in your Path system environment variables. To check click System, Advanced system settings, Environment Variables... and open Path under System </a:t>
            </a:r>
            <a:r>
              <a:rPr lang="en-IN" sz="2400" dirty="0" smtClean="0"/>
              <a:t>variables</a:t>
            </a:r>
          </a:p>
          <a:p>
            <a:r>
              <a:rPr lang="en-IN" sz="2400" dirty="0"/>
              <a:t>To check whether Go development environment was setup successfully or not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Open command prompt and type “go version”</a:t>
            </a:r>
          </a:p>
          <a:p>
            <a:r>
              <a:rPr lang="en-IN" sz="2400" dirty="0"/>
              <a:t>It should give you the version information of Go installed on your machine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128789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 Corporate Template 2016">
  <a:themeElements>
    <a:clrScheme name="GlobalLogic Palette 2014">
      <a:dk1>
        <a:sysClr val="windowText" lastClr="000000"/>
      </a:dk1>
      <a:lt1>
        <a:sysClr val="window" lastClr="FFFFFF"/>
      </a:lt1>
      <a:dk2>
        <a:srgbClr val="E95836"/>
      </a:dk2>
      <a:lt2>
        <a:srgbClr val="E6E7E8"/>
      </a:lt2>
      <a:accent1>
        <a:srgbClr val="BCBEC0"/>
      </a:accent1>
      <a:accent2>
        <a:srgbClr val="6D6E71"/>
      </a:accent2>
      <a:accent3>
        <a:srgbClr val="389394"/>
      </a:accent3>
      <a:accent4>
        <a:srgbClr val="F69264"/>
      </a:accent4>
      <a:accent5>
        <a:srgbClr val="8EC549"/>
      </a:accent5>
      <a:accent6>
        <a:srgbClr val="F4D034"/>
      </a:accent6>
      <a:hlink>
        <a:srgbClr val="0070C0"/>
      </a:hlink>
      <a:folHlink>
        <a:srgbClr val="0070C0"/>
      </a:folHlink>
    </a:clrScheme>
    <a:fontScheme name="GL">
      <a:majorFont>
        <a:latin typeface="HelveticaNeueLT Pro 45 Lt"/>
        <a:ea typeface=""/>
        <a:cs typeface=""/>
      </a:majorFont>
      <a:minorFont>
        <a:latin typeface="HelveticaNeueLT Pro 45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sz="1050" dirty="0">
            <a:solidFill>
              <a:schemeClr val="bg2"/>
            </a:solidFill>
            <a:latin typeface="HelveticaNeueLT Pro 45 Lt"/>
            <a:cs typeface="HelveticaNeueLT Pro 45 Lt"/>
          </a:defRPr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5166</TotalTime>
  <Words>926</Words>
  <Application>Microsoft Office PowerPoint</Application>
  <PresentationFormat>Custom</PresentationFormat>
  <Paragraphs>189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GL Corporate Template 2016</vt:lpstr>
      <vt:lpstr>Slide 1</vt:lpstr>
      <vt:lpstr>Slide 2</vt:lpstr>
      <vt:lpstr>Go History</vt:lpstr>
      <vt:lpstr>Go Overview</vt:lpstr>
      <vt:lpstr>Go Overview – Why compilations  is faster in Go</vt:lpstr>
      <vt:lpstr>Go Overview</vt:lpstr>
      <vt:lpstr>Go Packages  </vt:lpstr>
      <vt:lpstr>Go Packages </vt:lpstr>
      <vt:lpstr>Go Environment Setup</vt:lpstr>
      <vt:lpstr>Organizing Go code</vt:lpstr>
      <vt:lpstr>Setup Go Development Environment</vt:lpstr>
      <vt:lpstr>Setup Go Development Environment</vt:lpstr>
      <vt:lpstr>Go Editor</vt:lpstr>
      <vt:lpstr>Go Basics</vt:lpstr>
      <vt:lpstr>Go Basics</vt:lpstr>
      <vt:lpstr>Slide 16</vt:lpstr>
      <vt:lpstr>Go Data Structures</vt:lpstr>
      <vt:lpstr>Go Interfaces</vt:lpstr>
      <vt:lpstr>Go Interfaces - Generics</vt:lpstr>
      <vt:lpstr>Error Handling</vt:lpstr>
      <vt:lpstr>Tests</vt:lpstr>
      <vt:lpstr>Concurrency</vt:lpstr>
      <vt:lpstr>Source Code</vt:lpstr>
      <vt:lpstr>Slide 24</vt:lpstr>
      <vt:lpstr>Slide 25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GoLang</dc:title>
  <dc:creator>Gyanendra.Rai</dc:creator>
  <cp:lastModifiedBy>vishu.puri</cp:lastModifiedBy>
  <cp:revision>98</cp:revision>
  <dcterms:created xsi:type="dcterms:W3CDTF">2017-07-27T18:30:03Z</dcterms:created>
  <dcterms:modified xsi:type="dcterms:W3CDTF">2017-08-03T09:18:56Z</dcterms:modified>
</cp:coreProperties>
</file>