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2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7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9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16FF5A-7D68-4555-8B93-7DAAA608A3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5005AC-9D9E-474C-B00A-75877243C0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376" y="2348004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Scoring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2" y="391886"/>
            <a:ext cx="1867988" cy="1018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69" y="391886"/>
            <a:ext cx="3255257" cy="3976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41" y="1783295"/>
            <a:ext cx="654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for null values and dropped columns with more than 30%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rows with null values, as they contained important columns and would result in a loss of a significant amount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Conducted categorical attribute analysis and dropped a column based on the most common occurrence of certain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Worked on categorical variables, including creating dummy variables and handling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6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0788" y="1114808"/>
            <a:ext cx="5651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 into a training set (70%) and a test set (30%)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min-max scaling to the variables ['Total Visits', 'Page Views Per Visit, 'Total Time Spent on Website']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1926" y="653143"/>
            <a:ext cx="356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 &amp; Scaling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926" y="2272210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0788" y="3152614"/>
            <a:ext cx="6871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recursive feature elimination (RFE) to select the top 15 relevant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variables manually based on their variance inflation factor (VIF) values and p-values.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692" y="496389"/>
            <a:ext cx="4997427" cy="25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3675" y="640080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675" y="1263174"/>
            <a:ext cx="759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evaluating the model on the training data using sensitivity-specificity, the optimum cutoff value was found using the receiver operating characteristic (ROC) curve to be 0.42, resulting in an accuracy of 78.10%, sensitivity of 73.98%, and specificity of 83.86%.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evaluating the model on the test data using sensitivity-specificity, the accuracy was 78.66%, sensitivity was 78.15%, and specificity was 76.96%.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evaluating the model on the training data using precision-recall, the optimum cutoff value was found to be 0.44, resulting in an accuracy of 78.99%, precision of 78.73%, and recall of 79.23%.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evaluating the model on the test data using precision-recall, the accuracy was 79.17%, precision was 78.85%, and recall was 77.57%.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731" y="870912"/>
            <a:ext cx="3465072" cy="33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7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91" y="1206248"/>
            <a:ext cx="4863850" cy="3116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1191" y="352698"/>
            <a:ext cx="69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shows the Accuracy, Sensitivity , Specificity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0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11" y="117567"/>
            <a:ext cx="10058400" cy="875212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11" y="1149531"/>
            <a:ext cx="10685418" cy="51075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TOP </a:t>
            </a:r>
            <a:r>
              <a:rPr lang="en-US" dirty="0"/>
              <a:t>VARIABLE CONTRIBUTING TO CONVERSION:</a:t>
            </a:r>
          </a:p>
          <a:p>
            <a:r>
              <a:rPr lang="en-US" dirty="0"/>
              <a:t>Total Time Spent on Website</a:t>
            </a:r>
          </a:p>
          <a:p>
            <a:r>
              <a:rPr lang="en-US" dirty="0"/>
              <a:t>Lead Origin_Lead Add Form</a:t>
            </a:r>
          </a:p>
          <a:p>
            <a:r>
              <a:rPr lang="en-US" dirty="0"/>
              <a:t>Lead Source_Olark Chat</a:t>
            </a:r>
          </a:p>
          <a:p>
            <a:r>
              <a:rPr lang="en-US" dirty="0"/>
              <a:t>Lead Source_Welingak Website</a:t>
            </a:r>
          </a:p>
          <a:p>
            <a:r>
              <a:rPr lang="en-US" dirty="0"/>
              <a:t>Do Not Email_Yes</a:t>
            </a:r>
          </a:p>
          <a:p>
            <a:r>
              <a:rPr lang="en-US" dirty="0"/>
              <a:t>Last Activity_Had a Phone Conversation</a:t>
            </a:r>
          </a:p>
          <a:p>
            <a:r>
              <a:rPr lang="en-US" dirty="0"/>
              <a:t>Last Activity_SMS Sent</a:t>
            </a:r>
          </a:p>
          <a:p>
            <a:r>
              <a:rPr lang="en-US" dirty="0"/>
              <a:t>What is your current occupation_Student</a:t>
            </a:r>
          </a:p>
          <a:p>
            <a:r>
              <a:rPr lang="en-US" dirty="0"/>
              <a:t>What is your current occupation_Unemployed</a:t>
            </a:r>
          </a:p>
          <a:p>
            <a:r>
              <a:rPr lang="en-US" dirty="0"/>
              <a:t>Last Notable </a:t>
            </a:r>
            <a:r>
              <a:rPr lang="en-US" dirty="0" smtClean="0"/>
              <a:t>Activity_Modified</a:t>
            </a:r>
            <a:endParaRPr lang="en-US" dirty="0"/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The Model seems to predict the Conversion Rate very well and we should be able to give the Company confidence in making good calls based on this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234" y="979715"/>
            <a:ext cx="3670663" cy="83602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5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339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2023-01-03T10:26:34Z</dcterms:created>
  <dcterms:modified xsi:type="dcterms:W3CDTF">2023-01-03T10:59:38Z</dcterms:modified>
</cp:coreProperties>
</file>