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3" r:id="rId4"/>
    <p:sldId id="258" r:id="rId5"/>
    <p:sldId id="259" r:id="rId6"/>
    <p:sldId id="260" r:id="rId7"/>
    <p:sldId id="261" r:id="rId8"/>
    <p:sldId id="262" r:id="rId9"/>
    <p:sldId id="267" r:id="rId10"/>
    <p:sldId id="268" r:id="rId11"/>
    <p:sldId id="273" r:id="rId12"/>
    <p:sldId id="264" r:id="rId13"/>
    <p:sldId id="265" r:id="rId14"/>
    <p:sldId id="266"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8CAAE-28F5-4A34-ADCA-95DA523C9C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75401F6-5CCE-4C50-B761-4CA12AA57B8B}">
      <dgm:prSet/>
      <dgm:spPr/>
      <dgm:t>
        <a:bodyPr/>
        <a:lstStyle/>
        <a:p>
          <a:r>
            <a:rPr lang="en-US" dirty="0"/>
            <a:t>is a distributed database management system</a:t>
          </a:r>
          <a:endParaRPr lang="en-IN" dirty="0"/>
        </a:p>
      </dgm:t>
    </dgm:pt>
    <dgm:pt modelId="{303B4512-953B-4B3A-86F7-0DEB5F557E14}" type="parTrans" cxnId="{E4673926-5DA3-4B1E-BA05-B3B5E58303CB}">
      <dgm:prSet/>
      <dgm:spPr/>
      <dgm:t>
        <a:bodyPr/>
        <a:lstStyle/>
        <a:p>
          <a:endParaRPr lang="en-IN"/>
        </a:p>
      </dgm:t>
    </dgm:pt>
    <dgm:pt modelId="{D73AE8DE-97A8-4844-A43C-C8F533583335}" type="sibTrans" cxnId="{E4673926-5DA3-4B1E-BA05-B3B5E58303CB}">
      <dgm:prSet/>
      <dgm:spPr/>
      <dgm:t>
        <a:bodyPr/>
        <a:lstStyle/>
        <a:p>
          <a:endParaRPr lang="en-IN"/>
        </a:p>
      </dgm:t>
    </dgm:pt>
    <dgm:pt modelId="{7489EF8F-BE63-47B9-B0F1-ED907E88A601}">
      <dgm:prSet/>
      <dgm:spPr/>
      <dgm:t>
        <a:bodyPr/>
        <a:lstStyle/>
        <a:p>
          <a:r>
            <a:rPr lang="en-US"/>
            <a:t>is built to handle large amounts of data across multiple data centers and the cloud</a:t>
          </a:r>
          <a:endParaRPr lang="en-IN"/>
        </a:p>
      </dgm:t>
    </dgm:pt>
    <dgm:pt modelId="{944EF98B-A385-42AF-A6A7-7B7272C69B2F}" type="parTrans" cxnId="{D585FB24-4B87-4C71-8BA2-9B3B84132833}">
      <dgm:prSet/>
      <dgm:spPr/>
      <dgm:t>
        <a:bodyPr/>
        <a:lstStyle/>
        <a:p>
          <a:endParaRPr lang="en-IN"/>
        </a:p>
      </dgm:t>
    </dgm:pt>
    <dgm:pt modelId="{4BB6F985-6139-41F8-A968-A2687BB1E273}" type="sibTrans" cxnId="{D585FB24-4B87-4C71-8BA2-9B3B84132833}">
      <dgm:prSet/>
      <dgm:spPr/>
      <dgm:t>
        <a:bodyPr/>
        <a:lstStyle/>
        <a:p>
          <a:endParaRPr lang="en-IN"/>
        </a:p>
      </dgm:t>
    </dgm:pt>
    <dgm:pt modelId="{00E00EB5-F0A3-4071-A46C-D2F2DBD3EC7C}">
      <dgm:prSet/>
      <dgm:spPr/>
      <dgm:t>
        <a:bodyPr/>
        <a:lstStyle/>
        <a:p>
          <a:r>
            <a:rPr lang="en-US"/>
            <a:t>Written in Java</a:t>
          </a:r>
          <a:endParaRPr lang="en-IN"/>
        </a:p>
      </dgm:t>
    </dgm:pt>
    <dgm:pt modelId="{35727D90-3061-4F28-8B35-05954E301AF6}" type="parTrans" cxnId="{BDA1BA0D-385E-425B-BE94-72560512C7F0}">
      <dgm:prSet/>
      <dgm:spPr/>
      <dgm:t>
        <a:bodyPr/>
        <a:lstStyle/>
        <a:p>
          <a:endParaRPr lang="en-IN"/>
        </a:p>
      </dgm:t>
    </dgm:pt>
    <dgm:pt modelId="{BC335527-18F0-49A6-AA00-ADB07DE82EFF}" type="sibTrans" cxnId="{BDA1BA0D-385E-425B-BE94-72560512C7F0}">
      <dgm:prSet/>
      <dgm:spPr/>
      <dgm:t>
        <a:bodyPr/>
        <a:lstStyle/>
        <a:p>
          <a:endParaRPr lang="en-IN"/>
        </a:p>
      </dgm:t>
    </dgm:pt>
    <dgm:pt modelId="{59ADFC58-D773-4E01-AA49-EE2E332C000E}">
      <dgm:prSet/>
      <dgm:spPr/>
      <dgm:t>
        <a:bodyPr/>
        <a:lstStyle/>
        <a:p>
          <a:r>
            <a:rPr lang="en-US" dirty="0"/>
            <a:t>Is a part of NOSQL family</a:t>
          </a:r>
          <a:endParaRPr lang="en-IN" dirty="0"/>
        </a:p>
      </dgm:t>
    </dgm:pt>
    <dgm:pt modelId="{73D21203-AB55-4447-B774-6ECBCE191F7C}" type="parTrans" cxnId="{D2A1E155-E508-4483-AB43-BCA27A5D5CB8}">
      <dgm:prSet/>
      <dgm:spPr/>
      <dgm:t>
        <a:bodyPr/>
        <a:lstStyle/>
        <a:p>
          <a:endParaRPr lang="en-IN"/>
        </a:p>
      </dgm:t>
    </dgm:pt>
    <dgm:pt modelId="{3E98826F-E18C-4B0A-B0EB-2F302B4F5614}" type="sibTrans" cxnId="{D2A1E155-E508-4483-AB43-BCA27A5D5CB8}">
      <dgm:prSet/>
      <dgm:spPr/>
      <dgm:t>
        <a:bodyPr/>
        <a:lstStyle/>
        <a:p>
          <a:endParaRPr lang="en-IN"/>
        </a:p>
      </dgm:t>
    </dgm:pt>
    <dgm:pt modelId="{E0F95259-AC96-40B9-A1B5-FD0CC552E3AE}" type="pres">
      <dgm:prSet presAssocID="{6F28CAAE-28F5-4A34-ADCA-95DA523C9C5B}" presName="linear" presStyleCnt="0">
        <dgm:presLayoutVars>
          <dgm:animLvl val="lvl"/>
          <dgm:resizeHandles val="exact"/>
        </dgm:presLayoutVars>
      </dgm:prSet>
      <dgm:spPr/>
    </dgm:pt>
    <dgm:pt modelId="{E4BAB111-5FC4-4095-8ED1-5E4A51A50C25}" type="pres">
      <dgm:prSet presAssocID="{B75401F6-5CCE-4C50-B761-4CA12AA57B8B}" presName="parentText" presStyleLbl="node1" presStyleIdx="0" presStyleCnt="4">
        <dgm:presLayoutVars>
          <dgm:chMax val="0"/>
          <dgm:bulletEnabled val="1"/>
        </dgm:presLayoutVars>
      </dgm:prSet>
      <dgm:spPr/>
    </dgm:pt>
    <dgm:pt modelId="{0E38298C-7D53-4AA3-8C56-BDEE79364AC2}" type="pres">
      <dgm:prSet presAssocID="{D73AE8DE-97A8-4844-A43C-C8F533583335}" presName="spacer" presStyleCnt="0"/>
      <dgm:spPr/>
    </dgm:pt>
    <dgm:pt modelId="{828AFEFD-4490-4F81-B838-B8BDA44D6F0F}" type="pres">
      <dgm:prSet presAssocID="{59ADFC58-D773-4E01-AA49-EE2E332C000E}" presName="parentText" presStyleLbl="node1" presStyleIdx="1" presStyleCnt="4">
        <dgm:presLayoutVars>
          <dgm:chMax val="0"/>
          <dgm:bulletEnabled val="1"/>
        </dgm:presLayoutVars>
      </dgm:prSet>
      <dgm:spPr/>
    </dgm:pt>
    <dgm:pt modelId="{2EF8D18C-A1DC-4A83-B4CD-E05918D1140A}" type="pres">
      <dgm:prSet presAssocID="{3E98826F-E18C-4B0A-B0EB-2F302B4F5614}" presName="spacer" presStyleCnt="0"/>
      <dgm:spPr/>
    </dgm:pt>
    <dgm:pt modelId="{33E1DA1A-9CFD-4C0C-9AF9-B9D203DC05E5}" type="pres">
      <dgm:prSet presAssocID="{7489EF8F-BE63-47B9-B0F1-ED907E88A601}" presName="parentText" presStyleLbl="node1" presStyleIdx="2" presStyleCnt="4">
        <dgm:presLayoutVars>
          <dgm:chMax val="0"/>
          <dgm:bulletEnabled val="1"/>
        </dgm:presLayoutVars>
      </dgm:prSet>
      <dgm:spPr/>
    </dgm:pt>
    <dgm:pt modelId="{D300918A-9A6C-4309-8752-10119DC18137}" type="pres">
      <dgm:prSet presAssocID="{4BB6F985-6139-41F8-A968-A2687BB1E273}" presName="spacer" presStyleCnt="0"/>
      <dgm:spPr/>
    </dgm:pt>
    <dgm:pt modelId="{D6CBAFCC-8E29-4B4A-84BC-9761BA157F6D}" type="pres">
      <dgm:prSet presAssocID="{00E00EB5-F0A3-4071-A46C-D2F2DBD3EC7C}" presName="parentText" presStyleLbl="node1" presStyleIdx="3" presStyleCnt="4">
        <dgm:presLayoutVars>
          <dgm:chMax val="0"/>
          <dgm:bulletEnabled val="1"/>
        </dgm:presLayoutVars>
      </dgm:prSet>
      <dgm:spPr/>
    </dgm:pt>
  </dgm:ptLst>
  <dgm:cxnLst>
    <dgm:cxn modelId="{BDA1BA0D-385E-425B-BE94-72560512C7F0}" srcId="{6F28CAAE-28F5-4A34-ADCA-95DA523C9C5B}" destId="{00E00EB5-F0A3-4071-A46C-D2F2DBD3EC7C}" srcOrd="3" destOrd="0" parTransId="{35727D90-3061-4F28-8B35-05954E301AF6}" sibTransId="{BC335527-18F0-49A6-AA00-ADB07DE82EFF}"/>
    <dgm:cxn modelId="{D585FB24-4B87-4C71-8BA2-9B3B84132833}" srcId="{6F28CAAE-28F5-4A34-ADCA-95DA523C9C5B}" destId="{7489EF8F-BE63-47B9-B0F1-ED907E88A601}" srcOrd="2" destOrd="0" parTransId="{944EF98B-A385-42AF-A6A7-7B7272C69B2F}" sibTransId="{4BB6F985-6139-41F8-A968-A2687BB1E273}"/>
    <dgm:cxn modelId="{E4673926-5DA3-4B1E-BA05-B3B5E58303CB}" srcId="{6F28CAAE-28F5-4A34-ADCA-95DA523C9C5B}" destId="{B75401F6-5CCE-4C50-B761-4CA12AA57B8B}" srcOrd="0" destOrd="0" parTransId="{303B4512-953B-4B3A-86F7-0DEB5F557E14}" sibTransId="{D73AE8DE-97A8-4844-A43C-C8F533583335}"/>
    <dgm:cxn modelId="{D2A1E155-E508-4483-AB43-BCA27A5D5CB8}" srcId="{6F28CAAE-28F5-4A34-ADCA-95DA523C9C5B}" destId="{59ADFC58-D773-4E01-AA49-EE2E332C000E}" srcOrd="1" destOrd="0" parTransId="{73D21203-AB55-4447-B774-6ECBCE191F7C}" sibTransId="{3E98826F-E18C-4B0A-B0EB-2F302B4F5614}"/>
    <dgm:cxn modelId="{0CC07089-87D2-4B26-97B6-45A793D3902A}" type="presOf" srcId="{00E00EB5-F0A3-4071-A46C-D2F2DBD3EC7C}" destId="{D6CBAFCC-8E29-4B4A-84BC-9761BA157F6D}" srcOrd="0" destOrd="0" presId="urn:microsoft.com/office/officeart/2005/8/layout/vList2"/>
    <dgm:cxn modelId="{F68492AB-420F-4733-8294-32FD15880787}" type="presOf" srcId="{7489EF8F-BE63-47B9-B0F1-ED907E88A601}" destId="{33E1DA1A-9CFD-4C0C-9AF9-B9D203DC05E5}" srcOrd="0" destOrd="0" presId="urn:microsoft.com/office/officeart/2005/8/layout/vList2"/>
    <dgm:cxn modelId="{C25A65B5-9CDE-4131-974E-29A9A9194D91}" type="presOf" srcId="{59ADFC58-D773-4E01-AA49-EE2E332C000E}" destId="{828AFEFD-4490-4F81-B838-B8BDA44D6F0F}" srcOrd="0" destOrd="0" presId="urn:microsoft.com/office/officeart/2005/8/layout/vList2"/>
    <dgm:cxn modelId="{923929BA-BD20-4744-9F59-8C1E894A2A6A}" type="presOf" srcId="{B75401F6-5CCE-4C50-B761-4CA12AA57B8B}" destId="{E4BAB111-5FC4-4095-8ED1-5E4A51A50C25}" srcOrd="0" destOrd="0" presId="urn:microsoft.com/office/officeart/2005/8/layout/vList2"/>
    <dgm:cxn modelId="{E595B1D1-9ABF-4A80-B541-8A01439F53FE}" type="presOf" srcId="{6F28CAAE-28F5-4A34-ADCA-95DA523C9C5B}" destId="{E0F95259-AC96-40B9-A1B5-FD0CC552E3AE}" srcOrd="0" destOrd="0" presId="urn:microsoft.com/office/officeart/2005/8/layout/vList2"/>
    <dgm:cxn modelId="{9E2B2BDF-DE38-4552-8474-B99569717B02}" type="presParOf" srcId="{E0F95259-AC96-40B9-A1B5-FD0CC552E3AE}" destId="{E4BAB111-5FC4-4095-8ED1-5E4A51A50C25}" srcOrd="0" destOrd="0" presId="urn:microsoft.com/office/officeart/2005/8/layout/vList2"/>
    <dgm:cxn modelId="{C7AD01DC-DD3F-4F72-889D-0BB146F65CD2}" type="presParOf" srcId="{E0F95259-AC96-40B9-A1B5-FD0CC552E3AE}" destId="{0E38298C-7D53-4AA3-8C56-BDEE79364AC2}" srcOrd="1" destOrd="0" presId="urn:microsoft.com/office/officeart/2005/8/layout/vList2"/>
    <dgm:cxn modelId="{82D511C4-9FEB-461F-B8FE-CA8CE2B89B72}" type="presParOf" srcId="{E0F95259-AC96-40B9-A1B5-FD0CC552E3AE}" destId="{828AFEFD-4490-4F81-B838-B8BDA44D6F0F}" srcOrd="2" destOrd="0" presId="urn:microsoft.com/office/officeart/2005/8/layout/vList2"/>
    <dgm:cxn modelId="{4282EDAB-735E-4206-AF11-4DED6F5C311C}" type="presParOf" srcId="{E0F95259-AC96-40B9-A1B5-FD0CC552E3AE}" destId="{2EF8D18C-A1DC-4A83-B4CD-E05918D1140A}" srcOrd="3" destOrd="0" presId="urn:microsoft.com/office/officeart/2005/8/layout/vList2"/>
    <dgm:cxn modelId="{6890CFA9-8EEA-4333-9CBA-09E2681C7F15}" type="presParOf" srcId="{E0F95259-AC96-40B9-A1B5-FD0CC552E3AE}" destId="{33E1DA1A-9CFD-4C0C-9AF9-B9D203DC05E5}" srcOrd="4" destOrd="0" presId="urn:microsoft.com/office/officeart/2005/8/layout/vList2"/>
    <dgm:cxn modelId="{0054E056-D0A0-4715-B156-FDCACF805B59}" type="presParOf" srcId="{E0F95259-AC96-40B9-A1B5-FD0CC552E3AE}" destId="{D300918A-9A6C-4309-8752-10119DC18137}" srcOrd="5" destOrd="0" presId="urn:microsoft.com/office/officeart/2005/8/layout/vList2"/>
    <dgm:cxn modelId="{4DA66A78-379F-4A3C-B161-06E20B3F3F60}" type="presParOf" srcId="{E0F95259-AC96-40B9-A1B5-FD0CC552E3AE}" destId="{D6CBAFCC-8E29-4B4A-84BC-9761BA157F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5E89F04-9DEC-4A34-8C93-70CE87C5A5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B77E899-1AA9-4F0A-8E3E-BF9F266CDCE9}">
      <dgm:prSet/>
      <dgm:spPr/>
      <dgm:t>
        <a:bodyPr/>
        <a:lstStyle/>
        <a:p>
          <a:r>
            <a:rPr lang="en-US" b="0" i="0"/>
            <a:t>Quorum consistency is consistency in Cassandra for high mechanism and to ensure that how many nodes will respond when we will define the read and write consistency in Cassandra. </a:t>
          </a:r>
          <a:endParaRPr lang="en-IN"/>
        </a:p>
      </dgm:t>
    </dgm:pt>
    <dgm:pt modelId="{6D94FEE6-1591-4C1A-9BF8-053AC616EF6E}" type="parTrans" cxnId="{841F6C11-0B87-4233-B197-339BFA8AA1C0}">
      <dgm:prSet/>
      <dgm:spPr/>
      <dgm:t>
        <a:bodyPr/>
        <a:lstStyle/>
        <a:p>
          <a:endParaRPr lang="en-IN"/>
        </a:p>
      </dgm:t>
    </dgm:pt>
    <dgm:pt modelId="{B8B6136D-D39F-41C4-A329-0426D87F4902}" type="sibTrans" cxnId="{841F6C11-0B87-4233-B197-339BFA8AA1C0}">
      <dgm:prSet/>
      <dgm:spPr/>
      <dgm:t>
        <a:bodyPr/>
        <a:lstStyle/>
        <a:p>
          <a:endParaRPr lang="en-IN"/>
        </a:p>
      </dgm:t>
    </dgm:pt>
    <dgm:pt modelId="{E18F22E9-8B49-4522-AC6E-DCD4F5945E61}">
      <dgm:prSet/>
      <dgm:spPr/>
      <dgm:t>
        <a:bodyPr/>
        <a:lstStyle/>
        <a:p>
          <a:r>
            <a:rPr lang="en-US"/>
            <a:t>A quorum read/write means that the  query will be sent to (RF/2 +1)</a:t>
          </a:r>
          <a:endParaRPr lang="en-IN"/>
        </a:p>
      </dgm:t>
    </dgm:pt>
    <dgm:pt modelId="{FC8B491C-CFE5-46E4-8CB5-76FA64177B3F}" type="parTrans" cxnId="{0229D195-A484-4132-B05E-A1D9D33ED8F7}">
      <dgm:prSet/>
      <dgm:spPr/>
      <dgm:t>
        <a:bodyPr/>
        <a:lstStyle/>
        <a:p>
          <a:endParaRPr lang="en-IN"/>
        </a:p>
      </dgm:t>
    </dgm:pt>
    <dgm:pt modelId="{97171CCD-905E-4F1D-9B88-86A062AA8EDC}" type="sibTrans" cxnId="{0229D195-A484-4132-B05E-A1D9D33ED8F7}">
      <dgm:prSet/>
      <dgm:spPr/>
      <dgm:t>
        <a:bodyPr/>
        <a:lstStyle/>
        <a:p>
          <a:endParaRPr lang="en-IN"/>
        </a:p>
      </dgm:t>
    </dgm:pt>
    <dgm:pt modelId="{06E3408C-8B9B-4B10-88EB-EBCD5762CA0E}">
      <dgm:prSet/>
      <dgm:spPr/>
      <dgm:t>
        <a:bodyPr/>
        <a:lstStyle/>
        <a:p>
          <a:r>
            <a:rPr lang="en-US"/>
            <a:t>Given an RF of 3, the query will be sent to two nodes (decimals are always rounded down)</a:t>
          </a:r>
          <a:endParaRPr lang="en-IN"/>
        </a:p>
      </dgm:t>
    </dgm:pt>
    <dgm:pt modelId="{D14724EF-F3A3-47BE-B37B-573113AB1894}" type="parTrans" cxnId="{5BA871B3-20E4-4C16-AF26-342BED07FC62}">
      <dgm:prSet/>
      <dgm:spPr/>
      <dgm:t>
        <a:bodyPr/>
        <a:lstStyle/>
        <a:p>
          <a:endParaRPr lang="en-IN"/>
        </a:p>
      </dgm:t>
    </dgm:pt>
    <dgm:pt modelId="{724163BA-A34A-49C7-A4F6-69EE90CB09BF}" type="sibTrans" cxnId="{5BA871B3-20E4-4C16-AF26-342BED07FC62}">
      <dgm:prSet/>
      <dgm:spPr/>
      <dgm:t>
        <a:bodyPr/>
        <a:lstStyle/>
        <a:p>
          <a:endParaRPr lang="en-IN"/>
        </a:p>
      </dgm:t>
    </dgm:pt>
    <dgm:pt modelId="{40EE466D-A3D5-45E0-BE4A-76994DBC7739}" type="pres">
      <dgm:prSet presAssocID="{75E89F04-9DEC-4A34-8C93-70CE87C5A5A5}" presName="linear" presStyleCnt="0">
        <dgm:presLayoutVars>
          <dgm:animLvl val="lvl"/>
          <dgm:resizeHandles val="exact"/>
        </dgm:presLayoutVars>
      </dgm:prSet>
      <dgm:spPr/>
    </dgm:pt>
    <dgm:pt modelId="{61544225-1288-47C2-87F1-ABFF1570253C}" type="pres">
      <dgm:prSet presAssocID="{EB77E899-1AA9-4F0A-8E3E-BF9F266CDCE9}" presName="parentText" presStyleLbl="node1" presStyleIdx="0" presStyleCnt="3">
        <dgm:presLayoutVars>
          <dgm:chMax val="0"/>
          <dgm:bulletEnabled val="1"/>
        </dgm:presLayoutVars>
      </dgm:prSet>
      <dgm:spPr/>
    </dgm:pt>
    <dgm:pt modelId="{4AC615BB-591A-48FC-B49A-0F9D44B804B5}" type="pres">
      <dgm:prSet presAssocID="{B8B6136D-D39F-41C4-A329-0426D87F4902}" presName="spacer" presStyleCnt="0"/>
      <dgm:spPr/>
    </dgm:pt>
    <dgm:pt modelId="{902BBB96-53C7-4402-B27A-6B93F0B0DF74}" type="pres">
      <dgm:prSet presAssocID="{E18F22E9-8B49-4522-AC6E-DCD4F5945E61}" presName="parentText" presStyleLbl="node1" presStyleIdx="1" presStyleCnt="3">
        <dgm:presLayoutVars>
          <dgm:chMax val="0"/>
          <dgm:bulletEnabled val="1"/>
        </dgm:presLayoutVars>
      </dgm:prSet>
      <dgm:spPr/>
    </dgm:pt>
    <dgm:pt modelId="{5F35ED7C-C248-4FF9-8EBC-42280FCEB976}" type="pres">
      <dgm:prSet presAssocID="{97171CCD-905E-4F1D-9B88-86A062AA8EDC}" presName="spacer" presStyleCnt="0"/>
      <dgm:spPr/>
    </dgm:pt>
    <dgm:pt modelId="{E29D30C3-B5A1-4DEF-BC02-C57D4E1D5889}" type="pres">
      <dgm:prSet presAssocID="{06E3408C-8B9B-4B10-88EB-EBCD5762CA0E}" presName="parentText" presStyleLbl="node1" presStyleIdx="2" presStyleCnt="3">
        <dgm:presLayoutVars>
          <dgm:chMax val="0"/>
          <dgm:bulletEnabled val="1"/>
        </dgm:presLayoutVars>
      </dgm:prSet>
      <dgm:spPr/>
    </dgm:pt>
  </dgm:ptLst>
  <dgm:cxnLst>
    <dgm:cxn modelId="{841F6C11-0B87-4233-B197-339BFA8AA1C0}" srcId="{75E89F04-9DEC-4A34-8C93-70CE87C5A5A5}" destId="{EB77E899-1AA9-4F0A-8E3E-BF9F266CDCE9}" srcOrd="0" destOrd="0" parTransId="{6D94FEE6-1591-4C1A-9BF8-053AC616EF6E}" sibTransId="{B8B6136D-D39F-41C4-A329-0426D87F4902}"/>
    <dgm:cxn modelId="{50786678-DF03-4B40-9C0B-FFB0416DF0CB}" type="presOf" srcId="{EB77E899-1AA9-4F0A-8E3E-BF9F266CDCE9}" destId="{61544225-1288-47C2-87F1-ABFF1570253C}" srcOrd="0" destOrd="0" presId="urn:microsoft.com/office/officeart/2005/8/layout/vList2"/>
    <dgm:cxn modelId="{238C627A-4FB9-4B7C-99CB-9C4800A2EC25}" type="presOf" srcId="{E18F22E9-8B49-4522-AC6E-DCD4F5945E61}" destId="{902BBB96-53C7-4402-B27A-6B93F0B0DF74}" srcOrd="0" destOrd="0" presId="urn:microsoft.com/office/officeart/2005/8/layout/vList2"/>
    <dgm:cxn modelId="{0229D195-A484-4132-B05E-A1D9D33ED8F7}" srcId="{75E89F04-9DEC-4A34-8C93-70CE87C5A5A5}" destId="{E18F22E9-8B49-4522-AC6E-DCD4F5945E61}" srcOrd="1" destOrd="0" parTransId="{FC8B491C-CFE5-46E4-8CB5-76FA64177B3F}" sibTransId="{97171CCD-905E-4F1D-9B88-86A062AA8EDC}"/>
    <dgm:cxn modelId="{5BA871B3-20E4-4C16-AF26-342BED07FC62}" srcId="{75E89F04-9DEC-4A34-8C93-70CE87C5A5A5}" destId="{06E3408C-8B9B-4B10-88EB-EBCD5762CA0E}" srcOrd="2" destOrd="0" parTransId="{D14724EF-F3A3-47BE-B37B-573113AB1894}" sibTransId="{724163BA-A34A-49C7-A4F6-69EE90CB09BF}"/>
    <dgm:cxn modelId="{1D763DF1-7D84-45B5-A9A0-F5023C20BC65}" type="presOf" srcId="{06E3408C-8B9B-4B10-88EB-EBCD5762CA0E}" destId="{E29D30C3-B5A1-4DEF-BC02-C57D4E1D5889}" srcOrd="0" destOrd="0" presId="urn:microsoft.com/office/officeart/2005/8/layout/vList2"/>
    <dgm:cxn modelId="{BC6181F8-3FC8-475E-887E-364A3FE603E1}" type="presOf" srcId="{75E89F04-9DEC-4A34-8C93-70CE87C5A5A5}" destId="{40EE466D-A3D5-45E0-BE4A-76994DBC7739}" srcOrd="0" destOrd="0" presId="urn:microsoft.com/office/officeart/2005/8/layout/vList2"/>
    <dgm:cxn modelId="{14BD4672-12EF-462E-B15D-6FF4E8F134F5}" type="presParOf" srcId="{40EE466D-A3D5-45E0-BE4A-76994DBC7739}" destId="{61544225-1288-47C2-87F1-ABFF1570253C}" srcOrd="0" destOrd="0" presId="urn:microsoft.com/office/officeart/2005/8/layout/vList2"/>
    <dgm:cxn modelId="{81FB32AD-2F00-4DCF-A720-FD1F0DC918B3}" type="presParOf" srcId="{40EE466D-A3D5-45E0-BE4A-76994DBC7739}" destId="{4AC615BB-591A-48FC-B49A-0F9D44B804B5}" srcOrd="1" destOrd="0" presId="urn:microsoft.com/office/officeart/2005/8/layout/vList2"/>
    <dgm:cxn modelId="{E18C3905-E07A-4DB3-9801-A9AA0D3FFBAC}" type="presParOf" srcId="{40EE466D-A3D5-45E0-BE4A-76994DBC7739}" destId="{902BBB96-53C7-4402-B27A-6B93F0B0DF74}" srcOrd="2" destOrd="0" presId="urn:microsoft.com/office/officeart/2005/8/layout/vList2"/>
    <dgm:cxn modelId="{66E690FC-A151-4A08-AAE8-0B9A84CF26B9}" type="presParOf" srcId="{40EE466D-A3D5-45E0-BE4A-76994DBC7739}" destId="{5F35ED7C-C248-4FF9-8EBC-42280FCEB976}" srcOrd="3" destOrd="0" presId="urn:microsoft.com/office/officeart/2005/8/layout/vList2"/>
    <dgm:cxn modelId="{D72A0AB4-5C7C-4C53-B005-6919FE95FC5C}" type="presParOf" srcId="{40EE466D-A3D5-45E0-BE4A-76994DBC7739}" destId="{E29D30C3-B5A1-4DEF-BC02-C57D4E1D588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CC26A72-63A8-4568-91E9-246069DE47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0FC4D5-AAB7-46BA-B146-5237D14DB086}">
      <dgm:prSet/>
      <dgm:spPr/>
      <dgm:t>
        <a:bodyPr/>
        <a:lstStyle/>
        <a:p>
          <a:r>
            <a:rPr lang="en-US"/>
            <a:t>different application reads/writes may have different needs in terms of consistency</a:t>
          </a:r>
          <a:endParaRPr lang="en-IN"/>
        </a:p>
      </dgm:t>
    </dgm:pt>
    <dgm:pt modelId="{4FB7654D-84A1-4DAF-B9EF-FC00E941A492}" type="parTrans" cxnId="{BBC553C8-6CB8-4785-8C16-0A942B42ED36}">
      <dgm:prSet/>
      <dgm:spPr/>
      <dgm:t>
        <a:bodyPr/>
        <a:lstStyle/>
        <a:p>
          <a:endParaRPr lang="en-IN"/>
        </a:p>
      </dgm:t>
    </dgm:pt>
    <dgm:pt modelId="{1A1A027B-48EE-44B8-BDE5-298ECE4860AF}" type="sibTrans" cxnId="{BBC553C8-6CB8-4785-8C16-0A942B42ED36}">
      <dgm:prSet/>
      <dgm:spPr/>
      <dgm:t>
        <a:bodyPr/>
        <a:lstStyle/>
        <a:p>
          <a:endParaRPr lang="en-IN"/>
        </a:p>
      </dgm:t>
    </dgm:pt>
    <dgm:pt modelId="{28EB80E9-CF9D-40A2-8DC1-EF0A74B4F6A5}">
      <dgm:prSet/>
      <dgm:spPr/>
      <dgm:t>
        <a:bodyPr/>
        <a:lstStyle/>
        <a:p>
          <a:r>
            <a:rPr lang="en-US"/>
            <a:t>ANY is for writes only and ensures that the write will persist on any server in the cluster.</a:t>
          </a:r>
          <a:endParaRPr lang="en-IN"/>
        </a:p>
      </dgm:t>
    </dgm:pt>
    <dgm:pt modelId="{816FA325-90E7-490E-9B0D-F40BBD470C1C}" type="parTrans" cxnId="{4F36CC09-E263-416A-A74A-6704A2A68B9F}">
      <dgm:prSet/>
      <dgm:spPr/>
      <dgm:t>
        <a:bodyPr/>
        <a:lstStyle/>
        <a:p>
          <a:endParaRPr lang="en-IN"/>
        </a:p>
      </dgm:t>
    </dgm:pt>
    <dgm:pt modelId="{0B1974ED-645C-4280-93E6-E72936661E16}" type="sibTrans" cxnId="{4F36CC09-E263-416A-A74A-6704A2A68B9F}">
      <dgm:prSet/>
      <dgm:spPr/>
      <dgm:t>
        <a:bodyPr/>
        <a:lstStyle/>
        <a:p>
          <a:endParaRPr lang="en-IN"/>
        </a:p>
      </dgm:t>
    </dgm:pt>
    <dgm:pt modelId="{995A2C06-800C-4B98-BDCA-47BDD7F664BF}">
      <dgm:prSet/>
      <dgm:spPr/>
      <dgm:t>
        <a:bodyPr/>
        <a:lstStyle/>
        <a:p>
          <a:r>
            <a:rPr lang="en-US"/>
            <a:t>ONE ensures that at least one server within the replica set will persist the write or respond to the read; this is the minimum consistency level for reads. </a:t>
          </a:r>
          <a:endParaRPr lang="en-IN"/>
        </a:p>
      </dgm:t>
    </dgm:pt>
    <dgm:pt modelId="{DCD75520-4971-4E2D-9969-C07785CFD4B6}" type="parTrans" cxnId="{0C5D7D80-2408-4E11-AEEC-4D2E69C93165}">
      <dgm:prSet/>
      <dgm:spPr/>
      <dgm:t>
        <a:bodyPr/>
        <a:lstStyle/>
        <a:p>
          <a:endParaRPr lang="en-IN"/>
        </a:p>
      </dgm:t>
    </dgm:pt>
    <dgm:pt modelId="{1D90BDC6-D04C-43B9-83D1-6BD3323DA632}" type="sibTrans" cxnId="{0C5D7D80-2408-4E11-AEEC-4D2E69C93165}">
      <dgm:prSet/>
      <dgm:spPr/>
      <dgm:t>
        <a:bodyPr/>
        <a:lstStyle/>
        <a:p>
          <a:endParaRPr lang="en-IN"/>
        </a:p>
      </dgm:t>
    </dgm:pt>
    <dgm:pt modelId="{1431B2FB-C4F4-4AFD-8AC3-8FC0901DE11C}">
      <dgm:prSet/>
      <dgm:spPr/>
      <dgm:t>
        <a:bodyPr/>
        <a:lstStyle/>
        <a:p>
          <a:r>
            <a:rPr lang="en-US"/>
            <a:t>CL QUORUM means the read/write will go to  half of the nodes in the replica set plus one</a:t>
          </a:r>
          <a:endParaRPr lang="en-IN"/>
        </a:p>
      </dgm:t>
    </dgm:pt>
    <dgm:pt modelId="{4D3F0465-2790-4858-BF61-C9192619491F}" type="parTrans" cxnId="{AD524002-2352-41D2-A75C-5AC284E91A02}">
      <dgm:prSet/>
      <dgm:spPr/>
      <dgm:t>
        <a:bodyPr/>
        <a:lstStyle/>
        <a:p>
          <a:endParaRPr lang="en-IN"/>
        </a:p>
      </dgm:t>
    </dgm:pt>
    <dgm:pt modelId="{6E40E9EE-F6C7-412F-A21B-BAE736DACACB}" type="sibTrans" cxnId="{AD524002-2352-41D2-A75C-5AC284E91A02}">
      <dgm:prSet/>
      <dgm:spPr/>
      <dgm:t>
        <a:bodyPr/>
        <a:lstStyle/>
        <a:p>
          <a:endParaRPr lang="en-IN"/>
        </a:p>
      </dgm:t>
    </dgm:pt>
    <dgm:pt modelId="{75313988-6DE0-4582-A99B-94A9E0273D7D}">
      <dgm:prSet/>
      <dgm:spPr/>
      <dgm:t>
        <a:bodyPr/>
        <a:lstStyle/>
        <a:p>
          <a:r>
            <a:rPr lang="en-US"/>
            <a:t>CL LOCAL_QUORUM is like QUORUM but applies to only those nodes within the same data center</a:t>
          </a:r>
          <a:endParaRPr lang="en-IN"/>
        </a:p>
      </dgm:t>
    </dgm:pt>
    <dgm:pt modelId="{29C3CF11-F14C-42ED-9969-C8131F9B1B35}" type="parTrans" cxnId="{2CD9E52F-F972-4CB5-A9E5-574EBD40DF6B}">
      <dgm:prSet/>
      <dgm:spPr/>
      <dgm:t>
        <a:bodyPr/>
        <a:lstStyle/>
        <a:p>
          <a:endParaRPr lang="en-IN"/>
        </a:p>
      </dgm:t>
    </dgm:pt>
    <dgm:pt modelId="{416A16B5-ACB6-461E-A445-ADAC77A5BFD1}" type="sibTrans" cxnId="{2CD9E52F-F972-4CB5-A9E5-574EBD40DF6B}">
      <dgm:prSet/>
      <dgm:spPr/>
      <dgm:t>
        <a:bodyPr/>
        <a:lstStyle/>
        <a:p>
          <a:endParaRPr lang="en-IN"/>
        </a:p>
      </dgm:t>
    </dgm:pt>
    <dgm:pt modelId="{CA1503A4-8398-46CC-8008-3A3ACDB1CF9F}">
      <dgm:prSet/>
      <dgm:spPr/>
      <dgm:t>
        <a:bodyPr/>
        <a:lstStyle/>
        <a:p>
          <a:r>
            <a:rPr lang="en-US"/>
            <a:t>CL EACH_QUORUM is like QUORUM but ensures a quorum read/write on each of the data centers</a:t>
          </a:r>
          <a:endParaRPr lang="en-IN"/>
        </a:p>
      </dgm:t>
    </dgm:pt>
    <dgm:pt modelId="{A954B9CB-9BD1-4A08-AC6F-8FA10558A878}" type="parTrans" cxnId="{FB23AA25-98E5-4483-BA41-51F8CCECF07B}">
      <dgm:prSet/>
      <dgm:spPr/>
      <dgm:t>
        <a:bodyPr/>
        <a:lstStyle/>
        <a:p>
          <a:endParaRPr lang="en-IN"/>
        </a:p>
      </dgm:t>
    </dgm:pt>
    <dgm:pt modelId="{848C90E6-425A-43EE-9E99-8262AB31D2EB}" type="sibTrans" cxnId="{FB23AA25-98E5-4483-BA41-51F8CCECF07B}">
      <dgm:prSet/>
      <dgm:spPr/>
      <dgm:t>
        <a:bodyPr/>
        <a:lstStyle/>
        <a:p>
          <a:endParaRPr lang="en-IN"/>
        </a:p>
      </dgm:t>
    </dgm:pt>
    <dgm:pt modelId="{73BE93D9-6A30-4094-BF19-9D1B76000C6F}">
      <dgm:prSet/>
      <dgm:spPr/>
      <dgm:t>
        <a:bodyPr/>
        <a:lstStyle/>
        <a:p>
          <a:r>
            <a:rPr lang="en-US"/>
            <a:t>CL ALL ensures that all nodes in a replica set will receive the read/write</a:t>
          </a:r>
          <a:endParaRPr lang="en-IN"/>
        </a:p>
      </dgm:t>
    </dgm:pt>
    <dgm:pt modelId="{77489505-EBF9-4D31-891C-B86661FE8BD9}" type="parTrans" cxnId="{82BEDD15-3A50-480E-9541-1B1F2EDD0317}">
      <dgm:prSet/>
      <dgm:spPr/>
      <dgm:t>
        <a:bodyPr/>
        <a:lstStyle/>
        <a:p>
          <a:endParaRPr lang="en-IN"/>
        </a:p>
      </dgm:t>
    </dgm:pt>
    <dgm:pt modelId="{3775F2CD-DB0D-4EC9-B89A-BF0EC04384E5}" type="sibTrans" cxnId="{82BEDD15-3A50-480E-9541-1B1F2EDD0317}">
      <dgm:prSet/>
      <dgm:spPr/>
      <dgm:t>
        <a:bodyPr/>
        <a:lstStyle/>
        <a:p>
          <a:endParaRPr lang="en-IN"/>
        </a:p>
      </dgm:t>
    </dgm:pt>
    <dgm:pt modelId="{5E3FCDCE-8F02-441E-AC60-47029A8E1DB3}" type="pres">
      <dgm:prSet presAssocID="{5CC26A72-63A8-4568-91E9-246069DE4729}" presName="linear" presStyleCnt="0">
        <dgm:presLayoutVars>
          <dgm:animLvl val="lvl"/>
          <dgm:resizeHandles val="exact"/>
        </dgm:presLayoutVars>
      </dgm:prSet>
      <dgm:spPr/>
    </dgm:pt>
    <dgm:pt modelId="{8EB66702-CD03-4B57-BD3C-D636DF11A55B}" type="pres">
      <dgm:prSet presAssocID="{4C0FC4D5-AAB7-46BA-B146-5237D14DB086}" presName="parentText" presStyleLbl="node1" presStyleIdx="0" presStyleCnt="7">
        <dgm:presLayoutVars>
          <dgm:chMax val="0"/>
          <dgm:bulletEnabled val="1"/>
        </dgm:presLayoutVars>
      </dgm:prSet>
      <dgm:spPr/>
    </dgm:pt>
    <dgm:pt modelId="{1760DA9B-A999-4F72-9D57-01A4A8C39EBC}" type="pres">
      <dgm:prSet presAssocID="{1A1A027B-48EE-44B8-BDE5-298ECE4860AF}" presName="spacer" presStyleCnt="0"/>
      <dgm:spPr/>
    </dgm:pt>
    <dgm:pt modelId="{EF0C9237-BD09-4CB3-856D-D3677498775C}" type="pres">
      <dgm:prSet presAssocID="{28EB80E9-CF9D-40A2-8DC1-EF0A74B4F6A5}" presName="parentText" presStyleLbl="node1" presStyleIdx="1" presStyleCnt="7">
        <dgm:presLayoutVars>
          <dgm:chMax val="0"/>
          <dgm:bulletEnabled val="1"/>
        </dgm:presLayoutVars>
      </dgm:prSet>
      <dgm:spPr/>
    </dgm:pt>
    <dgm:pt modelId="{7EE835A7-7E35-4435-8F6A-D74046B0FF3C}" type="pres">
      <dgm:prSet presAssocID="{0B1974ED-645C-4280-93E6-E72936661E16}" presName="spacer" presStyleCnt="0"/>
      <dgm:spPr/>
    </dgm:pt>
    <dgm:pt modelId="{06AA62BA-1CD9-4F5F-AF08-DA79F61797BF}" type="pres">
      <dgm:prSet presAssocID="{995A2C06-800C-4B98-BDCA-47BDD7F664BF}" presName="parentText" presStyleLbl="node1" presStyleIdx="2" presStyleCnt="7">
        <dgm:presLayoutVars>
          <dgm:chMax val="0"/>
          <dgm:bulletEnabled val="1"/>
        </dgm:presLayoutVars>
      </dgm:prSet>
      <dgm:spPr/>
    </dgm:pt>
    <dgm:pt modelId="{2B8A1EAD-AC91-4195-AF3D-CE4CFFE22458}" type="pres">
      <dgm:prSet presAssocID="{1D90BDC6-D04C-43B9-83D1-6BD3323DA632}" presName="spacer" presStyleCnt="0"/>
      <dgm:spPr/>
    </dgm:pt>
    <dgm:pt modelId="{EEAB7317-804D-4928-8547-8D87E193A744}" type="pres">
      <dgm:prSet presAssocID="{1431B2FB-C4F4-4AFD-8AC3-8FC0901DE11C}" presName="parentText" presStyleLbl="node1" presStyleIdx="3" presStyleCnt="7">
        <dgm:presLayoutVars>
          <dgm:chMax val="0"/>
          <dgm:bulletEnabled val="1"/>
        </dgm:presLayoutVars>
      </dgm:prSet>
      <dgm:spPr/>
    </dgm:pt>
    <dgm:pt modelId="{C121D407-6CD5-4578-AC6E-89AB23EDEEC7}" type="pres">
      <dgm:prSet presAssocID="{6E40E9EE-F6C7-412F-A21B-BAE736DACACB}" presName="spacer" presStyleCnt="0"/>
      <dgm:spPr/>
    </dgm:pt>
    <dgm:pt modelId="{92C5872D-14E0-434C-94D6-43CFE16CFDAE}" type="pres">
      <dgm:prSet presAssocID="{75313988-6DE0-4582-A99B-94A9E0273D7D}" presName="parentText" presStyleLbl="node1" presStyleIdx="4" presStyleCnt="7">
        <dgm:presLayoutVars>
          <dgm:chMax val="0"/>
          <dgm:bulletEnabled val="1"/>
        </dgm:presLayoutVars>
      </dgm:prSet>
      <dgm:spPr/>
    </dgm:pt>
    <dgm:pt modelId="{6073887C-A042-41CB-A297-30522D9C16EE}" type="pres">
      <dgm:prSet presAssocID="{416A16B5-ACB6-461E-A445-ADAC77A5BFD1}" presName="spacer" presStyleCnt="0"/>
      <dgm:spPr/>
    </dgm:pt>
    <dgm:pt modelId="{5938DAE9-34CF-4B27-994B-B44E14B1D27B}" type="pres">
      <dgm:prSet presAssocID="{CA1503A4-8398-46CC-8008-3A3ACDB1CF9F}" presName="parentText" presStyleLbl="node1" presStyleIdx="5" presStyleCnt="7">
        <dgm:presLayoutVars>
          <dgm:chMax val="0"/>
          <dgm:bulletEnabled val="1"/>
        </dgm:presLayoutVars>
      </dgm:prSet>
      <dgm:spPr/>
    </dgm:pt>
    <dgm:pt modelId="{A0B0F155-F67E-4C20-B97E-AA7A5E002678}" type="pres">
      <dgm:prSet presAssocID="{848C90E6-425A-43EE-9E99-8262AB31D2EB}" presName="spacer" presStyleCnt="0"/>
      <dgm:spPr/>
    </dgm:pt>
    <dgm:pt modelId="{0F27A610-BB97-4676-817B-5A86CAADD68C}" type="pres">
      <dgm:prSet presAssocID="{73BE93D9-6A30-4094-BF19-9D1B76000C6F}" presName="parentText" presStyleLbl="node1" presStyleIdx="6" presStyleCnt="7">
        <dgm:presLayoutVars>
          <dgm:chMax val="0"/>
          <dgm:bulletEnabled val="1"/>
        </dgm:presLayoutVars>
      </dgm:prSet>
      <dgm:spPr/>
    </dgm:pt>
  </dgm:ptLst>
  <dgm:cxnLst>
    <dgm:cxn modelId="{AD524002-2352-41D2-A75C-5AC284E91A02}" srcId="{5CC26A72-63A8-4568-91E9-246069DE4729}" destId="{1431B2FB-C4F4-4AFD-8AC3-8FC0901DE11C}" srcOrd="3" destOrd="0" parTransId="{4D3F0465-2790-4858-BF61-C9192619491F}" sibTransId="{6E40E9EE-F6C7-412F-A21B-BAE736DACACB}"/>
    <dgm:cxn modelId="{4F36CC09-E263-416A-A74A-6704A2A68B9F}" srcId="{5CC26A72-63A8-4568-91E9-246069DE4729}" destId="{28EB80E9-CF9D-40A2-8DC1-EF0A74B4F6A5}" srcOrd="1" destOrd="0" parTransId="{816FA325-90E7-490E-9B0D-F40BBD470C1C}" sibTransId="{0B1974ED-645C-4280-93E6-E72936661E16}"/>
    <dgm:cxn modelId="{14D6FA0F-7AC8-4035-9675-F5A1EC2B4407}" type="presOf" srcId="{5CC26A72-63A8-4568-91E9-246069DE4729}" destId="{5E3FCDCE-8F02-441E-AC60-47029A8E1DB3}" srcOrd="0" destOrd="0" presId="urn:microsoft.com/office/officeart/2005/8/layout/vList2"/>
    <dgm:cxn modelId="{82BEDD15-3A50-480E-9541-1B1F2EDD0317}" srcId="{5CC26A72-63A8-4568-91E9-246069DE4729}" destId="{73BE93D9-6A30-4094-BF19-9D1B76000C6F}" srcOrd="6" destOrd="0" parTransId="{77489505-EBF9-4D31-891C-B86661FE8BD9}" sibTransId="{3775F2CD-DB0D-4EC9-B89A-BF0EC04384E5}"/>
    <dgm:cxn modelId="{B8735D16-4862-4A94-8840-180B2E6F765C}" type="presOf" srcId="{75313988-6DE0-4582-A99B-94A9E0273D7D}" destId="{92C5872D-14E0-434C-94D6-43CFE16CFDAE}" srcOrd="0" destOrd="0" presId="urn:microsoft.com/office/officeart/2005/8/layout/vList2"/>
    <dgm:cxn modelId="{FB23AA25-98E5-4483-BA41-51F8CCECF07B}" srcId="{5CC26A72-63A8-4568-91E9-246069DE4729}" destId="{CA1503A4-8398-46CC-8008-3A3ACDB1CF9F}" srcOrd="5" destOrd="0" parTransId="{A954B9CB-9BD1-4A08-AC6F-8FA10558A878}" sibTransId="{848C90E6-425A-43EE-9E99-8262AB31D2EB}"/>
    <dgm:cxn modelId="{2CD9E52F-F972-4CB5-A9E5-574EBD40DF6B}" srcId="{5CC26A72-63A8-4568-91E9-246069DE4729}" destId="{75313988-6DE0-4582-A99B-94A9E0273D7D}" srcOrd="4" destOrd="0" parTransId="{29C3CF11-F14C-42ED-9969-C8131F9B1B35}" sibTransId="{416A16B5-ACB6-461E-A445-ADAC77A5BFD1}"/>
    <dgm:cxn modelId="{02B38A58-3C0D-4E6C-9686-44499DB072AC}" type="presOf" srcId="{4C0FC4D5-AAB7-46BA-B146-5237D14DB086}" destId="{8EB66702-CD03-4B57-BD3C-D636DF11A55B}" srcOrd="0" destOrd="0" presId="urn:microsoft.com/office/officeart/2005/8/layout/vList2"/>
    <dgm:cxn modelId="{0C5D7D80-2408-4E11-AEEC-4D2E69C93165}" srcId="{5CC26A72-63A8-4568-91E9-246069DE4729}" destId="{995A2C06-800C-4B98-BDCA-47BDD7F664BF}" srcOrd="2" destOrd="0" parTransId="{DCD75520-4971-4E2D-9969-C07785CFD4B6}" sibTransId="{1D90BDC6-D04C-43B9-83D1-6BD3323DA632}"/>
    <dgm:cxn modelId="{D52BA3A3-57A5-47F4-BB52-1CF25DF17E97}" type="presOf" srcId="{CA1503A4-8398-46CC-8008-3A3ACDB1CF9F}" destId="{5938DAE9-34CF-4B27-994B-B44E14B1D27B}" srcOrd="0" destOrd="0" presId="urn:microsoft.com/office/officeart/2005/8/layout/vList2"/>
    <dgm:cxn modelId="{B5C840AB-1D28-4EB7-AB36-544A307A3FF9}" type="presOf" srcId="{1431B2FB-C4F4-4AFD-8AC3-8FC0901DE11C}" destId="{EEAB7317-804D-4928-8547-8D87E193A744}" srcOrd="0" destOrd="0" presId="urn:microsoft.com/office/officeart/2005/8/layout/vList2"/>
    <dgm:cxn modelId="{BBC553C8-6CB8-4785-8C16-0A942B42ED36}" srcId="{5CC26A72-63A8-4568-91E9-246069DE4729}" destId="{4C0FC4D5-AAB7-46BA-B146-5237D14DB086}" srcOrd="0" destOrd="0" parTransId="{4FB7654D-84A1-4DAF-B9EF-FC00E941A492}" sibTransId="{1A1A027B-48EE-44B8-BDE5-298ECE4860AF}"/>
    <dgm:cxn modelId="{C3C481C8-E895-49BC-BD75-9CC1482293B6}" type="presOf" srcId="{995A2C06-800C-4B98-BDCA-47BDD7F664BF}" destId="{06AA62BA-1CD9-4F5F-AF08-DA79F61797BF}" srcOrd="0" destOrd="0" presId="urn:microsoft.com/office/officeart/2005/8/layout/vList2"/>
    <dgm:cxn modelId="{8ACB1DE5-41B9-4AFE-8E4C-9A5FD8478B7E}" type="presOf" srcId="{73BE93D9-6A30-4094-BF19-9D1B76000C6F}" destId="{0F27A610-BB97-4676-817B-5A86CAADD68C}" srcOrd="0" destOrd="0" presId="urn:microsoft.com/office/officeart/2005/8/layout/vList2"/>
    <dgm:cxn modelId="{B539CEFA-620C-4519-AADB-67AEF2F8F18C}" type="presOf" srcId="{28EB80E9-CF9D-40A2-8DC1-EF0A74B4F6A5}" destId="{EF0C9237-BD09-4CB3-856D-D3677498775C}" srcOrd="0" destOrd="0" presId="urn:microsoft.com/office/officeart/2005/8/layout/vList2"/>
    <dgm:cxn modelId="{80A54EF8-2583-4068-A781-7A40B7E54F26}" type="presParOf" srcId="{5E3FCDCE-8F02-441E-AC60-47029A8E1DB3}" destId="{8EB66702-CD03-4B57-BD3C-D636DF11A55B}" srcOrd="0" destOrd="0" presId="urn:microsoft.com/office/officeart/2005/8/layout/vList2"/>
    <dgm:cxn modelId="{F85723E3-05CE-45CE-AF1B-77C81A844470}" type="presParOf" srcId="{5E3FCDCE-8F02-441E-AC60-47029A8E1DB3}" destId="{1760DA9B-A999-4F72-9D57-01A4A8C39EBC}" srcOrd="1" destOrd="0" presId="urn:microsoft.com/office/officeart/2005/8/layout/vList2"/>
    <dgm:cxn modelId="{F96EA25D-5334-436D-939C-BC7FF6E1C792}" type="presParOf" srcId="{5E3FCDCE-8F02-441E-AC60-47029A8E1DB3}" destId="{EF0C9237-BD09-4CB3-856D-D3677498775C}" srcOrd="2" destOrd="0" presId="urn:microsoft.com/office/officeart/2005/8/layout/vList2"/>
    <dgm:cxn modelId="{495C42A6-D94C-4174-B0E8-FFA7A2F7F4C4}" type="presParOf" srcId="{5E3FCDCE-8F02-441E-AC60-47029A8E1DB3}" destId="{7EE835A7-7E35-4435-8F6A-D74046B0FF3C}" srcOrd="3" destOrd="0" presId="urn:microsoft.com/office/officeart/2005/8/layout/vList2"/>
    <dgm:cxn modelId="{E9E1F65C-BD1A-405D-AB13-3A4DB036E8B7}" type="presParOf" srcId="{5E3FCDCE-8F02-441E-AC60-47029A8E1DB3}" destId="{06AA62BA-1CD9-4F5F-AF08-DA79F61797BF}" srcOrd="4" destOrd="0" presId="urn:microsoft.com/office/officeart/2005/8/layout/vList2"/>
    <dgm:cxn modelId="{3FE4CA7A-68A4-485A-B98E-80D028B718BA}" type="presParOf" srcId="{5E3FCDCE-8F02-441E-AC60-47029A8E1DB3}" destId="{2B8A1EAD-AC91-4195-AF3D-CE4CFFE22458}" srcOrd="5" destOrd="0" presId="urn:microsoft.com/office/officeart/2005/8/layout/vList2"/>
    <dgm:cxn modelId="{744339EF-5697-4AA4-AE19-726BE82082AC}" type="presParOf" srcId="{5E3FCDCE-8F02-441E-AC60-47029A8E1DB3}" destId="{EEAB7317-804D-4928-8547-8D87E193A744}" srcOrd="6" destOrd="0" presId="urn:microsoft.com/office/officeart/2005/8/layout/vList2"/>
    <dgm:cxn modelId="{31E0DD6E-888D-40B6-A3D5-00C2D3569447}" type="presParOf" srcId="{5E3FCDCE-8F02-441E-AC60-47029A8E1DB3}" destId="{C121D407-6CD5-4578-AC6E-89AB23EDEEC7}" srcOrd="7" destOrd="0" presId="urn:microsoft.com/office/officeart/2005/8/layout/vList2"/>
    <dgm:cxn modelId="{C9133484-D37B-4AEB-836A-202A96655C6A}" type="presParOf" srcId="{5E3FCDCE-8F02-441E-AC60-47029A8E1DB3}" destId="{92C5872D-14E0-434C-94D6-43CFE16CFDAE}" srcOrd="8" destOrd="0" presId="urn:microsoft.com/office/officeart/2005/8/layout/vList2"/>
    <dgm:cxn modelId="{9093DB4D-4DFF-43D9-9C06-BE8EB3D7AC24}" type="presParOf" srcId="{5E3FCDCE-8F02-441E-AC60-47029A8E1DB3}" destId="{6073887C-A042-41CB-A297-30522D9C16EE}" srcOrd="9" destOrd="0" presId="urn:microsoft.com/office/officeart/2005/8/layout/vList2"/>
    <dgm:cxn modelId="{8DF266D5-9E83-4502-851A-49A087171E5B}" type="presParOf" srcId="{5E3FCDCE-8F02-441E-AC60-47029A8E1DB3}" destId="{5938DAE9-34CF-4B27-994B-B44E14B1D27B}" srcOrd="10" destOrd="0" presId="urn:microsoft.com/office/officeart/2005/8/layout/vList2"/>
    <dgm:cxn modelId="{926886ED-348A-4DC0-A914-5F86B00C4602}" type="presParOf" srcId="{5E3FCDCE-8F02-441E-AC60-47029A8E1DB3}" destId="{A0B0F155-F67E-4C20-B97E-AA7A5E002678}" srcOrd="11" destOrd="0" presId="urn:microsoft.com/office/officeart/2005/8/layout/vList2"/>
    <dgm:cxn modelId="{16DFBA69-D5F0-43D0-88D3-35A8936D47B7}" type="presParOf" srcId="{5E3FCDCE-8F02-441E-AC60-47029A8E1DB3}" destId="{0F27A610-BB97-4676-817B-5A86CAADD68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12A96E-587B-49CF-975F-A633D10ABED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E6DD30B-2B31-4B32-AAFB-977FC5268E84}">
      <dgm:prSet/>
      <dgm:spPr/>
      <dgm:t>
        <a:bodyPr/>
        <a:lstStyle/>
        <a:p>
          <a:r>
            <a:rPr lang="en-US" b="1" dirty="0"/>
            <a:t>Node</a:t>
          </a:r>
          <a:endParaRPr lang="en-IN" dirty="0"/>
        </a:p>
      </dgm:t>
    </dgm:pt>
    <dgm:pt modelId="{D61167B5-4587-4DB9-8835-F57677143D3B}" type="parTrans" cxnId="{23071144-0D3E-42F1-A311-F9E607FF04B7}">
      <dgm:prSet/>
      <dgm:spPr/>
      <dgm:t>
        <a:bodyPr/>
        <a:lstStyle/>
        <a:p>
          <a:endParaRPr lang="en-IN"/>
        </a:p>
      </dgm:t>
    </dgm:pt>
    <dgm:pt modelId="{1A269019-79E1-46A8-AD14-F61411141BB4}" type="sibTrans" cxnId="{23071144-0D3E-42F1-A311-F9E607FF04B7}">
      <dgm:prSet/>
      <dgm:spPr/>
      <dgm:t>
        <a:bodyPr/>
        <a:lstStyle/>
        <a:p>
          <a:endParaRPr lang="en-IN"/>
        </a:p>
      </dgm:t>
    </dgm:pt>
    <dgm:pt modelId="{30AD1790-60A5-44CD-8951-F15610BDC300}">
      <dgm:prSet/>
      <dgm:spPr/>
      <dgm:t>
        <a:bodyPr/>
        <a:lstStyle/>
        <a:p>
          <a:r>
            <a:rPr lang="en-US" b="1" dirty="0"/>
            <a:t>Data center</a:t>
          </a:r>
          <a:endParaRPr lang="en-IN" dirty="0"/>
        </a:p>
      </dgm:t>
    </dgm:pt>
    <dgm:pt modelId="{ECB5CEB9-F90B-448D-AF7A-257E4CDEF5A0}" type="parTrans" cxnId="{7E3045E7-3318-49F4-97A7-050A6D51A427}">
      <dgm:prSet/>
      <dgm:spPr/>
      <dgm:t>
        <a:bodyPr/>
        <a:lstStyle/>
        <a:p>
          <a:endParaRPr lang="en-IN"/>
        </a:p>
      </dgm:t>
    </dgm:pt>
    <dgm:pt modelId="{62DB689E-4978-4B7A-85BB-24A609C7269D}" type="sibTrans" cxnId="{7E3045E7-3318-49F4-97A7-050A6D51A427}">
      <dgm:prSet/>
      <dgm:spPr/>
      <dgm:t>
        <a:bodyPr/>
        <a:lstStyle/>
        <a:p>
          <a:endParaRPr lang="en-IN"/>
        </a:p>
      </dgm:t>
    </dgm:pt>
    <dgm:pt modelId="{936810EA-A208-4395-B80A-BA04D8878C6B}">
      <dgm:prSet/>
      <dgm:spPr/>
      <dgm:t>
        <a:bodyPr/>
        <a:lstStyle/>
        <a:p>
          <a:r>
            <a:rPr lang="en-US" b="1" dirty="0"/>
            <a:t>Cluster</a:t>
          </a:r>
          <a:endParaRPr lang="en-IN" dirty="0"/>
        </a:p>
      </dgm:t>
    </dgm:pt>
    <dgm:pt modelId="{EE6055B3-CB77-4C2B-A85B-A06859947F8A}" type="parTrans" cxnId="{7F714878-F0D3-4873-A1AB-F323A5512B9F}">
      <dgm:prSet/>
      <dgm:spPr/>
      <dgm:t>
        <a:bodyPr/>
        <a:lstStyle/>
        <a:p>
          <a:endParaRPr lang="en-IN"/>
        </a:p>
      </dgm:t>
    </dgm:pt>
    <dgm:pt modelId="{2D6921CD-D561-4A19-9335-F91B868F2810}" type="sibTrans" cxnId="{7F714878-F0D3-4873-A1AB-F323A5512B9F}">
      <dgm:prSet/>
      <dgm:spPr/>
      <dgm:t>
        <a:bodyPr/>
        <a:lstStyle/>
        <a:p>
          <a:endParaRPr lang="en-IN"/>
        </a:p>
      </dgm:t>
    </dgm:pt>
    <dgm:pt modelId="{13FE43D4-72CB-4439-8BB1-EEE594E9D0B8}">
      <dgm:prSet/>
      <dgm:spPr/>
      <dgm:t>
        <a:bodyPr/>
        <a:lstStyle/>
        <a:p>
          <a:r>
            <a:rPr lang="en-US" b="1" dirty="0"/>
            <a:t>Commit log</a:t>
          </a:r>
          <a:endParaRPr lang="en-IN" dirty="0"/>
        </a:p>
      </dgm:t>
    </dgm:pt>
    <dgm:pt modelId="{4F034232-48E8-4920-B146-963562267865}" type="parTrans" cxnId="{A0FB1A0D-C913-40E4-905C-5B38CE6ECBE1}">
      <dgm:prSet/>
      <dgm:spPr/>
      <dgm:t>
        <a:bodyPr/>
        <a:lstStyle/>
        <a:p>
          <a:endParaRPr lang="en-IN"/>
        </a:p>
      </dgm:t>
    </dgm:pt>
    <dgm:pt modelId="{32D7C7C0-0D12-4FC4-85E8-B11DD43895CC}" type="sibTrans" cxnId="{A0FB1A0D-C913-40E4-905C-5B38CE6ECBE1}">
      <dgm:prSet/>
      <dgm:spPr/>
      <dgm:t>
        <a:bodyPr/>
        <a:lstStyle/>
        <a:p>
          <a:endParaRPr lang="en-IN"/>
        </a:p>
      </dgm:t>
    </dgm:pt>
    <dgm:pt modelId="{E83F18A4-99F1-4B56-B836-B6C5ABAF6184}">
      <dgm:prSet/>
      <dgm:spPr/>
      <dgm:t>
        <a:bodyPr/>
        <a:lstStyle/>
        <a:p>
          <a:r>
            <a:rPr lang="en-US" b="1" dirty="0"/>
            <a:t>Mem-table</a:t>
          </a:r>
          <a:r>
            <a:rPr lang="en-US" dirty="0"/>
            <a:t> −</a:t>
          </a:r>
          <a:endParaRPr lang="en-IN" dirty="0"/>
        </a:p>
      </dgm:t>
    </dgm:pt>
    <dgm:pt modelId="{F865808B-69FF-471B-80A5-68F2B3FBB871}" type="parTrans" cxnId="{8D23D78C-3393-4919-A3FE-FFF8BD82D171}">
      <dgm:prSet/>
      <dgm:spPr/>
      <dgm:t>
        <a:bodyPr/>
        <a:lstStyle/>
        <a:p>
          <a:endParaRPr lang="en-IN"/>
        </a:p>
      </dgm:t>
    </dgm:pt>
    <dgm:pt modelId="{FEDFEAB9-30F1-4B66-83F9-E288EC27D016}" type="sibTrans" cxnId="{8D23D78C-3393-4919-A3FE-FFF8BD82D171}">
      <dgm:prSet/>
      <dgm:spPr/>
      <dgm:t>
        <a:bodyPr/>
        <a:lstStyle/>
        <a:p>
          <a:endParaRPr lang="en-IN"/>
        </a:p>
      </dgm:t>
    </dgm:pt>
    <dgm:pt modelId="{65850BAF-A850-42B2-A384-B314C8D4D229}">
      <dgm:prSet/>
      <dgm:spPr/>
      <dgm:t>
        <a:bodyPr/>
        <a:lstStyle/>
        <a:p>
          <a:r>
            <a:rPr lang="en-US" b="1" dirty="0" err="1"/>
            <a:t>SSTable</a:t>
          </a:r>
          <a:endParaRPr lang="en-IN" dirty="0"/>
        </a:p>
      </dgm:t>
    </dgm:pt>
    <dgm:pt modelId="{577286AB-8B97-4148-B774-237741AB2D6E}" type="parTrans" cxnId="{9B0A5AC1-A42D-4340-B59B-8A60691EAF9A}">
      <dgm:prSet/>
      <dgm:spPr/>
      <dgm:t>
        <a:bodyPr/>
        <a:lstStyle/>
        <a:p>
          <a:endParaRPr lang="en-IN"/>
        </a:p>
      </dgm:t>
    </dgm:pt>
    <dgm:pt modelId="{1D014E5D-CDDC-4E08-B1FA-943A40F18515}" type="sibTrans" cxnId="{9B0A5AC1-A42D-4340-B59B-8A60691EAF9A}">
      <dgm:prSet/>
      <dgm:spPr/>
      <dgm:t>
        <a:bodyPr/>
        <a:lstStyle/>
        <a:p>
          <a:endParaRPr lang="en-IN"/>
        </a:p>
      </dgm:t>
    </dgm:pt>
    <dgm:pt modelId="{B450BFD8-ECEC-4933-A903-25E5DB0D78FE}">
      <dgm:prSet/>
      <dgm:spPr/>
      <dgm:t>
        <a:bodyPr/>
        <a:lstStyle/>
        <a:p>
          <a:r>
            <a:rPr lang="en-US" b="1" dirty="0"/>
            <a:t>Bloom filter</a:t>
          </a:r>
          <a:endParaRPr lang="en-IN" dirty="0"/>
        </a:p>
      </dgm:t>
    </dgm:pt>
    <dgm:pt modelId="{8293B0D7-D426-4082-99DB-B7825278767E}" type="parTrans" cxnId="{47B7D2F5-27DA-411A-B6BB-F39BA4BEF151}">
      <dgm:prSet/>
      <dgm:spPr/>
      <dgm:t>
        <a:bodyPr/>
        <a:lstStyle/>
        <a:p>
          <a:endParaRPr lang="en-IN"/>
        </a:p>
      </dgm:t>
    </dgm:pt>
    <dgm:pt modelId="{A68A7598-68AF-4F48-8496-CF0CEACFE9CF}" type="sibTrans" cxnId="{47B7D2F5-27DA-411A-B6BB-F39BA4BEF151}">
      <dgm:prSet/>
      <dgm:spPr/>
      <dgm:t>
        <a:bodyPr/>
        <a:lstStyle/>
        <a:p>
          <a:endParaRPr lang="en-IN"/>
        </a:p>
      </dgm:t>
    </dgm:pt>
    <dgm:pt modelId="{EC905EFB-ACC6-49BB-8496-B75B1FD6A00C}">
      <dgm:prSet/>
      <dgm:spPr/>
      <dgm:t>
        <a:bodyPr/>
        <a:lstStyle/>
        <a:p>
          <a:r>
            <a:rPr lang="en-US"/>
            <a:t> It is the place where data is stored, single machine.</a:t>
          </a:r>
          <a:endParaRPr lang="en-IN" dirty="0"/>
        </a:p>
      </dgm:t>
    </dgm:pt>
    <dgm:pt modelId="{CA6FAA51-5F48-41A4-A333-6DF901C81279}" type="parTrans" cxnId="{26A29276-35C7-4A93-9E32-920200080E7D}">
      <dgm:prSet/>
      <dgm:spPr/>
      <dgm:t>
        <a:bodyPr/>
        <a:lstStyle/>
        <a:p>
          <a:endParaRPr lang="en-IN"/>
        </a:p>
      </dgm:t>
    </dgm:pt>
    <dgm:pt modelId="{3FED4CE3-3FAA-4EDB-8979-9A727E93A657}" type="sibTrans" cxnId="{26A29276-35C7-4A93-9E32-920200080E7D}">
      <dgm:prSet/>
      <dgm:spPr/>
      <dgm:t>
        <a:bodyPr/>
        <a:lstStyle/>
        <a:p>
          <a:endParaRPr lang="en-IN"/>
        </a:p>
      </dgm:t>
    </dgm:pt>
    <dgm:pt modelId="{2E23B8AB-68D2-489F-82E6-BC9C4240190C}">
      <dgm:prSet/>
      <dgm:spPr/>
      <dgm:t>
        <a:bodyPr/>
        <a:lstStyle/>
        <a:p>
          <a:r>
            <a:rPr lang="en-US"/>
            <a:t> </a:t>
          </a:r>
          <a:r>
            <a:rPr lang="en-US" dirty="0"/>
            <a:t>It is a collection of related nodes.</a:t>
          </a:r>
          <a:endParaRPr lang="en-IN" dirty="0"/>
        </a:p>
      </dgm:t>
    </dgm:pt>
    <dgm:pt modelId="{6E36610D-8B35-4CD9-A8E3-59B0B647D3E4}" type="parTrans" cxnId="{F30DF49D-2D1C-40EB-A1F4-73ED2A0964D7}">
      <dgm:prSet/>
      <dgm:spPr/>
      <dgm:t>
        <a:bodyPr/>
        <a:lstStyle/>
        <a:p>
          <a:endParaRPr lang="en-IN"/>
        </a:p>
      </dgm:t>
    </dgm:pt>
    <dgm:pt modelId="{CD5F94DA-F8FB-4010-85CD-72B22F38BCF4}" type="sibTrans" cxnId="{F30DF49D-2D1C-40EB-A1F4-73ED2A0964D7}">
      <dgm:prSet/>
      <dgm:spPr/>
      <dgm:t>
        <a:bodyPr/>
        <a:lstStyle/>
        <a:p>
          <a:endParaRPr lang="en-IN"/>
        </a:p>
      </dgm:t>
    </dgm:pt>
    <dgm:pt modelId="{F73880C9-575D-4D28-835A-BCE5A0A559C1}">
      <dgm:prSet/>
      <dgm:spPr/>
      <dgm:t>
        <a:bodyPr/>
        <a:lstStyle/>
        <a:p>
          <a:r>
            <a:rPr lang="en-US"/>
            <a:t>A </a:t>
          </a:r>
          <a:r>
            <a:rPr lang="en-US" dirty="0"/>
            <a:t>cluster is a component that contains one or more data centers.</a:t>
          </a:r>
          <a:endParaRPr lang="en-IN" dirty="0"/>
        </a:p>
      </dgm:t>
    </dgm:pt>
    <dgm:pt modelId="{9AF4A0BE-2D6B-4FB7-ACB6-49398F75A914}" type="parTrans" cxnId="{841E0B9B-84D7-46CA-BB4E-714311E63636}">
      <dgm:prSet/>
      <dgm:spPr/>
      <dgm:t>
        <a:bodyPr/>
        <a:lstStyle/>
        <a:p>
          <a:endParaRPr lang="en-IN"/>
        </a:p>
      </dgm:t>
    </dgm:pt>
    <dgm:pt modelId="{12657EEA-CEE3-44CA-BA59-22177E0E8A46}" type="sibTrans" cxnId="{841E0B9B-84D7-46CA-BB4E-714311E63636}">
      <dgm:prSet/>
      <dgm:spPr/>
      <dgm:t>
        <a:bodyPr/>
        <a:lstStyle/>
        <a:p>
          <a:endParaRPr lang="en-IN"/>
        </a:p>
      </dgm:t>
    </dgm:pt>
    <dgm:pt modelId="{064A3A2D-5754-4190-8240-1B2440185E84}">
      <dgm:prSet/>
      <dgm:spPr/>
      <dgm:t>
        <a:bodyPr/>
        <a:lstStyle/>
        <a:p>
          <a:r>
            <a:rPr lang="en-US"/>
            <a:t> </a:t>
          </a:r>
          <a:r>
            <a:rPr lang="en-US" dirty="0"/>
            <a:t>The commit log is a crash-recovery mechanism in Cassandra. Every write operation is written to the commit log.</a:t>
          </a:r>
          <a:endParaRPr lang="en-IN" dirty="0"/>
        </a:p>
      </dgm:t>
    </dgm:pt>
    <dgm:pt modelId="{21387B75-0FB6-41D8-8B76-9AC67C57EF09}" type="parTrans" cxnId="{9B4BDFF5-7C70-4C2F-911C-1192036D7BCC}">
      <dgm:prSet/>
      <dgm:spPr/>
      <dgm:t>
        <a:bodyPr/>
        <a:lstStyle/>
        <a:p>
          <a:endParaRPr lang="en-IN"/>
        </a:p>
      </dgm:t>
    </dgm:pt>
    <dgm:pt modelId="{5BDAE710-0F56-428C-93BA-B0EF3058E2B8}" type="sibTrans" cxnId="{9B4BDFF5-7C70-4C2F-911C-1192036D7BCC}">
      <dgm:prSet/>
      <dgm:spPr/>
      <dgm:t>
        <a:bodyPr/>
        <a:lstStyle/>
        <a:p>
          <a:endParaRPr lang="en-IN"/>
        </a:p>
      </dgm:t>
    </dgm:pt>
    <dgm:pt modelId="{C7A871EA-9954-4F39-B5F0-008794F88D7F}">
      <dgm:prSet/>
      <dgm:spPr/>
      <dgm:t>
        <a:bodyPr/>
        <a:lstStyle/>
        <a:p>
          <a:r>
            <a:rPr lang="en-US"/>
            <a:t> </a:t>
          </a:r>
          <a:r>
            <a:rPr lang="en-US" dirty="0"/>
            <a:t>A mem-table is a memory-resident data structure. After commit log, the data will be written to the mem-table. Sometimes, for a single-column family, there will be multiple mem-tables.</a:t>
          </a:r>
          <a:endParaRPr lang="en-IN" dirty="0"/>
        </a:p>
      </dgm:t>
    </dgm:pt>
    <dgm:pt modelId="{DC9AD08C-ECE4-4389-A762-1D6C66DCE9FA}" type="parTrans" cxnId="{6091E4E7-5380-4D15-B2A7-4480BA8BC4BA}">
      <dgm:prSet/>
      <dgm:spPr/>
      <dgm:t>
        <a:bodyPr/>
        <a:lstStyle/>
        <a:p>
          <a:endParaRPr lang="en-IN"/>
        </a:p>
      </dgm:t>
    </dgm:pt>
    <dgm:pt modelId="{67950E8A-54D0-4E82-91F0-0C22B1E47C32}" type="sibTrans" cxnId="{6091E4E7-5380-4D15-B2A7-4480BA8BC4BA}">
      <dgm:prSet/>
      <dgm:spPr/>
      <dgm:t>
        <a:bodyPr/>
        <a:lstStyle/>
        <a:p>
          <a:endParaRPr lang="en-IN"/>
        </a:p>
      </dgm:t>
    </dgm:pt>
    <dgm:pt modelId="{FDD02491-F6A3-4DB0-801A-904345AC7D53}">
      <dgm:prSet/>
      <dgm:spPr/>
      <dgm:t>
        <a:bodyPr/>
        <a:lstStyle/>
        <a:p>
          <a:r>
            <a:rPr lang="en-US" dirty="0"/>
            <a:t> It is a disk file to which the data is flushed from the mem-table when its contents reach a threshold value.</a:t>
          </a:r>
          <a:endParaRPr lang="en-IN" dirty="0"/>
        </a:p>
      </dgm:t>
    </dgm:pt>
    <dgm:pt modelId="{C24E4810-3AD6-4CC9-BE91-D1C49DE989EE}" type="parTrans" cxnId="{46BF9F88-464F-486C-A88E-F006DC5E69D0}">
      <dgm:prSet/>
      <dgm:spPr/>
      <dgm:t>
        <a:bodyPr/>
        <a:lstStyle/>
        <a:p>
          <a:endParaRPr lang="en-IN"/>
        </a:p>
      </dgm:t>
    </dgm:pt>
    <dgm:pt modelId="{FC4F74FB-8F60-449C-BDF9-8403110DB183}" type="sibTrans" cxnId="{46BF9F88-464F-486C-A88E-F006DC5E69D0}">
      <dgm:prSet/>
      <dgm:spPr/>
      <dgm:t>
        <a:bodyPr/>
        <a:lstStyle/>
        <a:p>
          <a:endParaRPr lang="en-IN"/>
        </a:p>
      </dgm:t>
    </dgm:pt>
    <dgm:pt modelId="{AFC22EF7-85EC-4778-8880-FC7BEF5C97E7}">
      <dgm:prSet/>
      <dgm:spPr/>
      <dgm:t>
        <a:bodyPr/>
        <a:lstStyle/>
        <a:p>
          <a:r>
            <a:rPr lang="en-US"/>
            <a:t>These </a:t>
          </a:r>
          <a:r>
            <a:rPr lang="en-US" dirty="0"/>
            <a:t>are nothing but quick, nondeterministic, algorithms for testing whether an element is a member of a set. It is a special kind of cache. Bloom filters are accessed after every query.</a:t>
          </a:r>
          <a:endParaRPr lang="en-IN" dirty="0"/>
        </a:p>
      </dgm:t>
    </dgm:pt>
    <dgm:pt modelId="{2DDCA549-7FDB-4A35-B951-16EE318A3FE1}" type="parTrans" cxnId="{AB40C36C-F4E2-4D4E-8D15-1EF6E35D4692}">
      <dgm:prSet/>
      <dgm:spPr/>
      <dgm:t>
        <a:bodyPr/>
        <a:lstStyle/>
        <a:p>
          <a:endParaRPr lang="en-IN"/>
        </a:p>
      </dgm:t>
    </dgm:pt>
    <dgm:pt modelId="{A254AB87-43D4-40C3-ADD3-CAD43BA8ED27}" type="sibTrans" cxnId="{AB40C36C-F4E2-4D4E-8D15-1EF6E35D4692}">
      <dgm:prSet/>
      <dgm:spPr/>
      <dgm:t>
        <a:bodyPr/>
        <a:lstStyle/>
        <a:p>
          <a:endParaRPr lang="en-IN"/>
        </a:p>
      </dgm:t>
    </dgm:pt>
    <dgm:pt modelId="{E947150B-56F3-4786-8D7C-89878088C030}" type="pres">
      <dgm:prSet presAssocID="{AB12A96E-587B-49CF-975F-A633D10ABED4}" presName="linear" presStyleCnt="0">
        <dgm:presLayoutVars>
          <dgm:animLvl val="lvl"/>
          <dgm:resizeHandles val="exact"/>
        </dgm:presLayoutVars>
      </dgm:prSet>
      <dgm:spPr/>
    </dgm:pt>
    <dgm:pt modelId="{40DBC1D0-31DE-42F8-A361-2BE9D7B72171}" type="pres">
      <dgm:prSet presAssocID="{DE6DD30B-2B31-4B32-AAFB-977FC5268E84}" presName="parentText" presStyleLbl="node1" presStyleIdx="0" presStyleCnt="7">
        <dgm:presLayoutVars>
          <dgm:chMax val="0"/>
          <dgm:bulletEnabled val="1"/>
        </dgm:presLayoutVars>
      </dgm:prSet>
      <dgm:spPr/>
    </dgm:pt>
    <dgm:pt modelId="{897FAA83-7F34-451A-B646-A366DB42D3B6}" type="pres">
      <dgm:prSet presAssocID="{DE6DD30B-2B31-4B32-AAFB-977FC5268E84}" presName="childText" presStyleLbl="revTx" presStyleIdx="0" presStyleCnt="7">
        <dgm:presLayoutVars>
          <dgm:bulletEnabled val="1"/>
        </dgm:presLayoutVars>
      </dgm:prSet>
      <dgm:spPr/>
    </dgm:pt>
    <dgm:pt modelId="{A31F88E6-E76A-4775-9792-E196527D176A}" type="pres">
      <dgm:prSet presAssocID="{30AD1790-60A5-44CD-8951-F15610BDC300}" presName="parentText" presStyleLbl="node1" presStyleIdx="1" presStyleCnt="7">
        <dgm:presLayoutVars>
          <dgm:chMax val="0"/>
          <dgm:bulletEnabled val="1"/>
        </dgm:presLayoutVars>
      </dgm:prSet>
      <dgm:spPr/>
    </dgm:pt>
    <dgm:pt modelId="{A11143A7-62AB-4B3E-BF44-59E210E43B80}" type="pres">
      <dgm:prSet presAssocID="{30AD1790-60A5-44CD-8951-F15610BDC300}" presName="childText" presStyleLbl="revTx" presStyleIdx="1" presStyleCnt="7">
        <dgm:presLayoutVars>
          <dgm:bulletEnabled val="1"/>
        </dgm:presLayoutVars>
      </dgm:prSet>
      <dgm:spPr/>
    </dgm:pt>
    <dgm:pt modelId="{2C1C4CCA-B9D8-40A6-86D3-652EE059B517}" type="pres">
      <dgm:prSet presAssocID="{936810EA-A208-4395-B80A-BA04D8878C6B}" presName="parentText" presStyleLbl="node1" presStyleIdx="2" presStyleCnt="7">
        <dgm:presLayoutVars>
          <dgm:chMax val="0"/>
          <dgm:bulletEnabled val="1"/>
        </dgm:presLayoutVars>
      </dgm:prSet>
      <dgm:spPr/>
    </dgm:pt>
    <dgm:pt modelId="{B49EEBE1-F5AF-4237-9BD0-D7FE905E8AAB}" type="pres">
      <dgm:prSet presAssocID="{936810EA-A208-4395-B80A-BA04D8878C6B}" presName="childText" presStyleLbl="revTx" presStyleIdx="2" presStyleCnt="7">
        <dgm:presLayoutVars>
          <dgm:bulletEnabled val="1"/>
        </dgm:presLayoutVars>
      </dgm:prSet>
      <dgm:spPr/>
    </dgm:pt>
    <dgm:pt modelId="{C7AB2383-A34D-4FC8-9CE1-4C059588C1AA}" type="pres">
      <dgm:prSet presAssocID="{13FE43D4-72CB-4439-8BB1-EEE594E9D0B8}" presName="parentText" presStyleLbl="node1" presStyleIdx="3" presStyleCnt="7">
        <dgm:presLayoutVars>
          <dgm:chMax val="0"/>
          <dgm:bulletEnabled val="1"/>
        </dgm:presLayoutVars>
      </dgm:prSet>
      <dgm:spPr/>
    </dgm:pt>
    <dgm:pt modelId="{3AE99AF1-EDE3-44BC-B942-30418AFF8CEA}" type="pres">
      <dgm:prSet presAssocID="{13FE43D4-72CB-4439-8BB1-EEE594E9D0B8}" presName="childText" presStyleLbl="revTx" presStyleIdx="3" presStyleCnt="7">
        <dgm:presLayoutVars>
          <dgm:bulletEnabled val="1"/>
        </dgm:presLayoutVars>
      </dgm:prSet>
      <dgm:spPr/>
    </dgm:pt>
    <dgm:pt modelId="{577ED947-18E9-4746-9A2E-FE3AD8006C5C}" type="pres">
      <dgm:prSet presAssocID="{E83F18A4-99F1-4B56-B836-B6C5ABAF6184}" presName="parentText" presStyleLbl="node1" presStyleIdx="4" presStyleCnt="7">
        <dgm:presLayoutVars>
          <dgm:chMax val="0"/>
          <dgm:bulletEnabled val="1"/>
        </dgm:presLayoutVars>
      </dgm:prSet>
      <dgm:spPr/>
    </dgm:pt>
    <dgm:pt modelId="{6D90D496-CF22-48D1-986F-97163EE24955}" type="pres">
      <dgm:prSet presAssocID="{E83F18A4-99F1-4B56-B836-B6C5ABAF6184}" presName="childText" presStyleLbl="revTx" presStyleIdx="4" presStyleCnt="7">
        <dgm:presLayoutVars>
          <dgm:bulletEnabled val="1"/>
        </dgm:presLayoutVars>
      </dgm:prSet>
      <dgm:spPr/>
    </dgm:pt>
    <dgm:pt modelId="{36728289-E3EC-4E49-BB0B-6A3D0CA9C5EB}" type="pres">
      <dgm:prSet presAssocID="{65850BAF-A850-42B2-A384-B314C8D4D229}" presName="parentText" presStyleLbl="node1" presStyleIdx="5" presStyleCnt="7">
        <dgm:presLayoutVars>
          <dgm:chMax val="0"/>
          <dgm:bulletEnabled val="1"/>
        </dgm:presLayoutVars>
      </dgm:prSet>
      <dgm:spPr/>
    </dgm:pt>
    <dgm:pt modelId="{66F1AD17-6D20-482D-B896-38A1F15F1664}" type="pres">
      <dgm:prSet presAssocID="{65850BAF-A850-42B2-A384-B314C8D4D229}" presName="childText" presStyleLbl="revTx" presStyleIdx="5" presStyleCnt="7">
        <dgm:presLayoutVars>
          <dgm:bulletEnabled val="1"/>
        </dgm:presLayoutVars>
      </dgm:prSet>
      <dgm:spPr/>
    </dgm:pt>
    <dgm:pt modelId="{DCE4B9D3-E66C-41EF-8509-2FFAB1514055}" type="pres">
      <dgm:prSet presAssocID="{B450BFD8-ECEC-4933-A903-25E5DB0D78FE}" presName="parentText" presStyleLbl="node1" presStyleIdx="6" presStyleCnt="7">
        <dgm:presLayoutVars>
          <dgm:chMax val="0"/>
          <dgm:bulletEnabled val="1"/>
        </dgm:presLayoutVars>
      </dgm:prSet>
      <dgm:spPr/>
    </dgm:pt>
    <dgm:pt modelId="{D8CA0FA6-9566-4D4F-9F30-3559BEB35E67}" type="pres">
      <dgm:prSet presAssocID="{B450BFD8-ECEC-4933-A903-25E5DB0D78FE}" presName="childText" presStyleLbl="revTx" presStyleIdx="6" presStyleCnt="7">
        <dgm:presLayoutVars>
          <dgm:bulletEnabled val="1"/>
        </dgm:presLayoutVars>
      </dgm:prSet>
      <dgm:spPr/>
    </dgm:pt>
  </dgm:ptLst>
  <dgm:cxnLst>
    <dgm:cxn modelId="{3F413303-54A2-440B-8A0D-DF88EAA08F19}" type="presOf" srcId="{2E23B8AB-68D2-489F-82E6-BC9C4240190C}" destId="{A11143A7-62AB-4B3E-BF44-59E210E43B80}" srcOrd="0" destOrd="0" presId="urn:microsoft.com/office/officeart/2005/8/layout/vList2"/>
    <dgm:cxn modelId="{A0FB1A0D-C913-40E4-905C-5B38CE6ECBE1}" srcId="{AB12A96E-587B-49CF-975F-A633D10ABED4}" destId="{13FE43D4-72CB-4439-8BB1-EEE594E9D0B8}" srcOrd="3" destOrd="0" parTransId="{4F034232-48E8-4920-B146-963562267865}" sibTransId="{32D7C7C0-0D12-4FC4-85E8-B11DD43895CC}"/>
    <dgm:cxn modelId="{9F71FB16-6DA6-4460-8C9B-5BB1CE15EAAA}" type="presOf" srcId="{65850BAF-A850-42B2-A384-B314C8D4D229}" destId="{36728289-E3EC-4E49-BB0B-6A3D0CA9C5EB}" srcOrd="0" destOrd="0" presId="urn:microsoft.com/office/officeart/2005/8/layout/vList2"/>
    <dgm:cxn modelId="{7F32561C-C766-49C2-8F7F-783DE4383D80}" type="presOf" srcId="{AB12A96E-587B-49CF-975F-A633D10ABED4}" destId="{E947150B-56F3-4786-8D7C-89878088C030}" srcOrd="0" destOrd="0" presId="urn:microsoft.com/office/officeart/2005/8/layout/vList2"/>
    <dgm:cxn modelId="{0933E62E-AD47-4C83-81C3-B7EEDF07FDA3}" type="presOf" srcId="{064A3A2D-5754-4190-8240-1B2440185E84}" destId="{3AE99AF1-EDE3-44BC-B942-30418AFF8CEA}" srcOrd="0" destOrd="0" presId="urn:microsoft.com/office/officeart/2005/8/layout/vList2"/>
    <dgm:cxn modelId="{7513E83E-8E10-433D-928B-4AA9C16CFBF9}" type="presOf" srcId="{13FE43D4-72CB-4439-8BB1-EEE594E9D0B8}" destId="{C7AB2383-A34D-4FC8-9CE1-4C059588C1AA}" srcOrd="0" destOrd="0" presId="urn:microsoft.com/office/officeart/2005/8/layout/vList2"/>
    <dgm:cxn modelId="{23071144-0D3E-42F1-A311-F9E607FF04B7}" srcId="{AB12A96E-587B-49CF-975F-A633D10ABED4}" destId="{DE6DD30B-2B31-4B32-AAFB-977FC5268E84}" srcOrd="0" destOrd="0" parTransId="{D61167B5-4587-4DB9-8835-F57677143D3B}" sibTransId="{1A269019-79E1-46A8-AD14-F61411141BB4}"/>
    <dgm:cxn modelId="{AB40C36C-F4E2-4D4E-8D15-1EF6E35D4692}" srcId="{B450BFD8-ECEC-4933-A903-25E5DB0D78FE}" destId="{AFC22EF7-85EC-4778-8880-FC7BEF5C97E7}" srcOrd="0" destOrd="0" parTransId="{2DDCA549-7FDB-4A35-B951-16EE318A3FE1}" sibTransId="{A254AB87-43D4-40C3-ADD3-CAD43BA8ED27}"/>
    <dgm:cxn modelId="{B08FD36C-6134-4F60-8F77-E4CF26EB59A5}" type="presOf" srcId="{30AD1790-60A5-44CD-8951-F15610BDC300}" destId="{A31F88E6-E76A-4775-9792-E196527D176A}" srcOrd="0" destOrd="0" presId="urn:microsoft.com/office/officeart/2005/8/layout/vList2"/>
    <dgm:cxn modelId="{E045F84E-F5DE-432C-92FD-ADA9BE9EBE87}" type="presOf" srcId="{C7A871EA-9954-4F39-B5F0-008794F88D7F}" destId="{6D90D496-CF22-48D1-986F-97163EE24955}" srcOrd="0" destOrd="0" presId="urn:microsoft.com/office/officeart/2005/8/layout/vList2"/>
    <dgm:cxn modelId="{63FE4770-1B9B-45E5-9B2D-2BBA1A313DA7}" type="presOf" srcId="{936810EA-A208-4395-B80A-BA04D8878C6B}" destId="{2C1C4CCA-B9D8-40A6-86D3-652EE059B517}" srcOrd="0" destOrd="0" presId="urn:microsoft.com/office/officeart/2005/8/layout/vList2"/>
    <dgm:cxn modelId="{3FD57470-F682-4503-A9E3-1D5DB497FBF2}" type="presOf" srcId="{EC905EFB-ACC6-49BB-8496-B75B1FD6A00C}" destId="{897FAA83-7F34-451A-B646-A366DB42D3B6}" srcOrd="0" destOrd="0" presId="urn:microsoft.com/office/officeart/2005/8/layout/vList2"/>
    <dgm:cxn modelId="{26A29276-35C7-4A93-9E32-920200080E7D}" srcId="{DE6DD30B-2B31-4B32-AAFB-977FC5268E84}" destId="{EC905EFB-ACC6-49BB-8496-B75B1FD6A00C}" srcOrd="0" destOrd="0" parTransId="{CA6FAA51-5F48-41A4-A333-6DF901C81279}" sibTransId="{3FED4CE3-3FAA-4EDB-8979-9A727E93A657}"/>
    <dgm:cxn modelId="{7F714878-F0D3-4873-A1AB-F323A5512B9F}" srcId="{AB12A96E-587B-49CF-975F-A633D10ABED4}" destId="{936810EA-A208-4395-B80A-BA04D8878C6B}" srcOrd="2" destOrd="0" parTransId="{EE6055B3-CB77-4C2B-A85B-A06859947F8A}" sibTransId="{2D6921CD-D561-4A19-9335-F91B868F2810}"/>
    <dgm:cxn modelId="{64F7EC78-8D12-42F9-AA95-8E5FBF8C0C94}" type="presOf" srcId="{AFC22EF7-85EC-4778-8880-FC7BEF5C97E7}" destId="{D8CA0FA6-9566-4D4F-9F30-3559BEB35E67}" srcOrd="0" destOrd="0" presId="urn:microsoft.com/office/officeart/2005/8/layout/vList2"/>
    <dgm:cxn modelId="{46BF9F88-464F-486C-A88E-F006DC5E69D0}" srcId="{65850BAF-A850-42B2-A384-B314C8D4D229}" destId="{FDD02491-F6A3-4DB0-801A-904345AC7D53}" srcOrd="0" destOrd="0" parTransId="{C24E4810-3AD6-4CC9-BE91-D1C49DE989EE}" sibTransId="{FC4F74FB-8F60-449C-BDF9-8403110DB183}"/>
    <dgm:cxn modelId="{8D23D78C-3393-4919-A3FE-FFF8BD82D171}" srcId="{AB12A96E-587B-49CF-975F-A633D10ABED4}" destId="{E83F18A4-99F1-4B56-B836-B6C5ABAF6184}" srcOrd="4" destOrd="0" parTransId="{F865808B-69FF-471B-80A5-68F2B3FBB871}" sibTransId="{FEDFEAB9-30F1-4B66-83F9-E288EC27D016}"/>
    <dgm:cxn modelId="{841E0B9B-84D7-46CA-BB4E-714311E63636}" srcId="{936810EA-A208-4395-B80A-BA04D8878C6B}" destId="{F73880C9-575D-4D28-835A-BCE5A0A559C1}" srcOrd="0" destOrd="0" parTransId="{9AF4A0BE-2D6B-4FB7-ACB6-49398F75A914}" sibTransId="{12657EEA-CEE3-44CA-BA59-22177E0E8A46}"/>
    <dgm:cxn modelId="{F30DF49D-2D1C-40EB-A1F4-73ED2A0964D7}" srcId="{30AD1790-60A5-44CD-8951-F15610BDC300}" destId="{2E23B8AB-68D2-489F-82E6-BC9C4240190C}" srcOrd="0" destOrd="0" parTransId="{6E36610D-8B35-4CD9-A8E3-59B0B647D3E4}" sibTransId="{CD5F94DA-F8FB-4010-85CD-72B22F38BCF4}"/>
    <dgm:cxn modelId="{92CF379F-8167-4BB3-A33B-15645B9C2D06}" type="presOf" srcId="{E83F18A4-99F1-4B56-B836-B6C5ABAF6184}" destId="{577ED947-18E9-4746-9A2E-FE3AD8006C5C}" srcOrd="0" destOrd="0" presId="urn:microsoft.com/office/officeart/2005/8/layout/vList2"/>
    <dgm:cxn modelId="{82929ABD-5720-4F68-9E1B-BDC20DD4796B}" type="presOf" srcId="{F73880C9-575D-4D28-835A-BCE5A0A559C1}" destId="{B49EEBE1-F5AF-4237-9BD0-D7FE905E8AAB}" srcOrd="0" destOrd="0" presId="urn:microsoft.com/office/officeart/2005/8/layout/vList2"/>
    <dgm:cxn modelId="{9B0A5AC1-A42D-4340-B59B-8A60691EAF9A}" srcId="{AB12A96E-587B-49CF-975F-A633D10ABED4}" destId="{65850BAF-A850-42B2-A384-B314C8D4D229}" srcOrd="5" destOrd="0" parTransId="{577286AB-8B97-4148-B774-237741AB2D6E}" sibTransId="{1D014E5D-CDDC-4E08-B1FA-943A40F18515}"/>
    <dgm:cxn modelId="{301892CE-F64B-4DB9-9BFB-53015B2D286B}" type="presOf" srcId="{B450BFD8-ECEC-4933-A903-25E5DB0D78FE}" destId="{DCE4B9D3-E66C-41EF-8509-2FFAB1514055}" srcOrd="0" destOrd="0" presId="urn:microsoft.com/office/officeart/2005/8/layout/vList2"/>
    <dgm:cxn modelId="{7E3045E7-3318-49F4-97A7-050A6D51A427}" srcId="{AB12A96E-587B-49CF-975F-A633D10ABED4}" destId="{30AD1790-60A5-44CD-8951-F15610BDC300}" srcOrd="1" destOrd="0" parTransId="{ECB5CEB9-F90B-448D-AF7A-257E4CDEF5A0}" sibTransId="{62DB689E-4978-4B7A-85BB-24A609C7269D}"/>
    <dgm:cxn modelId="{6091E4E7-5380-4D15-B2A7-4480BA8BC4BA}" srcId="{E83F18A4-99F1-4B56-B836-B6C5ABAF6184}" destId="{C7A871EA-9954-4F39-B5F0-008794F88D7F}" srcOrd="0" destOrd="0" parTransId="{DC9AD08C-ECE4-4389-A762-1D6C66DCE9FA}" sibTransId="{67950E8A-54D0-4E82-91F0-0C22B1E47C32}"/>
    <dgm:cxn modelId="{7D2A69F0-2CFD-404F-8DBE-AC39E5562BAF}" type="presOf" srcId="{FDD02491-F6A3-4DB0-801A-904345AC7D53}" destId="{66F1AD17-6D20-482D-B896-38A1F15F1664}" srcOrd="0" destOrd="0" presId="urn:microsoft.com/office/officeart/2005/8/layout/vList2"/>
    <dgm:cxn modelId="{47B7D2F5-27DA-411A-B6BB-F39BA4BEF151}" srcId="{AB12A96E-587B-49CF-975F-A633D10ABED4}" destId="{B450BFD8-ECEC-4933-A903-25E5DB0D78FE}" srcOrd="6" destOrd="0" parTransId="{8293B0D7-D426-4082-99DB-B7825278767E}" sibTransId="{A68A7598-68AF-4F48-8496-CF0CEACFE9CF}"/>
    <dgm:cxn modelId="{9B4BDFF5-7C70-4C2F-911C-1192036D7BCC}" srcId="{13FE43D4-72CB-4439-8BB1-EEE594E9D0B8}" destId="{064A3A2D-5754-4190-8240-1B2440185E84}" srcOrd="0" destOrd="0" parTransId="{21387B75-0FB6-41D8-8B76-9AC67C57EF09}" sibTransId="{5BDAE710-0F56-428C-93BA-B0EF3058E2B8}"/>
    <dgm:cxn modelId="{427D5CF6-E53B-4E46-9AEB-0D5F120E0064}" type="presOf" srcId="{DE6DD30B-2B31-4B32-AAFB-977FC5268E84}" destId="{40DBC1D0-31DE-42F8-A361-2BE9D7B72171}" srcOrd="0" destOrd="0" presId="urn:microsoft.com/office/officeart/2005/8/layout/vList2"/>
    <dgm:cxn modelId="{36053669-0F8C-41C5-A932-CC84AA94FA76}" type="presParOf" srcId="{E947150B-56F3-4786-8D7C-89878088C030}" destId="{40DBC1D0-31DE-42F8-A361-2BE9D7B72171}" srcOrd="0" destOrd="0" presId="urn:microsoft.com/office/officeart/2005/8/layout/vList2"/>
    <dgm:cxn modelId="{B943C63E-1842-4467-B6B5-8DF36F49666D}" type="presParOf" srcId="{E947150B-56F3-4786-8D7C-89878088C030}" destId="{897FAA83-7F34-451A-B646-A366DB42D3B6}" srcOrd="1" destOrd="0" presId="urn:microsoft.com/office/officeart/2005/8/layout/vList2"/>
    <dgm:cxn modelId="{7E9F2BA5-17B5-4C95-85C9-96B38BFD039A}" type="presParOf" srcId="{E947150B-56F3-4786-8D7C-89878088C030}" destId="{A31F88E6-E76A-4775-9792-E196527D176A}" srcOrd="2" destOrd="0" presId="urn:microsoft.com/office/officeart/2005/8/layout/vList2"/>
    <dgm:cxn modelId="{AF3D5542-5107-45E3-9F45-AE040573C1B2}" type="presParOf" srcId="{E947150B-56F3-4786-8D7C-89878088C030}" destId="{A11143A7-62AB-4B3E-BF44-59E210E43B80}" srcOrd="3" destOrd="0" presId="urn:microsoft.com/office/officeart/2005/8/layout/vList2"/>
    <dgm:cxn modelId="{A42C406E-4449-41F9-A712-EA380ED2FDE7}" type="presParOf" srcId="{E947150B-56F3-4786-8D7C-89878088C030}" destId="{2C1C4CCA-B9D8-40A6-86D3-652EE059B517}" srcOrd="4" destOrd="0" presId="urn:microsoft.com/office/officeart/2005/8/layout/vList2"/>
    <dgm:cxn modelId="{2E186278-FBD2-4C82-A5E1-2819CFBEEC7A}" type="presParOf" srcId="{E947150B-56F3-4786-8D7C-89878088C030}" destId="{B49EEBE1-F5AF-4237-9BD0-D7FE905E8AAB}" srcOrd="5" destOrd="0" presId="urn:microsoft.com/office/officeart/2005/8/layout/vList2"/>
    <dgm:cxn modelId="{66C0DF97-B277-4AE2-B09F-EB9B3D39AEFA}" type="presParOf" srcId="{E947150B-56F3-4786-8D7C-89878088C030}" destId="{C7AB2383-A34D-4FC8-9CE1-4C059588C1AA}" srcOrd="6" destOrd="0" presId="urn:microsoft.com/office/officeart/2005/8/layout/vList2"/>
    <dgm:cxn modelId="{3B4ED2C1-4E79-4FD3-AC49-6EFAC275535F}" type="presParOf" srcId="{E947150B-56F3-4786-8D7C-89878088C030}" destId="{3AE99AF1-EDE3-44BC-B942-30418AFF8CEA}" srcOrd="7" destOrd="0" presId="urn:microsoft.com/office/officeart/2005/8/layout/vList2"/>
    <dgm:cxn modelId="{E86AD11E-C66D-4528-B740-42DF734EA9F1}" type="presParOf" srcId="{E947150B-56F3-4786-8D7C-89878088C030}" destId="{577ED947-18E9-4746-9A2E-FE3AD8006C5C}" srcOrd="8" destOrd="0" presId="urn:microsoft.com/office/officeart/2005/8/layout/vList2"/>
    <dgm:cxn modelId="{55FFEBB6-2C17-45B0-8CCD-7307BD5F3659}" type="presParOf" srcId="{E947150B-56F3-4786-8D7C-89878088C030}" destId="{6D90D496-CF22-48D1-986F-97163EE24955}" srcOrd="9" destOrd="0" presId="urn:microsoft.com/office/officeart/2005/8/layout/vList2"/>
    <dgm:cxn modelId="{1EFD4045-9AA3-44AE-8317-6B8B800266B1}" type="presParOf" srcId="{E947150B-56F3-4786-8D7C-89878088C030}" destId="{36728289-E3EC-4E49-BB0B-6A3D0CA9C5EB}" srcOrd="10" destOrd="0" presId="urn:microsoft.com/office/officeart/2005/8/layout/vList2"/>
    <dgm:cxn modelId="{B1FE70E3-E6AF-4992-BD40-55813726CB4D}" type="presParOf" srcId="{E947150B-56F3-4786-8D7C-89878088C030}" destId="{66F1AD17-6D20-482D-B896-38A1F15F1664}" srcOrd="11" destOrd="0" presId="urn:microsoft.com/office/officeart/2005/8/layout/vList2"/>
    <dgm:cxn modelId="{1AA0A76B-5E17-4418-BC0D-EA307560BCA7}" type="presParOf" srcId="{E947150B-56F3-4786-8D7C-89878088C030}" destId="{DCE4B9D3-E66C-41EF-8509-2FFAB1514055}" srcOrd="12" destOrd="0" presId="urn:microsoft.com/office/officeart/2005/8/layout/vList2"/>
    <dgm:cxn modelId="{B406A48B-B030-46B0-95CC-551815CCC8C4}" type="presParOf" srcId="{E947150B-56F3-4786-8D7C-89878088C030}" destId="{D8CA0FA6-9566-4D4F-9F30-3559BEB35E67}" srcOrd="1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4CAE53-601C-4878-97E3-4E1C45DD75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5A6A6B4-D88F-4C2F-970E-D15CBB3C91D1}">
      <dgm:prSet/>
      <dgm:spPr/>
      <dgm:t>
        <a:bodyPr/>
        <a:lstStyle/>
        <a:p>
          <a:r>
            <a:rPr lang="en-US" dirty="0"/>
            <a:t>When creating a table we inform  Cassandra not only  what the name and type of data are, but also  how to store and distribute data </a:t>
          </a:r>
          <a:endParaRPr lang="en-IN" dirty="0"/>
        </a:p>
      </dgm:t>
    </dgm:pt>
    <dgm:pt modelId="{87BA2EA2-3F71-4E02-9524-D8D22FC00565}" type="parTrans" cxnId="{591A37EA-DDF3-4E25-B111-1018292F903E}">
      <dgm:prSet/>
      <dgm:spPr/>
      <dgm:t>
        <a:bodyPr/>
        <a:lstStyle/>
        <a:p>
          <a:endParaRPr lang="en-IN"/>
        </a:p>
      </dgm:t>
    </dgm:pt>
    <dgm:pt modelId="{489923B2-BB72-43DB-9A99-4F752279C0C2}" type="sibTrans" cxnId="{591A37EA-DDF3-4E25-B111-1018292F903E}">
      <dgm:prSet/>
      <dgm:spPr/>
      <dgm:t>
        <a:bodyPr/>
        <a:lstStyle/>
        <a:p>
          <a:endParaRPr lang="en-IN"/>
        </a:p>
      </dgm:t>
    </dgm:pt>
    <dgm:pt modelId="{E02D8BAC-594E-4358-B9BD-A85BFE6D9128}" type="pres">
      <dgm:prSet presAssocID="{714CAE53-601C-4878-97E3-4E1C45DD7548}" presName="linear" presStyleCnt="0">
        <dgm:presLayoutVars>
          <dgm:animLvl val="lvl"/>
          <dgm:resizeHandles val="exact"/>
        </dgm:presLayoutVars>
      </dgm:prSet>
      <dgm:spPr/>
    </dgm:pt>
    <dgm:pt modelId="{01E86422-402B-476E-9578-1CD2847D759D}" type="pres">
      <dgm:prSet presAssocID="{45A6A6B4-D88F-4C2F-970E-D15CBB3C91D1}" presName="parentText" presStyleLbl="node1" presStyleIdx="0" presStyleCnt="1">
        <dgm:presLayoutVars>
          <dgm:chMax val="0"/>
          <dgm:bulletEnabled val="1"/>
        </dgm:presLayoutVars>
      </dgm:prSet>
      <dgm:spPr/>
    </dgm:pt>
  </dgm:ptLst>
  <dgm:cxnLst>
    <dgm:cxn modelId="{A0C61429-BF9C-46F8-B13A-CC2180D6F31B}" type="presOf" srcId="{45A6A6B4-D88F-4C2F-970E-D15CBB3C91D1}" destId="{01E86422-402B-476E-9578-1CD2847D759D}" srcOrd="0" destOrd="0" presId="urn:microsoft.com/office/officeart/2005/8/layout/vList2"/>
    <dgm:cxn modelId="{DB4E8A8C-5B1C-41C1-842E-6C89755E8072}" type="presOf" srcId="{714CAE53-601C-4878-97E3-4E1C45DD7548}" destId="{E02D8BAC-594E-4358-B9BD-A85BFE6D9128}" srcOrd="0" destOrd="0" presId="urn:microsoft.com/office/officeart/2005/8/layout/vList2"/>
    <dgm:cxn modelId="{591A37EA-DDF3-4E25-B111-1018292F903E}" srcId="{714CAE53-601C-4878-97E3-4E1C45DD7548}" destId="{45A6A6B4-D88F-4C2F-970E-D15CBB3C91D1}" srcOrd="0" destOrd="0" parTransId="{87BA2EA2-3F71-4E02-9524-D8D22FC00565}" sibTransId="{489923B2-BB72-43DB-9A99-4F752279C0C2}"/>
    <dgm:cxn modelId="{CB6AEC2C-B8A3-43AC-86B3-0C2A3829CB0E}" type="presParOf" srcId="{E02D8BAC-594E-4358-B9BD-A85BFE6D9128}" destId="{01E86422-402B-476E-9578-1CD2847D75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32C5433-578F-4CE6-B38B-949A1BF2CB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3E7021F-8BDC-4EDA-8CBD-45E4F932FD9F}">
      <dgm:prSet/>
      <dgm:spPr/>
      <dgm:t>
        <a:bodyPr/>
        <a:lstStyle/>
        <a:p>
          <a:r>
            <a:rPr lang="en-US" b="0" i="0"/>
            <a:t>Cassandra read and write operations are performed using a partition key on a table</a:t>
          </a:r>
          <a:endParaRPr lang="en-IN"/>
        </a:p>
      </dgm:t>
    </dgm:pt>
    <dgm:pt modelId="{F947AE53-373B-4660-8E11-867A3BEEFCEE}" type="parTrans" cxnId="{72FBCB92-F8D3-4530-83B3-EE112B252616}">
      <dgm:prSet/>
      <dgm:spPr/>
      <dgm:t>
        <a:bodyPr/>
        <a:lstStyle/>
        <a:p>
          <a:endParaRPr lang="en-IN"/>
        </a:p>
      </dgm:t>
    </dgm:pt>
    <dgm:pt modelId="{E2487273-010D-4CC0-A682-74EDF71F564A}" type="sibTrans" cxnId="{72FBCB92-F8D3-4530-83B3-EE112B252616}">
      <dgm:prSet/>
      <dgm:spPr/>
      <dgm:t>
        <a:bodyPr/>
        <a:lstStyle/>
        <a:p>
          <a:endParaRPr lang="en-IN"/>
        </a:p>
      </dgm:t>
    </dgm:pt>
    <dgm:pt modelId="{A0F1CF55-604A-48B5-9751-D9E935C99B42}">
      <dgm:prSet/>
      <dgm:spPr/>
      <dgm:t>
        <a:bodyPr/>
        <a:lstStyle/>
        <a:p>
          <a:r>
            <a:rPr lang="en-US" b="0" i="0"/>
            <a:t>Cassandra uses ‘tokens’ (a long value out of range </a:t>
          </a:r>
          <a:r>
            <a:rPr lang="en-US" b="1" i="0"/>
            <a:t>-2^63</a:t>
          </a:r>
          <a:r>
            <a:rPr lang="en-US" b="0" i="0"/>
            <a:t> to </a:t>
          </a:r>
          <a:r>
            <a:rPr lang="en-US" b="1" i="0"/>
            <a:t>+2^63 -1</a:t>
          </a:r>
          <a:r>
            <a:rPr lang="en-US" b="0" i="0"/>
            <a:t>) for data distribution and indexing.</a:t>
          </a:r>
          <a:endParaRPr lang="en-IN"/>
        </a:p>
      </dgm:t>
    </dgm:pt>
    <dgm:pt modelId="{3B312963-EFE7-4B20-A7B0-B12F63273FFA}" type="parTrans" cxnId="{70C0C0E8-1ACA-41E2-9BAE-634DA8EE24D1}">
      <dgm:prSet/>
      <dgm:spPr/>
      <dgm:t>
        <a:bodyPr/>
        <a:lstStyle/>
        <a:p>
          <a:endParaRPr lang="en-IN"/>
        </a:p>
      </dgm:t>
    </dgm:pt>
    <dgm:pt modelId="{18DE44F0-14BF-4F8E-BDF1-49B5AE8CA747}" type="sibTrans" cxnId="{70C0C0E8-1ACA-41E2-9BAE-634DA8EE24D1}">
      <dgm:prSet/>
      <dgm:spPr/>
      <dgm:t>
        <a:bodyPr/>
        <a:lstStyle/>
        <a:p>
          <a:endParaRPr lang="en-IN"/>
        </a:p>
      </dgm:t>
    </dgm:pt>
    <dgm:pt modelId="{33299FCA-0DC9-4BAC-9563-2EE4751ED71F}">
      <dgm:prSet/>
      <dgm:spPr/>
      <dgm:t>
        <a:bodyPr/>
        <a:lstStyle/>
        <a:p>
          <a:r>
            <a:rPr lang="en-US" b="0" i="0"/>
            <a:t>The tokens are mapped to the partition keys using a ‘partitioner’. The partitioner applies a partitioning function to convert any given partition key to a token. </a:t>
          </a:r>
          <a:endParaRPr lang="en-IN"/>
        </a:p>
      </dgm:t>
    </dgm:pt>
    <dgm:pt modelId="{33E5F36A-E504-4D7C-8569-6D13BC4FA452}" type="parTrans" cxnId="{83E87E35-EDA3-48CD-A942-43FED6914F09}">
      <dgm:prSet/>
      <dgm:spPr/>
      <dgm:t>
        <a:bodyPr/>
        <a:lstStyle/>
        <a:p>
          <a:endParaRPr lang="en-IN"/>
        </a:p>
      </dgm:t>
    </dgm:pt>
    <dgm:pt modelId="{A052FDC8-7210-4083-B156-953C351955F2}" type="sibTrans" cxnId="{83E87E35-EDA3-48CD-A942-43FED6914F09}">
      <dgm:prSet/>
      <dgm:spPr/>
      <dgm:t>
        <a:bodyPr/>
        <a:lstStyle/>
        <a:p>
          <a:endParaRPr lang="en-IN"/>
        </a:p>
      </dgm:t>
    </dgm:pt>
    <dgm:pt modelId="{54D5BA2F-AD6F-4BA8-87B7-A98990158503}">
      <dgm:prSet/>
      <dgm:spPr/>
      <dgm:t>
        <a:bodyPr/>
        <a:lstStyle/>
        <a:p>
          <a:r>
            <a:rPr lang="en-US" b="0" i="0"/>
            <a:t>Each node in a Cassandra cluster owns a set of data partitions using this token mechanism. The data is then indexed on each node with the help of the partition key. </a:t>
          </a:r>
          <a:endParaRPr lang="en-IN"/>
        </a:p>
      </dgm:t>
    </dgm:pt>
    <dgm:pt modelId="{D4D042C4-99AF-4201-BE2B-9AD6C69A2EBA}" type="parTrans" cxnId="{87794671-334E-40A2-A9D8-C1E86490C3F9}">
      <dgm:prSet/>
      <dgm:spPr/>
      <dgm:t>
        <a:bodyPr/>
        <a:lstStyle/>
        <a:p>
          <a:endParaRPr lang="en-IN"/>
        </a:p>
      </dgm:t>
    </dgm:pt>
    <dgm:pt modelId="{5A2CD0DC-01B6-4DCD-943F-7F05AAB92C9E}" type="sibTrans" cxnId="{87794671-334E-40A2-A9D8-C1E86490C3F9}">
      <dgm:prSet/>
      <dgm:spPr/>
      <dgm:t>
        <a:bodyPr/>
        <a:lstStyle/>
        <a:p>
          <a:endParaRPr lang="en-IN"/>
        </a:p>
      </dgm:t>
    </dgm:pt>
    <dgm:pt modelId="{92F1D679-2C47-439C-8E96-81B120116D52}">
      <dgm:prSet/>
      <dgm:spPr/>
      <dgm:t>
        <a:bodyPr/>
        <a:lstStyle/>
        <a:p>
          <a:r>
            <a:rPr lang="en-US" b="0" i="0" u="sng"/>
            <a:t>Cassandra uses a partition key to determine which node store data on and where to find data when it’s needed.</a:t>
          </a:r>
          <a:endParaRPr lang="en-IN"/>
        </a:p>
      </dgm:t>
    </dgm:pt>
    <dgm:pt modelId="{E11A41F0-B691-4E88-9C2A-3ADBD0F2E27E}" type="parTrans" cxnId="{A7960B9A-5A66-4650-A75D-23306737A4E7}">
      <dgm:prSet/>
      <dgm:spPr/>
      <dgm:t>
        <a:bodyPr/>
        <a:lstStyle/>
        <a:p>
          <a:endParaRPr lang="en-IN"/>
        </a:p>
      </dgm:t>
    </dgm:pt>
    <dgm:pt modelId="{F0CC4D45-938B-4F9C-84A2-AFF788AC4AEC}" type="sibTrans" cxnId="{A7960B9A-5A66-4650-A75D-23306737A4E7}">
      <dgm:prSet/>
      <dgm:spPr/>
      <dgm:t>
        <a:bodyPr/>
        <a:lstStyle/>
        <a:p>
          <a:endParaRPr lang="en-IN"/>
        </a:p>
      </dgm:t>
    </dgm:pt>
    <dgm:pt modelId="{1F6BC43B-7F4D-421D-B2E7-F314F03B419A}" type="pres">
      <dgm:prSet presAssocID="{332C5433-578F-4CE6-B38B-949A1BF2CB13}" presName="linear" presStyleCnt="0">
        <dgm:presLayoutVars>
          <dgm:animLvl val="lvl"/>
          <dgm:resizeHandles val="exact"/>
        </dgm:presLayoutVars>
      </dgm:prSet>
      <dgm:spPr/>
    </dgm:pt>
    <dgm:pt modelId="{477F8846-41EE-499D-AC7E-E0059F688EE3}" type="pres">
      <dgm:prSet presAssocID="{33E7021F-8BDC-4EDA-8CBD-45E4F932FD9F}" presName="parentText" presStyleLbl="node1" presStyleIdx="0" presStyleCnt="5">
        <dgm:presLayoutVars>
          <dgm:chMax val="0"/>
          <dgm:bulletEnabled val="1"/>
        </dgm:presLayoutVars>
      </dgm:prSet>
      <dgm:spPr/>
    </dgm:pt>
    <dgm:pt modelId="{70EEF30C-1D83-4BB8-B90B-D3A3B54A4C82}" type="pres">
      <dgm:prSet presAssocID="{E2487273-010D-4CC0-A682-74EDF71F564A}" presName="spacer" presStyleCnt="0"/>
      <dgm:spPr/>
    </dgm:pt>
    <dgm:pt modelId="{27411DBE-64C5-4EC2-9F1E-3FAD1F603FD0}" type="pres">
      <dgm:prSet presAssocID="{A0F1CF55-604A-48B5-9751-D9E935C99B42}" presName="parentText" presStyleLbl="node1" presStyleIdx="1" presStyleCnt="5">
        <dgm:presLayoutVars>
          <dgm:chMax val="0"/>
          <dgm:bulletEnabled val="1"/>
        </dgm:presLayoutVars>
      </dgm:prSet>
      <dgm:spPr/>
    </dgm:pt>
    <dgm:pt modelId="{ADFBAA25-59F5-4997-BFE0-D1A2B30FAEA6}" type="pres">
      <dgm:prSet presAssocID="{18DE44F0-14BF-4F8E-BDF1-49B5AE8CA747}" presName="spacer" presStyleCnt="0"/>
      <dgm:spPr/>
    </dgm:pt>
    <dgm:pt modelId="{DEDBCB8C-DF99-4D44-96C2-37E2AAC1B790}" type="pres">
      <dgm:prSet presAssocID="{33299FCA-0DC9-4BAC-9563-2EE4751ED71F}" presName="parentText" presStyleLbl="node1" presStyleIdx="2" presStyleCnt="5">
        <dgm:presLayoutVars>
          <dgm:chMax val="0"/>
          <dgm:bulletEnabled val="1"/>
        </dgm:presLayoutVars>
      </dgm:prSet>
      <dgm:spPr/>
    </dgm:pt>
    <dgm:pt modelId="{654E29E3-AE98-42CF-B453-B931CF687FA2}" type="pres">
      <dgm:prSet presAssocID="{A052FDC8-7210-4083-B156-953C351955F2}" presName="spacer" presStyleCnt="0"/>
      <dgm:spPr/>
    </dgm:pt>
    <dgm:pt modelId="{7ECCC48A-E482-46AE-B5F0-696F7E3E6214}" type="pres">
      <dgm:prSet presAssocID="{54D5BA2F-AD6F-4BA8-87B7-A98990158503}" presName="parentText" presStyleLbl="node1" presStyleIdx="3" presStyleCnt="5">
        <dgm:presLayoutVars>
          <dgm:chMax val="0"/>
          <dgm:bulletEnabled val="1"/>
        </dgm:presLayoutVars>
      </dgm:prSet>
      <dgm:spPr/>
    </dgm:pt>
    <dgm:pt modelId="{72AB1EA6-9E40-4430-9589-879460ECEEC8}" type="pres">
      <dgm:prSet presAssocID="{5A2CD0DC-01B6-4DCD-943F-7F05AAB92C9E}" presName="spacer" presStyleCnt="0"/>
      <dgm:spPr/>
    </dgm:pt>
    <dgm:pt modelId="{57540138-26D8-4D89-8476-16E30CFDD1E0}" type="pres">
      <dgm:prSet presAssocID="{92F1D679-2C47-439C-8E96-81B120116D52}" presName="parentText" presStyleLbl="node1" presStyleIdx="4" presStyleCnt="5">
        <dgm:presLayoutVars>
          <dgm:chMax val="0"/>
          <dgm:bulletEnabled val="1"/>
        </dgm:presLayoutVars>
      </dgm:prSet>
      <dgm:spPr/>
    </dgm:pt>
  </dgm:ptLst>
  <dgm:cxnLst>
    <dgm:cxn modelId="{83E87E35-EDA3-48CD-A942-43FED6914F09}" srcId="{332C5433-578F-4CE6-B38B-949A1BF2CB13}" destId="{33299FCA-0DC9-4BAC-9563-2EE4751ED71F}" srcOrd="2" destOrd="0" parTransId="{33E5F36A-E504-4D7C-8569-6D13BC4FA452}" sibTransId="{A052FDC8-7210-4083-B156-953C351955F2}"/>
    <dgm:cxn modelId="{3478903A-819B-4B72-A182-07CA96A0561F}" type="presOf" srcId="{33299FCA-0DC9-4BAC-9563-2EE4751ED71F}" destId="{DEDBCB8C-DF99-4D44-96C2-37E2AAC1B790}" srcOrd="0" destOrd="0" presId="urn:microsoft.com/office/officeart/2005/8/layout/vList2"/>
    <dgm:cxn modelId="{87794671-334E-40A2-A9D8-C1E86490C3F9}" srcId="{332C5433-578F-4CE6-B38B-949A1BF2CB13}" destId="{54D5BA2F-AD6F-4BA8-87B7-A98990158503}" srcOrd="3" destOrd="0" parTransId="{D4D042C4-99AF-4201-BE2B-9AD6C69A2EBA}" sibTransId="{5A2CD0DC-01B6-4DCD-943F-7F05AAB92C9E}"/>
    <dgm:cxn modelId="{9FE5CD54-2DB1-44D0-97B2-8A445D5DF76A}" type="presOf" srcId="{332C5433-578F-4CE6-B38B-949A1BF2CB13}" destId="{1F6BC43B-7F4D-421D-B2E7-F314F03B419A}" srcOrd="0" destOrd="0" presId="urn:microsoft.com/office/officeart/2005/8/layout/vList2"/>
    <dgm:cxn modelId="{CC17AE59-1ECB-4031-89EA-6623210E75CD}" type="presOf" srcId="{92F1D679-2C47-439C-8E96-81B120116D52}" destId="{57540138-26D8-4D89-8476-16E30CFDD1E0}" srcOrd="0" destOrd="0" presId="urn:microsoft.com/office/officeart/2005/8/layout/vList2"/>
    <dgm:cxn modelId="{72FBCB92-F8D3-4530-83B3-EE112B252616}" srcId="{332C5433-578F-4CE6-B38B-949A1BF2CB13}" destId="{33E7021F-8BDC-4EDA-8CBD-45E4F932FD9F}" srcOrd="0" destOrd="0" parTransId="{F947AE53-373B-4660-8E11-867A3BEEFCEE}" sibTransId="{E2487273-010D-4CC0-A682-74EDF71F564A}"/>
    <dgm:cxn modelId="{4D308395-3930-410C-93A9-DB02F3E3D427}" type="presOf" srcId="{33E7021F-8BDC-4EDA-8CBD-45E4F932FD9F}" destId="{477F8846-41EE-499D-AC7E-E0059F688EE3}" srcOrd="0" destOrd="0" presId="urn:microsoft.com/office/officeart/2005/8/layout/vList2"/>
    <dgm:cxn modelId="{A7960B9A-5A66-4650-A75D-23306737A4E7}" srcId="{332C5433-578F-4CE6-B38B-949A1BF2CB13}" destId="{92F1D679-2C47-439C-8E96-81B120116D52}" srcOrd="4" destOrd="0" parTransId="{E11A41F0-B691-4E88-9C2A-3ADBD0F2E27E}" sibTransId="{F0CC4D45-938B-4F9C-84A2-AFF788AC4AEC}"/>
    <dgm:cxn modelId="{E4BEB1AE-B940-4244-81A4-668994DE0F5B}" type="presOf" srcId="{A0F1CF55-604A-48B5-9751-D9E935C99B42}" destId="{27411DBE-64C5-4EC2-9F1E-3FAD1F603FD0}" srcOrd="0" destOrd="0" presId="urn:microsoft.com/office/officeart/2005/8/layout/vList2"/>
    <dgm:cxn modelId="{70C0C0E8-1ACA-41E2-9BAE-634DA8EE24D1}" srcId="{332C5433-578F-4CE6-B38B-949A1BF2CB13}" destId="{A0F1CF55-604A-48B5-9751-D9E935C99B42}" srcOrd="1" destOrd="0" parTransId="{3B312963-EFE7-4B20-A7B0-B12F63273FFA}" sibTransId="{18DE44F0-14BF-4F8E-BDF1-49B5AE8CA747}"/>
    <dgm:cxn modelId="{3D1011FF-7B75-41B9-9032-D878612953AC}" type="presOf" srcId="{54D5BA2F-AD6F-4BA8-87B7-A98990158503}" destId="{7ECCC48A-E482-46AE-B5F0-696F7E3E6214}" srcOrd="0" destOrd="0" presId="urn:microsoft.com/office/officeart/2005/8/layout/vList2"/>
    <dgm:cxn modelId="{9F92DE8C-2631-44A8-BC1D-CB7F12EEC900}" type="presParOf" srcId="{1F6BC43B-7F4D-421D-B2E7-F314F03B419A}" destId="{477F8846-41EE-499D-AC7E-E0059F688EE3}" srcOrd="0" destOrd="0" presId="urn:microsoft.com/office/officeart/2005/8/layout/vList2"/>
    <dgm:cxn modelId="{E265B2BF-344A-4F16-8B6C-4393B1E12784}" type="presParOf" srcId="{1F6BC43B-7F4D-421D-B2E7-F314F03B419A}" destId="{70EEF30C-1D83-4BB8-B90B-D3A3B54A4C82}" srcOrd="1" destOrd="0" presId="urn:microsoft.com/office/officeart/2005/8/layout/vList2"/>
    <dgm:cxn modelId="{85368585-CD55-4FFB-927B-F68A298885AD}" type="presParOf" srcId="{1F6BC43B-7F4D-421D-B2E7-F314F03B419A}" destId="{27411DBE-64C5-4EC2-9F1E-3FAD1F603FD0}" srcOrd="2" destOrd="0" presId="urn:microsoft.com/office/officeart/2005/8/layout/vList2"/>
    <dgm:cxn modelId="{B0C12398-B64B-45D3-A1C3-A180752782A5}" type="presParOf" srcId="{1F6BC43B-7F4D-421D-B2E7-F314F03B419A}" destId="{ADFBAA25-59F5-4997-BFE0-D1A2B30FAEA6}" srcOrd="3" destOrd="0" presId="urn:microsoft.com/office/officeart/2005/8/layout/vList2"/>
    <dgm:cxn modelId="{5D0CD195-23C9-4A85-9546-C7733AE93EC4}" type="presParOf" srcId="{1F6BC43B-7F4D-421D-B2E7-F314F03B419A}" destId="{DEDBCB8C-DF99-4D44-96C2-37E2AAC1B790}" srcOrd="4" destOrd="0" presId="urn:microsoft.com/office/officeart/2005/8/layout/vList2"/>
    <dgm:cxn modelId="{401EB2A8-1134-493D-B7E9-6E70DC7236C7}" type="presParOf" srcId="{1F6BC43B-7F4D-421D-B2E7-F314F03B419A}" destId="{654E29E3-AE98-42CF-B453-B931CF687FA2}" srcOrd="5" destOrd="0" presId="urn:microsoft.com/office/officeart/2005/8/layout/vList2"/>
    <dgm:cxn modelId="{344F1FA5-25E9-479E-8FC3-294C60DE04FF}" type="presParOf" srcId="{1F6BC43B-7F4D-421D-B2E7-F314F03B419A}" destId="{7ECCC48A-E482-46AE-B5F0-696F7E3E6214}" srcOrd="6" destOrd="0" presId="urn:microsoft.com/office/officeart/2005/8/layout/vList2"/>
    <dgm:cxn modelId="{44CEBE16-8AB8-480F-959A-BE2E285AD4AA}" type="presParOf" srcId="{1F6BC43B-7F4D-421D-B2E7-F314F03B419A}" destId="{72AB1EA6-9E40-4430-9589-879460ECEEC8}" srcOrd="7" destOrd="0" presId="urn:microsoft.com/office/officeart/2005/8/layout/vList2"/>
    <dgm:cxn modelId="{32762F4A-4D3F-4CF3-9FD3-46F4220BEE90}" type="presParOf" srcId="{1F6BC43B-7F4D-421D-B2E7-F314F03B419A}" destId="{57540138-26D8-4D89-8476-16E30CFDD1E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A368091-F67C-44F8-B669-07E6515E97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D3A76C2-A363-44A3-9952-F5364405F230}">
      <dgm:prSet/>
      <dgm:spPr/>
      <dgm:t>
        <a:bodyPr/>
        <a:lstStyle/>
        <a:p>
          <a:r>
            <a:rPr lang="en-US" b="0" i="0"/>
            <a:t>A partition key for a table should be designed to satisfy its access pattern and with the ideal amount of data to fit into partitions. </a:t>
          </a:r>
          <a:endParaRPr lang="en-IN"/>
        </a:p>
      </dgm:t>
    </dgm:pt>
    <dgm:pt modelId="{3D080CFE-D39E-4D73-8FD2-64AF016FE1FB}" type="parTrans" cxnId="{CCCAC623-63DC-40FB-AFEF-1ED387F93A28}">
      <dgm:prSet/>
      <dgm:spPr/>
      <dgm:t>
        <a:bodyPr/>
        <a:lstStyle/>
        <a:p>
          <a:endParaRPr lang="en-IN"/>
        </a:p>
      </dgm:t>
    </dgm:pt>
    <dgm:pt modelId="{057333A6-ECD3-4C4B-A7D6-613A38A377E9}" type="sibTrans" cxnId="{CCCAC623-63DC-40FB-AFEF-1ED387F93A28}">
      <dgm:prSet/>
      <dgm:spPr/>
      <dgm:t>
        <a:bodyPr/>
        <a:lstStyle/>
        <a:p>
          <a:endParaRPr lang="en-IN"/>
        </a:p>
      </dgm:t>
    </dgm:pt>
    <dgm:pt modelId="{7DDB0DC6-A90B-468B-867D-D24166D51D73}">
      <dgm:prSet/>
      <dgm:spPr/>
      <dgm:t>
        <a:bodyPr/>
        <a:lstStyle/>
        <a:p>
          <a:r>
            <a:rPr lang="en-US" b="0" i="0"/>
            <a:t>A partition key should not allow ‘unbounded partitions’. An unbounded partition grows indefinitely in size as time passes. </a:t>
          </a:r>
          <a:endParaRPr lang="en-IN"/>
        </a:p>
      </dgm:t>
    </dgm:pt>
    <dgm:pt modelId="{8A43FB51-939B-40C2-B279-A0BADECD36A3}" type="parTrans" cxnId="{AD1F603F-FF12-4C30-9D43-03813C35B1EF}">
      <dgm:prSet/>
      <dgm:spPr/>
      <dgm:t>
        <a:bodyPr/>
        <a:lstStyle/>
        <a:p>
          <a:endParaRPr lang="en-IN"/>
        </a:p>
      </dgm:t>
    </dgm:pt>
    <dgm:pt modelId="{8272DA43-C6D7-44E4-AAFD-1EA105DD3F84}" type="sibTrans" cxnId="{AD1F603F-FF12-4C30-9D43-03813C35B1EF}">
      <dgm:prSet/>
      <dgm:spPr/>
      <dgm:t>
        <a:bodyPr/>
        <a:lstStyle/>
        <a:p>
          <a:endParaRPr lang="en-IN"/>
        </a:p>
      </dgm:t>
    </dgm:pt>
    <dgm:pt modelId="{9BBD071D-EE8D-4894-965F-E733CCF5EADB}">
      <dgm:prSet/>
      <dgm:spPr/>
      <dgm:t>
        <a:bodyPr/>
        <a:lstStyle/>
        <a:p>
          <a:r>
            <a:rPr lang="en-US" b="0" i="0"/>
            <a:t>In the </a:t>
          </a:r>
          <a:r>
            <a:rPr lang="en-US" b="1" i="0"/>
            <a:t>server_logs</a:t>
          </a:r>
          <a:r>
            <a:rPr lang="en-US" b="0" i="0"/>
            <a:t> table example, if the </a:t>
          </a:r>
          <a:r>
            <a:rPr lang="en-US" b="1" i="0"/>
            <a:t>server</a:t>
          </a:r>
          <a:r>
            <a:rPr lang="en-US" b="0" i="0"/>
            <a:t> column is used as a partition key it will create unbounded partitions as logs for a server will increase with time. The time attribute of </a:t>
          </a:r>
          <a:r>
            <a:rPr lang="en-US" b="1" i="0"/>
            <a:t>log_hour</a:t>
          </a:r>
          <a:r>
            <a:rPr lang="en-US" b="0" i="0"/>
            <a:t>, in this case, puts a bound on each partition to accommodate an hour worth of dat</a:t>
          </a:r>
          <a:endParaRPr lang="en-IN"/>
        </a:p>
      </dgm:t>
    </dgm:pt>
    <dgm:pt modelId="{4AE2ED98-D588-446E-805F-DD14F06C9D01}" type="parTrans" cxnId="{47BA980B-80E7-4E84-9464-3745B154ACE7}">
      <dgm:prSet/>
      <dgm:spPr/>
      <dgm:t>
        <a:bodyPr/>
        <a:lstStyle/>
        <a:p>
          <a:endParaRPr lang="en-IN"/>
        </a:p>
      </dgm:t>
    </dgm:pt>
    <dgm:pt modelId="{0A1013FA-410A-4954-BED4-3076673D83DB}" type="sibTrans" cxnId="{47BA980B-80E7-4E84-9464-3745B154ACE7}">
      <dgm:prSet/>
      <dgm:spPr/>
      <dgm:t>
        <a:bodyPr/>
        <a:lstStyle/>
        <a:p>
          <a:endParaRPr lang="en-IN"/>
        </a:p>
      </dgm:t>
    </dgm:pt>
    <dgm:pt modelId="{C715F0AD-B3F2-4EAD-B021-5EB0F243001F}" type="pres">
      <dgm:prSet presAssocID="{BA368091-F67C-44F8-B669-07E6515E976E}" presName="linear" presStyleCnt="0">
        <dgm:presLayoutVars>
          <dgm:animLvl val="lvl"/>
          <dgm:resizeHandles val="exact"/>
        </dgm:presLayoutVars>
      </dgm:prSet>
      <dgm:spPr/>
    </dgm:pt>
    <dgm:pt modelId="{A9E4D6BD-DF9E-4B13-8E26-EE9CC4E856B4}" type="pres">
      <dgm:prSet presAssocID="{6D3A76C2-A363-44A3-9952-F5364405F230}" presName="parentText" presStyleLbl="node1" presStyleIdx="0" presStyleCnt="3">
        <dgm:presLayoutVars>
          <dgm:chMax val="0"/>
          <dgm:bulletEnabled val="1"/>
        </dgm:presLayoutVars>
      </dgm:prSet>
      <dgm:spPr/>
    </dgm:pt>
    <dgm:pt modelId="{9EDD3092-C2E4-43D9-B35D-6EB1DA7448D5}" type="pres">
      <dgm:prSet presAssocID="{057333A6-ECD3-4C4B-A7D6-613A38A377E9}" presName="spacer" presStyleCnt="0"/>
      <dgm:spPr/>
    </dgm:pt>
    <dgm:pt modelId="{1629AAA8-2782-4F34-A273-317E34640758}" type="pres">
      <dgm:prSet presAssocID="{7DDB0DC6-A90B-468B-867D-D24166D51D73}" presName="parentText" presStyleLbl="node1" presStyleIdx="1" presStyleCnt="3">
        <dgm:presLayoutVars>
          <dgm:chMax val="0"/>
          <dgm:bulletEnabled val="1"/>
        </dgm:presLayoutVars>
      </dgm:prSet>
      <dgm:spPr/>
    </dgm:pt>
    <dgm:pt modelId="{5FDA2404-0F14-41F7-AA1F-68C10E2572F4}" type="pres">
      <dgm:prSet presAssocID="{8272DA43-C6D7-44E4-AAFD-1EA105DD3F84}" presName="spacer" presStyleCnt="0"/>
      <dgm:spPr/>
    </dgm:pt>
    <dgm:pt modelId="{8F5BF36F-60D1-4A44-ABC0-B4B23A098B3C}" type="pres">
      <dgm:prSet presAssocID="{9BBD071D-EE8D-4894-965F-E733CCF5EADB}" presName="parentText" presStyleLbl="node1" presStyleIdx="2" presStyleCnt="3">
        <dgm:presLayoutVars>
          <dgm:chMax val="0"/>
          <dgm:bulletEnabled val="1"/>
        </dgm:presLayoutVars>
      </dgm:prSet>
      <dgm:spPr/>
    </dgm:pt>
  </dgm:ptLst>
  <dgm:cxnLst>
    <dgm:cxn modelId="{47BA980B-80E7-4E84-9464-3745B154ACE7}" srcId="{BA368091-F67C-44F8-B669-07E6515E976E}" destId="{9BBD071D-EE8D-4894-965F-E733CCF5EADB}" srcOrd="2" destOrd="0" parTransId="{4AE2ED98-D588-446E-805F-DD14F06C9D01}" sibTransId="{0A1013FA-410A-4954-BED4-3076673D83DB}"/>
    <dgm:cxn modelId="{79BE1818-32B3-4FBF-BED1-D7EE16EBFDF0}" type="presOf" srcId="{6D3A76C2-A363-44A3-9952-F5364405F230}" destId="{A9E4D6BD-DF9E-4B13-8E26-EE9CC4E856B4}" srcOrd="0" destOrd="0" presId="urn:microsoft.com/office/officeart/2005/8/layout/vList2"/>
    <dgm:cxn modelId="{CCCAC623-63DC-40FB-AFEF-1ED387F93A28}" srcId="{BA368091-F67C-44F8-B669-07E6515E976E}" destId="{6D3A76C2-A363-44A3-9952-F5364405F230}" srcOrd="0" destOrd="0" parTransId="{3D080CFE-D39E-4D73-8FD2-64AF016FE1FB}" sibTransId="{057333A6-ECD3-4C4B-A7D6-613A38A377E9}"/>
    <dgm:cxn modelId="{4A9D0338-619D-41FB-A6DB-D6253C405391}" type="presOf" srcId="{9BBD071D-EE8D-4894-965F-E733CCF5EADB}" destId="{8F5BF36F-60D1-4A44-ABC0-B4B23A098B3C}" srcOrd="0" destOrd="0" presId="urn:microsoft.com/office/officeart/2005/8/layout/vList2"/>
    <dgm:cxn modelId="{AD1F603F-FF12-4C30-9D43-03813C35B1EF}" srcId="{BA368091-F67C-44F8-B669-07E6515E976E}" destId="{7DDB0DC6-A90B-468B-867D-D24166D51D73}" srcOrd="1" destOrd="0" parTransId="{8A43FB51-939B-40C2-B279-A0BADECD36A3}" sibTransId="{8272DA43-C6D7-44E4-AAFD-1EA105DD3F84}"/>
    <dgm:cxn modelId="{F6EF7D7B-81BB-4A9A-BB90-2FDE7BEFD66D}" type="presOf" srcId="{7DDB0DC6-A90B-468B-867D-D24166D51D73}" destId="{1629AAA8-2782-4F34-A273-317E34640758}" srcOrd="0" destOrd="0" presId="urn:microsoft.com/office/officeart/2005/8/layout/vList2"/>
    <dgm:cxn modelId="{3633B0C8-6570-47DA-A9AD-E39EF7EA0963}" type="presOf" srcId="{BA368091-F67C-44F8-B669-07E6515E976E}" destId="{C715F0AD-B3F2-4EAD-B021-5EB0F243001F}" srcOrd="0" destOrd="0" presId="urn:microsoft.com/office/officeart/2005/8/layout/vList2"/>
    <dgm:cxn modelId="{0350291C-0E0F-4A94-A29D-8DA3E55B1F1C}" type="presParOf" srcId="{C715F0AD-B3F2-4EAD-B021-5EB0F243001F}" destId="{A9E4D6BD-DF9E-4B13-8E26-EE9CC4E856B4}" srcOrd="0" destOrd="0" presId="urn:microsoft.com/office/officeart/2005/8/layout/vList2"/>
    <dgm:cxn modelId="{33AA6C69-78A9-4869-8774-99FF49793D05}" type="presParOf" srcId="{C715F0AD-B3F2-4EAD-B021-5EB0F243001F}" destId="{9EDD3092-C2E4-43D9-B35D-6EB1DA7448D5}" srcOrd="1" destOrd="0" presId="urn:microsoft.com/office/officeart/2005/8/layout/vList2"/>
    <dgm:cxn modelId="{85A00390-8D9F-414F-9E2B-BBAF6A15F3C2}" type="presParOf" srcId="{C715F0AD-B3F2-4EAD-B021-5EB0F243001F}" destId="{1629AAA8-2782-4F34-A273-317E34640758}" srcOrd="2" destOrd="0" presId="urn:microsoft.com/office/officeart/2005/8/layout/vList2"/>
    <dgm:cxn modelId="{7E47D589-661B-4DE8-8B6A-7E39832B72F3}" type="presParOf" srcId="{C715F0AD-B3F2-4EAD-B021-5EB0F243001F}" destId="{5FDA2404-0F14-41F7-AA1F-68C10E2572F4}" srcOrd="3" destOrd="0" presId="urn:microsoft.com/office/officeart/2005/8/layout/vList2"/>
    <dgm:cxn modelId="{C2B3200D-BA39-4AF2-8791-46D05232C002}" type="presParOf" srcId="{C715F0AD-B3F2-4EAD-B021-5EB0F243001F}" destId="{8F5BF36F-60D1-4A44-ABC0-B4B23A098B3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92A032E-BBC7-46EE-99D2-5323227812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F7B43A6-7F10-4A00-AC47-6DC27481362B}">
      <dgm:prSet/>
      <dgm:spPr/>
      <dgm:t>
        <a:bodyPr/>
        <a:lstStyle/>
        <a:p>
          <a:r>
            <a:rPr lang="en-US" b="0" i="0"/>
            <a:t>A partition key should not create partition skew, in order to avoid uneven partitions and hotspots. A partition skew is a condition in which there is more data assigned to a partition as compared to other partitions and the partition grows indefinitely over time.</a:t>
          </a:r>
          <a:endParaRPr lang="en-IN"/>
        </a:p>
      </dgm:t>
    </dgm:pt>
    <dgm:pt modelId="{C2AF50E6-549A-4111-9238-89FB2875493F}" type="parTrans" cxnId="{5DEB81F6-EFB4-446F-8905-7FF83D4BEAE0}">
      <dgm:prSet/>
      <dgm:spPr/>
      <dgm:t>
        <a:bodyPr/>
        <a:lstStyle/>
        <a:p>
          <a:endParaRPr lang="en-IN"/>
        </a:p>
      </dgm:t>
    </dgm:pt>
    <dgm:pt modelId="{E7C70839-53F1-4197-AE6F-1FCD9DECD845}" type="sibTrans" cxnId="{5DEB81F6-EFB4-446F-8905-7FF83D4BEAE0}">
      <dgm:prSet/>
      <dgm:spPr/>
      <dgm:t>
        <a:bodyPr/>
        <a:lstStyle/>
        <a:p>
          <a:endParaRPr lang="en-IN"/>
        </a:p>
      </dgm:t>
    </dgm:pt>
    <dgm:pt modelId="{7A980106-CAF6-437F-9CC6-FF69D7469C67}">
      <dgm:prSet/>
      <dgm:spPr/>
      <dgm:t>
        <a:bodyPr/>
        <a:lstStyle/>
        <a:p>
          <a:r>
            <a:rPr lang="en-US" b="0" i="0"/>
            <a:t>In the </a:t>
          </a:r>
          <a:r>
            <a:rPr lang="en-US" b="1" i="0"/>
            <a:t>server_logs</a:t>
          </a:r>
          <a:r>
            <a:rPr lang="en-US" b="0" i="0"/>
            <a:t> table example, suppose the partition key is </a:t>
          </a:r>
          <a:r>
            <a:rPr lang="en-US" b="1" i="0"/>
            <a:t>server</a:t>
          </a:r>
          <a:r>
            <a:rPr lang="en-US" b="0" i="0"/>
            <a:t> and if one server generates way more logs than other servers, it will create a skew.</a:t>
          </a:r>
          <a:endParaRPr lang="en-IN"/>
        </a:p>
      </dgm:t>
    </dgm:pt>
    <dgm:pt modelId="{4A92F21C-0ED3-4B54-865B-9D32B81B9D3B}" type="parTrans" cxnId="{BBD29C72-3A42-4967-8FBE-DD90DF89426C}">
      <dgm:prSet/>
      <dgm:spPr/>
      <dgm:t>
        <a:bodyPr/>
        <a:lstStyle/>
        <a:p>
          <a:endParaRPr lang="en-IN"/>
        </a:p>
      </dgm:t>
    </dgm:pt>
    <dgm:pt modelId="{CF17F199-C190-44A2-BCD5-9E0A0C744D8A}" type="sibTrans" cxnId="{BBD29C72-3A42-4967-8FBE-DD90DF89426C}">
      <dgm:prSet/>
      <dgm:spPr/>
      <dgm:t>
        <a:bodyPr/>
        <a:lstStyle/>
        <a:p>
          <a:endParaRPr lang="en-IN"/>
        </a:p>
      </dgm:t>
    </dgm:pt>
    <dgm:pt modelId="{C760861E-A7AC-4C17-9F38-3524C7A3283A}">
      <dgm:prSet/>
      <dgm:spPr/>
      <dgm:t>
        <a:bodyPr/>
        <a:lstStyle/>
        <a:p>
          <a:r>
            <a:rPr lang="en-US" b="0" i="0"/>
            <a:t>Partition skew can be avoided by introducing some other attribute from the table in the partition key so that all partitions get even data. If it is not feasible to use a real attribute to remove skew, a dummy column can be created and introduced to the partition key. The dummy column then distinguishes partitions and it can be controlled from an application without disturbing the data semantics.</a:t>
          </a:r>
          <a:endParaRPr lang="en-IN"/>
        </a:p>
      </dgm:t>
    </dgm:pt>
    <dgm:pt modelId="{C8CDD4D9-C7E5-448C-8BE1-BD1B7DD122ED}" type="parTrans" cxnId="{C0812C9A-D075-4FDE-8E6B-5B9AD45A0AFB}">
      <dgm:prSet/>
      <dgm:spPr/>
      <dgm:t>
        <a:bodyPr/>
        <a:lstStyle/>
        <a:p>
          <a:endParaRPr lang="en-IN"/>
        </a:p>
      </dgm:t>
    </dgm:pt>
    <dgm:pt modelId="{7A603E51-62A1-41EF-8A3C-A8E32DFE745B}" type="sibTrans" cxnId="{C0812C9A-D075-4FDE-8E6B-5B9AD45A0AFB}">
      <dgm:prSet/>
      <dgm:spPr/>
      <dgm:t>
        <a:bodyPr/>
        <a:lstStyle/>
        <a:p>
          <a:endParaRPr lang="en-IN"/>
        </a:p>
      </dgm:t>
    </dgm:pt>
    <dgm:pt modelId="{35608004-4F9E-47BF-8EC3-F43814880064}">
      <dgm:prSet/>
      <dgm:spPr/>
      <dgm:t>
        <a:bodyPr/>
        <a:lstStyle/>
        <a:p>
          <a:r>
            <a:rPr lang="en-US" b="0" i="0"/>
            <a:t>In the skew example above, consider a dummy column </a:t>
          </a:r>
          <a:r>
            <a:rPr lang="en-US" b="1" i="0"/>
            <a:t>partition smallint</a:t>
          </a:r>
          <a:r>
            <a:rPr lang="en-US" b="0" i="0"/>
            <a:t> is introduced and the partition key is altered to </a:t>
          </a:r>
          <a:r>
            <a:rPr lang="en-US" b="1" i="0"/>
            <a:t>server, partition</a:t>
          </a:r>
          <a:r>
            <a:rPr lang="en-US" b="0" i="0"/>
            <a:t>. Now the application logic sets the </a:t>
          </a:r>
          <a:r>
            <a:rPr lang="en-US" b="1" i="0"/>
            <a:t>partition</a:t>
          </a:r>
          <a:r>
            <a:rPr lang="en-US" b="0" i="0"/>
            <a:t> attribute to 1 until there are enough rows in a partition and then it sets </a:t>
          </a:r>
          <a:r>
            <a:rPr lang="en-US" b="1" i="0"/>
            <a:t>partition</a:t>
          </a:r>
          <a:r>
            <a:rPr lang="en-US" b="0" i="0"/>
            <a:t> to 2 for the same server.</a:t>
          </a:r>
          <a:endParaRPr lang="en-IN"/>
        </a:p>
      </dgm:t>
    </dgm:pt>
    <dgm:pt modelId="{585E9A9C-6EC4-4DAE-8F52-347B4156BA51}" type="parTrans" cxnId="{CEB69694-44EE-4362-96B7-7C9260073C94}">
      <dgm:prSet/>
      <dgm:spPr/>
      <dgm:t>
        <a:bodyPr/>
        <a:lstStyle/>
        <a:p>
          <a:endParaRPr lang="en-IN"/>
        </a:p>
      </dgm:t>
    </dgm:pt>
    <dgm:pt modelId="{08AAB408-211D-4A2D-8BF4-3A1884DF6E67}" type="sibTrans" cxnId="{CEB69694-44EE-4362-96B7-7C9260073C94}">
      <dgm:prSet/>
      <dgm:spPr/>
      <dgm:t>
        <a:bodyPr/>
        <a:lstStyle/>
        <a:p>
          <a:endParaRPr lang="en-IN"/>
        </a:p>
      </dgm:t>
    </dgm:pt>
    <dgm:pt modelId="{B46AA11D-FE42-43CF-AD9D-7178B0CDE9E8}" type="pres">
      <dgm:prSet presAssocID="{292A032E-BBC7-46EE-99D2-532322781296}" presName="linear" presStyleCnt="0">
        <dgm:presLayoutVars>
          <dgm:animLvl val="lvl"/>
          <dgm:resizeHandles val="exact"/>
        </dgm:presLayoutVars>
      </dgm:prSet>
      <dgm:spPr/>
    </dgm:pt>
    <dgm:pt modelId="{F1541686-2971-4BDF-8DB7-0319794135FD}" type="pres">
      <dgm:prSet presAssocID="{0F7B43A6-7F10-4A00-AC47-6DC27481362B}" presName="parentText" presStyleLbl="node1" presStyleIdx="0" presStyleCnt="4">
        <dgm:presLayoutVars>
          <dgm:chMax val="0"/>
          <dgm:bulletEnabled val="1"/>
        </dgm:presLayoutVars>
      </dgm:prSet>
      <dgm:spPr/>
    </dgm:pt>
    <dgm:pt modelId="{531DA02B-6B89-42C1-AC6B-43ED06DF4554}" type="pres">
      <dgm:prSet presAssocID="{E7C70839-53F1-4197-AE6F-1FCD9DECD845}" presName="spacer" presStyleCnt="0"/>
      <dgm:spPr/>
    </dgm:pt>
    <dgm:pt modelId="{8D3630B7-A8C5-4244-8365-B56CD7170E32}" type="pres">
      <dgm:prSet presAssocID="{7A980106-CAF6-437F-9CC6-FF69D7469C67}" presName="parentText" presStyleLbl="node1" presStyleIdx="1" presStyleCnt="4">
        <dgm:presLayoutVars>
          <dgm:chMax val="0"/>
          <dgm:bulletEnabled val="1"/>
        </dgm:presLayoutVars>
      </dgm:prSet>
      <dgm:spPr/>
    </dgm:pt>
    <dgm:pt modelId="{BEEFFE77-688D-42FF-A595-1C1B55444E82}" type="pres">
      <dgm:prSet presAssocID="{CF17F199-C190-44A2-BCD5-9E0A0C744D8A}" presName="spacer" presStyleCnt="0"/>
      <dgm:spPr/>
    </dgm:pt>
    <dgm:pt modelId="{C1B6E151-DD23-4262-86D7-499A62CF5563}" type="pres">
      <dgm:prSet presAssocID="{C760861E-A7AC-4C17-9F38-3524C7A3283A}" presName="parentText" presStyleLbl="node1" presStyleIdx="2" presStyleCnt="4">
        <dgm:presLayoutVars>
          <dgm:chMax val="0"/>
          <dgm:bulletEnabled val="1"/>
        </dgm:presLayoutVars>
      </dgm:prSet>
      <dgm:spPr/>
    </dgm:pt>
    <dgm:pt modelId="{8FEE0BEB-2319-4EDC-AD63-E8AE545E832A}" type="pres">
      <dgm:prSet presAssocID="{7A603E51-62A1-41EF-8A3C-A8E32DFE745B}" presName="spacer" presStyleCnt="0"/>
      <dgm:spPr/>
    </dgm:pt>
    <dgm:pt modelId="{6EFE761E-6384-44B0-B2F2-A4740C356DF0}" type="pres">
      <dgm:prSet presAssocID="{35608004-4F9E-47BF-8EC3-F43814880064}" presName="parentText" presStyleLbl="node1" presStyleIdx="3" presStyleCnt="4">
        <dgm:presLayoutVars>
          <dgm:chMax val="0"/>
          <dgm:bulletEnabled val="1"/>
        </dgm:presLayoutVars>
      </dgm:prSet>
      <dgm:spPr/>
    </dgm:pt>
  </dgm:ptLst>
  <dgm:cxnLst>
    <dgm:cxn modelId="{BBD29C72-3A42-4967-8FBE-DD90DF89426C}" srcId="{292A032E-BBC7-46EE-99D2-532322781296}" destId="{7A980106-CAF6-437F-9CC6-FF69D7469C67}" srcOrd="1" destOrd="0" parTransId="{4A92F21C-0ED3-4B54-865B-9D32B81B9D3B}" sibTransId="{CF17F199-C190-44A2-BCD5-9E0A0C744D8A}"/>
    <dgm:cxn modelId="{9A5D6054-7C61-440E-871D-3A393515BDA7}" type="presOf" srcId="{0F7B43A6-7F10-4A00-AC47-6DC27481362B}" destId="{F1541686-2971-4BDF-8DB7-0319794135FD}" srcOrd="0" destOrd="0" presId="urn:microsoft.com/office/officeart/2005/8/layout/vList2"/>
    <dgm:cxn modelId="{E8DC688E-A2D4-4E3F-88B1-44DB989048C4}" type="presOf" srcId="{292A032E-BBC7-46EE-99D2-532322781296}" destId="{B46AA11D-FE42-43CF-AD9D-7178B0CDE9E8}" srcOrd="0" destOrd="0" presId="urn:microsoft.com/office/officeart/2005/8/layout/vList2"/>
    <dgm:cxn modelId="{CEB69694-44EE-4362-96B7-7C9260073C94}" srcId="{292A032E-BBC7-46EE-99D2-532322781296}" destId="{35608004-4F9E-47BF-8EC3-F43814880064}" srcOrd="3" destOrd="0" parTransId="{585E9A9C-6EC4-4DAE-8F52-347B4156BA51}" sibTransId="{08AAB408-211D-4A2D-8BF4-3A1884DF6E67}"/>
    <dgm:cxn modelId="{C0812C9A-D075-4FDE-8E6B-5B9AD45A0AFB}" srcId="{292A032E-BBC7-46EE-99D2-532322781296}" destId="{C760861E-A7AC-4C17-9F38-3524C7A3283A}" srcOrd="2" destOrd="0" parTransId="{C8CDD4D9-C7E5-448C-8BE1-BD1B7DD122ED}" sibTransId="{7A603E51-62A1-41EF-8A3C-A8E32DFE745B}"/>
    <dgm:cxn modelId="{42AF7AB5-5143-438A-97CE-C1697C66B17B}" type="presOf" srcId="{C760861E-A7AC-4C17-9F38-3524C7A3283A}" destId="{C1B6E151-DD23-4262-86D7-499A62CF5563}" srcOrd="0" destOrd="0" presId="urn:microsoft.com/office/officeart/2005/8/layout/vList2"/>
    <dgm:cxn modelId="{5DEB81F6-EFB4-446F-8905-7FF83D4BEAE0}" srcId="{292A032E-BBC7-46EE-99D2-532322781296}" destId="{0F7B43A6-7F10-4A00-AC47-6DC27481362B}" srcOrd="0" destOrd="0" parTransId="{C2AF50E6-549A-4111-9238-89FB2875493F}" sibTransId="{E7C70839-53F1-4197-AE6F-1FCD9DECD845}"/>
    <dgm:cxn modelId="{F94C0DF8-F2BF-41AC-9F1B-1F8B822F3C27}" type="presOf" srcId="{35608004-4F9E-47BF-8EC3-F43814880064}" destId="{6EFE761E-6384-44B0-B2F2-A4740C356DF0}" srcOrd="0" destOrd="0" presId="urn:microsoft.com/office/officeart/2005/8/layout/vList2"/>
    <dgm:cxn modelId="{E7D69BFD-48A8-40E9-A749-A714D6DA46F8}" type="presOf" srcId="{7A980106-CAF6-437F-9CC6-FF69D7469C67}" destId="{8D3630B7-A8C5-4244-8365-B56CD7170E32}" srcOrd="0" destOrd="0" presId="urn:microsoft.com/office/officeart/2005/8/layout/vList2"/>
    <dgm:cxn modelId="{712FAE86-947D-4901-B833-2B0AA210E799}" type="presParOf" srcId="{B46AA11D-FE42-43CF-AD9D-7178B0CDE9E8}" destId="{F1541686-2971-4BDF-8DB7-0319794135FD}" srcOrd="0" destOrd="0" presId="urn:microsoft.com/office/officeart/2005/8/layout/vList2"/>
    <dgm:cxn modelId="{BCCBC2A7-6027-46C5-88EC-4E725D732380}" type="presParOf" srcId="{B46AA11D-FE42-43CF-AD9D-7178B0CDE9E8}" destId="{531DA02B-6B89-42C1-AC6B-43ED06DF4554}" srcOrd="1" destOrd="0" presId="urn:microsoft.com/office/officeart/2005/8/layout/vList2"/>
    <dgm:cxn modelId="{32D7EC3D-28FA-43EC-A8F1-810D9AC613BC}" type="presParOf" srcId="{B46AA11D-FE42-43CF-AD9D-7178B0CDE9E8}" destId="{8D3630B7-A8C5-4244-8365-B56CD7170E32}" srcOrd="2" destOrd="0" presId="urn:microsoft.com/office/officeart/2005/8/layout/vList2"/>
    <dgm:cxn modelId="{64016B87-A600-44C8-A32D-380771829013}" type="presParOf" srcId="{B46AA11D-FE42-43CF-AD9D-7178B0CDE9E8}" destId="{BEEFFE77-688D-42FF-A595-1C1B55444E82}" srcOrd="3" destOrd="0" presId="urn:microsoft.com/office/officeart/2005/8/layout/vList2"/>
    <dgm:cxn modelId="{56C2FE60-63FA-4E7E-86E4-775890837F94}" type="presParOf" srcId="{B46AA11D-FE42-43CF-AD9D-7178B0CDE9E8}" destId="{C1B6E151-DD23-4262-86D7-499A62CF5563}" srcOrd="4" destOrd="0" presId="urn:microsoft.com/office/officeart/2005/8/layout/vList2"/>
    <dgm:cxn modelId="{BD0C5BBE-7F6C-4C62-A613-1D2EB9DEC7D4}" type="presParOf" srcId="{B46AA11D-FE42-43CF-AD9D-7178B0CDE9E8}" destId="{8FEE0BEB-2319-4EDC-AD63-E8AE545E832A}" srcOrd="5" destOrd="0" presId="urn:microsoft.com/office/officeart/2005/8/layout/vList2"/>
    <dgm:cxn modelId="{EAE60EC7-972C-4748-A273-D601F169D7C5}" type="presParOf" srcId="{B46AA11D-FE42-43CF-AD9D-7178B0CDE9E8}" destId="{6EFE761E-6384-44B0-B2F2-A4740C356DF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A8E41C8-F4D0-4570-A943-75B9A4905AC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8DC047D-47C0-4836-A9E5-4B470836EB3C}">
      <dgm:prSet/>
      <dgm:spPr/>
      <dgm:t>
        <a:bodyPr/>
        <a:lstStyle/>
        <a:p>
          <a:r>
            <a:rPr lang="en-US"/>
            <a:t>The primary concern with this model is that each row has a single event. </a:t>
          </a:r>
          <a:endParaRPr lang="en-IN"/>
        </a:p>
      </dgm:t>
    </dgm:pt>
    <dgm:pt modelId="{0E8BFFF4-D4E0-4456-8995-105561EC509E}" type="parTrans" cxnId="{55EFBA31-765A-401F-A38B-B3D3E96F516A}">
      <dgm:prSet/>
      <dgm:spPr/>
      <dgm:t>
        <a:bodyPr/>
        <a:lstStyle/>
        <a:p>
          <a:endParaRPr lang="en-IN"/>
        </a:p>
      </dgm:t>
    </dgm:pt>
    <dgm:pt modelId="{417401BC-6304-4F01-9840-58E3FF2DBFC6}" type="sibTrans" cxnId="{55EFBA31-765A-401F-A38B-B3D3E96F516A}">
      <dgm:prSet/>
      <dgm:spPr/>
      <dgm:t>
        <a:bodyPr/>
        <a:lstStyle/>
        <a:p>
          <a:endParaRPr lang="en-IN"/>
        </a:p>
      </dgm:t>
    </dgm:pt>
    <dgm:pt modelId="{7AE12DE0-9FF2-48DC-8CF3-8EF2E0BF43E4}">
      <dgm:prSet/>
      <dgm:spPr/>
      <dgm:t>
        <a:bodyPr/>
        <a:lstStyle/>
        <a:p>
          <a:r>
            <a:rPr lang="en-US"/>
            <a:t>This makes it very difficult to find events that belong to a particular time or event type</a:t>
          </a:r>
          <a:endParaRPr lang="en-IN"/>
        </a:p>
      </dgm:t>
    </dgm:pt>
    <dgm:pt modelId="{B1E4D8BE-4436-41D6-8660-2E5B18F49BDD}" type="parTrans" cxnId="{EF8CBC6D-7CC3-4100-A96F-79FBA1560DCF}">
      <dgm:prSet/>
      <dgm:spPr/>
      <dgm:t>
        <a:bodyPr/>
        <a:lstStyle/>
        <a:p>
          <a:endParaRPr lang="en-IN"/>
        </a:p>
      </dgm:t>
    </dgm:pt>
    <dgm:pt modelId="{44D6B77F-730A-4FF7-BE24-48C1135771FE}" type="sibTrans" cxnId="{EF8CBC6D-7CC3-4100-A96F-79FBA1560DCF}">
      <dgm:prSet/>
      <dgm:spPr/>
      <dgm:t>
        <a:bodyPr/>
        <a:lstStyle/>
        <a:p>
          <a:endParaRPr lang="en-IN"/>
        </a:p>
      </dgm:t>
    </dgm:pt>
    <dgm:pt modelId="{2A4C8ABB-ED39-4A29-90CA-926BDC9BE333}">
      <dgm:prSet/>
      <dgm:spPr/>
      <dgm:t>
        <a:bodyPr/>
        <a:lstStyle/>
        <a:p>
          <a:r>
            <a:rPr lang="en-US"/>
            <a:t>the ID of the even needs to be known  to get its information without doing a full scan of the ColumnFamily</a:t>
          </a:r>
          <a:endParaRPr lang="en-IN"/>
        </a:p>
      </dgm:t>
    </dgm:pt>
    <dgm:pt modelId="{F5C8CBC1-4DC8-4B62-AE4A-93EAB4D7AAC0}" type="parTrans" cxnId="{5D0CF010-2DF8-4DE5-B44E-EA83FDB4A9F0}">
      <dgm:prSet/>
      <dgm:spPr/>
      <dgm:t>
        <a:bodyPr/>
        <a:lstStyle/>
        <a:p>
          <a:endParaRPr lang="en-IN"/>
        </a:p>
      </dgm:t>
    </dgm:pt>
    <dgm:pt modelId="{62679449-F0F0-4050-8593-240AF4AE40FA}" type="sibTrans" cxnId="{5D0CF010-2DF8-4DE5-B44E-EA83FDB4A9F0}">
      <dgm:prSet/>
      <dgm:spPr/>
      <dgm:t>
        <a:bodyPr/>
        <a:lstStyle/>
        <a:p>
          <a:endParaRPr lang="en-IN"/>
        </a:p>
      </dgm:t>
    </dgm:pt>
    <dgm:pt modelId="{BF957E8B-C64C-45A2-BD8E-35DF93A3792F}" type="pres">
      <dgm:prSet presAssocID="{0A8E41C8-F4D0-4570-A943-75B9A4905ACE}" presName="linear" presStyleCnt="0">
        <dgm:presLayoutVars>
          <dgm:animLvl val="lvl"/>
          <dgm:resizeHandles val="exact"/>
        </dgm:presLayoutVars>
      </dgm:prSet>
      <dgm:spPr/>
    </dgm:pt>
    <dgm:pt modelId="{76CD5821-3123-40EB-8196-48984983A8FF}" type="pres">
      <dgm:prSet presAssocID="{E8DC047D-47C0-4836-A9E5-4B470836EB3C}" presName="parentText" presStyleLbl="node1" presStyleIdx="0" presStyleCnt="3">
        <dgm:presLayoutVars>
          <dgm:chMax val="0"/>
          <dgm:bulletEnabled val="1"/>
        </dgm:presLayoutVars>
      </dgm:prSet>
      <dgm:spPr/>
    </dgm:pt>
    <dgm:pt modelId="{DBC6B5CA-1E19-475E-BF06-390E9E55BEE6}" type="pres">
      <dgm:prSet presAssocID="{417401BC-6304-4F01-9840-58E3FF2DBFC6}" presName="spacer" presStyleCnt="0"/>
      <dgm:spPr/>
    </dgm:pt>
    <dgm:pt modelId="{ECF2AC8C-614F-40A8-983C-B61A255410F9}" type="pres">
      <dgm:prSet presAssocID="{7AE12DE0-9FF2-48DC-8CF3-8EF2E0BF43E4}" presName="parentText" presStyleLbl="node1" presStyleIdx="1" presStyleCnt="3">
        <dgm:presLayoutVars>
          <dgm:chMax val="0"/>
          <dgm:bulletEnabled val="1"/>
        </dgm:presLayoutVars>
      </dgm:prSet>
      <dgm:spPr/>
    </dgm:pt>
    <dgm:pt modelId="{74811978-5C56-42D6-A662-2D498047B1EF}" type="pres">
      <dgm:prSet presAssocID="{44D6B77F-730A-4FF7-BE24-48C1135771FE}" presName="spacer" presStyleCnt="0"/>
      <dgm:spPr/>
    </dgm:pt>
    <dgm:pt modelId="{04316E37-B017-441E-B6F0-9C519AF4297D}" type="pres">
      <dgm:prSet presAssocID="{2A4C8ABB-ED39-4A29-90CA-926BDC9BE333}" presName="parentText" presStyleLbl="node1" presStyleIdx="2" presStyleCnt="3">
        <dgm:presLayoutVars>
          <dgm:chMax val="0"/>
          <dgm:bulletEnabled val="1"/>
        </dgm:presLayoutVars>
      </dgm:prSet>
      <dgm:spPr/>
    </dgm:pt>
  </dgm:ptLst>
  <dgm:cxnLst>
    <dgm:cxn modelId="{5D0CF010-2DF8-4DE5-B44E-EA83FDB4A9F0}" srcId="{0A8E41C8-F4D0-4570-A943-75B9A4905ACE}" destId="{2A4C8ABB-ED39-4A29-90CA-926BDC9BE333}" srcOrd="2" destOrd="0" parTransId="{F5C8CBC1-4DC8-4B62-AE4A-93EAB4D7AAC0}" sibTransId="{62679449-F0F0-4050-8593-240AF4AE40FA}"/>
    <dgm:cxn modelId="{55EFBA31-765A-401F-A38B-B3D3E96F516A}" srcId="{0A8E41C8-F4D0-4570-A943-75B9A4905ACE}" destId="{E8DC047D-47C0-4836-A9E5-4B470836EB3C}" srcOrd="0" destOrd="0" parTransId="{0E8BFFF4-D4E0-4456-8995-105561EC509E}" sibTransId="{417401BC-6304-4F01-9840-58E3FF2DBFC6}"/>
    <dgm:cxn modelId="{B7E5B75C-DED2-4840-8F47-30D2E7CB99D7}" type="presOf" srcId="{7AE12DE0-9FF2-48DC-8CF3-8EF2E0BF43E4}" destId="{ECF2AC8C-614F-40A8-983C-B61A255410F9}" srcOrd="0" destOrd="0" presId="urn:microsoft.com/office/officeart/2005/8/layout/vList2"/>
    <dgm:cxn modelId="{41AC4E47-EDC8-45B8-B504-62A060B5479B}" type="presOf" srcId="{0A8E41C8-F4D0-4570-A943-75B9A4905ACE}" destId="{BF957E8B-C64C-45A2-BD8E-35DF93A3792F}" srcOrd="0" destOrd="0" presId="urn:microsoft.com/office/officeart/2005/8/layout/vList2"/>
    <dgm:cxn modelId="{EF8CBC6D-7CC3-4100-A96F-79FBA1560DCF}" srcId="{0A8E41C8-F4D0-4570-A943-75B9A4905ACE}" destId="{7AE12DE0-9FF2-48DC-8CF3-8EF2E0BF43E4}" srcOrd="1" destOrd="0" parTransId="{B1E4D8BE-4436-41D6-8660-2E5B18F49BDD}" sibTransId="{44D6B77F-730A-4FF7-BE24-48C1135771FE}"/>
    <dgm:cxn modelId="{67B404C1-4991-47CD-AF33-9C36D7FDF5B4}" type="presOf" srcId="{2A4C8ABB-ED39-4A29-90CA-926BDC9BE333}" destId="{04316E37-B017-441E-B6F0-9C519AF4297D}" srcOrd="0" destOrd="0" presId="urn:microsoft.com/office/officeart/2005/8/layout/vList2"/>
    <dgm:cxn modelId="{E6651DC5-9612-48FD-8316-79117E4349FE}" type="presOf" srcId="{E8DC047D-47C0-4836-A9E5-4B470836EB3C}" destId="{76CD5821-3123-40EB-8196-48984983A8FF}" srcOrd="0" destOrd="0" presId="urn:microsoft.com/office/officeart/2005/8/layout/vList2"/>
    <dgm:cxn modelId="{458D2699-45FC-4F42-8642-197AF69302A3}" type="presParOf" srcId="{BF957E8B-C64C-45A2-BD8E-35DF93A3792F}" destId="{76CD5821-3123-40EB-8196-48984983A8FF}" srcOrd="0" destOrd="0" presId="urn:microsoft.com/office/officeart/2005/8/layout/vList2"/>
    <dgm:cxn modelId="{A043E29B-BEF5-4A2F-94ED-B29390B30C97}" type="presParOf" srcId="{BF957E8B-C64C-45A2-BD8E-35DF93A3792F}" destId="{DBC6B5CA-1E19-475E-BF06-390E9E55BEE6}" srcOrd="1" destOrd="0" presId="urn:microsoft.com/office/officeart/2005/8/layout/vList2"/>
    <dgm:cxn modelId="{C30DD0AF-7F8E-48B2-9E88-69541217D879}" type="presParOf" srcId="{BF957E8B-C64C-45A2-BD8E-35DF93A3792F}" destId="{ECF2AC8C-614F-40A8-983C-B61A255410F9}" srcOrd="2" destOrd="0" presId="urn:microsoft.com/office/officeart/2005/8/layout/vList2"/>
    <dgm:cxn modelId="{2364A52A-983E-487E-AC1A-0C69240E43A8}" type="presParOf" srcId="{BF957E8B-C64C-45A2-BD8E-35DF93A3792F}" destId="{74811978-5C56-42D6-A662-2D498047B1EF}" srcOrd="3" destOrd="0" presId="urn:microsoft.com/office/officeart/2005/8/layout/vList2"/>
    <dgm:cxn modelId="{CA8EC0DB-7B3C-407C-8737-0F56E3EDF186}" type="presParOf" srcId="{BF957E8B-C64C-45A2-BD8E-35DF93A3792F}" destId="{04316E37-B017-441E-B6F0-9C519AF4297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560FC4D-1BE1-4B54-B14B-DEF035017E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F02A28A-D647-4A37-9686-5636020FE231}">
      <dgm:prSet/>
      <dgm:spPr/>
      <dgm:t>
        <a:bodyPr/>
        <a:lstStyle/>
        <a:p>
          <a:r>
            <a:rPr lang="en-US"/>
            <a:t>In case of  heavy reads and/or writes, we may need to segment the row into multiple rows. </a:t>
          </a:r>
          <a:endParaRPr lang="en-IN"/>
        </a:p>
      </dgm:t>
    </dgm:pt>
    <dgm:pt modelId="{C7E38619-2AF7-4E9A-8A5E-184B46604A80}" type="parTrans" cxnId="{2CC76946-9D58-49C7-AB4E-E131E192DD88}">
      <dgm:prSet/>
      <dgm:spPr/>
      <dgm:t>
        <a:bodyPr/>
        <a:lstStyle/>
        <a:p>
          <a:endParaRPr lang="en-IN"/>
        </a:p>
      </dgm:t>
    </dgm:pt>
    <dgm:pt modelId="{5A32A3C7-998F-423C-BC2C-A1CB1995F9F5}" type="sibTrans" cxnId="{2CC76946-9D58-49C7-AB4E-E131E192DD88}">
      <dgm:prSet/>
      <dgm:spPr/>
      <dgm:t>
        <a:bodyPr/>
        <a:lstStyle/>
        <a:p>
          <a:endParaRPr lang="en-IN"/>
        </a:p>
      </dgm:t>
    </dgm:pt>
    <dgm:pt modelId="{390956DD-165E-448B-ADC4-044542E76EB5}">
      <dgm:prSet/>
      <dgm:spPr/>
      <dgm:t>
        <a:bodyPr/>
        <a:lstStyle/>
        <a:p>
          <a:r>
            <a:rPr lang="en-US"/>
            <a:t>Seeing as an event per row is difficult to query, and a row every hour can lead to hot spots, as all reads and writes are going to the same files on disk</a:t>
          </a:r>
          <a:endParaRPr lang="en-IN"/>
        </a:p>
      </dgm:t>
    </dgm:pt>
    <dgm:pt modelId="{6D3405AC-854F-4267-8BEF-5DC3B99F6F60}" type="parTrans" cxnId="{995BB3E0-88E5-4580-8EED-3999648BA513}">
      <dgm:prSet/>
      <dgm:spPr/>
      <dgm:t>
        <a:bodyPr/>
        <a:lstStyle/>
        <a:p>
          <a:endParaRPr lang="en-IN"/>
        </a:p>
      </dgm:t>
    </dgm:pt>
    <dgm:pt modelId="{2E31E16B-0625-4CA3-B734-9737218F862A}" type="sibTrans" cxnId="{995BB3E0-88E5-4580-8EED-3999648BA513}">
      <dgm:prSet/>
      <dgm:spPr/>
      <dgm:t>
        <a:bodyPr/>
        <a:lstStyle/>
        <a:p>
          <a:endParaRPr lang="en-IN"/>
        </a:p>
      </dgm:t>
    </dgm:pt>
    <dgm:pt modelId="{DFA07825-04B3-43BC-902B-868359CAD9B1}" type="pres">
      <dgm:prSet presAssocID="{3560FC4D-1BE1-4B54-B14B-DEF035017EFF}" presName="linear" presStyleCnt="0">
        <dgm:presLayoutVars>
          <dgm:animLvl val="lvl"/>
          <dgm:resizeHandles val="exact"/>
        </dgm:presLayoutVars>
      </dgm:prSet>
      <dgm:spPr/>
    </dgm:pt>
    <dgm:pt modelId="{EE4CDB08-6DC1-4454-9BDA-059761D0A6DF}" type="pres">
      <dgm:prSet presAssocID="{0F02A28A-D647-4A37-9686-5636020FE231}" presName="parentText" presStyleLbl="node1" presStyleIdx="0" presStyleCnt="2">
        <dgm:presLayoutVars>
          <dgm:chMax val="0"/>
          <dgm:bulletEnabled val="1"/>
        </dgm:presLayoutVars>
      </dgm:prSet>
      <dgm:spPr/>
    </dgm:pt>
    <dgm:pt modelId="{0427A3B2-2AC5-4DA2-A5A1-F4586591CA8B}" type="pres">
      <dgm:prSet presAssocID="{5A32A3C7-998F-423C-BC2C-A1CB1995F9F5}" presName="spacer" presStyleCnt="0"/>
      <dgm:spPr/>
    </dgm:pt>
    <dgm:pt modelId="{98BA2E5C-B89F-40DC-B7BF-4DEDC3C3C9C3}" type="pres">
      <dgm:prSet presAssocID="{390956DD-165E-448B-ADC4-044542E76EB5}" presName="parentText" presStyleLbl="node1" presStyleIdx="1" presStyleCnt="2">
        <dgm:presLayoutVars>
          <dgm:chMax val="0"/>
          <dgm:bulletEnabled val="1"/>
        </dgm:presLayoutVars>
      </dgm:prSet>
      <dgm:spPr/>
    </dgm:pt>
  </dgm:ptLst>
  <dgm:cxnLst>
    <dgm:cxn modelId="{1C276B63-C8BA-4A88-BC74-AD12AD9348B2}" type="presOf" srcId="{0F02A28A-D647-4A37-9686-5636020FE231}" destId="{EE4CDB08-6DC1-4454-9BDA-059761D0A6DF}" srcOrd="0" destOrd="0" presId="urn:microsoft.com/office/officeart/2005/8/layout/vList2"/>
    <dgm:cxn modelId="{2CC76946-9D58-49C7-AB4E-E131E192DD88}" srcId="{3560FC4D-1BE1-4B54-B14B-DEF035017EFF}" destId="{0F02A28A-D647-4A37-9686-5636020FE231}" srcOrd="0" destOrd="0" parTransId="{C7E38619-2AF7-4E9A-8A5E-184B46604A80}" sibTransId="{5A32A3C7-998F-423C-BC2C-A1CB1995F9F5}"/>
    <dgm:cxn modelId="{4599137C-51C8-4EA2-BA5E-917D607F8604}" type="presOf" srcId="{3560FC4D-1BE1-4B54-B14B-DEF035017EFF}" destId="{DFA07825-04B3-43BC-902B-868359CAD9B1}" srcOrd="0" destOrd="0" presId="urn:microsoft.com/office/officeart/2005/8/layout/vList2"/>
    <dgm:cxn modelId="{BE8987DE-249F-47BE-8DA8-80EE50C138F9}" type="presOf" srcId="{390956DD-165E-448B-ADC4-044542E76EB5}" destId="{98BA2E5C-B89F-40DC-B7BF-4DEDC3C3C9C3}" srcOrd="0" destOrd="0" presId="urn:microsoft.com/office/officeart/2005/8/layout/vList2"/>
    <dgm:cxn modelId="{995BB3E0-88E5-4580-8EED-3999648BA513}" srcId="{3560FC4D-1BE1-4B54-B14B-DEF035017EFF}" destId="{390956DD-165E-448B-ADC4-044542E76EB5}" srcOrd="1" destOrd="0" parTransId="{6D3405AC-854F-4267-8BEF-5DC3B99F6F60}" sibTransId="{2E31E16B-0625-4CA3-B734-9737218F862A}"/>
    <dgm:cxn modelId="{7B458F2C-916F-4390-917E-1EECEA6C09B4}" type="presParOf" srcId="{DFA07825-04B3-43BC-902B-868359CAD9B1}" destId="{EE4CDB08-6DC1-4454-9BDA-059761D0A6DF}" srcOrd="0" destOrd="0" presId="urn:microsoft.com/office/officeart/2005/8/layout/vList2"/>
    <dgm:cxn modelId="{216563BC-A9A8-43C7-96AB-47940B52E661}" type="presParOf" srcId="{DFA07825-04B3-43BC-902B-868359CAD9B1}" destId="{0427A3B2-2AC5-4DA2-A5A1-F4586591CA8B}" srcOrd="1" destOrd="0" presId="urn:microsoft.com/office/officeart/2005/8/layout/vList2"/>
    <dgm:cxn modelId="{883FAF14-49EF-4AA4-BEB1-55BDB4E6F89C}" type="presParOf" srcId="{DFA07825-04B3-43BC-902B-868359CAD9B1}" destId="{98BA2E5C-B89F-40DC-B7BF-4DEDC3C3C9C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971D88-C1E4-4B87-B4DF-4199C84CD1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AAE7D1F-CEAF-4AB1-878F-FC7EA3CE220F}">
      <dgm:prSet/>
      <dgm:spPr/>
      <dgm:t>
        <a:bodyPr/>
        <a:lstStyle/>
        <a:p>
          <a:r>
            <a:rPr lang="en-US"/>
            <a:t>Apache Cassandra was originally developed at Facebook in 2008 to power Facebook’s in-box search feature.</a:t>
          </a:r>
          <a:endParaRPr lang="en-IN"/>
        </a:p>
      </dgm:t>
    </dgm:pt>
    <dgm:pt modelId="{E6C7A0B6-1F1A-4707-93BF-B4CF331C45E9}" type="parTrans" cxnId="{A8A9B433-FBDA-4359-94C2-D289030AC554}">
      <dgm:prSet/>
      <dgm:spPr/>
      <dgm:t>
        <a:bodyPr/>
        <a:lstStyle/>
        <a:p>
          <a:endParaRPr lang="en-IN"/>
        </a:p>
      </dgm:t>
    </dgm:pt>
    <dgm:pt modelId="{74CF82D5-E050-465B-AC33-E2560E936A26}" type="sibTrans" cxnId="{A8A9B433-FBDA-4359-94C2-D289030AC554}">
      <dgm:prSet/>
      <dgm:spPr/>
      <dgm:t>
        <a:bodyPr/>
        <a:lstStyle/>
        <a:p>
          <a:endParaRPr lang="en-IN"/>
        </a:p>
      </dgm:t>
    </dgm:pt>
    <dgm:pt modelId="{5C990394-BEA0-400E-B920-1E98CA38A447}">
      <dgm:prSet/>
      <dgm:spPr/>
      <dgm:t>
        <a:bodyPr/>
        <a:lstStyle/>
        <a:p>
          <a:r>
            <a:rPr lang="en-US"/>
            <a:t>The original authors were Avinash Lakshman, who also is one of the authors of the Amazon Dynamo paper, and Prashant Malik.</a:t>
          </a:r>
          <a:endParaRPr lang="en-IN"/>
        </a:p>
      </dgm:t>
    </dgm:pt>
    <dgm:pt modelId="{F52C3FC6-8E6E-4AE4-B620-6892105D6C0F}" type="parTrans" cxnId="{6B17EC3C-45E7-498C-9EAA-24F54230A3BD}">
      <dgm:prSet/>
      <dgm:spPr/>
      <dgm:t>
        <a:bodyPr/>
        <a:lstStyle/>
        <a:p>
          <a:endParaRPr lang="en-IN"/>
        </a:p>
      </dgm:t>
    </dgm:pt>
    <dgm:pt modelId="{7081762F-3821-446D-A456-774380FBFB33}" type="sibTrans" cxnId="{6B17EC3C-45E7-498C-9EAA-24F54230A3BD}">
      <dgm:prSet/>
      <dgm:spPr/>
      <dgm:t>
        <a:bodyPr/>
        <a:lstStyle/>
        <a:p>
          <a:endParaRPr lang="en-IN"/>
        </a:p>
      </dgm:t>
    </dgm:pt>
    <dgm:pt modelId="{7952DE5D-8AFA-4923-A0EA-DADCB264ACAD}" type="pres">
      <dgm:prSet presAssocID="{08971D88-C1E4-4B87-B4DF-4199C84CD1CA}" presName="linear" presStyleCnt="0">
        <dgm:presLayoutVars>
          <dgm:animLvl val="lvl"/>
          <dgm:resizeHandles val="exact"/>
        </dgm:presLayoutVars>
      </dgm:prSet>
      <dgm:spPr/>
    </dgm:pt>
    <dgm:pt modelId="{9E3F1A5D-E749-4A36-B337-269B288FFA90}" type="pres">
      <dgm:prSet presAssocID="{5AAE7D1F-CEAF-4AB1-878F-FC7EA3CE220F}" presName="parentText" presStyleLbl="node1" presStyleIdx="0" presStyleCnt="2">
        <dgm:presLayoutVars>
          <dgm:chMax val="0"/>
          <dgm:bulletEnabled val="1"/>
        </dgm:presLayoutVars>
      </dgm:prSet>
      <dgm:spPr/>
    </dgm:pt>
    <dgm:pt modelId="{EF025E73-882C-4CEB-B3A5-BD3E172C2B8E}" type="pres">
      <dgm:prSet presAssocID="{74CF82D5-E050-465B-AC33-E2560E936A26}" presName="spacer" presStyleCnt="0"/>
      <dgm:spPr/>
    </dgm:pt>
    <dgm:pt modelId="{7B3A10B3-D942-4C39-82BB-E9472587E561}" type="pres">
      <dgm:prSet presAssocID="{5C990394-BEA0-400E-B920-1E98CA38A447}" presName="parentText" presStyleLbl="node1" presStyleIdx="1" presStyleCnt="2">
        <dgm:presLayoutVars>
          <dgm:chMax val="0"/>
          <dgm:bulletEnabled val="1"/>
        </dgm:presLayoutVars>
      </dgm:prSet>
      <dgm:spPr/>
    </dgm:pt>
  </dgm:ptLst>
  <dgm:cxnLst>
    <dgm:cxn modelId="{B0B88F26-94C3-4B21-84E1-5E2FF1534707}" type="presOf" srcId="{5AAE7D1F-CEAF-4AB1-878F-FC7EA3CE220F}" destId="{9E3F1A5D-E749-4A36-B337-269B288FFA90}" srcOrd="0" destOrd="0" presId="urn:microsoft.com/office/officeart/2005/8/layout/vList2"/>
    <dgm:cxn modelId="{A8A9B433-FBDA-4359-94C2-D289030AC554}" srcId="{08971D88-C1E4-4B87-B4DF-4199C84CD1CA}" destId="{5AAE7D1F-CEAF-4AB1-878F-FC7EA3CE220F}" srcOrd="0" destOrd="0" parTransId="{E6C7A0B6-1F1A-4707-93BF-B4CF331C45E9}" sibTransId="{74CF82D5-E050-465B-AC33-E2560E936A26}"/>
    <dgm:cxn modelId="{6B17EC3C-45E7-498C-9EAA-24F54230A3BD}" srcId="{08971D88-C1E4-4B87-B4DF-4199C84CD1CA}" destId="{5C990394-BEA0-400E-B920-1E98CA38A447}" srcOrd="1" destOrd="0" parTransId="{F52C3FC6-8E6E-4AE4-B620-6892105D6C0F}" sibTransId="{7081762F-3821-446D-A456-774380FBFB33}"/>
    <dgm:cxn modelId="{9E31D187-6C08-4CDF-A0F4-BBBA34A82824}" type="presOf" srcId="{08971D88-C1E4-4B87-B4DF-4199C84CD1CA}" destId="{7952DE5D-8AFA-4923-A0EA-DADCB264ACAD}" srcOrd="0" destOrd="0" presId="urn:microsoft.com/office/officeart/2005/8/layout/vList2"/>
    <dgm:cxn modelId="{A7E565E3-9426-43B0-8E95-F6FAC53F6C0B}" type="presOf" srcId="{5C990394-BEA0-400E-B920-1E98CA38A447}" destId="{7B3A10B3-D942-4C39-82BB-E9472587E561}" srcOrd="0" destOrd="0" presId="urn:microsoft.com/office/officeart/2005/8/layout/vList2"/>
    <dgm:cxn modelId="{27165881-0F89-4242-9546-18B1CF52B60C}" type="presParOf" srcId="{7952DE5D-8AFA-4923-A0EA-DADCB264ACAD}" destId="{9E3F1A5D-E749-4A36-B337-269B288FFA90}" srcOrd="0" destOrd="0" presId="urn:microsoft.com/office/officeart/2005/8/layout/vList2"/>
    <dgm:cxn modelId="{0D48EE16-33F2-42C2-91B0-B9590D28102A}" type="presParOf" srcId="{7952DE5D-8AFA-4923-A0EA-DADCB264ACAD}" destId="{EF025E73-882C-4CEB-B3A5-BD3E172C2B8E}" srcOrd="1" destOrd="0" presId="urn:microsoft.com/office/officeart/2005/8/layout/vList2"/>
    <dgm:cxn modelId="{ED39B370-F763-404F-AEBF-0E265DC32EFB}" type="presParOf" srcId="{7952DE5D-8AFA-4923-A0EA-DADCB264ACAD}" destId="{7B3A10B3-D942-4C39-82BB-E9472587E56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11C528-092E-4C3F-8770-B208230B32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18F0DCD-7687-4380-AB62-5A56E97083B0}">
      <dgm:prSet/>
      <dgm:spPr/>
      <dgm:t>
        <a:bodyPr/>
        <a:lstStyle/>
        <a:p>
          <a:r>
            <a:rPr lang="en-US"/>
            <a:t>Highly scalable</a:t>
          </a:r>
          <a:endParaRPr lang="en-IN"/>
        </a:p>
      </dgm:t>
    </dgm:pt>
    <dgm:pt modelId="{B608603A-ACF4-43AE-BC2B-B37DE6F98769}" type="parTrans" cxnId="{68F15BD2-A48D-482D-8BEF-E5E76E18AE95}">
      <dgm:prSet/>
      <dgm:spPr/>
      <dgm:t>
        <a:bodyPr/>
        <a:lstStyle/>
        <a:p>
          <a:endParaRPr lang="en-IN"/>
        </a:p>
      </dgm:t>
    </dgm:pt>
    <dgm:pt modelId="{A57141B6-F60D-4E30-A236-EEE2EFD99663}" type="sibTrans" cxnId="{68F15BD2-A48D-482D-8BEF-E5E76E18AE95}">
      <dgm:prSet/>
      <dgm:spPr/>
      <dgm:t>
        <a:bodyPr/>
        <a:lstStyle/>
        <a:p>
          <a:endParaRPr lang="en-IN"/>
        </a:p>
      </dgm:t>
    </dgm:pt>
    <dgm:pt modelId="{7AFF7540-D2FE-4457-8C35-E9836700C65E}">
      <dgm:prSet/>
      <dgm:spPr/>
      <dgm:t>
        <a:bodyPr/>
        <a:lstStyle/>
        <a:p>
          <a:r>
            <a:rPr lang="en-US"/>
            <a:t>Offers high availability</a:t>
          </a:r>
          <a:endParaRPr lang="en-IN"/>
        </a:p>
      </dgm:t>
    </dgm:pt>
    <dgm:pt modelId="{8C4EF73B-E6BA-446E-AFBA-1704A0B3F2FE}" type="parTrans" cxnId="{B7D70720-C576-4857-BF6D-E5AC9935A47A}">
      <dgm:prSet/>
      <dgm:spPr/>
      <dgm:t>
        <a:bodyPr/>
        <a:lstStyle/>
        <a:p>
          <a:endParaRPr lang="en-IN"/>
        </a:p>
      </dgm:t>
    </dgm:pt>
    <dgm:pt modelId="{9FBDC30E-1728-4E71-916E-27585B726DA1}" type="sibTrans" cxnId="{B7D70720-C576-4857-BF6D-E5AC9935A47A}">
      <dgm:prSet/>
      <dgm:spPr/>
      <dgm:t>
        <a:bodyPr/>
        <a:lstStyle/>
        <a:p>
          <a:endParaRPr lang="en-IN"/>
        </a:p>
      </dgm:t>
    </dgm:pt>
    <dgm:pt modelId="{05C2E6F3-6055-4347-9433-86A781B37A23}">
      <dgm:prSet/>
      <dgm:spPr/>
      <dgm:t>
        <a:bodyPr/>
        <a:lstStyle/>
        <a:p>
          <a:r>
            <a:rPr lang="en-US" dirty="0"/>
            <a:t>Has no single point of failure</a:t>
          </a:r>
          <a:endParaRPr lang="en-IN" dirty="0"/>
        </a:p>
      </dgm:t>
    </dgm:pt>
    <dgm:pt modelId="{0B7B4882-2989-433F-A7F7-CB51BCA51503}" type="parTrans" cxnId="{9ADAE655-5316-46E6-9D40-217DB1C376CC}">
      <dgm:prSet/>
      <dgm:spPr/>
      <dgm:t>
        <a:bodyPr/>
        <a:lstStyle/>
        <a:p>
          <a:endParaRPr lang="en-IN"/>
        </a:p>
      </dgm:t>
    </dgm:pt>
    <dgm:pt modelId="{774708A1-9CEB-42A2-92FC-95E230A67089}" type="sibTrans" cxnId="{9ADAE655-5316-46E6-9D40-217DB1C376CC}">
      <dgm:prSet/>
      <dgm:spPr/>
      <dgm:t>
        <a:bodyPr/>
        <a:lstStyle/>
        <a:p>
          <a:endParaRPr lang="en-IN"/>
        </a:p>
      </dgm:t>
    </dgm:pt>
    <dgm:pt modelId="{88B2B0B2-70BF-4312-97A1-15B0361ED2E9}">
      <dgm:prSet/>
      <dgm:spPr/>
      <dgm:t>
        <a:bodyPr/>
        <a:lstStyle/>
        <a:p>
          <a:r>
            <a:rPr lang="en-US" dirty="0"/>
            <a:t> offers users “blazingly fast writes,” and the speed or accuracy is unaffected by large </a:t>
          </a:r>
          <a:r>
            <a:rPr lang="en-IN" dirty="0"/>
            <a:t>volumes of data</a:t>
          </a:r>
        </a:p>
      </dgm:t>
    </dgm:pt>
    <dgm:pt modelId="{D73FB4C5-6F53-4AD0-98DF-F88D21844C76}" type="parTrans" cxnId="{88081E73-9E16-4E38-BEE6-156A8A27A488}">
      <dgm:prSet/>
      <dgm:spPr/>
      <dgm:t>
        <a:bodyPr/>
        <a:lstStyle/>
        <a:p>
          <a:endParaRPr lang="en-IN"/>
        </a:p>
      </dgm:t>
    </dgm:pt>
    <dgm:pt modelId="{7270F4CC-85CB-443C-9F3D-F4565DACF242}" type="sibTrans" cxnId="{88081E73-9E16-4E38-BEE6-156A8A27A488}">
      <dgm:prSet/>
      <dgm:spPr/>
      <dgm:t>
        <a:bodyPr/>
        <a:lstStyle/>
        <a:p>
          <a:endParaRPr lang="en-IN"/>
        </a:p>
      </dgm:t>
    </dgm:pt>
    <dgm:pt modelId="{1D131B35-DFC3-42F6-9277-54EF5CEB5DD4}" type="pres">
      <dgm:prSet presAssocID="{6411C528-092E-4C3F-8770-B208230B3277}" presName="linear" presStyleCnt="0">
        <dgm:presLayoutVars>
          <dgm:animLvl val="lvl"/>
          <dgm:resizeHandles val="exact"/>
        </dgm:presLayoutVars>
      </dgm:prSet>
      <dgm:spPr/>
    </dgm:pt>
    <dgm:pt modelId="{2ABF7CC3-0834-4C13-A5B9-56EF237AD7FE}" type="pres">
      <dgm:prSet presAssocID="{A18F0DCD-7687-4380-AB62-5A56E97083B0}" presName="parentText" presStyleLbl="node1" presStyleIdx="0" presStyleCnt="4">
        <dgm:presLayoutVars>
          <dgm:chMax val="0"/>
          <dgm:bulletEnabled val="1"/>
        </dgm:presLayoutVars>
      </dgm:prSet>
      <dgm:spPr/>
    </dgm:pt>
    <dgm:pt modelId="{0B0CE71F-971C-4DDB-BECA-B602A92C1F54}" type="pres">
      <dgm:prSet presAssocID="{A57141B6-F60D-4E30-A236-EEE2EFD99663}" presName="spacer" presStyleCnt="0"/>
      <dgm:spPr/>
    </dgm:pt>
    <dgm:pt modelId="{11C1D635-505F-4DAD-9181-331F346F7F6C}" type="pres">
      <dgm:prSet presAssocID="{7AFF7540-D2FE-4457-8C35-E9836700C65E}" presName="parentText" presStyleLbl="node1" presStyleIdx="1" presStyleCnt="4">
        <dgm:presLayoutVars>
          <dgm:chMax val="0"/>
          <dgm:bulletEnabled val="1"/>
        </dgm:presLayoutVars>
      </dgm:prSet>
      <dgm:spPr/>
    </dgm:pt>
    <dgm:pt modelId="{60262B12-0151-4646-871D-DA14ED085D66}" type="pres">
      <dgm:prSet presAssocID="{9FBDC30E-1728-4E71-916E-27585B726DA1}" presName="spacer" presStyleCnt="0"/>
      <dgm:spPr/>
    </dgm:pt>
    <dgm:pt modelId="{9ABED040-F563-48DB-BF38-39E0C12533FA}" type="pres">
      <dgm:prSet presAssocID="{05C2E6F3-6055-4347-9433-86A781B37A23}" presName="parentText" presStyleLbl="node1" presStyleIdx="2" presStyleCnt="4">
        <dgm:presLayoutVars>
          <dgm:chMax val="0"/>
          <dgm:bulletEnabled val="1"/>
        </dgm:presLayoutVars>
      </dgm:prSet>
      <dgm:spPr/>
    </dgm:pt>
    <dgm:pt modelId="{BC7F5002-1C00-442A-B764-C99111CD182D}" type="pres">
      <dgm:prSet presAssocID="{774708A1-9CEB-42A2-92FC-95E230A67089}" presName="spacer" presStyleCnt="0"/>
      <dgm:spPr/>
    </dgm:pt>
    <dgm:pt modelId="{8C55E963-3A0E-4C56-9F85-F9555C4DA0E8}" type="pres">
      <dgm:prSet presAssocID="{88B2B0B2-70BF-4312-97A1-15B0361ED2E9}" presName="parentText" presStyleLbl="node1" presStyleIdx="3" presStyleCnt="4">
        <dgm:presLayoutVars>
          <dgm:chMax val="0"/>
          <dgm:bulletEnabled val="1"/>
        </dgm:presLayoutVars>
      </dgm:prSet>
      <dgm:spPr/>
    </dgm:pt>
  </dgm:ptLst>
  <dgm:cxnLst>
    <dgm:cxn modelId="{6959571A-22BF-4397-862E-7F66AB143805}" type="presOf" srcId="{6411C528-092E-4C3F-8770-B208230B3277}" destId="{1D131B35-DFC3-42F6-9277-54EF5CEB5DD4}" srcOrd="0" destOrd="0" presId="urn:microsoft.com/office/officeart/2005/8/layout/vList2"/>
    <dgm:cxn modelId="{B7D70720-C576-4857-BF6D-E5AC9935A47A}" srcId="{6411C528-092E-4C3F-8770-B208230B3277}" destId="{7AFF7540-D2FE-4457-8C35-E9836700C65E}" srcOrd="1" destOrd="0" parTransId="{8C4EF73B-E6BA-446E-AFBA-1704A0B3F2FE}" sibTransId="{9FBDC30E-1728-4E71-916E-27585B726DA1}"/>
    <dgm:cxn modelId="{88081E73-9E16-4E38-BEE6-156A8A27A488}" srcId="{6411C528-092E-4C3F-8770-B208230B3277}" destId="{88B2B0B2-70BF-4312-97A1-15B0361ED2E9}" srcOrd="3" destOrd="0" parTransId="{D73FB4C5-6F53-4AD0-98DF-F88D21844C76}" sibTransId="{7270F4CC-85CB-443C-9F3D-F4565DACF242}"/>
    <dgm:cxn modelId="{9ADAE655-5316-46E6-9D40-217DB1C376CC}" srcId="{6411C528-092E-4C3F-8770-B208230B3277}" destId="{05C2E6F3-6055-4347-9433-86A781B37A23}" srcOrd="2" destOrd="0" parTransId="{0B7B4882-2989-433F-A7F7-CB51BCA51503}" sibTransId="{774708A1-9CEB-42A2-92FC-95E230A67089}"/>
    <dgm:cxn modelId="{2A6A6AAA-9165-4F94-9BCB-142B9A1D18C3}" type="presOf" srcId="{7AFF7540-D2FE-4457-8C35-E9836700C65E}" destId="{11C1D635-505F-4DAD-9181-331F346F7F6C}" srcOrd="0" destOrd="0" presId="urn:microsoft.com/office/officeart/2005/8/layout/vList2"/>
    <dgm:cxn modelId="{648B01B5-103F-4E12-8CE9-EEA14CDC965A}" type="presOf" srcId="{05C2E6F3-6055-4347-9433-86A781B37A23}" destId="{9ABED040-F563-48DB-BF38-39E0C12533FA}" srcOrd="0" destOrd="0" presId="urn:microsoft.com/office/officeart/2005/8/layout/vList2"/>
    <dgm:cxn modelId="{68F15BD2-A48D-482D-8BEF-E5E76E18AE95}" srcId="{6411C528-092E-4C3F-8770-B208230B3277}" destId="{A18F0DCD-7687-4380-AB62-5A56E97083B0}" srcOrd="0" destOrd="0" parTransId="{B608603A-ACF4-43AE-BC2B-B37DE6F98769}" sibTransId="{A57141B6-F60D-4E30-A236-EEE2EFD99663}"/>
    <dgm:cxn modelId="{7E4FCCDA-36BB-4A08-8A2B-1FFD14731B0F}" type="presOf" srcId="{A18F0DCD-7687-4380-AB62-5A56E97083B0}" destId="{2ABF7CC3-0834-4C13-A5B9-56EF237AD7FE}" srcOrd="0" destOrd="0" presId="urn:microsoft.com/office/officeart/2005/8/layout/vList2"/>
    <dgm:cxn modelId="{78BF5CE2-2882-4F9D-BB08-D635E6E2308A}" type="presOf" srcId="{88B2B0B2-70BF-4312-97A1-15B0361ED2E9}" destId="{8C55E963-3A0E-4C56-9F85-F9555C4DA0E8}" srcOrd="0" destOrd="0" presId="urn:microsoft.com/office/officeart/2005/8/layout/vList2"/>
    <dgm:cxn modelId="{64B72B18-4901-4713-8EFA-C1DB77801C2E}" type="presParOf" srcId="{1D131B35-DFC3-42F6-9277-54EF5CEB5DD4}" destId="{2ABF7CC3-0834-4C13-A5B9-56EF237AD7FE}" srcOrd="0" destOrd="0" presId="urn:microsoft.com/office/officeart/2005/8/layout/vList2"/>
    <dgm:cxn modelId="{80DE5E95-3644-4293-A97E-455E4A1ED94E}" type="presParOf" srcId="{1D131B35-DFC3-42F6-9277-54EF5CEB5DD4}" destId="{0B0CE71F-971C-4DDB-BECA-B602A92C1F54}" srcOrd="1" destOrd="0" presId="urn:microsoft.com/office/officeart/2005/8/layout/vList2"/>
    <dgm:cxn modelId="{CFEADBE1-CBC8-45A6-98EE-6364E742FA88}" type="presParOf" srcId="{1D131B35-DFC3-42F6-9277-54EF5CEB5DD4}" destId="{11C1D635-505F-4DAD-9181-331F346F7F6C}" srcOrd="2" destOrd="0" presId="urn:microsoft.com/office/officeart/2005/8/layout/vList2"/>
    <dgm:cxn modelId="{CA3C8C6C-07F8-4C01-87AD-33B0E4CC1B7B}" type="presParOf" srcId="{1D131B35-DFC3-42F6-9277-54EF5CEB5DD4}" destId="{60262B12-0151-4646-871D-DA14ED085D66}" srcOrd="3" destOrd="0" presId="urn:microsoft.com/office/officeart/2005/8/layout/vList2"/>
    <dgm:cxn modelId="{5904E761-330D-496A-BFE4-B5B0086E632B}" type="presParOf" srcId="{1D131B35-DFC3-42F6-9277-54EF5CEB5DD4}" destId="{9ABED040-F563-48DB-BF38-39E0C12533FA}" srcOrd="4" destOrd="0" presId="urn:microsoft.com/office/officeart/2005/8/layout/vList2"/>
    <dgm:cxn modelId="{C1E8EAC7-FC31-44EC-BBC5-E951B5DF5120}" type="presParOf" srcId="{1D131B35-DFC3-42F6-9277-54EF5CEB5DD4}" destId="{BC7F5002-1C00-442A-B764-C99111CD182D}" srcOrd="5" destOrd="0" presId="urn:microsoft.com/office/officeart/2005/8/layout/vList2"/>
    <dgm:cxn modelId="{729D2624-6401-4709-8F32-4FFDF52ADF01}" type="presParOf" srcId="{1D131B35-DFC3-42F6-9277-54EF5CEB5DD4}" destId="{8C55E963-3A0E-4C56-9F85-F9555C4DA0E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75DB65-8391-4349-BD53-BEAF43A308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E883AFD-D6A8-42F3-BC60-961F260AF612}">
      <dgm:prSet/>
      <dgm:spPr/>
      <dgm:t>
        <a:bodyPr/>
        <a:lstStyle/>
        <a:p>
          <a:r>
            <a:rPr lang="en-IN" dirty="0"/>
            <a:t>Flexible data storage.</a:t>
          </a:r>
        </a:p>
      </dgm:t>
    </dgm:pt>
    <dgm:pt modelId="{834DC317-6E69-41F7-9DB8-4F5E8DFB8BD5}" type="parTrans" cxnId="{0AA7254B-1BC6-4EA7-AE9E-A48DE5E31ABD}">
      <dgm:prSet/>
      <dgm:spPr/>
      <dgm:t>
        <a:bodyPr/>
        <a:lstStyle/>
        <a:p>
          <a:endParaRPr lang="en-IN"/>
        </a:p>
      </dgm:t>
    </dgm:pt>
    <dgm:pt modelId="{3CA2A518-CA33-400D-B39C-C3319152FDC5}" type="sibTrans" cxnId="{0AA7254B-1BC6-4EA7-AE9E-A48DE5E31ABD}">
      <dgm:prSet/>
      <dgm:spPr/>
      <dgm:t>
        <a:bodyPr/>
        <a:lstStyle/>
        <a:p>
          <a:endParaRPr lang="en-IN"/>
        </a:p>
      </dgm:t>
    </dgm:pt>
    <dgm:pt modelId="{0F1F188D-95CF-4243-893F-1C6D636778FF}">
      <dgm:prSet/>
      <dgm:spPr/>
      <dgm:t>
        <a:bodyPr/>
        <a:lstStyle/>
        <a:p>
          <a:r>
            <a:rPr lang="en-IN" dirty="0"/>
            <a:t>Flexible data distribution.</a:t>
          </a:r>
        </a:p>
      </dgm:t>
    </dgm:pt>
    <dgm:pt modelId="{1188DCB7-C932-41EF-8D48-45EBFB922C54}" type="parTrans" cxnId="{49D6762A-2A32-4E1D-8D74-2A1C4D4E323C}">
      <dgm:prSet/>
      <dgm:spPr/>
      <dgm:t>
        <a:bodyPr/>
        <a:lstStyle/>
        <a:p>
          <a:endParaRPr lang="en-IN"/>
        </a:p>
      </dgm:t>
    </dgm:pt>
    <dgm:pt modelId="{19E6C95B-7E8F-481D-8A8F-8874F7607F44}" type="sibTrans" cxnId="{49D6762A-2A32-4E1D-8D74-2A1C4D4E323C}">
      <dgm:prSet/>
      <dgm:spPr/>
      <dgm:t>
        <a:bodyPr/>
        <a:lstStyle/>
        <a:p>
          <a:endParaRPr lang="en-IN"/>
        </a:p>
      </dgm:t>
    </dgm:pt>
    <dgm:pt modelId="{A8DC65C1-5287-4316-8A79-A8DCF3880524}">
      <dgm:prSet/>
      <dgm:spPr/>
      <dgm:t>
        <a:bodyPr/>
        <a:lstStyle/>
        <a:p>
          <a:r>
            <a:rPr lang="en-IN"/>
            <a:t>can </a:t>
          </a:r>
          <a:r>
            <a:rPr lang="en-IN" dirty="0"/>
            <a:t>handle structured, semi-structured, and unstructured data, giving users flexibility with data storage.</a:t>
          </a:r>
        </a:p>
      </dgm:t>
    </dgm:pt>
    <dgm:pt modelId="{351DE61C-5EB0-4237-A05C-93D5CA85576B}" type="parTrans" cxnId="{91394758-CB8A-4EA9-9107-4E854E467257}">
      <dgm:prSet/>
      <dgm:spPr/>
      <dgm:t>
        <a:bodyPr/>
        <a:lstStyle/>
        <a:p>
          <a:endParaRPr lang="en-IN"/>
        </a:p>
      </dgm:t>
    </dgm:pt>
    <dgm:pt modelId="{1963CA49-BC60-44DD-B028-1C3344A2C21D}" type="sibTrans" cxnId="{91394758-CB8A-4EA9-9107-4E854E467257}">
      <dgm:prSet/>
      <dgm:spPr/>
      <dgm:t>
        <a:bodyPr/>
        <a:lstStyle/>
        <a:p>
          <a:endParaRPr lang="en-IN"/>
        </a:p>
      </dgm:t>
    </dgm:pt>
    <dgm:pt modelId="{FF8C7ACE-CFD1-44CD-9927-1023E1E51918}">
      <dgm:prSet/>
      <dgm:spPr/>
      <dgm:t>
        <a:bodyPr/>
        <a:lstStyle/>
        <a:p>
          <a:r>
            <a:rPr lang="en-IN" dirty="0"/>
            <a:t>uses multiple data centres, which allows for easy data distribution wherever or whenever needed.</a:t>
          </a:r>
        </a:p>
      </dgm:t>
    </dgm:pt>
    <dgm:pt modelId="{B1FE2D3C-F9AF-4097-9E30-B27C323B3720}" type="parTrans" cxnId="{B71C5E4A-590C-418E-B923-3B67BBC22EAB}">
      <dgm:prSet/>
      <dgm:spPr/>
      <dgm:t>
        <a:bodyPr/>
        <a:lstStyle/>
        <a:p>
          <a:endParaRPr lang="en-IN"/>
        </a:p>
      </dgm:t>
    </dgm:pt>
    <dgm:pt modelId="{26A0DBBC-D83C-46D0-BEF6-38EFA589657B}" type="sibTrans" cxnId="{B71C5E4A-590C-418E-B923-3B67BBC22EAB}">
      <dgm:prSet/>
      <dgm:spPr/>
      <dgm:t>
        <a:bodyPr/>
        <a:lstStyle/>
        <a:p>
          <a:endParaRPr lang="en-IN"/>
        </a:p>
      </dgm:t>
    </dgm:pt>
    <dgm:pt modelId="{638D7044-3E83-4E87-9644-5C4E933E8522}" type="pres">
      <dgm:prSet presAssocID="{4075DB65-8391-4349-BD53-BEAF43A30831}" presName="linear" presStyleCnt="0">
        <dgm:presLayoutVars>
          <dgm:animLvl val="lvl"/>
          <dgm:resizeHandles val="exact"/>
        </dgm:presLayoutVars>
      </dgm:prSet>
      <dgm:spPr/>
    </dgm:pt>
    <dgm:pt modelId="{A7E76B6B-B60E-4998-BE19-3761CEAC80BF}" type="pres">
      <dgm:prSet presAssocID="{6E883AFD-D6A8-42F3-BC60-961F260AF612}" presName="parentText" presStyleLbl="node1" presStyleIdx="0" presStyleCnt="2">
        <dgm:presLayoutVars>
          <dgm:chMax val="0"/>
          <dgm:bulletEnabled val="1"/>
        </dgm:presLayoutVars>
      </dgm:prSet>
      <dgm:spPr/>
    </dgm:pt>
    <dgm:pt modelId="{85E1A252-EC1A-4F5D-87EA-6FC8E9624146}" type="pres">
      <dgm:prSet presAssocID="{6E883AFD-D6A8-42F3-BC60-961F260AF612}" presName="childText" presStyleLbl="revTx" presStyleIdx="0" presStyleCnt="2">
        <dgm:presLayoutVars>
          <dgm:bulletEnabled val="1"/>
        </dgm:presLayoutVars>
      </dgm:prSet>
      <dgm:spPr/>
    </dgm:pt>
    <dgm:pt modelId="{998E24F0-850E-4322-95D8-2A600734090E}" type="pres">
      <dgm:prSet presAssocID="{0F1F188D-95CF-4243-893F-1C6D636778FF}" presName="parentText" presStyleLbl="node1" presStyleIdx="1" presStyleCnt="2">
        <dgm:presLayoutVars>
          <dgm:chMax val="0"/>
          <dgm:bulletEnabled val="1"/>
        </dgm:presLayoutVars>
      </dgm:prSet>
      <dgm:spPr/>
    </dgm:pt>
    <dgm:pt modelId="{F8B55CF8-1274-41D9-BCA6-4EDB66544365}" type="pres">
      <dgm:prSet presAssocID="{0F1F188D-95CF-4243-893F-1C6D636778FF}" presName="childText" presStyleLbl="revTx" presStyleIdx="1" presStyleCnt="2">
        <dgm:presLayoutVars>
          <dgm:bulletEnabled val="1"/>
        </dgm:presLayoutVars>
      </dgm:prSet>
      <dgm:spPr/>
    </dgm:pt>
  </dgm:ptLst>
  <dgm:cxnLst>
    <dgm:cxn modelId="{49D6762A-2A32-4E1D-8D74-2A1C4D4E323C}" srcId="{4075DB65-8391-4349-BD53-BEAF43A30831}" destId="{0F1F188D-95CF-4243-893F-1C6D636778FF}" srcOrd="1" destOrd="0" parTransId="{1188DCB7-C932-41EF-8D48-45EBFB922C54}" sibTransId="{19E6C95B-7E8F-481D-8A8F-8874F7607F44}"/>
    <dgm:cxn modelId="{B71C5E4A-590C-418E-B923-3B67BBC22EAB}" srcId="{0F1F188D-95CF-4243-893F-1C6D636778FF}" destId="{FF8C7ACE-CFD1-44CD-9927-1023E1E51918}" srcOrd="0" destOrd="0" parTransId="{B1FE2D3C-F9AF-4097-9E30-B27C323B3720}" sibTransId="{26A0DBBC-D83C-46D0-BEF6-38EFA589657B}"/>
    <dgm:cxn modelId="{0AA7254B-1BC6-4EA7-AE9E-A48DE5E31ABD}" srcId="{4075DB65-8391-4349-BD53-BEAF43A30831}" destId="{6E883AFD-D6A8-42F3-BC60-961F260AF612}" srcOrd="0" destOrd="0" parTransId="{834DC317-6E69-41F7-9DB8-4F5E8DFB8BD5}" sibTransId="{3CA2A518-CA33-400D-B39C-C3319152FDC5}"/>
    <dgm:cxn modelId="{91394758-CB8A-4EA9-9107-4E854E467257}" srcId="{6E883AFD-D6A8-42F3-BC60-961F260AF612}" destId="{A8DC65C1-5287-4316-8A79-A8DCF3880524}" srcOrd="0" destOrd="0" parTransId="{351DE61C-5EB0-4237-A05C-93D5CA85576B}" sibTransId="{1963CA49-BC60-44DD-B028-1C3344A2C21D}"/>
    <dgm:cxn modelId="{2DDCCF7C-1418-49FC-9ECF-DE5E4755188A}" type="presOf" srcId="{A8DC65C1-5287-4316-8A79-A8DCF3880524}" destId="{85E1A252-EC1A-4F5D-87EA-6FC8E9624146}" srcOrd="0" destOrd="0" presId="urn:microsoft.com/office/officeart/2005/8/layout/vList2"/>
    <dgm:cxn modelId="{A6A5288A-5285-4DA4-97D3-537DCB57E770}" type="presOf" srcId="{0F1F188D-95CF-4243-893F-1C6D636778FF}" destId="{998E24F0-850E-4322-95D8-2A600734090E}" srcOrd="0" destOrd="0" presId="urn:microsoft.com/office/officeart/2005/8/layout/vList2"/>
    <dgm:cxn modelId="{412F63DA-AF11-45C6-86D5-CB39A310717D}" type="presOf" srcId="{FF8C7ACE-CFD1-44CD-9927-1023E1E51918}" destId="{F8B55CF8-1274-41D9-BCA6-4EDB66544365}" srcOrd="0" destOrd="0" presId="urn:microsoft.com/office/officeart/2005/8/layout/vList2"/>
    <dgm:cxn modelId="{F6123AF5-B1D1-4C9B-85F6-8DAE86A93F54}" type="presOf" srcId="{6E883AFD-D6A8-42F3-BC60-961F260AF612}" destId="{A7E76B6B-B60E-4998-BE19-3761CEAC80BF}" srcOrd="0" destOrd="0" presId="urn:microsoft.com/office/officeart/2005/8/layout/vList2"/>
    <dgm:cxn modelId="{AA19C8FA-B0F4-4397-AA11-A56A18132686}" type="presOf" srcId="{4075DB65-8391-4349-BD53-BEAF43A30831}" destId="{638D7044-3E83-4E87-9644-5C4E933E8522}" srcOrd="0" destOrd="0" presId="urn:microsoft.com/office/officeart/2005/8/layout/vList2"/>
    <dgm:cxn modelId="{3FAB82ED-06F9-40A9-A86C-59EBCC8787A5}" type="presParOf" srcId="{638D7044-3E83-4E87-9644-5C4E933E8522}" destId="{A7E76B6B-B60E-4998-BE19-3761CEAC80BF}" srcOrd="0" destOrd="0" presId="urn:microsoft.com/office/officeart/2005/8/layout/vList2"/>
    <dgm:cxn modelId="{75C5F680-9268-49A1-8142-711D6A58BB42}" type="presParOf" srcId="{638D7044-3E83-4E87-9644-5C4E933E8522}" destId="{85E1A252-EC1A-4F5D-87EA-6FC8E9624146}" srcOrd="1" destOrd="0" presId="urn:microsoft.com/office/officeart/2005/8/layout/vList2"/>
    <dgm:cxn modelId="{EA696DA0-6996-4600-86D4-C863C143C87A}" type="presParOf" srcId="{638D7044-3E83-4E87-9644-5C4E933E8522}" destId="{998E24F0-850E-4322-95D8-2A600734090E}" srcOrd="2" destOrd="0" presId="urn:microsoft.com/office/officeart/2005/8/layout/vList2"/>
    <dgm:cxn modelId="{941EC571-668E-4C9E-92DD-29FD7F3D4FFB}" type="presParOf" srcId="{638D7044-3E83-4E87-9644-5C4E933E8522}" destId="{F8B55CF8-1274-41D9-BCA6-4EDB6654436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52D773-BC94-44E9-A05A-2D3A41828A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29F0556-F1E0-4EAA-87D6-6EBF9ECE5371}">
      <dgm:prSet/>
      <dgm:spPr/>
      <dgm:t>
        <a:bodyPr/>
        <a:lstStyle/>
        <a:p>
          <a:r>
            <a:rPr lang="en-US"/>
            <a:t>Distribution of data </a:t>
          </a:r>
          <a:endParaRPr lang="en-IN"/>
        </a:p>
      </dgm:t>
    </dgm:pt>
    <dgm:pt modelId="{DA6F3FEC-DB49-4D3A-95D4-E0EA10B75256}" type="parTrans" cxnId="{468210F6-4F13-48B9-85FB-5453E0086F13}">
      <dgm:prSet/>
      <dgm:spPr/>
      <dgm:t>
        <a:bodyPr/>
        <a:lstStyle/>
        <a:p>
          <a:endParaRPr lang="en-IN"/>
        </a:p>
      </dgm:t>
    </dgm:pt>
    <dgm:pt modelId="{C25E5C35-F84D-4DD4-9AC6-D5807E121201}" type="sibTrans" cxnId="{468210F6-4F13-48B9-85FB-5453E0086F13}">
      <dgm:prSet/>
      <dgm:spPr/>
      <dgm:t>
        <a:bodyPr/>
        <a:lstStyle/>
        <a:p>
          <a:endParaRPr lang="en-IN"/>
        </a:p>
      </dgm:t>
    </dgm:pt>
    <dgm:pt modelId="{050A54F6-5A0F-4A6F-85DE-2FE1106DDBF8}">
      <dgm:prSet/>
      <dgm:spPr/>
      <dgm:t>
        <a:bodyPr/>
        <a:lstStyle/>
        <a:p>
          <a:r>
            <a:rPr lang="en-US"/>
            <a:t>Amazon DynamoDb</a:t>
          </a:r>
          <a:endParaRPr lang="en-IN"/>
        </a:p>
      </dgm:t>
    </dgm:pt>
    <dgm:pt modelId="{4631055A-8EA8-4C50-9399-5E238EC0456E}" type="parTrans" cxnId="{A1DFAB74-C077-499D-AE2A-5E37AB7722D7}">
      <dgm:prSet/>
      <dgm:spPr/>
      <dgm:t>
        <a:bodyPr/>
        <a:lstStyle/>
        <a:p>
          <a:endParaRPr lang="en-IN"/>
        </a:p>
      </dgm:t>
    </dgm:pt>
    <dgm:pt modelId="{252B3888-6A95-4E77-B0A0-990013C97539}" type="sibTrans" cxnId="{A1DFAB74-C077-499D-AE2A-5E37AB7722D7}">
      <dgm:prSet/>
      <dgm:spPr/>
      <dgm:t>
        <a:bodyPr/>
        <a:lstStyle/>
        <a:p>
          <a:endParaRPr lang="en-IN"/>
        </a:p>
      </dgm:t>
    </dgm:pt>
    <dgm:pt modelId="{BCE125AE-99C6-47B1-808C-6B47C545DFFA}">
      <dgm:prSet/>
      <dgm:spPr/>
      <dgm:t>
        <a:bodyPr/>
        <a:lstStyle/>
        <a:p>
          <a:r>
            <a:rPr lang="en-US"/>
            <a:t>Data Model</a:t>
          </a:r>
          <a:endParaRPr lang="en-IN"/>
        </a:p>
      </dgm:t>
    </dgm:pt>
    <dgm:pt modelId="{DFFF69F0-1A52-4434-B8D0-D011E32CF83C}" type="parTrans" cxnId="{0EE72EAB-209C-40CE-998C-768D55259652}">
      <dgm:prSet/>
      <dgm:spPr/>
      <dgm:t>
        <a:bodyPr/>
        <a:lstStyle/>
        <a:p>
          <a:endParaRPr lang="en-IN"/>
        </a:p>
      </dgm:t>
    </dgm:pt>
    <dgm:pt modelId="{484E4689-2912-4B8A-A853-05C535125594}" type="sibTrans" cxnId="{0EE72EAB-209C-40CE-998C-768D55259652}">
      <dgm:prSet/>
      <dgm:spPr/>
      <dgm:t>
        <a:bodyPr/>
        <a:lstStyle/>
        <a:p>
          <a:endParaRPr lang="en-IN"/>
        </a:p>
      </dgm:t>
    </dgm:pt>
    <dgm:pt modelId="{BF73D0C0-2CAD-4CBB-9F51-69C6489E079D}">
      <dgm:prSet/>
      <dgm:spPr/>
      <dgm:t>
        <a:bodyPr/>
        <a:lstStyle/>
        <a:p>
          <a:r>
            <a:rPr lang="en-US"/>
            <a:t>Google’s Big table</a:t>
          </a:r>
          <a:endParaRPr lang="en-IN"/>
        </a:p>
      </dgm:t>
    </dgm:pt>
    <dgm:pt modelId="{795DC053-03EF-4946-B569-B2F97468F1D9}" type="parTrans" cxnId="{B46A6454-7D26-4C07-95F8-35C679832344}">
      <dgm:prSet/>
      <dgm:spPr/>
      <dgm:t>
        <a:bodyPr/>
        <a:lstStyle/>
        <a:p>
          <a:endParaRPr lang="en-IN"/>
        </a:p>
      </dgm:t>
    </dgm:pt>
    <dgm:pt modelId="{36C138AF-36BC-4B1E-A110-7AA77AB36B89}" type="sibTrans" cxnId="{B46A6454-7D26-4C07-95F8-35C679832344}">
      <dgm:prSet/>
      <dgm:spPr/>
      <dgm:t>
        <a:bodyPr/>
        <a:lstStyle/>
        <a:p>
          <a:endParaRPr lang="en-IN"/>
        </a:p>
      </dgm:t>
    </dgm:pt>
    <dgm:pt modelId="{53CAAA8B-D0A0-4588-A424-198DE11E37CC}" type="pres">
      <dgm:prSet presAssocID="{E952D773-BC94-44E9-A05A-2D3A41828A6C}" presName="linear" presStyleCnt="0">
        <dgm:presLayoutVars>
          <dgm:animLvl val="lvl"/>
          <dgm:resizeHandles val="exact"/>
        </dgm:presLayoutVars>
      </dgm:prSet>
      <dgm:spPr/>
    </dgm:pt>
    <dgm:pt modelId="{87156239-FB7D-422B-BD0D-9473E7C5F4EA}" type="pres">
      <dgm:prSet presAssocID="{E29F0556-F1E0-4EAA-87D6-6EBF9ECE5371}" presName="parentText" presStyleLbl="node1" presStyleIdx="0" presStyleCnt="2">
        <dgm:presLayoutVars>
          <dgm:chMax val="0"/>
          <dgm:bulletEnabled val="1"/>
        </dgm:presLayoutVars>
      </dgm:prSet>
      <dgm:spPr/>
    </dgm:pt>
    <dgm:pt modelId="{1026E371-AC75-4A66-A95D-6FF41A7FAAD8}" type="pres">
      <dgm:prSet presAssocID="{E29F0556-F1E0-4EAA-87D6-6EBF9ECE5371}" presName="childText" presStyleLbl="revTx" presStyleIdx="0" presStyleCnt="2">
        <dgm:presLayoutVars>
          <dgm:bulletEnabled val="1"/>
        </dgm:presLayoutVars>
      </dgm:prSet>
      <dgm:spPr/>
    </dgm:pt>
    <dgm:pt modelId="{86445A1D-5C24-453F-8554-135AC501A3E1}" type="pres">
      <dgm:prSet presAssocID="{BCE125AE-99C6-47B1-808C-6B47C545DFFA}" presName="parentText" presStyleLbl="node1" presStyleIdx="1" presStyleCnt="2">
        <dgm:presLayoutVars>
          <dgm:chMax val="0"/>
          <dgm:bulletEnabled val="1"/>
        </dgm:presLayoutVars>
      </dgm:prSet>
      <dgm:spPr/>
    </dgm:pt>
    <dgm:pt modelId="{D5B0EC4B-A072-40D0-9200-79FBA7C7AA32}" type="pres">
      <dgm:prSet presAssocID="{BCE125AE-99C6-47B1-808C-6B47C545DFFA}" presName="childText" presStyleLbl="revTx" presStyleIdx="1" presStyleCnt="2">
        <dgm:presLayoutVars>
          <dgm:bulletEnabled val="1"/>
        </dgm:presLayoutVars>
      </dgm:prSet>
      <dgm:spPr/>
    </dgm:pt>
  </dgm:ptLst>
  <dgm:cxnLst>
    <dgm:cxn modelId="{8A70F54C-C69C-45E9-B93C-3D21CA969FE1}" type="presOf" srcId="{050A54F6-5A0F-4A6F-85DE-2FE1106DDBF8}" destId="{1026E371-AC75-4A66-A95D-6FF41A7FAAD8}" srcOrd="0" destOrd="0" presId="urn:microsoft.com/office/officeart/2005/8/layout/vList2"/>
    <dgm:cxn modelId="{B46A6454-7D26-4C07-95F8-35C679832344}" srcId="{BCE125AE-99C6-47B1-808C-6B47C545DFFA}" destId="{BF73D0C0-2CAD-4CBB-9F51-69C6489E079D}" srcOrd="0" destOrd="0" parTransId="{795DC053-03EF-4946-B569-B2F97468F1D9}" sibTransId="{36C138AF-36BC-4B1E-A110-7AA77AB36B89}"/>
    <dgm:cxn modelId="{A1DFAB74-C077-499D-AE2A-5E37AB7722D7}" srcId="{E29F0556-F1E0-4EAA-87D6-6EBF9ECE5371}" destId="{050A54F6-5A0F-4A6F-85DE-2FE1106DDBF8}" srcOrd="0" destOrd="0" parTransId="{4631055A-8EA8-4C50-9399-5E238EC0456E}" sibTransId="{252B3888-6A95-4E77-B0A0-990013C97539}"/>
    <dgm:cxn modelId="{6F779F55-589B-403D-9826-BC38845CF7D9}" type="presOf" srcId="{BF73D0C0-2CAD-4CBB-9F51-69C6489E079D}" destId="{D5B0EC4B-A072-40D0-9200-79FBA7C7AA32}" srcOrd="0" destOrd="0" presId="urn:microsoft.com/office/officeart/2005/8/layout/vList2"/>
    <dgm:cxn modelId="{F0169A76-45EC-4F11-8E73-BEFD58496C0B}" type="presOf" srcId="{E952D773-BC94-44E9-A05A-2D3A41828A6C}" destId="{53CAAA8B-D0A0-4588-A424-198DE11E37CC}" srcOrd="0" destOrd="0" presId="urn:microsoft.com/office/officeart/2005/8/layout/vList2"/>
    <dgm:cxn modelId="{7DA87C9B-CD04-4248-97BE-D7917DA0CA11}" type="presOf" srcId="{E29F0556-F1E0-4EAA-87D6-6EBF9ECE5371}" destId="{87156239-FB7D-422B-BD0D-9473E7C5F4EA}" srcOrd="0" destOrd="0" presId="urn:microsoft.com/office/officeart/2005/8/layout/vList2"/>
    <dgm:cxn modelId="{0EE72EAB-209C-40CE-998C-768D55259652}" srcId="{E952D773-BC94-44E9-A05A-2D3A41828A6C}" destId="{BCE125AE-99C6-47B1-808C-6B47C545DFFA}" srcOrd="1" destOrd="0" parTransId="{DFFF69F0-1A52-4434-B8D0-D011E32CF83C}" sibTransId="{484E4689-2912-4B8A-A853-05C535125594}"/>
    <dgm:cxn modelId="{FA32E0EC-9C14-47AA-8455-F660E9FEE93F}" type="presOf" srcId="{BCE125AE-99C6-47B1-808C-6B47C545DFFA}" destId="{86445A1D-5C24-453F-8554-135AC501A3E1}" srcOrd="0" destOrd="0" presId="urn:microsoft.com/office/officeart/2005/8/layout/vList2"/>
    <dgm:cxn modelId="{468210F6-4F13-48B9-85FB-5453E0086F13}" srcId="{E952D773-BC94-44E9-A05A-2D3A41828A6C}" destId="{E29F0556-F1E0-4EAA-87D6-6EBF9ECE5371}" srcOrd="0" destOrd="0" parTransId="{DA6F3FEC-DB49-4D3A-95D4-E0EA10B75256}" sibTransId="{C25E5C35-F84D-4DD4-9AC6-D5807E121201}"/>
    <dgm:cxn modelId="{FE14FDCB-4D06-4180-8253-9468AF090D9B}" type="presParOf" srcId="{53CAAA8B-D0A0-4588-A424-198DE11E37CC}" destId="{87156239-FB7D-422B-BD0D-9473E7C5F4EA}" srcOrd="0" destOrd="0" presId="urn:microsoft.com/office/officeart/2005/8/layout/vList2"/>
    <dgm:cxn modelId="{4A82F5F1-82A5-4D07-B0CE-7803B0664345}" type="presParOf" srcId="{53CAAA8B-D0A0-4588-A424-198DE11E37CC}" destId="{1026E371-AC75-4A66-A95D-6FF41A7FAAD8}" srcOrd="1" destOrd="0" presId="urn:microsoft.com/office/officeart/2005/8/layout/vList2"/>
    <dgm:cxn modelId="{505F4292-19A7-473C-ABBA-9835B3CE6183}" type="presParOf" srcId="{53CAAA8B-D0A0-4588-A424-198DE11E37CC}" destId="{86445A1D-5C24-453F-8554-135AC501A3E1}" srcOrd="2" destOrd="0" presId="urn:microsoft.com/office/officeart/2005/8/layout/vList2"/>
    <dgm:cxn modelId="{F9AFF0AF-C65D-429C-A0DA-EFD95790C468}" type="presParOf" srcId="{53CAAA8B-D0A0-4588-A424-198DE11E37CC}" destId="{D5B0EC4B-A072-40D0-9200-79FBA7C7AA3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D0D794-A7F3-4771-B03D-292C3C86CC2F}" type="doc">
      <dgm:prSet loTypeId="urn:microsoft.com/office/officeart/2005/8/layout/cycle2" loCatId="cycle" qsTypeId="urn:microsoft.com/office/officeart/2005/8/quickstyle/3d5" qsCatId="3D" csTypeId="urn:microsoft.com/office/officeart/2005/8/colors/accent1_2" csCatId="accent1" phldr="1"/>
      <dgm:spPr/>
      <dgm:t>
        <a:bodyPr/>
        <a:lstStyle/>
        <a:p>
          <a:endParaRPr lang="en-IN"/>
        </a:p>
      </dgm:t>
    </dgm:pt>
    <dgm:pt modelId="{C1695436-B859-4FB8-8F19-3A3552D8CF0D}">
      <dgm:prSet phldrT="[Text]"/>
      <dgm:spPr/>
      <dgm:t>
        <a:bodyPr/>
        <a:lstStyle/>
        <a:p>
          <a:r>
            <a:rPr lang="en-US" dirty="0"/>
            <a:t>Node 1</a:t>
          </a:r>
          <a:endParaRPr lang="en-IN" dirty="0"/>
        </a:p>
      </dgm:t>
    </dgm:pt>
    <dgm:pt modelId="{20CF74E3-DAEE-4C07-9150-0E4897DD30E5}" type="parTrans" cxnId="{FBC0B2FE-37DA-471C-952E-0882645DA4AF}">
      <dgm:prSet/>
      <dgm:spPr/>
      <dgm:t>
        <a:bodyPr/>
        <a:lstStyle/>
        <a:p>
          <a:endParaRPr lang="en-IN"/>
        </a:p>
      </dgm:t>
    </dgm:pt>
    <dgm:pt modelId="{4AFB8502-5C04-41DB-BE7C-F4135C37ADA4}" type="sibTrans" cxnId="{FBC0B2FE-37DA-471C-952E-0882645DA4AF}">
      <dgm:prSet/>
      <dgm:spPr/>
      <dgm:t>
        <a:bodyPr/>
        <a:lstStyle/>
        <a:p>
          <a:endParaRPr lang="en-IN"/>
        </a:p>
      </dgm:t>
    </dgm:pt>
    <dgm:pt modelId="{82039207-8EDC-4DA9-A772-C4AC3F8FF0F9}">
      <dgm:prSet phldrT="[Text]"/>
      <dgm:spPr/>
      <dgm:t>
        <a:bodyPr/>
        <a:lstStyle/>
        <a:p>
          <a:r>
            <a:rPr lang="en-US" dirty="0"/>
            <a:t>Node 2</a:t>
          </a:r>
          <a:endParaRPr lang="en-IN" dirty="0"/>
        </a:p>
      </dgm:t>
    </dgm:pt>
    <dgm:pt modelId="{91028154-43A0-4409-A823-2B926D8E6292}" type="parTrans" cxnId="{426EA9AF-D695-4724-BABA-39B5A62B7DC3}">
      <dgm:prSet/>
      <dgm:spPr/>
      <dgm:t>
        <a:bodyPr/>
        <a:lstStyle/>
        <a:p>
          <a:endParaRPr lang="en-IN"/>
        </a:p>
      </dgm:t>
    </dgm:pt>
    <dgm:pt modelId="{CF4A2540-5664-4857-B592-10A83950AAFC}" type="sibTrans" cxnId="{426EA9AF-D695-4724-BABA-39B5A62B7DC3}">
      <dgm:prSet/>
      <dgm:spPr/>
      <dgm:t>
        <a:bodyPr/>
        <a:lstStyle/>
        <a:p>
          <a:endParaRPr lang="en-IN"/>
        </a:p>
      </dgm:t>
    </dgm:pt>
    <dgm:pt modelId="{4A347177-4D13-4F54-86B7-58A5C5ACA9F3}">
      <dgm:prSet phldrT="[Text]"/>
      <dgm:spPr/>
      <dgm:t>
        <a:bodyPr/>
        <a:lstStyle/>
        <a:p>
          <a:r>
            <a:rPr lang="en-US" dirty="0"/>
            <a:t>Node 3</a:t>
          </a:r>
          <a:endParaRPr lang="en-IN" dirty="0"/>
        </a:p>
      </dgm:t>
    </dgm:pt>
    <dgm:pt modelId="{5C8A6FA0-922F-4FC9-B3EE-A646161F771E}" type="parTrans" cxnId="{AD2D8B9C-E2B8-444D-AA3D-26F523C5740A}">
      <dgm:prSet/>
      <dgm:spPr/>
      <dgm:t>
        <a:bodyPr/>
        <a:lstStyle/>
        <a:p>
          <a:endParaRPr lang="en-IN"/>
        </a:p>
      </dgm:t>
    </dgm:pt>
    <dgm:pt modelId="{7E1C532B-5BA2-4BC6-9D6C-D12FA1967CDE}" type="sibTrans" cxnId="{AD2D8B9C-E2B8-444D-AA3D-26F523C5740A}">
      <dgm:prSet/>
      <dgm:spPr/>
      <dgm:t>
        <a:bodyPr/>
        <a:lstStyle/>
        <a:p>
          <a:endParaRPr lang="en-IN"/>
        </a:p>
      </dgm:t>
    </dgm:pt>
    <dgm:pt modelId="{DF8AF829-EB69-4A68-9E42-DAB12B221EEF}">
      <dgm:prSet phldrT="[Text]"/>
      <dgm:spPr/>
      <dgm:t>
        <a:bodyPr/>
        <a:lstStyle/>
        <a:p>
          <a:r>
            <a:rPr lang="en-US" dirty="0"/>
            <a:t>Node 4</a:t>
          </a:r>
          <a:endParaRPr lang="en-IN" dirty="0"/>
        </a:p>
      </dgm:t>
    </dgm:pt>
    <dgm:pt modelId="{E4B90DA0-4B35-4B9B-A797-34B22A2F8DA4}" type="parTrans" cxnId="{41121BF0-06C2-4651-AD7C-5AF6E0074248}">
      <dgm:prSet/>
      <dgm:spPr/>
      <dgm:t>
        <a:bodyPr/>
        <a:lstStyle/>
        <a:p>
          <a:endParaRPr lang="en-IN"/>
        </a:p>
      </dgm:t>
    </dgm:pt>
    <dgm:pt modelId="{F7226CDF-C4E5-418A-9859-1ECED37015EB}" type="sibTrans" cxnId="{41121BF0-06C2-4651-AD7C-5AF6E0074248}">
      <dgm:prSet/>
      <dgm:spPr/>
      <dgm:t>
        <a:bodyPr/>
        <a:lstStyle/>
        <a:p>
          <a:endParaRPr lang="en-IN"/>
        </a:p>
      </dgm:t>
    </dgm:pt>
    <dgm:pt modelId="{A8779C53-E06C-4720-B930-FF5FD8E21C0F}">
      <dgm:prSet phldrT="[Text]"/>
      <dgm:spPr/>
      <dgm:t>
        <a:bodyPr/>
        <a:lstStyle/>
        <a:p>
          <a:r>
            <a:rPr lang="en-US" dirty="0"/>
            <a:t>Node 5</a:t>
          </a:r>
          <a:endParaRPr lang="en-IN" dirty="0"/>
        </a:p>
      </dgm:t>
    </dgm:pt>
    <dgm:pt modelId="{2CFDC5B9-22BD-4A5E-BEA9-C55C6A69D491}" type="parTrans" cxnId="{A080B70F-22BD-463E-8716-FEC9FFF176F5}">
      <dgm:prSet/>
      <dgm:spPr/>
      <dgm:t>
        <a:bodyPr/>
        <a:lstStyle/>
        <a:p>
          <a:endParaRPr lang="en-IN"/>
        </a:p>
      </dgm:t>
    </dgm:pt>
    <dgm:pt modelId="{3FA363B2-FBF8-4D41-B864-7788E9B65BDA}" type="sibTrans" cxnId="{A080B70F-22BD-463E-8716-FEC9FFF176F5}">
      <dgm:prSet/>
      <dgm:spPr/>
      <dgm:t>
        <a:bodyPr/>
        <a:lstStyle/>
        <a:p>
          <a:endParaRPr lang="en-IN"/>
        </a:p>
      </dgm:t>
    </dgm:pt>
    <dgm:pt modelId="{6EEF9475-33B8-4BF3-B15D-C05FE63CC4A4}" type="pres">
      <dgm:prSet presAssocID="{32D0D794-A7F3-4771-B03D-292C3C86CC2F}" presName="cycle" presStyleCnt="0">
        <dgm:presLayoutVars>
          <dgm:dir/>
          <dgm:resizeHandles val="exact"/>
        </dgm:presLayoutVars>
      </dgm:prSet>
      <dgm:spPr/>
    </dgm:pt>
    <dgm:pt modelId="{6906FB8D-C639-40B3-B48A-24EC03BE87CE}" type="pres">
      <dgm:prSet presAssocID="{C1695436-B859-4FB8-8F19-3A3552D8CF0D}" presName="node" presStyleLbl="node1" presStyleIdx="0" presStyleCnt="5">
        <dgm:presLayoutVars>
          <dgm:bulletEnabled val="1"/>
        </dgm:presLayoutVars>
      </dgm:prSet>
      <dgm:spPr/>
    </dgm:pt>
    <dgm:pt modelId="{EAB303C5-4CA6-4DD2-932B-0B9F6C769EE4}" type="pres">
      <dgm:prSet presAssocID="{4AFB8502-5C04-41DB-BE7C-F4135C37ADA4}" presName="sibTrans" presStyleLbl="sibTrans2D1" presStyleIdx="0" presStyleCnt="5"/>
      <dgm:spPr/>
    </dgm:pt>
    <dgm:pt modelId="{4B0D4F67-B161-4DB6-8CAD-FF7AD2B01F8C}" type="pres">
      <dgm:prSet presAssocID="{4AFB8502-5C04-41DB-BE7C-F4135C37ADA4}" presName="connectorText" presStyleLbl="sibTrans2D1" presStyleIdx="0" presStyleCnt="5"/>
      <dgm:spPr/>
    </dgm:pt>
    <dgm:pt modelId="{36C2C0EF-96A8-48DD-9EB3-2ED0E91412A9}" type="pres">
      <dgm:prSet presAssocID="{82039207-8EDC-4DA9-A772-C4AC3F8FF0F9}" presName="node" presStyleLbl="node1" presStyleIdx="1" presStyleCnt="5">
        <dgm:presLayoutVars>
          <dgm:bulletEnabled val="1"/>
        </dgm:presLayoutVars>
      </dgm:prSet>
      <dgm:spPr/>
    </dgm:pt>
    <dgm:pt modelId="{3216A6E5-9165-49AC-B042-C38122C424B0}" type="pres">
      <dgm:prSet presAssocID="{CF4A2540-5664-4857-B592-10A83950AAFC}" presName="sibTrans" presStyleLbl="sibTrans2D1" presStyleIdx="1" presStyleCnt="5"/>
      <dgm:spPr/>
    </dgm:pt>
    <dgm:pt modelId="{C5FE3210-FD31-4953-B61A-DF72F7690FF7}" type="pres">
      <dgm:prSet presAssocID="{CF4A2540-5664-4857-B592-10A83950AAFC}" presName="connectorText" presStyleLbl="sibTrans2D1" presStyleIdx="1" presStyleCnt="5"/>
      <dgm:spPr/>
    </dgm:pt>
    <dgm:pt modelId="{4A38CDED-5A2B-4E6E-A70B-65A0E3BB724A}" type="pres">
      <dgm:prSet presAssocID="{4A347177-4D13-4F54-86B7-58A5C5ACA9F3}" presName="node" presStyleLbl="node1" presStyleIdx="2" presStyleCnt="5">
        <dgm:presLayoutVars>
          <dgm:bulletEnabled val="1"/>
        </dgm:presLayoutVars>
      </dgm:prSet>
      <dgm:spPr/>
    </dgm:pt>
    <dgm:pt modelId="{1BFCC36E-74E8-490E-99CA-597142AC31EA}" type="pres">
      <dgm:prSet presAssocID="{7E1C532B-5BA2-4BC6-9D6C-D12FA1967CDE}" presName="sibTrans" presStyleLbl="sibTrans2D1" presStyleIdx="2" presStyleCnt="5"/>
      <dgm:spPr/>
    </dgm:pt>
    <dgm:pt modelId="{A0DB654A-D550-494F-802A-46BC80E78575}" type="pres">
      <dgm:prSet presAssocID="{7E1C532B-5BA2-4BC6-9D6C-D12FA1967CDE}" presName="connectorText" presStyleLbl="sibTrans2D1" presStyleIdx="2" presStyleCnt="5"/>
      <dgm:spPr/>
    </dgm:pt>
    <dgm:pt modelId="{BAF5329E-4C52-4626-A3F8-4FFF827B226B}" type="pres">
      <dgm:prSet presAssocID="{DF8AF829-EB69-4A68-9E42-DAB12B221EEF}" presName="node" presStyleLbl="node1" presStyleIdx="3" presStyleCnt="5">
        <dgm:presLayoutVars>
          <dgm:bulletEnabled val="1"/>
        </dgm:presLayoutVars>
      </dgm:prSet>
      <dgm:spPr/>
    </dgm:pt>
    <dgm:pt modelId="{16FB858E-1DCB-4F15-9518-63A3BE9F1505}" type="pres">
      <dgm:prSet presAssocID="{F7226CDF-C4E5-418A-9859-1ECED37015EB}" presName="sibTrans" presStyleLbl="sibTrans2D1" presStyleIdx="3" presStyleCnt="5"/>
      <dgm:spPr/>
    </dgm:pt>
    <dgm:pt modelId="{E2AFE802-E0C3-4609-847D-118D26393C94}" type="pres">
      <dgm:prSet presAssocID="{F7226CDF-C4E5-418A-9859-1ECED37015EB}" presName="connectorText" presStyleLbl="sibTrans2D1" presStyleIdx="3" presStyleCnt="5"/>
      <dgm:spPr/>
    </dgm:pt>
    <dgm:pt modelId="{E7CFE708-9DDC-44D4-A612-92B029CB03EE}" type="pres">
      <dgm:prSet presAssocID="{A8779C53-E06C-4720-B930-FF5FD8E21C0F}" presName="node" presStyleLbl="node1" presStyleIdx="4" presStyleCnt="5">
        <dgm:presLayoutVars>
          <dgm:bulletEnabled val="1"/>
        </dgm:presLayoutVars>
      </dgm:prSet>
      <dgm:spPr/>
    </dgm:pt>
    <dgm:pt modelId="{AA0762FA-B3EE-423C-A8E0-C9D6AD4F6440}" type="pres">
      <dgm:prSet presAssocID="{3FA363B2-FBF8-4D41-B864-7788E9B65BDA}" presName="sibTrans" presStyleLbl="sibTrans2D1" presStyleIdx="4" presStyleCnt="5"/>
      <dgm:spPr/>
    </dgm:pt>
    <dgm:pt modelId="{A37028CC-AA63-4E19-B583-8CDAC17C0147}" type="pres">
      <dgm:prSet presAssocID="{3FA363B2-FBF8-4D41-B864-7788E9B65BDA}" presName="connectorText" presStyleLbl="sibTrans2D1" presStyleIdx="4" presStyleCnt="5"/>
      <dgm:spPr/>
    </dgm:pt>
  </dgm:ptLst>
  <dgm:cxnLst>
    <dgm:cxn modelId="{F630CF01-0892-4C1D-A16F-09CFD6085C32}" type="presOf" srcId="{3FA363B2-FBF8-4D41-B864-7788E9B65BDA}" destId="{A37028CC-AA63-4E19-B583-8CDAC17C0147}" srcOrd="1" destOrd="0" presId="urn:microsoft.com/office/officeart/2005/8/layout/cycle2"/>
    <dgm:cxn modelId="{A080B70F-22BD-463E-8716-FEC9FFF176F5}" srcId="{32D0D794-A7F3-4771-B03D-292C3C86CC2F}" destId="{A8779C53-E06C-4720-B930-FF5FD8E21C0F}" srcOrd="4" destOrd="0" parTransId="{2CFDC5B9-22BD-4A5E-BEA9-C55C6A69D491}" sibTransId="{3FA363B2-FBF8-4D41-B864-7788E9B65BDA}"/>
    <dgm:cxn modelId="{5FE55314-9BF9-40BB-8FDB-6687A0719499}" type="presOf" srcId="{3FA363B2-FBF8-4D41-B864-7788E9B65BDA}" destId="{AA0762FA-B3EE-423C-A8E0-C9D6AD4F6440}" srcOrd="0" destOrd="0" presId="urn:microsoft.com/office/officeart/2005/8/layout/cycle2"/>
    <dgm:cxn modelId="{0AFCB418-2328-470A-831C-E5AAAF620DB6}" type="presOf" srcId="{C1695436-B859-4FB8-8F19-3A3552D8CF0D}" destId="{6906FB8D-C639-40B3-B48A-24EC03BE87CE}" srcOrd="0" destOrd="0" presId="urn:microsoft.com/office/officeart/2005/8/layout/cycle2"/>
    <dgm:cxn modelId="{94A4DF1B-FB0F-4D33-97F7-7ADD02FBD490}" type="presOf" srcId="{4AFB8502-5C04-41DB-BE7C-F4135C37ADA4}" destId="{4B0D4F67-B161-4DB6-8CAD-FF7AD2B01F8C}" srcOrd="1" destOrd="0" presId="urn:microsoft.com/office/officeart/2005/8/layout/cycle2"/>
    <dgm:cxn modelId="{F2512F1E-5786-480E-B808-B7590A630E95}" type="presOf" srcId="{32D0D794-A7F3-4771-B03D-292C3C86CC2F}" destId="{6EEF9475-33B8-4BF3-B15D-C05FE63CC4A4}" srcOrd="0" destOrd="0" presId="urn:microsoft.com/office/officeart/2005/8/layout/cycle2"/>
    <dgm:cxn modelId="{DA057A62-51B3-4D03-A564-DABBB14F30EF}" type="presOf" srcId="{DF8AF829-EB69-4A68-9E42-DAB12B221EEF}" destId="{BAF5329E-4C52-4626-A3F8-4FFF827B226B}" srcOrd="0" destOrd="0" presId="urn:microsoft.com/office/officeart/2005/8/layout/cycle2"/>
    <dgm:cxn modelId="{83234044-0BEE-4FAF-A278-59150E3CE7AA}" type="presOf" srcId="{CF4A2540-5664-4857-B592-10A83950AAFC}" destId="{3216A6E5-9165-49AC-B042-C38122C424B0}" srcOrd="0" destOrd="0" presId="urn:microsoft.com/office/officeart/2005/8/layout/cycle2"/>
    <dgm:cxn modelId="{9FCC7864-EE97-48BA-A8BE-FA9030B55169}" type="presOf" srcId="{CF4A2540-5664-4857-B592-10A83950AAFC}" destId="{C5FE3210-FD31-4953-B61A-DF72F7690FF7}" srcOrd="1" destOrd="0" presId="urn:microsoft.com/office/officeart/2005/8/layout/cycle2"/>
    <dgm:cxn modelId="{13395B67-8B45-4BB7-A775-B9CBEDA51514}" type="presOf" srcId="{A8779C53-E06C-4720-B930-FF5FD8E21C0F}" destId="{E7CFE708-9DDC-44D4-A612-92B029CB03EE}" srcOrd="0" destOrd="0" presId="urn:microsoft.com/office/officeart/2005/8/layout/cycle2"/>
    <dgm:cxn modelId="{B3B8CB59-B453-4034-89E4-208F0E8F15ED}" type="presOf" srcId="{4AFB8502-5C04-41DB-BE7C-F4135C37ADA4}" destId="{EAB303C5-4CA6-4DD2-932B-0B9F6C769EE4}" srcOrd="0" destOrd="0" presId="urn:microsoft.com/office/officeart/2005/8/layout/cycle2"/>
    <dgm:cxn modelId="{350DB67B-FDED-47B3-8EEE-B0B9563472F1}" type="presOf" srcId="{7E1C532B-5BA2-4BC6-9D6C-D12FA1967CDE}" destId="{A0DB654A-D550-494F-802A-46BC80E78575}" srcOrd="1" destOrd="0" presId="urn:microsoft.com/office/officeart/2005/8/layout/cycle2"/>
    <dgm:cxn modelId="{00752284-0D0C-41D4-BBD4-1978CF448490}" type="presOf" srcId="{F7226CDF-C4E5-418A-9859-1ECED37015EB}" destId="{16FB858E-1DCB-4F15-9518-63A3BE9F1505}" srcOrd="0" destOrd="0" presId="urn:microsoft.com/office/officeart/2005/8/layout/cycle2"/>
    <dgm:cxn modelId="{92D66290-A3E6-4CDF-9870-9FE537550AF2}" type="presOf" srcId="{82039207-8EDC-4DA9-A772-C4AC3F8FF0F9}" destId="{36C2C0EF-96A8-48DD-9EB3-2ED0E91412A9}" srcOrd="0" destOrd="0" presId="urn:microsoft.com/office/officeart/2005/8/layout/cycle2"/>
    <dgm:cxn modelId="{AD2D8B9C-E2B8-444D-AA3D-26F523C5740A}" srcId="{32D0D794-A7F3-4771-B03D-292C3C86CC2F}" destId="{4A347177-4D13-4F54-86B7-58A5C5ACA9F3}" srcOrd="2" destOrd="0" parTransId="{5C8A6FA0-922F-4FC9-B3EE-A646161F771E}" sibTransId="{7E1C532B-5BA2-4BC6-9D6C-D12FA1967CDE}"/>
    <dgm:cxn modelId="{EFB32AAD-6E05-4FD4-8B6E-3DEB9647404C}" type="presOf" srcId="{7E1C532B-5BA2-4BC6-9D6C-D12FA1967CDE}" destId="{1BFCC36E-74E8-490E-99CA-597142AC31EA}" srcOrd="0" destOrd="0" presId="urn:microsoft.com/office/officeart/2005/8/layout/cycle2"/>
    <dgm:cxn modelId="{426EA9AF-D695-4724-BABA-39B5A62B7DC3}" srcId="{32D0D794-A7F3-4771-B03D-292C3C86CC2F}" destId="{82039207-8EDC-4DA9-A772-C4AC3F8FF0F9}" srcOrd="1" destOrd="0" parTransId="{91028154-43A0-4409-A823-2B926D8E6292}" sibTransId="{CF4A2540-5664-4857-B592-10A83950AAFC}"/>
    <dgm:cxn modelId="{F543F9B4-8A20-4463-8B8C-C3690BC23A5A}" type="presOf" srcId="{4A347177-4D13-4F54-86B7-58A5C5ACA9F3}" destId="{4A38CDED-5A2B-4E6E-A70B-65A0E3BB724A}" srcOrd="0" destOrd="0" presId="urn:microsoft.com/office/officeart/2005/8/layout/cycle2"/>
    <dgm:cxn modelId="{41121BF0-06C2-4651-AD7C-5AF6E0074248}" srcId="{32D0D794-A7F3-4771-B03D-292C3C86CC2F}" destId="{DF8AF829-EB69-4A68-9E42-DAB12B221EEF}" srcOrd="3" destOrd="0" parTransId="{E4B90DA0-4B35-4B9B-A797-34B22A2F8DA4}" sibTransId="{F7226CDF-C4E5-418A-9859-1ECED37015EB}"/>
    <dgm:cxn modelId="{64725AF4-1CC8-4272-88F6-4F640A07603B}" type="presOf" srcId="{F7226CDF-C4E5-418A-9859-1ECED37015EB}" destId="{E2AFE802-E0C3-4609-847D-118D26393C94}" srcOrd="1" destOrd="0" presId="urn:microsoft.com/office/officeart/2005/8/layout/cycle2"/>
    <dgm:cxn modelId="{FBC0B2FE-37DA-471C-952E-0882645DA4AF}" srcId="{32D0D794-A7F3-4771-B03D-292C3C86CC2F}" destId="{C1695436-B859-4FB8-8F19-3A3552D8CF0D}" srcOrd="0" destOrd="0" parTransId="{20CF74E3-DAEE-4C07-9150-0E4897DD30E5}" sibTransId="{4AFB8502-5C04-41DB-BE7C-F4135C37ADA4}"/>
    <dgm:cxn modelId="{66D036D1-17D1-46D2-9AE6-1AF53A635DF3}" type="presParOf" srcId="{6EEF9475-33B8-4BF3-B15D-C05FE63CC4A4}" destId="{6906FB8D-C639-40B3-B48A-24EC03BE87CE}" srcOrd="0" destOrd="0" presId="urn:microsoft.com/office/officeart/2005/8/layout/cycle2"/>
    <dgm:cxn modelId="{B2AA34BA-DC3E-4FE1-B9F3-5CB8953C5EEB}" type="presParOf" srcId="{6EEF9475-33B8-4BF3-B15D-C05FE63CC4A4}" destId="{EAB303C5-4CA6-4DD2-932B-0B9F6C769EE4}" srcOrd="1" destOrd="0" presId="urn:microsoft.com/office/officeart/2005/8/layout/cycle2"/>
    <dgm:cxn modelId="{30594E45-1627-4E66-BC67-99DBD3EF740E}" type="presParOf" srcId="{EAB303C5-4CA6-4DD2-932B-0B9F6C769EE4}" destId="{4B0D4F67-B161-4DB6-8CAD-FF7AD2B01F8C}" srcOrd="0" destOrd="0" presId="urn:microsoft.com/office/officeart/2005/8/layout/cycle2"/>
    <dgm:cxn modelId="{B5BB709D-1E40-443E-9AB7-6AC8D0DD17F4}" type="presParOf" srcId="{6EEF9475-33B8-4BF3-B15D-C05FE63CC4A4}" destId="{36C2C0EF-96A8-48DD-9EB3-2ED0E91412A9}" srcOrd="2" destOrd="0" presId="urn:microsoft.com/office/officeart/2005/8/layout/cycle2"/>
    <dgm:cxn modelId="{29594D79-F4C4-4092-BF90-A0BF54B50850}" type="presParOf" srcId="{6EEF9475-33B8-4BF3-B15D-C05FE63CC4A4}" destId="{3216A6E5-9165-49AC-B042-C38122C424B0}" srcOrd="3" destOrd="0" presId="urn:microsoft.com/office/officeart/2005/8/layout/cycle2"/>
    <dgm:cxn modelId="{0DBD0A07-D33C-4427-8882-07641F064B16}" type="presParOf" srcId="{3216A6E5-9165-49AC-B042-C38122C424B0}" destId="{C5FE3210-FD31-4953-B61A-DF72F7690FF7}" srcOrd="0" destOrd="0" presId="urn:microsoft.com/office/officeart/2005/8/layout/cycle2"/>
    <dgm:cxn modelId="{2F765DCA-D448-44E2-9E22-888FDA7B7311}" type="presParOf" srcId="{6EEF9475-33B8-4BF3-B15D-C05FE63CC4A4}" destId="{4A38CDED-5A2B-4E6E-A70B-65A0E3BB724A}" srcOrd="4" destOrd="0" presId="urn:microsoft.com/office/officeart/2005/8/layout/cycle2"/>
    <dgm:cxn modelId="{1B7A1729-44F7-44B5-8703-83637C646153}" type="presParOf" srcId="{6EEF9475-33B8-4BF3-B15D-C05FE63CC4A4}" destId="{1BFCC36E-74E8-490E-99CA-597142AC31EA}" srcOrd="5" destOrd="0" presId="urn:microsoft.com/office/officeart/2005/8/layout/cycle2"/>
    <dgm:cxn modelId="{CB5EB329-0477-4887-9956-56694CD236CB}" type="presParOf" srcId="{1BFCC36E-74E8-490E-99CA-597142AC31EA}" destId="{A0DB654A-D550-494F-802A-46BC80E78575}" srcOrd="0" destOrd="0" presId="urn:microsoft.com/office/officeart/2005/8/layout/cycle2"/>
    <dgm:cxn modelId="{29583BA2-E8DB-4C09-A459-03C270E64C26}" type="presParOf" srcId="{6EEF9475-33B8-4BF3-B15D-C05FE63CC4A4}" destId="{BAF5329E-4C52-4626-A3F8-4FFF827B226B}" srcOrd="6" destOrd="0" presId="urn:microsoft.com/office/officeart/2005/8/layout/cycle2"/>
    <dgm:cxn modelId="{D6B0A2C2-CAB5-43BD-96A6-76CA13A9E7A0}" type="presParOf" srcId="{6EEF9475-33B8-4BF3-B15D-C05FE63CC4A4}" destId="{16FB858E-1DCB-4F15-9518-63A3BE9F1505}" srcOrd="7" destOrd="0" presId="urn:microsoft.com/office/officeart/2005/8/layout/cycle2"/>
    <dgm:cxn modelId="{ED6E6D50-7022-4E27-BFB1-8C159E61541A}" type="presParOf" srcId="{16FB858E-1DCB-4F15-9518-63A3BE9F1505}" destId="{E2AFE802-E0C3-4609-847D-118D26393C94}" srcOrd="0" destOrd="0" presId="urn:microsoft.com/office/officeart/2005/8/layout/cycle2"/>
    <dgm:cxn modelId="{374F11DB-C176-4926-A1FB-6708C7AA53CA}" type="presParOf" srcId="{6EEF9475-33B8-4BF3-B15D-C05FE63CC4A4}" destId="{E7CFE708-9DDC-44D4-A612-92B029CB03EE}" srcOrd="8" destOrd="0" presId="urn:microsoft.com/office/officeart/2005/8/layout/cycle2"/>
    <dgm:cxn modelId="{A8EDF5DE-8D6C-450A-8E7A-ABB80BB8521D}" type="presParOf" srcId="{6EEF9475-33B8-4BF3-B15D-C05FE63CC4A4}" destId="{AA0762FA-B3EE-423C-A8E0-C9D6AD4F6440}" srcOrd="9" destOrd="0" presId="urn:microsoft.com/office/officeart/2005/8/layout/cycle2"/>
    <dgm:cxn modelId="{368D6361-B2F6-4DCE-B399-3569F1C3B69D}" type="presParOf" srcId="{AA0762FA-B3EE-423C-A8E0-C9D6AD4F6440}" destId="{A37028CC-AA63-4E19-B583-8CDAC17C014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9447F9-D6C6-4F96-8AE8-0439944D32F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3AC3326-1A0A-4849-837C-E21833A9B1BF}">
      <dgm:prSet/>
      <dgm:spPr/>
      <dgm:t>
        <a:bodyPr/>
        <a:lstStyle/>
        <a:p>
          <a:r>
            <a:rPr lang="en-US"/>
            <a:t>Peer to Peer</a:t>
          </a:r>
          <a:endParaRPr lang="en-IN"/>
        </a:p>
      </dgm:t>
    </dgm:pt>
    <dgm:pt modelId="{E887B65D-F294-4B08-ACB3-DE536DA14932}" type="parTrans" cxnId="{EF8A24CF-E011-4990-94CB-E8D6DB1909AA}">
      <dgm:prSet/>
      <dgm:spPr/>
      <dgm:t>
        <a:bodyPr/>
        <a:lstStyle/>
        <a:p>
          <a:endParaRPr lang="en-IN"/>
        </a:p>
      </dgm:t>
    </dgm:pt>
    <dgm:pt modelId="{66A02BCC-9A0D-4291-B820-7CCFE929179C}" type="sibTrans" cxnId="{EF8A24CF-E011-4990-94CB-E8D6DB1909AA}">
      <dgm:prSet/>
      <dgm:spPr/>
      <dgm:t>
        <a:bodyPr/>
        <a:lstStyle/>
        <a:p>
          <a:endParaRPr lang="en-IN"/>
        </a:p>
      </dgm:t>
    </dgm:pt>
    <dgm:pt modelId="{61214690-3F54-45C2-BD7F-049141B39DC9}">
      <dgm:prSet/>
      <dgm:spPr/>
      <dgm:t>
        <a:bodyPr/>
        <a:lstStyle/>
        <a:p>
          <a:r>
            <a:rPr lang="en-US"/>
            <a:t>Any node can perform read or write</a:t>
          </a:r>
          <a:endParaRPr lang="en-IN"/>
        </a:p>
      </dgm:t>
    </dgm:pt>
    <dgm:pt modelId="{02CC111D-D115-4330-B449-1F0E1AA767EE}" type="parTrans" cxnId="{B5804BC0-A90D-4297-8B7B-699FA0BA590A}">
      <dgm:prSet/>
      <dgm:spPr/>
      <dgm:t>
        <a:bodyPr/>
        <a:lstStyle/>
        <a:p>
          <a:endParaRPr lang="en-IN"/>
        </a:p>
      </dgm:t>
    </dgm:pt>
    <dgm:pt modelId="{242CD9D7-2FAC-40FC-AA66-46AA60ECC8E7}" type="sibTrans" cxnId="{B5804BC0-A90D-4297-8B7B-699FA0BA590A}">
      <dgm:prSet/>
      <dgm:spPr/>
      <dgm:t>
        <a:bodyPr/>
        <a:lstStyle/>
        <a:p>
          <a:endParaRPr lang="en-IN"/>
        </a:p>
      </dgm:t>
    </dgm:pt>
    <dgm:pt modelId="{840358FC-384D-4AD1-B38E-D6621D84BFFA}" type="pres">
      <dgm:prSet presAssocID="{DC9447F9-D6C6-4F96-8AE8-0439944D32F0}" presName="linear" presStyleCnt="0">
        <dgm:presLayoutVars>
          <dgm:animLvl val="lvl"/>
          <dgm:resizeHandles val="exact"/>
        </dgm:presLayoutVars>
      </dgm:prSet>
      <dgm:spPr/>
    </dgm:pt>
    <dgm:pt modelId="{BC46DE3B-5569-415B-B693-67A15C03D1F0}" type="pres">
      <dgm:prSet presAssocID="{03AC3326-1A0A-4849-837C-E21833A9B1BF}" presName="parentText" presStyleLbl="node1" presStyleIdx="0" presStyleCnt="2">
        <dgm:presLayoutVars>
          <dgm:chMax val="0"/>
          <dgm:bulletEnabled val="1"/>
        </dgm:presLayoutVars>
      </dgm:prSet>
      <dgm:spPr/>
    </dgm:pt>
    <dgm:pt modelId="{68789A01-E2A0-4459-B3B2-22ABD4F611A7}" type="pres">
      <dgm:prSet presAssocID="{66A02BCC-9A0D-4291-B820-7CCFE929179C}" presName="spacer" presStyleCnt="0"/>
      <dgm:spPr/>
    </dgm:pt>
    <dgm:pt modelId="{F8D2A9FC-42BE-4378-B30A-07CF98CCCBE7}" type="pres">
      <dgm:prSet presAssocID="{61214690-3F54-45C2-BD7F-049141B39DC9}" presName="parentText" presStyleLbl="node1" presStyleIdx="1" presStyleCnt="2">
        <dgm:presLayoutVars>
          <dgm:chMax val="0"/>
          <dgm:bulletEnabled val="1"/>
        </dgm:presLayoutVars>
      </dgm:prSet>
      <dgm:spPr/>
    </dgm:pt>
  </dgm:ptLst>
  <dgm:cxnLst>
    <dgm:cxn modelId="{4B193063-6BBA-48D0-98C5-B26CF8C68EBE}" type="presOf" srcId="{61214690-3F54-45C2-BD7F-049141B39DC9}" destId="{F8D2A9FC-42BE-4378-B30A-07CF98CCCBE7}" srcOrd="0" destOrd="0" presId="urn:microsoft.com/office/officeart/2005/8/layout/vList2"/>
    <dgm:cxn modelId="{DE85D1B1-522B-4EEA-9314-70C6F0756D47}" type="presOf" srcId="{03AC3326-1A0A-4849-837C-E21833A9B1BF}" destId="{BC46DE3B-5569-415B-B693-67A15C03D1F0}" srcOrd="0" destOrd="0" presId="urn:microsoft.com/office/officeart/2005/8/layout/vList2"/>
    <dgm:cxn modelId="{B5804BC0-A90D-4297-8B7B-699FA0BA590A}" srcId="{DC9447F9-D6C6-4F96-8AE8-0439944D32F0}" destId="{61214690-3F54-45C2-BD7F-049141B39DC9}" srcOrd="1" destOrd="0" parTransId="{02CC111D-D115-4330-B449-1F0E1AA767EE}" sibTransId="{242CD9D7-2FAC-40FC-AA66-46AA60ECC8E7}"/>
    <dgm:cxn modelId="{EF8A24CF-E011-4990-94CB-E8D6DB1909AA}" srcId="{DC9447F9-D6C6-4F96-8AE8-0439944D32F0}" destId="{03AC3326-1A0A-4849-837C-E21833A9B1BF}" srcOrd="0" destOrd="0" parTransId="{E887B65D-F294-4B08-ACB3-DE536DA14932}" sibTransId="{66A02BCC-9A0D-4291-B820-7CCFE929179C}"/>
    <dgm:cxn modelId="{13511EF8-F806-4852-8852-FD1744AF4C41}" type="presOf" srcId="{DC9447F9-D6C6-4F96-8AE8-0439944D32F0}" destId="{840358FC-384D-4AD1-B38E-D6621D84BFFA}" srcOrd="0" destOrd="0" presId="urn:microsoft.com/office/officeart/2005/8/layout/vList2"/>
    <dgm:cxn modelId="{AC12EC29-AADA-4328-AFD5-7773B068B7A6}" type="presParOf" srcId="{840358FC-384D-4AD1-B38E-D6621D84BFFA}" destId="{BC46DE3B-5569-415B-B693-67A15C03D1F0}" srcOrd="0" destOrd="0" presId="urn:microsoft.com/office/officeart/2005/8/layout/vList2"/>
    <dgm:cxn modelId="{305BBDEE-25A1-4614-8499-FF8C48703F7C}" type="presParOf" srcId="{840358FC-384D-4AD1-B38E-D6621D84BFFA}" destId="{68789A01-E2A0-4459-B3B2-22ABD4F611A7}" srcOrd="1" destOrd="0" presId="urn:microsoft.com/office/officeart/2005/8/layout/vList2"/>
    <dgm:cxn modelId="{4B2399BD-8A1C-48B8-A5EB-3FEE96FD9AE7}" type="presParOf" srcId="{840358FC-384D-4AD1-B38E-D6621D84BFFA}" destId="{F8D2A9FC-42BE-4378-B30A-07CF98CCCBE7}"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FF23FE-C6E0-4F0C-BE98-BD7AE888A4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B150C01-1B32-4B9F-A51B-B9CF474DA76C}">
      <dgm:prSet/>
      <dgm:spPr/>
      <dgm:t>
        <a:bodyPr/>
        <a:lstStyle/>
        <a:p>
          <a:r>
            <a:rPr lang="en-US"/>
            <a:t>Node</a:t>
          </a:r>
          <a:endParaRPr lang="en-IN"/>
        </a:p>
      </dgm:t>
    </dgm:pt>
    <dgm:pt modelId="{0B7296CA-5E3F-4066-BF86-33978036E447}" type="parTrans" cxnId="{FFFDAE4B-07D4-48C5-AE99-EFEE640CD220}">
      <dgm:prSet/>
      <dgm:spPr/>
      <dgm:t>
        <a:bodyPr/>
        <a:lstStyle/>
        <a:p>
          <a:endParaRPr lang="en-IN"/>
        </a:p>
      </dgm:t>
    </dgm:pt>
    <dgm:pt modelId="{E4C4AB03-A47E-45ED-91AD-D234E290BA78}" type="sibTrans" cxnId="{FFFDAE4B-07D4-48C5-AE99-EFEE640CD220}">
      <dgm:prSet/>
      <dgm:spPr/>
      <dgm:t>
        <a:bodyPr/>
        <a:lstStyle/>
        <a:p>
          <a:endParaRPr lang="en-IN"/>
        </a:p>
      </dgm:t>
    </dgm:pt>
    <dgm:pt modelId="{1FA080B2-2AD0-406D-BD92-BF31636CA5B7}">
      <dgm:prSet/>
      <dgm:spPr/>
      <dgm:t>
        <a:bodyPr/>
        <a:lstStyle/>
        <a:p>
          <a:r>
            <a:rPr lang="en-US"/>
            <a:t>Is an instance of cassandra</a:t>
          </a:r>
          <a:endParaRPr lang="en-IN"/>
        </a:p>
      </dgm:t>
    </dgm:pt>
    <dgm:pt modelId="{15980136-3547-4F60-9A99-B9B5E2696477}" type="parTrans" cxnId="{CC43BB80-FE0C-471D-87CA-BDC028AC0E75}">
      <dgm:prSet/>
      <dgm:spPr/>
      <dgm:t>
        <a:bodyPr/>
        <a:lstStyle/>
        <a:p>
          <a:endParaRPr lang="en-IN"/>
        </a:p>
      </dgm:t>
    </dgm:pt>
    <dgm:pt modelId="{141A516E-8ACD-4BB6-8392-0C94E67F18C7}" type="sibTrans" cxnId="{CC43BB80-FE0C-471D-87CA-BDC028AC0E75}">
      <dgm:prSet/>
      <dgm:spPr/>
      <dgm:t>
        <a:bodyPr/>
        <a:lstStyle/>
        <a:p>
          <a:endParaRPr lang="en-IN"/>
        </a:p>
      </dgm:t>
    </dgm:pt>
    <dgm:pt modelId="{EE1E84DD-4B93-4DD5-95EE-79B633A15FAA}">
      <dgm:prSet/>
      <dgm:spPr/>
      <dgm:t>
        <a:bodyPr/>
        <a:lstStyle/>
        <a:p>
          <a:r>
            <a:rPr lang="en-US"/>
            <a:t>Cluster:</a:t>
          </a:r>
          <a:endParaRPr lang="en-IN"/>
        </a:p>
      </dgm:t>
    </dgm:pt>
    <dgm:pt modelId="{2604DBB0-40E8-4127-9755-57DC5BAC24FB}" type="parTrans" cxnId="{473DC028-9076-46E1-8259-9EE89CAA532E}">
      <dgm:prSet/>
      <dgm:spPr/>
      <dgm:t>
        <a:bodyPr/>
        <a:lstStyle/>
        <a:p>
          <a:endParaRPr lang="en-IN"/>
        </a:p>
      </dgm:t>
    </dgm:pt>
    <dgm:pt modelId="{1B430FA8-2973-4CDF-ACE1-6E5ABEF69A5C}" type="sibTrans" cxnId="{473DC028-9076-46E1-8259-9EE89CAA532E}">
      <dgm:prSet/>
      <dgm:spPr/>
      <dgm:t>
        <a:bodyPr/>
        <a:lstStyle/>
        <a:p>
          <a:endParaRPr lang="en-IN"/>
        </a:p>
      </dgm:t>
    </dgm:pt>
    <dgm:pt modelId="{074A94B8-D536-4FA7-9528-785DA044E152}">
      <dgm:prSet/>
      <dgm:spPr/>
      <dgm:t>
        <a:bodyPr/>
        <a:lstStyle/>
        <a:p>
          <a:r>
            <a:rPr lang="en-US" dirty="0"/>
            <a:t>two or more Cassandra instances working together</a:t>
          </a:r>
          <a:endParaRPr lang="en-IN" dirty="0"/>
        </a:p>
      </dgm:t>
    </dgm:pt>
    <dgm:pt modelId="{F2333F8A-3587-40B4-9C05-58E8F1014AC3}" type="parTrans" cxnId="{144F48DE-ADED-4724-B35E-A60F2BFC30D5}">
      <dgm:prSet/>
      <dgm:spPr/>
      <dgm:t>
        <a:bodyPr/>
        <a:lstStyle/>
        <a:p>
          <a:endParaRPr lang="en-IN"/>
        </a:p>
      </dgm:t>
    </dgm:pt>
    <dgm:pt modelId="{2E3703F3-44D7-4B45-B712-ABF3F42AF156}" type="sibTrans" cxnId="{144F48DE-ADED-4724-B35E-A60F2BFC30D5}">
      <dgm:prSet/>
      <dgm:spPr/>
      <dgm:t>
        <a:bodyPr/>
        <a:lstStyle/>
        <a:p>
          <a:endParaRPr lang="en-IN"/>
        </a:p>
      </dgm:t>
    </dgm:pt>
    <dgm:pt modelId="{79C68094-30FB-484B-99A1-C853F8AD87FE}">
      <dgm:prSet/>
      <dgm:spPr/>
      <dgm:t>
        <a:bodyPr/>
        <a:lstStyle/>
        <a:p>
          <a:r>
            <a:rPr lang="en-US"/>
            <a:t>Homogenous environment</a:t>
          </a:r>
          <a:endParaRPr lang="en-IN"/>
        </a:p>
      </dgm:t>
    </dgm:pt>
    <dgm:pt modelId="{5A499BD0-99C5-41B4-9320-85D624C9045A}" type="parTrans" cxnId="{85168AF3-1165-47E4-8D40-B82FA651BA36}">
      <dgm:prSet/>
      <dgm:spPr/>
      <dgm:t>
        <a:bodyPr/>
        <a:lstStyle/>
        <a:p>
          <a:endParaRPr lang="en-IN"/>
        </a:p>
      </dgm:t>
    </dgm:pt>
    <dgm:pt modelId="{5FFAADC2-452F-4861-99B2-14FAE26CEB3D}" type="sibTrans" cxnId="{85168AF3-1165-47E4-8D40-B82FA651BA36}">
      <dgm:prSet/>
      <dgm:spPr/>
      <dgm:t>
        <a:bodyPr/>
        <a:lstStyle/>
        <a:p>
          <a:endParaRPr lang="en-IN"/>
        </a:p>
      </dgm:t>
    </dgm:pt>
    <dgm:pt modelId="{907F9702-7B0D-4AC8-8C70-621F5E2A0B48}">
      <dgm:prSet/>
      <dgm:spPr/>
      <dgm:t>
        <a:bodyPr/>
        <a:lstStyle/>
        <a:p>
          <a:r>
            <a:rPr lang="en-US"/>
            <a:t>means that each and every Cassandra node contains everything required to complete a cluster</a:t>
          </a:r>
          <a:endParaRPr lang="en-IN"/>
        </a:p>
      </dgm:t>
    </dgm:pt>
    <dgm:pt modelId="{9FCF431F-C7A5-4E2C-AC88-92567A459D3C}" type="parTrans" cxnId="{BF944AAB-7A5F-4CF9-BF55-A7DBEFDAEC10}">
      <dgm:prSet/>
      <dgm:spPr/>
      <dgm:t>
        <a:bodyPr/>
        <a:lstStyle/>
        <a:p>
          <a:endParaRPr lang="en-IN"/>
        </a:p>
      </dgm:t>
    </dgm:pt>
    <dgm:pt modelId="{4A7C417E-F56A-47F8-A63F-B661F5188A62}" type="sibTrans" cxnId="{BF944AAB-7A5F-4CF9-BF55-A7DBEFDAEC10}">
      <dgm:prSet/>
      <dgm:spPr/>
      <dgm:t>
        <a:bodyPr/>
        <a:lstStyle/>
        <a:p>
          <a:endParaRPr lang="en-IN"/>
        </a:p>
      </dgm:t>
    </dgm:pt>
    <dgm:pt modelId="{A35CF0FA-F8DC-40B2-82B0-1343C71A9DC5}">
      <dgm:prSet/>
      <dgm:spPr/>
      <dgm:t>
        <a:bodyPr/>
        <a:lstStyle/>
        <a:p>
          <a:r>
            <a:rPr lang="en-US" dirty="0"/>
            <a:t>Rack</a:t>
          </a:r>
          <a:endParaRPr lang="en-IN" dirty="0"/>
        </a:p>
      </dgm:t>
    </dgm:pt>
    <dgm:pt modelId="{B6ECD820-AD32-4077-A4EB-97CD8CE688D2}" type="parTrans" cxnId="{AFB8BABB-111B-46D9-90C0-253AA06949AB}">
      <dgm:prSet/>
      <dgm:spPr/>
      <dgm:t>
        <a:bodyPr/>
        <a:lstStyle/>
        <a:p>
          <a:endParaRPr lang="en-IN"/>
        </a:p>
      </dgm:t>
    </dgm:pt>
    <dgm:pt modelId="{254603FD-C8E1-4353-9AF5-8A232555FBDB}" type="sibTrans" cxnId="{AFB8BABB-111B-46D9-90C0-253AA06949AB}">
      <dgm:prSet/>
      <dgm:spPr/>
      <dgm:t>
        <a:bodyPr/>
        <a:lstStyle/>
        <a:p>
          <a:endParaRPr lang="en-IN"/>
        </a:p>
      </dgm:t>
    </dgm:pt>
    <dgm:pt modelId="{6285D9FD-6DEC-4CD3-98D2-E3C3FB5AB0EA}">
      <dgm:prSet/>
      <dgm:spPr/>
      <dgm:t>
        <a:bodyPr/>
        <a:lstStyle/>
        <a:p>
          <a:r>
            <a:rPr lang="en-US" b="1" i="0" dirty="0"/>
            <a:t>rack is a logical grouping of nodes within the ring</a:t>
          </a:r>
          <a:r>
            <a:rPr lang="en-US" b="0" i="0" dirty="0"/>
            <a:t>., A rack is a collection of servers</a:t>
          </a:r>
          <a:endParaRPr lang="en-IN" dirty="0"/>
        </a:p>
      </dgm:t>
    </dgm:pt>
    <dgm:pt modelId="{39D3675C-6FFF-4ECF-B8E3-5E384B9EED4C}" type="parTrans" cxnId="{890A3FD8-5464-4D77-BBCF-05D65A2947CF}">
      <dgm:prSet/>
      <dgm:spPr/>
      <dgm:t>
        <a:bodyPr/>
        <a:lstStyle/>
        <a:p>
          <a:endParaRPr lang="en-IN"/>
        </a:p>
      </dgm:t>
    </dgm:pt>
    <dgm:pt modelId="{C9A4FA8A-C160-4799-BF17-DD97CC83F67F}" type="sibTrans" cxnId="{890A3FD8-5464-4D77-BBCF-05D65A2947CF}">
      <dgm:prSet/>
      <dgm:spPr/>
      <dgm:t>
        <a:bodyPr/>
        <a:lstStyle/>
        <a:p>
          <a:endParaRPr lang="en-IN"/>
        </a:p>
      </dgm:t>
    </dgm:pt>
    <dgm:pt modelId="{DF35266C-053D-404A-8B92-4F34CF3C42B3}" type="pres">
      <dgm:prSet presAssocID="{DDFF23FE-C6E0-4F0C-BE98-BD7AE888A47F}" presName="linear" presStyleCnt="0">
        <dgm:presLayoutVars>
          <dgm:animLvl val="lvl"/>
          <dgm:resizeHandles val="exact"/>
        </dgm:presLayoutVars>
      </dgm:prSet>
      <dgm:spPr/>
    </dgm:pt>
    <dgm:pt modelId="{1397155D-A8C9-479C-86EC-0C38A28FF909}" type="pres">
      <dgm:prSet presAssocID="{EB150C01-1B32-4B9F-A51B-B9CF474DA76C}" presName="parentText" presStyleLbl="node1" presStyleIdx="0" presStyleCnt="4">
        <dgm:presLayoutVars>
          <dgm:chMax val="0"/>
          <dgm:bulletEnabled val="1"/>
        </dgm:presLayoutVars>
      </dgm:prSet>
      <dgm:spPr/>
    </dgm:pt>
    <dgm:pt modelId="{7FA0A65E-D88E-40E8-BB4F-E10DF37D83C3}" type="pres">
      <dgm:prSet presAssocID="{EB150C01-1B32-4B9F-A51B-B9CF474DA76C}" presName="childText" presStyleLbl="revTx" presStyleIdx="0" presStyleCnt="4">
        <dgm:presLayoutVars>
          <dgm:bulletEnabled val="1"/>
        </dgm:presLayoutVars>
      </dgm:prSet>
      <dgm:spPr/>
    </dgm:pt>
    <dgm:pt modelId="{0D7DC16C-E105-44F0-9DD3-7FEF8ED4E98C}" type="pres">
      <dgm:prSet presAssocID="{EE1E84DD-4B93-4DD5-95EE-79B633A15FAA}" presName="parentText" presStyleLbl="node1" presStyleIdx="1" presStyleCnt="4">
        <dgm:presLayoutVars>
          <dgm:chMax val="0"/>
          <dgm:bulletEnabled val="1"/>
        </dgm:presLayoutVars>
      </dgm:prSet>
      <dgm:spPr/>
    </dgm:pt>
    <dgm:pt modelId="{9165942F-A16E-4506-AAEA-ECA86395AA00}" type="pres">
      <dgm:prSet presAssocID="{EE1E84DD-4B93-4DD5-95EE-79B633A15FAA}" presName="childText" presStyleLbl="revTx" presStyleIdx="1" presStyleCnt="4">
        <dgm:presLayoutVars>
          <dgm:bulletEnabled val="1"/>
        </dgm:presLayoutVars>
      </dgm:prSet>
      <dgm:spPr/>
    </dgm:pt>
    <dgm:pt modelId="{520543C8-BA2D-47E7-8AA4-83782FE040E8}" type="pres">
      <dgm:prSet presAssocID="{A35CF0FA-F8DC-40B2-82B0-1343C71A9DC5}" presName="parentText" presStyleLbl="node1" presStyleIdx="2" presStyleCnt="4">
        <dgm:presLayoutVars>
          <dgm:chMax val="0"/>
          <dgm:bulletEnabled val="1"/>
        </dgm:presLayoutVars>
      </dgm:prSet>
      <dgm:spPr/>
    </dgm:pt>
    <dgm:pt modelId="{499BD36D-AEE7-4D0E-858C-0A454E98262A}" type="pres">
      <dgm:prSet presAssocID="{A35CF0FA-F8DC-40B2-82B0-1343C71A9DC5}" presName="childText" presStyleLbl="revTx" presStyleIdx="2" presStyleCnt="4">
        <dgm:presLayoutVars>
          <dgm:bulletEnabled val="1"/>
        </dgm:presLayoutVars>
      </dgm:prSet>
      <dgm:spPr/>
    </dgm:pt>
    <dgm:pt modelId="{DD8263BD-CE31-41CC-BF1B-347CB811D9F1}" type="pres">
      <dgm:prSet presAssocID="{79C68094-30FB-484B-99A1-C853F8AD87FE}" presName="parentText" presStyleLbl="node1" presStyleIdx="3" presStyleCnt="4">
        <dgm:presLayoutVars>
          <dgm:chMax val="0"/>
          <dgm:bulletEnabled val="1"/>
        </dgm:presLayoutVars>
      </dgm:prSet>
      <dgm:spPr/>
    </dgm:pt>
    <dgm:pt modelId="{997E9145-1C8A-481A-9030-B5F90E42E603}" type="pres">
      <dgm:prSet presAssocID="{79C68094-30FB-484B-99A1-C853F8AD87FE}" presName="childText" presStyleLbl="revTx" presStyleIdx="3" presStyleCnt="4">
        <dgm:presLayoutVars>
          <dgm:bulletEnabled val="1"/>
        </dgm:presLayoutVars>
      </dgm:prSet>
      <dgm:spPr/>
    </dgm:pt>
  </dgm:ptLst>
  <dgm:cxnLst>
    <dgm:cxn modelId="{01F45508-7876-4F58-A6AE-533489E549C0}" type="presOf" srcId="{79C68094-30FB-484B-99A1-C853F8AD87FE}" destId="{DD8263BD-CE31-41CC-BF1B-347CB811D9F1}" srcOrd="0" destOrd="0" presId="urn:microsoft.com/office/officeart/2005/8/layout/vList2"/>
    <dgm:cxn modelId="{346F4E11-2947-4E0A-8EA0-270FFA516579}" type="presOf" srcId="{EB150C01-1B32-4B9F-A51B-B9CF474DA76C}" destId="{1397155D-A8C9-479C-86EC-0C38A28FF909}" srcOrd="0" destOrd="0" presId="urn:microsoft.com/office/officeart/2005/8/layout/vList2"/>
    <dgm:cxn modelId="{473DC028-9076-46E1-8259-9EE89CAA532E}" srcId="{DDFF23FE-C6E0-4F0C-BE98-BD7AE888A47F}" destId="{EE1E84DD-4B93-4DD5-95EE-79B633A15FAA}" srcOrd="1" destOrd="0" parTransId="{2604DBB0-40E8-4127-9755-57DC5BAC24FB}" sibTransId="{1B430FA8-2973-4CDF-ACE1-6E5ABEF69A5C}"/>
    <dgm:cxn modelId="{D7DCA95B-C92E-407B-B15F-FDFFF90D9AB3}" type="presOf" srcId="{1FA080B2-2AD0-406D-BD92-BF31636CA5B7}" destId="{7FA0A65E-D88E-40E8-BB4F-E10DF37D83C3}" srcOrd="0" destOrd="0" presId="urn:microsoft.com/office/officeart/2005/8/layout/vList2"/>
    <dgm:cxn modelId="{FFFDAE4B-07D4-48C5-AE99-EFEE640CD220}" srcId="{DDFF23FE-C6E0-4F0C-BE98-BD7AE888A47F}" destId="{EB150C01-1B32-4B9F-A51B-B9CF474DA76C}" srcOrd="0" destOrd="0" parTransId="{0B7296CA-5E3F-4066-BF86-33978036E447}" sibTransId="{E4C4AB03-A47E-45ED-91AD-D234E290BA78}"/>
    <dgm:cxn modelId="{CC43BB80-FE0C-471D-87CA-BDC028AC0E75}" srcId="{EB150C01-1B32-4B9F-A51B-B9CF474DA76C}" destId="{1FA080B2-2AD0-406D-BD92-BF31636CA5B7}" srcOrd="0" destOrd="0" parTransId="{15980136-3547-4F60-9A99-B9B5E2696477}" sibTransId="{141A516E-8ACD-4BB6-8392-0C94E67F18C7}"/>
    <dgm:cxn modelId="{F828989E-1160-45FC-8633-FBD7F84A3D36}" type="presOf" srcId="{A35CF0FA-F8DC-40B2-82B0-1343C71A9DC5}" destId="{520543C8-BA2D-47E7-8AA4-83782FE040E8}" srcOrd="0" destOrd="0" presId="urn:microsoft.com/office/officeart/2005/8/layout/vList2"/>
    <dgm:cxn modelId="{DE5543A0-DDB8-4019-A644-25913052E3A5}" type="presOf" srcId="{907F9702-7B0D-4AC8-8C70-621F5E2A0B48}" destId="{997E9145-1C8A-481A-9030-B5F90E42E603}" srcOrd="0" destOrd="0" presId="urn:microsoft.com/office/officeart/2005/8/layout/vList2"/>
    <dgm:cxn modelId="{BF944AAB-7A5F-4CF9-BF55-A7DBEFDAEC10}" srcId="{79C68094-30FB-484B-99A1-C853F8AD87FE}" destId="{907F9702-7B0D-4AC8-8C70-621F5E2A0B48}" srcOrd="0" destOrd="0" parTransId="{9FCF431F-C7A5-4E2C-AC88-92567A459D3C}" sibTransId="{4A7C417E-F56A-47F8-A63F-B661F5188A62}"/>
    <dgm:cxn modelId="{B00660B6-75AA-4E70-90B4-8E89A8013E50}" type="presOf" srcId="{6285D9FD-6DEC-4CD3-98D2-E3C3FB5AB0EA}" destId="{499BD36D-AEE7-4D0E-858C-0A454E98262A}" srcOrd="0" destOrd="0" presId="urn:microsoft.com/office/officeart/2005/8/layout/vList2"/>
    <dgm:cxn modelId="{AFB8BABB-111B-46D9-90C0-253AA06949AB}" srcId="{DDFF23FE-C6E0-4F0C-BE98-BD7AE888A47F}" destId="{A35CF0FA-F8DC-40B2-82B0-1343C71A9DC5}" srcOrd="2" destOrd="0" parTransId="{B6ECD820-AD32-4077-A4EB-97CD8CE688D2}" sibTransId="{254603FD-C8E1-4353-9AF5-8A232555FBDB}"/>
    <dgm:cxn modelId="{890A3FD8-5464-4D77-BBCF-05D65A2947CF}" srcId="{A35CF0FA-F8DC-40B2-82B0-1343C71A9DC5}" destId="{6285D9FD-6DEC-4CD3-98D2-E3C3FB5AB0EA}" srcOrd="0" destOrd="0" parTransId="{39D3675C-6FFF-4ECF-B8E3-5E384B9EED4C}" sibTransId="{C9A4FA8A-C160-4799-BF17-DD97CC83F67F}"/>
    <dgm:cxn modelId="{144F48DE-ADED-4724-B35E-A60F2BFC30D5}" srcId="{EE1E84DD-4B93-4DD5-95EE-79B633A15FAA}" destId="{074A94B8-D536-4FA7-9528-785DA044E152}" srcOrd="0" destOrd="0" parTransId="{F2333F8A-3587-40B4-9C05-58E8F1014AC3}" sibTransId="{2E3703F3-44D7-4B45-B712-ABF3F42AF156}"/>
    <dgm:cxn modelId="{652D89E0-D614-44CC-8482-171A0504AA92}" type="presOf" srcId="{DDFF23FE-C6E0-4F0C-BE98-BD7AE888A47F}" destId="{DF35266C-053D-404A-8B92-4F34CF3C42B3}" srcOrd="0" destOrd="0" presId="urn:microsoft.com/office/officeart/2005/8/layout/vList2"/>
    <dgm:cxn modelId="{A04436E3-FC00-4B9E-AFF0-A757CD845A1F}" type="presOf" srcId="{EE1E84DD-4B93-4DD5-95EE-79B633A15FAA}" destId="{0D7DC16C-E105-44F0-9DD3-7FEF8ED4E98C}" srcOrd="0" destOrd="0" presId="urn:microsoft.com/office/officeart/2005/8/layout/vList2"/>
    <dgm:cxn modelId="{85168AF3-1165-47E4-8D40-B82FA651BA36}" srcId="{DDFF23FE-C6E0-4F0C-BE98-BD7AE888A47F}" destId="{79C68094-30FB-484B-99A1-C853F8AD87FE}" srcOrd="3" destOrd="0" parTransId="{5A499BD0-99C5-41B4-9320-85D624C9045A}" sibTransId="{5FFAADC2-452F-4861-99B2-14FAE26CEB3D}"/>
    <dgm:cxn modelId="{948CABFF-4B6C-4977-9F3D-0BC6E78EEA6A}" type="presOf" srcId="{074A94B8-D536-4FA7-9528-785DA044E152}" destId="{9165942F-A16E-4506-AAEA-ECA86395AA00}" srcOrd="0" destOrd="0" presId="urn:microsoft.com/office/officeart/2005/8/layout/vList2"/>
    <dgm:cxn modelId="{B5BEB2F0-4C8B-4DE0-B39B-638F5D636614}" type="presParOf" srcId="{DF35266C-053D-404A-8B92-4F34CF3C42B3}" destId="{1397155D-A8C9-479C-86EC-0C38A28FF909}" srcOrd="0" destOrd="0" presId="urn:microsoft.com/office/officeart/2005/8/layout/vList2"/>
    <dgm:cxn modelId="{064B2BEB-668B-4B61-86C4-37FD3C941D65}" type="presParOf" srcId="{DF35266C-053D-404A-8B92-4F34CF3C42B3}" destId="{7FA0A65E-D88E-40E8-BB4F-E10DF37D83C3}" srcOrd="1" destOrd="0" presId="urn:microsoft.com/office/officeart/2005/8/layout/vList2"/>
    <dgm:cxn modelId="{88A6C775-1D0A-43BF-A8B2-470F3DEE6F67}" type="presParOf" srcId="{DF35266C-053D-404A-8B92-4F34CF3C42B3}" destId="{0D7DC16C-E105-44F0-9DD3-7FEF8ED4E98C}" srcOrd="2" destOrd="0" presId="urn:microsoft.com/office/officeart/2005/8/layout/vList2"/>
    <dgm:cxn modelId="{2F26FF5F-FA64-4069-B34C-17CAE41C5A52}" type="presParOf" srcId="{DF35266C-053D-404A-8B92-4F34CF3C42B3}" destId="{9165942F-A16E-4506-AAEA-ECA86395AA00}" srcOrd="3" destOrd="0" presId="urn:microsoft.com/office/officeart/2005/8/layout/vList2"/>
    <dgm:cxn modelId="{16FEC2F4-DEB2-4293-B11E-580CD69AE65D}" type="presParOf" srcId="{DF35266C-053D-404A-8B92-4F34CF3C42B3}" destId="{520543C8-BA2D-47E7-8AA4-83782FE040E8}" srcOrd="4" destOrd="0" presId="urn:microsoft.com/office/officeart/2005/8/layout/vList2"/>
    <dgm:cxn modelId="{3C59BC6F-F271-4CEA-B21C-77E429F2A2EA}" type="presParOf" srcId="{DF35266C-053D-404A-8B92-4F34CF3C42B3}" destId="{499BD36D-AEE7-4D0E-858C-0A454E98262A}" srcOrd="5" destOrd="0" presId="urn:microsoft.com/office/officeart/2005/8/layout/vList2"/>
    <dgm:cxn modelId="{29A8B409-8DE6-4EBF-B486-4E41D6DF35C3}" type="presParOf" srcId="{DF35266C-053D-404A-8B92-4F34CF3C42B3}" destId="{DD8263BD-CE31-41CC-BF1B-347CB811D9F1}" srcOrd="6" destOrd="0" presId="urn:microsoft.com/office/officeart/2005/8/layout/vList2"/>
    <dgm:cxn modelId="{F0FD3E25-0FC5-46BA-A94D-866D119569BF}" type="presParOf" srcId="{DF35266C-053D-404A-8B92-4F34CF3C42B3}" destId="{997E9145-1C8A-481A-9030-B5F90E42E60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0F3F49-600D-4C51-8301-AEB5403BCF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8545D85-5F11-43B4-9873-4433C5AE7650}">
      <dgm:prSet/>
      <dgm:spPr/>
      <dgm:t>
        <a:bodyPr/>
        <a:lstStyle/>
        <a:p>
          <a:r>
            <a:rPr lang="en-US" dirty="0"/>
            <a:t>is a setting that determines how many copies of the data will reside in the cluster</a:t>
          </a:r>
          <a:endParaRPr lang="en-IN" dirty="0"/>
        </a:p>
      </dgm:t>
    </dgm:pt>
    <dgm:pt modelId="{256F0DAB-1899-4250-BB6E-B5923B36CBB4}" type="parTrans" cxnId="{3B15FE67-1472-4237-B5BB-A877A0FD24CF}">
      <dgm:prSet/>
      <dgm:spPr/>
      <dgm:t>
        <a:bodyPr/>
        <a:lstStyle/>
        <a:p>
          <a:endParaRPr lang="en-IN"/>
        </a:p>
      </dgm:t>
    </dgm:pt>
    <dgm:pt modelId="{DD226559-4D57-4BC8-96B0-E8615EFC8D0A}" type="sibTrans" cxnId="{3B15FE67-1472-4237-B5BB-A877A0FD24CF}">
      <dgm:prSet/>
      <dgm:spPr/>
      <dgm:t>
        <a:bodyPr/>
        <a:lstStyle/>
        <a:p>
          <a:endParaRPr lang="en-IN"/>
        </a:p>
      </dgm:t>
    </dgm:pt>
    <dgm:pt modelId="{40D30C2A-6800-4EC6-A3F0-90AA848B1D0E}">
      <dgm:prSet/>
      <dgm:spPr/>
      <dgm:t>
        <a:bodyPr/>
        <a:lstStyle/>
        <a:p>
          <a:r>
            <a:rPr lang="en-US"/>
            <a:t>A replication factor of 3 means that there will be three copies of the data within a cluster</a:t>
          </a:r>
          <a:endParaRPr lang="en-IN"/>
        </a:p>
      </dgm:t>
    </dgm:pt>
    <dgm:pt modelId="{38739F28-778A-4B1F-A867-81E3CB96DBCB}" type="parTrans" cxnId="{A9A51655-A24C-4D3C-BFC6-B66CA6DB3889}">
      <dgm:prSet/>
      <dgm:spPr/>
      <dgm:t>
        <a:bodyPr/>
        <a:lstStyle/>
        <a:p>
          <a:endParaRPr lang="en-IN"/>
        </a:p>
      </dgm:t>
    </dgm:pt>
    <dgm:pt modelId="{4E25FEE5-4C07-4674-8375-EC06E0099382}" type="sibTrans" cxnId="{A9A51655-A24C-4D3C-BFC6-B66CA6DB3889}">
      <dgm:prSet/>
      <dgm:spPr/>
      <dgm:t>
        <a:bodyPr/>
        <a:lstStyle/>
        <a:p>
          <a:endParaRPr lang="en-IN"/>
        </a:p>
      </dgm:t>
    </dgm:pt>
    <dgm:pt modelId="{8E07A0B3-A0C9-433E-AD26-37D86D3EEE63}">
      <dgm:prSet/>
      <dgm:spPr/>
      <dgm:t>
        <a:bodyPr/>
        <a:lstStyle/>
        <a:p>
          <a:r>
            <a:rPr lang="en-US" b="0" i="0" dirty="0"/>
            <a:t>The replication factor is the total number of replicas across the cluster</a:t>
          </a:r>
          <a:endParaRPr lang="en-IN" b="0" dirty="0"/>
        </a:p>
      </dgm:t>
    </dgm:pt>
    <dgm:pt modelId="{5DC7034C-2A92-4F26-9835-FE3825D557E6}" type="parTrans" cxnId="{BBC4C473-52C2-4099-87C1-BB7EDE849ACB}">
      <dgm:prSet/>
      <dgm:spPr/>
      <dgm:t>
        <a:bodyPr/>
        <a:lstStyle/>
        <a:p>
          <a:endParaRPr lang="en-IN"/>
        </a:p>
      </dgm:t>
    </dgm:pt>
    <dgm:pt modelId="{41BF9962-A1EF-4600-8F44-F4625ACC0071}" type="sibTrans" cxnId="{BBC4C473-52C2-4099-87C1-BB7EDE849ACB}">
      <dgm:prSet/>
      <dgm:spPr/>
      <dgm:t>
        <a:bodyPr/>
        <a:lstStyle/>
        <a:p>
          <a:endParaRPr lang="en-IN"/>
        </a:p>
      </dgm:t>
    </dgm:pt>
    <dgm:pt modelId="{E5FC5D26-B992-4AD7-A682-89313091F7DA}" type="pres">
      <dgm:prSet presAssocID="{000F3F49-600D-4C51-8301-AEB5403BCFDF}" presName="linear" presStyleCnt="0">
        <dgm:presLayoutVars>
          <dgm:animLvl val="lvl"/>
          <dgm:resizeHandles val="exact"/>
        </dgm:presLayoutVars>
      </dgm:prSet>
      <dgm:spPr/>
    </dgm:pt>
    <dgm:pt modelId="{8570F231-1342-4612-9FD4-EEA48959E672}" type="pres">
      <dgm:prSet presAssocID="{D8545D85-5F11-43B4-9873-4433C5AE7650}" presName="parentText" presStyleLbl="node1" presStyleIdx="0" presStyleCnt="3">
        <dgm:presLayoutVars>
          <dgm:chMax val="0"/>
          <dgm:bulletEnabled val="1"/>
        </dgm:presLayoutVars>
      </dgm:prSet>
      <dgm:spPr/>
    </dgm:pt>
    <dgm:pt modelId="{D65A11DE-CF59-49C9-A3FE-E9C46B15AF01}" type="pres">
      <dgm:prSet presAssocID="{DD226559-4D57-4BC8-96B0-E8615EFC8D0A}" presName="spacer" presStyleCnt="0"/>
      <dgm:spPr/>
    </dgm:pt>
    <dgm:pt modelId="{12159D29-E0D9-4212-BC24-E56A47795B1F}" type="pres">
      <dgm:prSet presAssocID="{8E07A0B3-A0C9-433E-AD26-37D86D3EEE63}" presName="parentText" presStyleLbl="node1" presStyleIdx="1" presStyleCnt="3">
        <dgm:presLayoutVars>
          <dgm:chMax val="0"/>
          <dgm:bulletEnabled val="1"/>
        </dgm:presLayoutVars>
      </dgm:prSet>
      <dgm:spPr/>
    </dgm:pt>
    <dgm:pt modelId="{E9EBF874-67FD-4C1F-9AC6-AECD2DF65EBD}" type="pres">
      <dgm:prSet presAssocID="{41BF9962-A1EF-4600-8F44-F4625ACC0071}" presName="spacer" presStyleCnt="0"/>
      <dgm:spPr/>
    </dgm:pt>
    <dgm:pt modelId="{6C20C9EE-D40F-42C4-BE75-635A623F4C17}" type="pres">
      <dgm:prSet presAssocID="{40D30C2A-6800-4EC6-A3F0-90AA848B1D0E}" presName="parentText" presStyleLbl="node1" presStyleIdx="2" presStyleCnt="3">
        <dgm:presLayoutVars>
          <dgm:chMax val="0"/>
          <dgm:bulletEnabled val="1"/>
        </dgm:presLayoutVars>
      </dgm:prSet>
      <dgm:spPr/>
    </dgm:pt>
  </dgm:ptLst>
  <dgm:cxnLst>
    <dgm:cxn modelId="{6E79A21D-CC48-4D90-8D37-2A45B4777B82}" type="presOf" srcId="{000F3F49-600D-4C51-8301-AEB5403BCFDF}" destId="{E5FC5D26-B992-4AD7-A682-89313091F7DA}" srcOrd="0" destOrd="0" presId="urn:microsoft.com/office/officeart/2005/8/layout/vList2"/>
    <dgm:cxn modelId="{97F0C92B-3869-4FE6-AA1A-75AFA26A7E28}" type="presOf" srcId="{8E07A0B3-A0C9-433E-AD26-37D86D3EEE63}" destId="{12159D29-E0D9-4212-BC24-E56A47795B1F}" srcOrd="0" destOrd="0" presId="urn:microsoft.com/office/officeart/2005/8/layout/vList2"/>
    <dgm:cxn modelId="{2342D22B-0A22-45FB-8C91-819D21CF1A4A}" type="presOf" srcId="{40D30C2A-6800-4EC6-A3F0-90AA848B1D0E}" destId="{6C20C9EE-D40F-42C4-BE75-635A623F4C17}" srcOrd="0" destOrd="0" presId="urn:microsoft.com/office/officeart/2005/8/layout/vList2"/>
    <dgm:cxn modelId="{904DA466-DA79-4103-A9FA-554E11A39D2B}" type="presOf" srcId="{D8545D85-5F11-43B4-9873-4433C5AE7650}" destId="{8570F231-1342-4612-9FD4-EEA48959E672}" srcOrd="0" destOrd="0" presId="urn:microsoft.com/office/officeart/2005/8/layout/vList2"/>
    <dgm:cxn modelId="{3B15FE67-1472-4237-B5BB-A877A0FD24CF}" srcId="{000F3F49-600D-4C51-8301-AEB5403BCFDF}" destId="{D8545D85-5F11-43B4-9873-4433C5AE7650}" srcOrd="0" destOrd="0" parTransId="{256F0DAB-1899-4250-BB6E-B5923B36CBB4}" sibTransId="{DD226559-4D57-4BC8-96B0-E8615EFC8D0A}"/>
    <dgm:cxn modelId="{BBC4C473-52C2-4099-87C1-BB7EDE849ACB}" srcId="{000F3F49-600D-4C51-8301-AEB5403BCFDF}" destId="{8E07A0B3-A0C9-433E-AD26-37D86D3EEE63}" srcOrd="1" destOrd="0" parTransId="{5DC7034C-2A92-4F26-9835-FE3825D557E6}" sibTransId="{41BF9962-A1EF-4600-8F44-F4625ACC0071}"/>
    <dgm:cxn modelId="{A9A51655-A24C-4D3C-BFC6-B66CA6DB3889}" srcId="{000F3F49-600D-4C51-8301-AEB5403BCFDF}" destId="{40D30C2A-6800-4EC6-A3F0-90AA848B1D0E}" srcOrd="2" destOrd="0" parTransId="{38739F28-778A-4B1F-A867-81E3CB96DBCB}" sibTransId="{4E25FEE5-4C07-4674-8375-EC06E0099382}"/>
    <dgm:cxn modelId="{901A8752-6CF8-4996-9823-E01ABB66CE3E}" type="presParOf" srcId="{E5FC5D26-B992-4AD7-A682-89313091F7DA}" destId="{8570F231-1342-4612-9FD4-EEA48959E672}" srcOrd="0" destOrd="0" presId="urn:microsoft.com/office/officeart/2005/8/layout/vList2"/>
    <dgm:cxn modelId="{AB7C49DF-2896-4233-8CF6-98CDBD7C24E0}" type="presParOf" srcId="{E5FC5D26-B992-4AD7-A682-89313091F7DA}" destId="{D65A11DE-CF59-49C9-A3FE-E9C46B15AF01}" srcOrd="1" destOrd="0" presId="urn:microsoft.com/office/officeart/2005/8/layout/vList2"/>
    <dgm:cxn modelId="{BE8B767B-CD1C-4957-995E-7D988D393795}" type="presParOf" srcId="{E5FC5D26-B992-4AD7-A682-89313091F7DA}" destId="{12159D29-E0D9-4212-BC24-E56A47795B1F}" srcOrd="2" destOrd="0" presId="urn:microsoft.com/office/officeart/2005/8/layout/vList2"/>
    <dgm:cxn modelId="{40D0911F-D88B-4AEE-8D19-0E8B890A15BE}" type="presParOf" srcId="{E5FC5D26-B992-4AD7-A682-89313091F7DA}" destId="{E9EBF874-67FD-4C1F-9AC6-AECD2DF65EBD}" srcOrd="3" destOrd="0" presId="urn:microsoft.com/office/officeart/2005/8/layout/vList2"/>
    <dgm:cxn modelId="{946224D4-74D6-4474-8B5A-DB4D764E666B}" type="presParOf" srcId="{E5FC5D26-B992-4AD7-A682-89313091F7DA}" destId="{6C20C9EE-D40F-42C4-BE75-635A623F4C1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AB111-5FC4-4095-8ED1-5E4A51A50C25}">
      <dsp:nvSpPr>
        <dsp:cNvPr id="0" name=""/>
        <dsp:cNvSpPr/>
      </dsp:nvSpPr>
      <dsp:spPr>
        <a:xfrm>
          <a:off x="0" y="81411"/>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is a distributed database management system</a:t>
          </a:r>
          <a:endParaRPr lang="en-IN" sz="2500" kern="1200" dirty="0"/>
        </a:p>
      </dsp:txBody>
      <dsp:txXfrm>
        <a:off x="48481" y="129892"/>
        <a:ext cx="10418638" cy="896166"/>
      </dsp:txXfrm>
    </dsp:sp>
    <dsp:sp modelId="{828AFEFD-4490-4F81-B838-B8BDA44D6F0F}">
      <dsp:nvSpPr>
        <dsp:cNvPr id="0" name=""/>
        <dsp:cNvSpPr/>
      </dsp:nvSpPr>
      <dsp:spPr>
        <a:xfrm>
          <a:off x="0" y="1146540"/>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Is a part of NOSQL family</a:t>
          </a:r>
          <a:endParaRPr lang="en-IN" sz="2500" kern="1200" dirty="0"/>
        </a:p>
      </dsp:txBody>
      <dsp:txXfrm>
        <a:off x="48481" y="1195021"/>
        <a:ext cx="10418638" cy="896166"/>
      </dsp:txXfrm>
    </dsp:sp>
    <dsp:sp modelId="{33E1DA1A-9CFD-4C0C-9AF9-B9D203DC05E5}">
      <dsp:nvSpPr>
        <dsp:cNvPr id="0" name=""/>
        <dsp:cNvSpPr/>
      </dsp:nvSpPr>
      <dsp:spPr>
        <a:xfrm>
          <a:off x="0" y="2211669"/>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is built to handle large amounts of data across multiple data centers and the cloud</a:t>
          </a:r>
          <a:endParaRPr lang="en-IN" sz="2500" kern="1200"/>
        </a:p>
      </dsp:txBody>
      <dsp:txXfrm>
        <a:off x="48481" y="2260150"/>
        <a:ext cx="10418638" cy="896166"/>
      </dsp:txXfrm>
    </dsp:sp>
    <dsp:sp modelId="{D6CBAFCC-8E29-4B4A-84BC-9761BA157F6D}">
      <dsp:nvSpPr>
        <dsp:cNvPr id="0" name=""/>
        <dsp:cNvSpPr/>
      </dsp:nvSpPr>
      <dsp:spPr>
        <a:xfrm>
          <a:off x="0" y="3276797"/>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Written in Java</a:t>
          </a:r>
          <a:endParaRPr lang="en-IN" sz="2500" kern="1200"/>
        </a:p>
      </dsp:txBody>
      <dsp:txXfrm>
        <a:off x="48481" y="3325278"/>
        <a:ext cx="10418638" cy="8961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44225-1288-47C2-87F1-ABFF1570253C}">
      <dsp:nvSpPr>
        <dsp:cNvPr id="0" name=""/>
        <dsp:cNvSpPr/>
      </dsp:nvSpPr>
      <dsp:spPr>
        <a:xfrm>
          <a:off x="0" y="41544"/>
          <a:ext cx="10515600"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Quorum consistency is consistency in Cassandra for high mechanism and to ensure that how many nodes will respond when we will define the read and write consistency in Cassandra. </a:t>
          </a:r>
          <a:endParaRPr lang="en-IN" sz="2500" kern="1200"/>
        </a:p>
      </dsp:txBody>
      <dsp:txXfrm>
        <a:off x="67110" y="108654"/>
        <a:ext cx="10381380" cy="1240530"/>
      </dsp:txXfrm>
    </dsp:sp>
    <dsp:sp modelId="{902BBB96-53C7-4402-B27A-6B93F0B0DF74}">
      <dsp:nvSpPr>
        <dsp:cNvPr id="0" name=""/>
        <dsp:cNvSpPr/>
      </dsp:nvSpPr>
      <dsp:spPr>
        <a:xfrm>
          <a:off x="0" y="1488294"/>
          <a:ext cx="10515600"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 quorum read/write means that the  query will be sent to (RF/2 +1)</a:t>
          </a:r>
          <a:endParaRPr lang="en-IN" sz="2500" kern="1200"/>
        </a:p>
      </dsp:txBody>
      <dsp:txXfrm>
        <a:off x="67110" y="1555404"/>
        <a:ext cx="10381380" cy="1240530"/>
      </dsp:txXfrm>
    </dsp:sp>
    <dsp:sp modelId="{E29D30C3-B5A1-4DEF-BC02-C57D4E1D5889}">
      <dsp:nvSpPr>
        <dsp:cNvPr id="0" name=""/>
        <dsp:cNvSpPr/>
      </dsp:nvSpPr>
      <dsp:spPr>
        <a:xfrm>
          <a:off x="0" y="2935044"/>
          <a:ext cx="10515600"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Given an RF of 3, the query will be sent to two nodes (decimals are always rounded down)</a:t>
          </a:r>
          <a:endParaRPr lang="en-IN" sz="2500" kern="1200"/>
        </a:p>
      </dsp:txBody>
      <dsp:txXfrm>
        <a:off x="67110" y="3002154"/>
        <a:ext cx="10381380" cy="12405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66702-CD03-4B57-BD3C-D636DF11A55B}">
      <dsp:nvSpPr>
        <dsp:cNvPr id="0" name=""/>
        <dsp:cNvSpPr/>
      </dsp:nvSpPr>
      <dsp:spPr>
        <a:xfrm>
          <a:off x="0" y="40780"/>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different application reads/writes may have different needs in terms of consistency</a:t>
          </a:r>
          <a:endParaRPr lang="en-IN" sz="1700" kern="1200"/>
        </a:p>
      </dsp:txBody>
      <dsp:txXfrm>
        <a:off x="32967" y="73747"/>
        <a:ext cx="10449666" cy="609393"/>
      </dsp:txXfrm>
    </dsp:sp>
    <dsp:sp modelId="{EF0C9237-BD09-4CB3-856D-D3677498775C}">
      <dsp:nvSpPr>
        <dsp:cNvPr id="0" name=""/>
        <dsp:cNvSpPr/>
      </dsp:nvSpPr>
      <dsp:spPr>
        <a:xfrm>
          <a:off x="0" y="765067"/>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ANY is for writes only and ensures that the write will persist on any server in the cluster.</a:t>
          </a:r>
          <a:endParaRPr lang="en-IN" sz="1700" kern="1200"/>
        </a:p>
      </dsp:txBody>
      <dsp:txXfrm>
        <a:off x="32967" y="798034"/>
        <a:ext cx="10449666" cy="609393"/>
      </dsp:txXfrm>
    </dsp:sp>
    <dsp:sp modelId="{06AA62BA-1CD9-4F5F-AF08-DA79F61797BF}">
      <dsp:nvSpPr>
        <dsp:cNvPr id="0" name=""/>
        <dsp:cNvSpPr/>
      </dsp:nvSpPr>
      <dsp:spPr>
        <a:xfrm>
          <a:off x="0" y="1489355"/>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ONE ensures that at least one server within the replica set will persist the write or respond to the read; this is the minimum consistency level for reads. </a:t>
          </a:r>
          <a:endParaRPr lang="en-IN" sz="1700" kern="1200"/>
        </a:p>
      </dsp:txBody>
      <dsp:txXfrm>
        <a:off x="32967" y="1522322"/>
        <a:ext cx="10449666" cy="609393"/>
      </dsp:txXfrm>
    </dsp:sp>
    <dsp:sp modelId="{EEAB7317-804D-4928-8547-8D87E193A744}">
      <dsp:nvSpPr>
        <dsp:cNvPr id="0" name=""/>
        <dsp:cNvSpPr/>
      </dsp:nvSpPr>
      <dsp:spPr>
        <a:xfrm>
          <a:off x="0" y="2213643"/>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CL QUORUM means the read/write will go to  half of the nodes in the replica set plus one</a:t>
          </a:r>
          <a:endParaRPr lang="en-IN" sz="1700" kern="1200"/>
        </a:p>
      </dsp:txBody>
      <dsp:txXfrm>
        <a:off x="32967" y="2246610"/>
        <a:ext cx="10449666" cy="609393"/>
      </dsp:txXfrm>
    </dsp:sp>
    <dsp:sp modelId="{92C5872D-14E0-434C-94D6-43CFE16CFDAE}">
      <dsp:nvSpPr>
        <dsp:cNvPr id="0" name=""/>
        <dsp:cNvSpPr/>
      </dsp:nvSpPr>
      <dsp:spPr>
        <a:xfrm>
          <a:off x="0" y="2937930"/>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CL LOCAL_QUORUM is like QUORUM but applies to only those nodes within the same data center</a:t>
          </a:r>
          <a:endParaRPr lang="en-IN" sz="1700" kern="1200"/>
        </a:p>
      </dsp:txBody>
      <dsp:txXfrm>
        <a:off x="32967" y="2970897"/>
        <a:ext cx="10449666" cy="609393"/>
      </dsp:txXfrm>
    </dsp:sp>
    <dsp:sp modelId="{5938DAE9-34CF-4B27-994B-B44E14B1D27B}">
      <dsp:nvSpPr>
        <dsp:cNvPr id="0" name=""/>
        <dsp:cNvSpPr/>
      </dsp:nvSpPr>
      <dsp:spPr>
        <a:xfrm>
          <a:off x="0" y="3662218"/>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CL EACH_QUORUM is like QUORUM but ensures a quorum read/write on each of the data centers</a:t>
          </a:r>
          <a:endParaRPr lang="en-IN" sz="1700" kern="1200"/>
        </a:p>
      </dsp:txBody>
      <dsp:txXfrm>
        <a:off x="32967" y="3695185"/>
        <a:ext cx="10449666" cy="609393"/>
      </dsp:txXfrm>
    </dsp:sp>
    <dsp:sp modelId="{0F27A610-BB97-4676-817B-5A86CAADD68C}">
      <dsp:nvSpPr>
        <dsp:cNvPr id="0" name=""/>
        <dsp:cNvSpPr/>
      </dsp:nvSpPr>
      <dsp:spPr>
        <a:xfrm>
          <a:off x="0" y="4386506"/>
          <a:ext cx="10515600"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CL ALL ensures that all nodes in a replica set will receive the read/write</a:t>
          </a:r>
          <a:endParaRPr lang="en-IN" sz="1700" kern="1200"/>
        </a:p>
      </dsp:txBody>
      <dsp:txXfrm>
        <a:off x="32967" y="4419473"/>
        <a:ext cx="10449666" cy="6093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BC1D0-31DE-42F8-A361-2BE9D7B72171}">
      <dsp:nvSpPr>
        <dsp:cNvPr id="0" name=""/>
        <dsp:cNvSpPr/>
      </dsp:nvSpPr>
      <dsp:spPr>
        <a:xfrm>
          <a:off x="0" y="108810"/>
          <a:ext cx="114192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Node</a:t>
          </a:r>
          <a:endParaRPr lang="en-IN" sz="1700" kern="1200" dirty="0"/>
        </a:p>
      </dsp:txBody>
      <dsp:txXfrm>
        <a:off x="19904" y="128714"/>
        <a:ext cx="11379392" cy="367937"/>
      </dsp:txXfrm>
    </dsp:sp>
    <dsp:sp modelId="{897FAA83-7F34-451A-B646-A366DB42D3B6}">
      <dsp:nvSpPr>
        <dsp:cNvPr id="0" name=""/>
        <dsp:cNvSpPr/>
      </dsp:nvSpPr>
      <dsp:spPr>
        <a:xfrm>
          <a:off x="0" y="516555"/>
          <a:ext cx="114192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5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 It is the place where data is stored, single machine.</a:t>
          </a:r>
          <a:endParaRPr lang="en-IN" sz="1300" kern="1200" dirty="0"/>
        </a:p>
      </dsp:txBody>
      <dsp:txXfrm>
        <a:off x="0" y="516555"/>
        <a:ext cx="11419200" cy="281520"/>
      </dsp:txXfrm>
    </dsp:sp>
    <dsp:sp modelId="{A31F88E6-E76A-4775-9792-E196527D176A}">
      <dsp:nvSpPr>
        <dsp:cNvPr id="0" name=""/>
        <dsp:cNvSpPr/>
      </dsp:nvSpPr>
      <dsp:spPr>
        <a:xfrm>
          <a:off x="0" y="798075"/>
          <a:ext cx="114192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Data center</a:t>
          </a:r>
          <a:endParaRPr lang="en-IN" sz="1700" kern="1200" dirty="0"/>
        </a:p>
      </dsp:txBody>
      <dsp:txXfrm>
        <a:off x="19904" y="817979"/>
        <a:ext cx="11379392" cy="367937"/>
      </dsp:txXfrm>
    </dsp:sp>
    <dsp:sp modelId="{A11143A7-62AB-4B3E-BF44-59E210E43B80}">
      <dsp:nvSpPr>
        <dsp:cNvPr id="0" name=""/>
        <dsp:cNvSpPr/>
      </dsp:nvSpPr>
      <dsp:spPr>
        <a:xfrm>
          <a:off x="0" y="1205820"/>
          <a:ext cx="114192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5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 </a:t>
          </a:r>
          <a:r>
            <a:rPr lang="en-US" sz="1300" kern="1200" dirty="0"/>
            <a:t>It is a collection of related nodes.</a:t>
          </a:r>
          <a:endParaRPr lang="en-IN" sz="1300" kern="1200" dirty="0"/>
        </a:p>
      </dsp:txBody>
      <dsp:txXfrm>
        <a:off x="0" y="1205820"/>
        <a:ext cx="11419200" cy="281520"/>
      </dsp:txXfrm>
    </dsp:sp>
    <dsp:sp modelId="{2C1C4CCA-B9D8-40A6-86D3-652EE059B517}">
      <dsp:nvSpPr>
        <dsp:cNvPr id="0" name=""/>
        <dsp:cNvSpPr/>
      </dsp:nvSpPr>
      <dsp:spPr>
        <a:xfrm>
          <a:off x="0" y="1487340"/>
          <a:ext cx="114192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Cluster</a:t>
          </a:r>
          <a:endParaRPr lang="en-IN" sz="1700" kern="1200" dirty="0"/>
        </a:p>
      </dsp:txBody>
      <dsp:txXfrm>
        <a:off x="19904" y="1507244"/>
        <a:ext cx="11379392" cy="367937"/>
      </dsp:txXfrm>
    </dsp:sp>
    <dsp:sp modelId="{B49EEBE1-F5AF-4237-9BD0-D7FE905E8AAB}">
      <dsp:nvSpPr>
        <dsp:cNvPr id="0" name=""/>
        <dsp:cNvSpPr/>
      </dsp:nvSpPr>
      <dsp:spPr>
        <a:xfrm>
          <a:off x="0" y="1895085"/>
          <a:ext cx="114192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5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 </a:t>
          </a:r>
          <a:r>
            <a:rPr lang="en-US" sz="1300" kern="1200" dirty="0"/>
            <a:t>cluster is a component that contains one or more data centers.</a:t>
          </a:r>
          <a:endParaRPr lang="en-IN" sz="1300" kern="1200" dirty="0"/>
        </a:p>
      </dsp:txBody>
      <dsp:txXfrm>
        <a:off x="0" y="1895085"/>
        <a:ext cx="11419200" cy="281520"/>
      </dsp:txXfrm>
    </dsp:sp>
    <dsp:sp modelId="{C7AB2383-A34D-4FC8-9CE1-4C059588C1AA}">
      <dsp:nvSpPr>
        <dsp:cNvPr id="0" name=""/>
        <dsp:cNvSpPr/>
      </dsp:nvSpPr>
      <dsp:spPr>
        <a:xfrm>
          <a:off x="0" y="2176605"/>
          <a:ext cx="114192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Commit log</a:t>
          </a:r>
          <a:endParaRPr lang="en-IN" sz="1700" kern="1200" dirty="0"/>
        </a:p>
      </dsp:txBody>
      <dsp:txXfrm>
        <a:off x="19904" y="2196509"/>
        <a:ext cx="11379392" cy="367937"/>
      </dsp:txXfrm>
    </dsp:sp>
    <dsp:sp modelId="{3AE99AF1-EDE3-44BC-B942-30418AFF8CEA}">
      <dsp:nvSpPr>
        <dsp:cNvPr id="0" name=""/>
        <dsp:cNvSpPr/>
      </dsp:nvSpPr>
      <dsp:spPr>
        <a:xfrm>
          <a:off x="0" y="2584350"/>
          <a:ext cx="114192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5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 </a:t>
          </a:r>
          <a:r>
            <a:rPr lang="en-US" sz="1300" kern="1200" dirty="0"/>
            <a:t>The commit log is a crash-recovery mechanism in Cassandra. Every write operation is written to the commit log.</a:t>
          </a:r>
          <a:endParaRPr lang="en-IN" sz="1300" kern="1200" dirty="0"/>
        </a:p>
      </dsp:txBody>
      <dsp:txXfrm>
        <a:off x="0" y="2584350"/>
        <a:ext cx="11419200" cy="281520"/>
      </dsp:txXfrm>
    </dsp:sp>
    <dsp:sp modelId="{577ED947-18E9-4746-9A2E-FE3AD8006C5C}">
      <dsp:nvSpPr>
        <dsp:cNvPr id="0" name=""/>
        <dsp:cNvSpPr/>
      </dsp:nvSpPr>
      <dsp:spPr>
        <a:xfrm>
          <a:off x="0" y="2865870"/>
          <a:ext cx="114192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Mem-table</a:t>
          </a:r>
          <a:r>
            <a:rPr lang="en-US" sz="1700" kern="1200" dirty="0"/>
            <a:t> −</a:t>
          </a:r>
          <a:endParaRPr lang="en-IN" sz="1700" kern="1200" dirty="0"/>
        </a:p>
      </dsp:txBody>
      <dsp:txXfrm>
        <a:off x="19904" y="2885774"/>
        <a:ext cx="11379392" cy="367937"/>
      </dsp:txXfrm>
    </dsp:sp>
    <dsp:sp modelId="{6D90D496-CF22-48D1-986F-97163EE24955}">
      <dsp:nvSpPr>
        <dsp:cNvPr id="0" name=""/>
        <dsp:cNvSpPr/>
      </dsp:nvSpPr>
      <dsp:spPr>
        <a:xfrm>
          <a:off x="0" y="3273615"/>
          <a:ext cx="114192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5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 </a:t>
          </a:r>
          <a:r>
            <a:rPr lang="en-US" sz="1300" kern="1200" dirty="0"/>
            <a:t>A mem-table is a memory-resident data structure. After commit log, the data will be written to the mem-table. Sometimes, for a single-column family, there will be multiple mem-tables.</a:t>
          </a:r>
          <a:endParaRPr lang="en-IN" sz="1300" kern="1200" dirty="0"/>
        </a:p>
      </dsp:txBody>
      <dsp:txXfrm>
        <a:off x="0" y="3273615"/>
        <a:ext cx="11419200" cy="413482"/>
      </dsp:txXfrm>
    </dsp:sp>
    <dsp:sp modelId="{36728289-E3EC-4E49-BB0B-6A3D0CA9C5EB}">
      <dsp:nvSpPr>
        <dsp:cNvPr id="0" name=""/>
        <dsp:cNvSpPr/>
      </dsp:nvSpPr>
      <dsp:spPr>
        <a:xfrm>
          <a:off x="0" y="3687097"/>
          <a:ext cx="114192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err="1"/>
            <a:t>SSTable</a:t>
          </a:r>
          <a:endParaRPr lang="en-IN" sz="1700" kern="1200" dirty="0"/>
        </a:p>
      </dsp:txBody>
      <dsp:txXfrm>
        <a:off x="19904" y="3707001"/>
        <a:ext cx="11379392" cy="367937"/>
      </dsp:txXfrm>
    </dsp:sp>
    <dsp:sp modelId="{66F1AD17-6D20-482D-B896-38A1F15F1664}">
      <dsp:nvSpPr>
        <dsp:cNvPr id="0" name=""/>
        <dsp:cNvSpPr/>
      </dsp:nvSpPr>
      <dsp:spPr>
        <a:xfrm>
          <a:off x="0" y="4094842"/>
          <a:ext cx="114192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5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 It is a disk file to which the data is flushed from the mem-table when its contents reach a threshold value.</a:t>
          </a:r>
          <a:endParaRPr lang="en-IN" sz="1300" kern="1200" dirty="0"/>
        </a:p>
      </dsp:txBody>
      <dsp:txXfrm>
        <a:off x="0" y="4094842"/>
        <a:ext cx="11419200" cy="281520"/>
      </dsp:txXfrm>
    </dsp:sp>
    <dsp:sp modelId="{DCE4B9D3-E66C-41EF-8509-2FFAB1514055}">
      <dsp:nvSpPr>
        <dsp:cNvPr id="0" name=""/>
        <dsp:cNvSpPr/>
      </dsp:nvSpPr>
      <dsp:spPr>
        <a:xfrm>
          <a:off x="0" y="4376362"/>
          <a:ext cx="11419200"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Bloom filter</a:t>
          </a:r>
          <a:endParaRPr lang="en-IN" sz="1700" kern="1200" dirty="0"/>
        </a:p>
      </dsp:txBody>
      <dsp:txXfrm>
        <a:off x="19904" y="4396266"/>
        <a:ext cx="11379392" cy="367937"/>
      </dsp:txXfrm>
    </dsp:sp>
    <dsp:sp modelId="{D8CA0FA6-9566-4D4F-9F30-3559BEB35E67}">
      <dsp:nvSpPr>
        <dsp:cNvPr id="0" name=""/>
        <dsp:cNvSpPr/>
      </dsp:nvSpPr>
      <dsp:spPr>
        <a:xfrm>
          <a:off x="0" y="4784107"/>
          <a:ext cx="114192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56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These </a:t>
          </a:r>
          <a:r>
            <a:rPr lang="en-US" sz="1300" kern="1200" dirty="0"/>
            <a:t>are nothing but quick, nondeterministic, algorithms for testing whether an element is a member of a set. It is a special kind of cache. Bloom filters are accessed after every query.</a:t>
          </a:r>
          <a:endParaRPr lang="en-IN" sz="1300" kern="1200" dirty="0"/>
        </a:p>
      </dsp:txBody>
      <dsp:txXfrm>
        <a:off x="0" y="4784107"/>
        <a:ext cx="11419200" cy="4134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86422-402B-476E-9578-1CD2847D759D}">
      <dsp:nvSpPr>
        <dsp:cNvPr id="0" name=""/>
        <dsp:cNvSpPr/>
      </dsp:nvSpPr>
      <dsp:spPr>
        <a:xfrm>
          <a:off x="0" y="274381"/>
          <a:ext cx="10515600" cy="23095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When creating a table we inform  Cassandra not only  what the name and type of data are, but also  how to store and distribute data </a:t>
          </a:r>
          <a:endParaRPr lang="en-IN" sz="4200" kern="1200" dirty="0"/>
        </a:p>
      </dsp:txBody>
      <dsp:txXfrm>
        <a:off x="112744" y="387125"/>
        <a:ext cx="10290112" cy="20840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F8846-41EE-499D-AC7E-E0059F688EE3}">
      <dsp:nvSpPr>
        <dsp:cNvPr id="0" name=""/>
        <dsp:cNvSpPr/>
      </dsp:nvSpPr>
      <dsp:spPr>
        <a:xfrm>
          <a:off x="0" y="77081"/>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Cassandra read and write operations are performed using a partition key on a table</a:t>
          </a:r>
          <a:endParaRPr lang="en-IN" sz="2200" kern="1200"/>
        </a:p>
      </dsp:txBody>
      <dsp:txXfrm>
        <a:off x="42663" y="119744"/>
        <a:ext cx="10430274" cy="788627"/>
      </dsp:txXfrm>
    </dsp:sp>
    <dsp:sp modelId="{27411DBE-64C5-4EC2-9F1E-3FAD1F603FD0}">
      <dsp:nvSpPr>
        <dsp:cNvPr id="0" name=""/>
        <dsp:cNvSpPr/>
      </dsp:nvSpPr>
      <dsp:spPr>
        <a:xfrm>
          <a:off x="0" y="1014395"/>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Cassandra uses ‘tokens’ (a long value out of range </a:t>
          </a:r>
          <a:r>
            <a:rPr lang="en-US" sz="2200" b="1" i="0" kern="1200"/>
            <a:t>-2^63</a:t>
          </a:r>
          <a:r>
            <a:rPr lang="en-US" sz="2200" b="0" i="0" kern="1200"/>
            <a:t> to </a:t>
          </a:r>
          <a:r>
            <a:rPr lang="en-US" sz="2200" b="1" i="0" kern="1200"/>
            <a:t>+2^63 -1</a:t>
          </a:r>
          <a:r>
            <a:rPr lang="en-US" sz="2200" b="0" i="0" kern="1200"/>
            <a:t>) for data distribution and indexing.</a:t>
          </a:r>
          <a:endParaRPr lang="en-IN" sz="2200" kern="1200"/>
        </a:p>
      </dsp:txBody>
      <dsp:txXfrm>
        <a:off x="42663" y="1057058"/>
        <a:ext cx="10430274" cy="788627"/>
      </dsp:txXfrm>
    </dsp:sp>
    <dsp:sp modelId="{DEDBCB8C-DF99-4D44-96C2-37E2AAC1B790}">
      <dsp:nvSpPr>
        <dsp:cNvPr id="0" name=""/>
        <dsp:cNvSpPr/>
      </dsp:nvSpPr>
      <dsp:spPr>
        <a:xfrm>
          <a:off x="0" y="1951708"/>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tokens are mapped to the partition keys using a ‘partitioner’. The partitioner applies a partitioning function to convert any given partition key to a token. </a:t>
          </a:r>
          <a:endParaRPr lang="en-IN" sz="2200" kern="1200"/>
        </a:p>
      </dsp:txBody>
      <dsp:txXfrm>
        <a:off x="42663" y="1994371"/>
        <a:ext cx="10430274" cy="788627"/>
      </dsp:txXfrm>
    </dsp:sp>
    <dsp:sp modelId="{7ECCC48A-E482-46AE-B5F0-696F7E3E6214}">
      <dsp:nvSpPr>
        <dsp:cNvPr id="0" name=""/>
        <dsp:cNvSpPr/>
      </dsp:nvSpPr>
      <dsp:spPr>
        <a:xfrm>
          <a:off x="0" y="2889022"/>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Each node in a Cassandra cluster owns a set of data partitions using this token mechanism. The data is then indexed on each node with the help of the partition key. </a:t>
          </a:r>
          <a:endParaRPr lang="en-IN" sz="2200" kern="1200"/>
        </a:p>
      </dsp:txBody>
      <dsp:txXfrm>
        <a:off x="42663" y="2931685"/>
        <a:ext cx="10430274" cy="788627"/>
      </dsp:txXfrm>
    </dsp:sp>
    <dsp:sp modelId="{57540138-26D8-4D89-8476-16E30CFDD1E0}">
      <dsp:nvSpPr>
        <dsp:cNvPr id="0" name=""/>
        <dsp:cNvSpPr/>
      </dsp:nvSpPr>
      <dsp:spPr>
        <a:xfrm>
          <a:off x="0" y="3826335"/>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u="sng" kern="1200"/>
            <a:t>Cassandra uses a partition key to determine which node store data on and where to find data when it’s needed.</a:t>
          </a:r>
          <a:endParaRPr lang="en-IN" sz="2200" kern="1200"/>
        </a:p>
      </dsp:txBody>
      <dsp:txXfrm>
        <a:off x="42663" y="3868998"/>
        <a:ext cx="10430274"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4D6BD-DF9E-4B13-8E26-EE9CC4E856B4}">
      <dsp:nvSpPr>
        <dsp:cNvPr id="0" name=""/>
        <dsp:cNvSpPr/>
      </dsp:nvSpPr>
      <dsp:spPr>
        <a:xfrm>
          <a:off x="0" y="439850"/>
          <a:ext cx="1051560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 partition key for a table should be designed to satisfy its access pattern and with the ideal amount of data to fit into partitions. </a:t>
          </a:r>
          <a:endParaRPr lang="en-IN" sz="2000" kern="1200"/>
        </a:p>
      </dsp:txBody>
      <dsp:txXfrm>
        <a:off x="54616" y="494466"/>
        <a:ext cx="10406368" cy="1009580"/>
      </dsp:txXfrm>
    </dsp:sp>
    <dsp:sp modelId="{1629AAA8-2782-4F34-A273-317E34640758}">
      <dsp:nvSpPr>
        <dsp:cNvPr id="0" name=""/>
        <dsp:cNvSpPr/>
      </dsp:nvSpPr>
      <dsp:spPr>
        <a:xfrm>
          <a:off x="0" y="1616262"/>
          <a:ext cx="1051560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 partition key should not allow ‘unbounded partitions’. An unbounded partition grows indefinitely in size as time passes. </a:t>
          </a:r>
          <a:endParaRPr lang="en-IN" sz="2000" kern="1200"/>
        </a:p>
      </dsp:txBody>
      <dsp:txXfrm>
        <a:off x="54616" y="1670878"/>
        <a:ext cx="10406368" cy="1009580"/>
      </dsp:txXfrm>
    </dsp:sp>
    <dsp:sp modelId="{8F5BF36F-60D1-4A44-ABC0-B4B23A098B3C}">
      <dsp:nvSpPr>
        <dsp:cNvPr id="0" name=""/>
        <dsp:cNvSpPr/>
      </dsp:nvSpPr>
      <dsp:spPr>
        <a:xfrm>
          <a:off x="0" y="2792675"/>
          <a:ext cx="1051560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In the </a:t>
          </a:r>
          <a:r>
            <a:rPr lang="en-US" sz="2000" b="1" i="0" kern="1200"/>
            <a:t>server_logs</a:t>
          </a:r>
          <a:r>
            <a:rPr lang="en-US" sz="2000" b="0" i="0" kern="1200"/>
            <a:t> table example, if the </a:t>
          </a:r>
          <a:r>
            <a:rPr lang="en-US" sz="2000" b="1" i="0" kern="1200"/>
            <a:t>server</a:t>
          </a:r>
          <a:r>
            <a:rPr lang="en-US" sz="2000" b="0" i="0" kern="1200"/>
            <a:t> column is used as a partition key it will create unbounded partitions as logs for a server will increase with time. The time attribute of </a:t>
          </a:r>
          <a:r>
            <a:rPr lang="en-US" sz="2000" b="1" i="0" kern="1200"/>
            <a:t>log_hour</a:t>
          </a:r>
          <a:r>
            <a:rPr lang="en-US" sz="2000" b="0" i="0" kern="1200"/>
            <a:t>, in this case, puts a bound on each partition to accommodate an hour worth of dat</a:t>
          </a:r>
          <a:endParaRPr lang="en-IN" sz="2000" kern="1200"/>
        </a:p>
      </dsp:txBody>
      <dsp:txXfrm>
        <a:off x="54616" y="2847291"/>
        <a:ext cx="10406368" cy="10095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41686-2971-4BDF-8DB7-0319794135FD}">
      <dsp:nvSpPr>
        <dsp:cNvPr id="0" name=""/>
        <dsp:cNvSpPr/>
      </dsp:nvSpPr>
      <dsp:spPr>
        <a:xfrm>
          <a:off x="0" y="41041"/>
          <a:ext cx="10515600"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 partition key should not create partition skew, in order to avoid uneven partitions and hotspots. A partition skew is a condition in which there is more data assigned to a partition as compared to other partitions and the partition grows indefinitely over time.</a:t>
          </a:r>
          <a:endParaRPr lang="en-IN" sz="1700" kern="1200"/>
        </a:p>
      </dsp:txBody>
      <dsp:txXfrm>
        <a:off x="58469" y="99510"/>
        <a:ext cx="10398662" cy="1080812"/>
      </dsp:txXfrm>
    </dsp:sp>
    <dsp:sp modelId="{8D3630B7-A8C5-4244-8365-B56CD7170E32}">
      <dsp:nvSpPr>
        <dsp:cNvPr id="0" name=""/>
        <dsp:cNvSpPr/>
      </dsp:nvSpPr>
      <dsp:spPr>
        <a:xfrm>
          <a:off x="0" y="1287752"/>
          <a:ext cx="10515600"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 the </a:t>
          </a:r>
          <a:r>
            <a:rPr lang="en-US" sz="1700" b="1" i="0" kern="1200"/>
            <a:t>server_logs</a:t>
          </a:r>
          <a:r>
            <a:rPr lang="en-US" sz="1700" b="0" i="0" kern="1200"/>
            <a:t> table example, suppose the partition key is </a:t>
          </a:r>
          <a:r>
            <a:rPr lang="en-US" sz="1700" b="1" i="0" kern="1200"/>
            <a:t>server</a:t>
          </a:r>
          <a:r>
            <a:rPr lang="en-US" sz="1700" b="0" i="0" kern="1200"/>
            <a:t> and if one server generates way more logs than other servers, it will create a skew.</a:t>
          </a:r>
          <a:endParaRPr lang="en-IN" sz="1700" kern="1200"/>
        </a:p>
      </dsp:txBody>
      <dsp:txXfrm>
        <a:off x="58469" y="1346221"/>
        <a:ext cx="10398662" cy="1080812"/>
      </dsp:txXfrm>
    </dsp:sp>
    <dsp:sp modelId="{C1B6E151-DD23-4262-86D7-499A62CF5563}">
      <dsp:nvSpPr>
        <dsp:cNvPr id="0" name=""/>
        <dsp:cNvSpPr/>
      </dsp:nvSpPr>
      <dsp:spPr>
        <a:xfrm>
          <a:off x="0" y="2534463"/>
          <a:ext cx="10515600"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Partition skew can be avoided by introducing some other attribute from the table in the partition key so that all partitions get even data. If it is not feasible to use a real attribute to remove skew, a dummy column can be created and introduced to the partition key. The dummy column then distinguishes partitions and it can be controlled from an application without disturbing the data semantics.</a:t>
          </a:r>
          <a:endParaRPr lang="en-IN" sz="1700" kern="1200"/>
        </a:p>
      </dsp:txBody>
      <dsp:txXfrm>
        <a:off x="58469" y="2592932"/>
        <a:ext cx="10398662" cy="1080812"/>
      </dsp:txXfrm>
    </dsp:sp>
    <dsp:sp modelId="{6EFE761E-6384-44B0-B2F2-A4740C356DF0}">
      <dsp:nvSpPr>
        <dsp:cNvPr id="0" name=""/>
        <dsp:cNvSpPr/>
      </dsp:nvSpPr>
      <dsp:spPr>
        <a:xfrm>
          <a:off x="0" y="3781174"/>
          <a:ext cx="10515600" cy="1197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 the skew example above, consider a dummy column </a:t>
          </a:r>
          <a:r>
            <a:rPr lang="en-US" sz="1700" b="1" i="0" kern="1200"/>
            <a:t>partition smallint</a:t>
          </a:r>
          <a:r>
            <a:rPr lang="en-US" sz="1700" b="0" i="0" kern="1200"/>
            <a:t> is introduced and the partition key is altered to </a:t>
          </a:r>
          <a:r>
            <a:rPr lang="en-US" sz="1700" b="1" i="0" kern="1200"/>
            <a:t>server, partition</a:t>
          </a:r>
          <a:r>
            <a:rPr lang="en-US" sz="1700" b="0" i="0" kern="1200"/>
            <a:t>. Now the application logic sets the </a:t>
          </a:r>
          <a:r>
            <a:rPr lang="en-US" sz="1700" b="1" i="0" kern="1200"/>
            <a:t>partition</a:t>
          </a:r>
          <a:r>
            <a:rPr lang="en-US" sz="1700" b="0" i="0" kern="1200"/>
            <a:t> attribute to 1 until there are enough rows in a partition and then it sets </a:t>
          </a:r>
          <a:r>
            <a:rPr lang="en-US" sz="1700" b="1" i="0" kern="1200"/>
            <a:t>partition</a:t>
          </a:r>
          <a:r>
            <a:rPr lang="en-US" sz="1700" b="0" i="0" kern="1200"/>
            <a:t> to 2 for the same server.</a:t>
          </a:r>
          <a:endParaRPr lang="en-IN" sz="1700" kern="1200"/>
        </a:p>
      </dsp:txBody>
      <dsp:txXfrm>
        <a:off x="58469" y="3839643"/>
        <a:ext cx="10398662" cy="10808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D5821-3123-40EB-8196-48984983A8FF}">
      <dsp:nvSpPr>
        <dsp:cNvPr id="0" name=""/>
        <dsp:cNvSpPr/>
      </dsp:nvSpPr>
      <dsp:spPr>
        <a:xfrm>
          <a:off x="0" y="9320"/>
          <a:ext cx="9965093"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primary concern with this model is that each row has a single event. </a:t>
          </a:r>
          <a:endParaRPr lang="en-IN" sz="2700" kern="1200"/>
        </a:p>
      </dsp:txBody>
      <dsp:txXfrm>
        <a:off x="52431" y="61751"/>
        <a:ext cx="9860231" cy="969198"/>
      </dsp:txXfrm>
    </dsp:sp>
    <dsp:sp modelId="{ECF2AC8C-614F-40A8-983C-B61A255410F9}">
      <dsp:nvSpPr>
        <dsp:cNvPr id="0" name=""/>
        <dsp:cNvSpPr/>
      </dsp:nvSpPr>
      <dsp:spPr>
        <a:xfrm>
          <a:off x="0" y="1161141"/>
          <a:ext cx="9965093"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This makes it very difficult to find events that belong to a particular time or event type</a:t>
          </a:r>
          <a:endParaRPr lang="en-IN" sz="2700" kern="1200"/>
        </a:p>
      </dsp:txBody>
      <dsp:txXfrm>
        <a:off x="52431" y="1213572"/>
        <a:ext cx="9860231" cy="969198"/>
      </dsp:txXfrm>
    </dsp:sp>
    <dsp:sp modelId="{04316E37-B017-441E-B6F0-9C519AF4297D}">
      <dsp:nvSpPr>
        <dsp:cNvPr id="0" name=""/>
        <dsp:cNvSpPr/>
      </dsp:nvSpPr>
      <dsp:spPr>
        <a:xfrm>
          <a:off x="0" y="2312961"/>
          <a:ext cx="9965093"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ID of the even needs to be known  to get its information without doing a full scan of the ColumnFamily</a:t>
          </a:r>
          <a:endParaRPr lang="en-IN" sz="2700" kern="1200"/>
        </a:p>
      </dsp:txBody>
      <dsp:txXfrm>
        <a:off x="52431" y="2365392"/>
        <a:ext cx="9860231" cy="9691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CDB08-6DC1-4454-9BDA-059761D0A6DF}">
      <dsp:nvSpPr>
        <dsp:cNvPr id="0" name=""/>
        <dsp:cNvSpPr/>
      </dsp:nvSpPr>
      <dsp:spPr>
        <a:xfrm>
          <a:off x="0" y="329466"/>
          <a:ext cx="9069355"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 case of  heavy reads and/or writes, we may need to segment the row into multiple rows. </a:t>
          </a:r>
          <a:endParaRPr lang="en-IN" sz="2200" kern="1200"/>
        </a:p>
      </dsp:txBody>
      <dsp:txXfrm>
        <a:off x="42722" y="372188"/>
        <a:ext cx="8983911" cy="789716"/>
      </dsp:txXfrm>
    </dsp:sp>
    <dsp:sp modelId="{98BA2E5C-B89F-40DC-B7BF-4DEDC3C3C9C3}">
      <dsp:nvSpPr>
        <dsp:cNvPr id="0" name=""/>
        <dsp:cNvSpPr/>
      </dsp:nvSpPr>
      <dsp:spPr>
        <a:xfrm>
          <a:off x="0" y="1267986"/>
          <a:ext cx="9069355"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Seeing as an event per row is difficult to query, and a row every hour can lead to hot spots, as all reads and writes are going to the same files on disk</a:t>
          </a:r>
          <a:endParaRPr lang="en-IN" sz="2200" kern="1200"/>
        </a:p>
      </dsp:txBody>
      <dsp:txXfrm>
        <a:off x="42722" y="1310708"/>
        <a:ext cx="8983911"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F1A5D-E749-4A36-B337-269B288FFA90}">
      <dsp:nvSpPr>
        <dsp:cNvPr id="0" name=""/>
        <dsp:cNvSpPr/>
      </dsp:nvSpPr>
      <dsp:spPr>
        <a:xfrm>
          <a:off x="0" y="31329"/>
          <a:ext cx="10515600" cy="20896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Apache Cassandra was originally developed at Facebook in 2008 to power Facebook’s in-box search feature.</a:t>
          </a:r>
          <a:endParaRPr lang="en-IN" sz="3800" kern="1200"/>
        </a:p>
      </dsp:txBody>
      <dsp:txXfrm>
        <a:off x="102007" y="133336"/>
        <a:ext cx="10311586" cy="1885605"/>
      </dsp:txXfrm>
    </dsp:sp>
    <dsp:sp modelId="{7B3A10B3-D942-4C39-82BB-E9472587E561}">
      <dsp:nvSpPr>
        <dsp:cNvPr id="0" name=""/>
        <dsp:cNvSpPr/>
      </dsp:nvSpPr>
      <dsp:spPr>
        <a:xfrm>
          <a:off x="0" y="2230389"/>
          <a:ext cx="10515600" cy="20896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The original authors were Avinash Lakshman, who also is one of the authors of the Amazon Dynamo paper, and Prashant Malik.</a:t>
          </a:r>
          <a:endParaRPr lang="en-IN" sz="3800" kern="1200"/>
        </a:p>
      </dsp:txBody>
      <dsp:txXfrm>
        <a:off x="102007" y="2332396"/>
        <a:ext cx="10311586" cy="1885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F7CC3-0834-4C13-A5B9-56EF237AD7FE}">
      <dsp:nvSpPr>
        <dsp:cNvPr id="0" name=""/>
        <dsp:cNvSpPr/>
      </dsp:nvSpPr>
      <dsp:spPr>
        <a:xfrm>
          <a:off x="0" y="81411"/>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Highly scalable</a:t>
          </a:r>
          <a:endParaRPr lang="en-IN" sz="2500" kern="1200"/>
        </a:p>
      </dsp:txBody>
      <dsp:txXfrm>
        <a:off x="48481" y="129892"/>
        <a:ext cx="10418638" cy="896166"/>
      </dsp:txXfrm>
    </dsp:sp>
    <dsp:sp modelId="{11C1D635-505F-4DAD-9181-331F346F7F6C}">
      <dsp:nvSpPr>
        <dsp:cNvPr id="0" name=""/>
        <dsp:cNvSpPr/>
      </dsp:nvSpPr>
      <dsp:spPr>
        <a:xfrm>
          <a:off x="0" y="1146540"/>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Offers high availability</a:t>
          </a:r>
          <a:endParaRPr lang="en-IN" sz="2500" kern="1200"/>
        </a:p>
      </dsp:txBody>
      <dsp:txXfrm>
        <a:off x="48481" y="1195021"/>
        <a:ext cx="10418638" cy="896166"/>
      </dsp:txXfrm>
    </dsp:sp>
    <dsp:sp modelId="{9ABED040-F563-48DB-BF38-39E0C12533FA}">
      <dsp:nvSpPr>
        <dsp:cNvPr id="0" name=""/>
        <dsp:cNvSpPr/>
      </dsp:nvSpPr>
      <dsp:spPr>
        <a:xfrm>
          <a:off x="0" y="2211669"/>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Has no single point of failure</a:t>
          </a:r>
          <a:endParaRPr lang="en-IN" sz="2500" kern="1200" dirty="0"/>
        </a:p>
      </dsp:txBody>
      <dsp:txXfrm>
        <a:off x="48481" y="2260150"/>
        <a:ext cx="10418638" cy="896166"/>
      </dsp:txXfrm>
    </dsp:sp>
    <dsp:sp modelId="{8C55E963-3A0E-4C56-9F85-F9555C4DA0E8}">
      <dsp:nvSpPr>
        <dsp:cNvPr id="0" name=""/>
        <dsp:cNvSpPr/>
      </dsp:nvSpPr>
      <dsp:spPr>
        <a:xfrm>
          <a:off x="0" y="3276797"/>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 offers users “blazingly fast writes,” and the speed or accuracy is unaffected by large </a:t>
          </a:r>
          <a:r>
            <a:rPr lang="en-IN" sz="2500" kern="1200" dirty="0"/>
            <a:t>volumes of data</a:t>
          </a:r>
        </a:p>
      </dsp:txBody>
      <dsp:txXfrm>
        <a:off x="48481" y="3325278"/>
        <a:ext cx="10418638" cy="896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76B6B-B60E-4998-BE19-3761CEAC80BF}">
      <dsp:nvSpPr>
        <dsp:cNvPr id="0" name=""/>
        <dsp:cNvSpPr/>
      </dsp:nvSpPr>
      <dsp:spPr>
        <a:xfrm>
          <a:off x="0" y="195061"/>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Flexible data storage.</a:t>
          </a:r>
        </a:p>
      </dsp:txBody>
      <dsp:txXfrm>
        <a:off x="48005" y="243066"/>
        <a:ext cx="10419590" cy="887374"/>
      </dsp:txXfrm>
    </dsp:sp>
    <dsp:sp modelId="{85E1A252-EC1A-4F5D-87EA-6FC8E9624146}">
      <dsp:nvSpPr>
        <dsp:cNvPr id="0" name=""/>
        <dsp:cNvSpPr/>
      </dsp:nvSpPr>
      <dsp:spPr>
        <a:xfrm>
          <a:off x="0" y="1178446"/>
          <a:ext cx="10515600"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IN" sz="3200" kern="1200"/>
            <a:t>can </a:t>
          </a:r>
          <a:r>
            <a:rPr lang="en-IN" sz="3200" kern="1200" dirty="0"/>
            <a:t>handle structured, semi-structured, and unstructured data, giving users flexibility with data storage.</a:t>
          </a:r>
        </a:p>
      </dsp:txBody>
      <dsp:txXfrm>
        <a:off x="0" y="1178446"/>
        <a:ext cx="10515600" cy="997222"/>
      </dsp:txXfrm>
    </dsp:sp>
    <dsp:sp modelId="{998E24F0-850E-4322-95D8-2A600734090E}">
      <dsp:nvSpPr>
        <dsp:cNvPr id="0" name=""/>
        <dsp:cNvSpPr/>
      </dsp:nvSpPr>
      <dsp:spPr>
        <a:xfrm>
          <a:off x="0" y="217566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Flexible data distribution.</a:t>
          </a:r>
        </a:p>
      </dsp:txBody>
      <dsp:txXfrm>
        <a:off x="48005" y="2223674"/>
        <a:ext cx="10419590" cy="887374"/>
      </dsp:txXfrm>
    </dsp:sp>
    <dsp:sp modelId="{F8B55CF8-1274-41D9-BCA6-4EDB66544365}">
      <dsp:nvSpPr>
        <dsp:cNvPr id="0" name=""/>
        <dsp:cNvSpPr/>
      </dsp:nvSpPr>
      <dsp:spPr>
        <a:xfrm>
          <a:off x="0" y="3159053"/>
          <a:ext cx="10515600"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IN" sz="3200" kern="1200" dirty="0"/>
            <a:t>uses multiple data centres, which allows for easy data distribution wherever or whenever needed.</a:t>
          </a:r>
        </a:p>
      </dsp:txBody>
      <dsp:txXfrm>
        <a:off x="0" y="3159053"/>
        <a:ext cx="10515600" cy="9972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56239-FB7D-422B-BD0D-9473E7C5F4EA}">
      <dsp:nvSpPr>
        <dsp:cNvPr id="0" name=""/>
        <dsp:cNvSpPr/>
      </dsp:nvSpPr>
      <dsp:spPr>
        <a:xfrm>
          <a:off x="0" y="26784"/>
          <a:ext cx="10515600" cy="1271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Distribution of data </a:t>
          </a:r>
          <a:endParaRPr lang="en-IN" sz="5300" kern="1200"/>
        </a:p>
      </dsp:txBody>
      <dsp:txXfrm>
        <a:off x="62055" y="88839"/>
        <a:ext cx="10391490" cy="1147095"/>
      </dsp:txXfrm>
    </dsp:sp>
    <dsp:sp modelId="{1026E371-AC75-4A66-A95D-6FF41A7FAAD8}">
      <dsp:nvSpPr>
        <dsp:cNvPr id="0" name=""/>
        <dsp:cNvSpPr/>
      </dsp:nvSpPr>
      <dsp:spPr>
        <a:xfrm>
          <a:off x="0" y="1297989"/>
          <a:ext cx="105156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7310" rIns="376936" bIns="67310" numCol="1" spcCol="1270" anchor="t" anchorCtr="0">
          <a:noAutofit/>
        </a:bodyPr>
        <a:lstStyle/>
        <a:p>
          <a:pPr marL="285750" lvl="1" indent="-285750" algn="l" defTabSz="1822450">
            <a:lnSpc>
              <a:spcPct val="90000"/>
            </a:lnSpc>
            <a:spcBef>
              <a:spcPct val="0"/>
            </a:spcBef>
            <a:spcAft>
              <a:spcPct val="20000"/>
            </a:spcAft>
            <a:buChar char="•"/>
          </a:pPr>
          <a:r>
            <a:rPr lang="en-US" sz="4100" kern="1200"/>
            <a:t>Amazon DynamoDb</a:t>
          </a:r>
          <a:endParaRPr lang="en-IN" sz="4100" kern="1200"/>
        </a:p>
      </dsp:txBody>
      <dsp:txXfrm>
        <a:off x="0" y="1297989"/>
        <a:ext cx="10515600" cy="877680"/>
      </dsp:txXfrm>
    </dsp:sp>
    <dsp:sp modelId="{86445A1D-5C24-453F-8554-135AC501A3E1}">
      <dsp:nvSpPr>
        <dsp:cNvPr id="0" name=""/>
        <dsp:cNvSpPr/>
      </dsp:nvSpPr>
      <dsp:spPr>
        <a:xfrm>
          <a:off x="0" y="2175669"/>
          <a:ext cx="10515600" cy="1271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Data Model</a:t>
          </a:r>
          <a:endParaRPr lang="en-IN" sz="5300" kern="1200"/>
        </a:p>
      </dsp:txBody>
      <dsp:txXfrm>
        <a:off x="62055" y="2237724"/>
        <a:ext cx="10391490" cy="1147095"/>
      </dsp:txXfrm>
    </dsp:sp>
    <dsp:sp modelId="{D5B0EC4B-A072-40D0-9200-79FBA7C7AA32}">
      <dsp:nvSpPr>
        <dsp:cNvPr id="0" name=""/>
        <dsp:cNvSpPr/>
      </dsp:nvSpPr>
      <dsp:spPr>
        <a:xfrm>
          <a:off x="0" y="3446874"/>
          <a:ext cx="105156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7310" rIns="376936" bIns="67310" numCol="1" spcCol="1270" anchor="t" anchorCtr="0">
          <a:noAutofit/>
        </a:bodyPr>
        <a:lstStyle/>
        <a:p>
          <a:pPr marL="285750" lvl="1" indent="-285750" algn="l" defTabSz="1822450">
            <a:lnSpc>
              <a:spcPct val="90000"/>
            </a:lnSpc>
            <a:spcBef>
              <a:spcPct val="0"/>
            </a:spcBef>
            <a:spcAft>
              <a:spcPct val="20000"/>
            </a:spcAft>
            <a:buChar char="•"/>
          </a:pPr>
          <a:r>
            <a:rPr lang="en-US" sz="4100" kern="1200"/>
            <a:t>Google’s Big table</a:t>
          </a:r>
          <a:endParaRPr lang="en-IN" sz="4100" kern="1200"/>
        </a:p>
      </dsp:txBody>
      <dsp:txXfrm>
        <a:off x="0" y="3446874"/>
        <a:ext cx="10515600" cy="877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6FB8D-C639-40B3-B48A-24EC03BE87CE}">
      <dsp:nvSpPr>
        <dsp:cNvPr id="0" name=""/>
        <dsp:cNvSpPr/>
      </dsp:nvSpPr>
      <dsp:spPr>
        <a:xfrm>
          <a:off x="3351609" y="1586"/>
          <a:ext cx="1424781" cy="1424781"/>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Node 1</a:t>
          </a:r>
          <a:endParaRPr lang="en-IN" sz="3300" kern="1200" dirty="0"/>
        </a:p>
      </dsp:txBody>
      <dsp:txXfrm>
        <a:off x="3560263" y="210240"/>
        <a:ext cx="1007473" cy="1007473"/>
      </dsp:txXfrm>
    </dsp:sp>
    <dsp:sp modelId="{EAB303C5-4CA6-4DD2-932B-0B9F6C769EE4}">
      <dsp:nvSpPr>
        <dsp:cNvPr id="0" name=""/>
        <dsp:cNvSpPr/>
      </dsp:nvSpPr>
      <dsp:spPr>
        <a:xfrm rot="2160000">
          <a:off x="4731353" y="1095984"/>
          <a:ext cx="378723" cy="480863"/>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4742202" y="1158766"/>
        <a:ext cx="265106" cy="288517"/>
      </dsp:txXfrm>
    </dsp:sp>
    <dsp:sp modelId="{36C2C0EF-96A8-48DD-9EB3-2ED0E91412A9}">
      <dsp:nvSpPr>
        <dsp:cNvPr id="0" name=""/>
        <dsp:cNvSpPr/>
      </dsp:nvSpPr>
      <dsp:spPr>
        <a:xfrm>
          <a:off x="5082382" y="1259066"/>
          <a:ext cx="1424781" cy="1424781"/>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Node 2</a:t>
          </a:r>
          <a:endParaRPr lang="en-IN" sz="3300" kern="1200" dirty="0"/>
        </a:p>
      </dsp:txBody>
      <dsp:txXfrm>
        <a:off x="5291036" y="1467720"/>
        <a:ext cx="1007473" cy="1007473"/>
      </dsp:txXfrm>
    </dsp:sp>
    <dsp:sp modelId="{3216A6E5-9165-49AC-B042-C38122C424B0}">
      <dsp:nvSpPr>
        <dsp:cNvPr id="0" name=""/>
        <dsp:cNvSpPr/>
      </dsp:nvSpPr>
      <dsp:spPr>
        <a:xfrm rot="6480000">
          <a:off x="5278175" y="2738154"/>
          <a:ext cx="378723" cy="480863"/>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5352538" y="2780299"/>
        <a:ext cx="265106" cy="288517"/>
      </dsp:txXfrm>
    </dsp:sp>
    <dsp:sp modelId="{4A38CDED-5A2B-4E6E-A70B-65A0E3BB724A}">
      <dsp:nvSpPr>
        <dsp:cNvPr id="0" name=""/>
        <dsp:cNvSpPr/>
      </dsp:nvSpPr>
      <dsp:spPr>
        <a:xfrm>
          <a:off x="4421286" y="3293712"/>
          <a:ext cx="1424781" cy="1424781"/>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Node 3</a:t>
          </a:r>
          <a:endParaRPr lang="en-IN" sz="3300" kern="1200" dirty="0"/>
        </a:p>
      </dsp:txBody>
      <dsp:txXfrm>
        <a:off x="4629940" y="3502366"/>
        <a:ext cx="1007473" cy="1007473"/>
      </dsp:txXfrm>
    </dsp:sp>
    <dsp:sp modelId="{1BFCC36E-74E8-490E-99CA-597142AC31EA}">
      <dsp:nvSpPr>
        <dsp:cNvPr id="0" name=""/>
        <dsp:cNvSpPr/>
      </dsp:nvSpPr>
      <dsp:spPr>
        <a:xfrm rot="10800000">
          <a:off x="3885356" y="3765671"/>
          <a:ext cx="378723" cy="480863"/>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3998973" y="3861844"/>
        <a:ext cx="265106" cy="288517"/>
      </dsp:txXfrm>
    </dsp:sp>
    <dsp:sp modelId="{BAF5329E-4C52-4626-A3F8-4FFF827B226B}">
      <dsp:nvSpPr>
        <dsp:cNvPr id="0" name=""/>
        <dsp:cNvSpPr/>
      </dsp:nvSpPr>
      <dsp:spPr>
        <a:xfrm>
          <a:off x="2281932" y="3293712"/>
          <a:ext cx="1424781" cy="1424781"/>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Node 4</a:t>
          </a:r>
          <a:endParaRPr lang="en-IN" sz="3300" kern="1200" dirty="0"/>
        </a:p>
      </dsp:txBody>
      <dsp:txXfrm>
        <a:off x="2490586" y="3502366"/>
        <a:ext cx="1007473" cy="1007473"/>
      </dsp:txXfrm>
    </dsp:sp>
    <dsp:sp modelId="{16FB858E-1DCB-4F15-9518-63A3BE9F1505}">
      <dsp:nvSpPr>
        <dsp:cNvPr id="0" name=""/>
        <dsp:cNvSpPr/>
      </dsp:nvSpPr>
      <dsp:spPr>
        <a:xfrm rot="15120000">
          <a:off x="2477725" y="2758542"/>
          <a:ext cx="378723" cy="480863"/>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2552088" y="2908743"/>
        <a:ext cx="265106" cy="288517"/>
      </dsp:txXfrm>
    </dsp:sp>
    <dsp:sp modelId="{E7CFE708-9DDC-44D4-A612-92B029CB03EE}">
      <dsp:nvSpPr>
        <dsp:cNvPr id="0" name=""/>
        <dsp:cNvSpPr/>
      </dsp:nvSpPr>
      <dsp:spPr>
        <a:xfrm>
          <a:off x="1620836" y="1259066"/>
          <a:ext cx="1424781" cy="1424781"/>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Node 5</a:t>
          </a:r>
          <a:endParaRPr lang="en-IN" sz="3300" kern="1200" dirty="0"/>
        </a:p>
      </dsp:txBody>
      <dsp:txXfrm>
        <a:off x="1829490" y="1467720"/>
        <a:ext cx="1007473" cy="1007473"/>
      </dsp:txXfrm>
    </dsp:sp>
    <dsp:sp modelId="{AA0762FA-B3EE-423C-A8E0-C9D6AD4F6440}">
      <dsp:nvSpPr>
        <dsp:cNvPr id="0" name=""/>
        <dsp:cNvSpPr/>
      </dsp:nvSpPr>
      <dsp:spPr>
        <a:xfrm rot="19440000">
          <a:off x="3000580" y="1108585"/>
          <a:ext cx="378723" cy="480863"/>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3011429" y="1238149"/>
        <a:ext cx="265106" cy="2885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6DE3B-5569-415B-B693-67A15C03D1F0}">
      <dsp:nvSpPr>
        <dsp:cNvPr id="0" name=""/>
        <dsp:cNvSpPr/>
      </dsp:nvSpPr>
      <dsp:spPr>
        <a:xfrm>
          <a:off x="0" y="349334"/>
          <a:ext cx="2752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Peer to Peer</a:t>
          </a:r>
          <a:endParaRPr lang="en-IN" sz="2200" kern="1200"/>
        </a:p>
      </dsp:txBody>
      <dsp:txXfrm>
        <a:off x="42663" y="391997"/>
        <a:ext cx="2667203" cy="788627"/>
      </dsp:txXfrm>
    </dsp:sp>
    <dsp:sp modelId="{F8D2A9FC-42BE-4378-B30A-07CF98CCCBE7}">
      <dsp:nvSpPr>
        <dsp:cNvPr id="0" name=""/>
        <dsp:cNvSpPr/>
      </dsp:nvSpPr>
      <dsp:spPr>
        <a:xfrm>
          <a:off x="0" y="1286647"/>
          <a:ext cx="2752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Any node can perform read or write</a:t>
          </a:r>
          <a:endParaRPr lang="en-IN" sz="2200" kern="1200"/>
        </a:p>
      </dsp:txBody>
      <dsp:txXfrm>
        <a:off x="42663" y="1329310"/>
        <a:ext cx="2667203" cy="788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7155D-A8C9-479C-86EC-0C38A28FF909}">
      <dsp:nvSpPr>
        <dsp:cNvPr id="0" name=""/>
        <dsp:cNvSpPr/>
      </dsp:nvSpPr>
      <dsp:spPr>
        <a:xfrm>
          <a:off x="0" y="6732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Node</a:t>
          </a:r>
          <a:endParaRPr lang="en-IN" sz="2600" kern="1200"/>
        </a:p>
      </dsp:txBody>
      <dsp:txXfrm>
        <a:off x="30442" y="97770"/>
        <a:ext cx="10454716" cy="562726"/>
      </dsp:txXfrm>
    </dsp:sp>
    <dsp:sp modelId="{7FA0A65E-D88E-40E8-BB4F-E10DF37D83C3}">
      <dsp:nvSpPr>
        <dsp:cNvPr id="0" name=""/>
        <dsp:cNvSpPr/>
      </dsp:nvSpPr>
      <dsp:spPr>
        <a:xfrm>
          <a:off x="0" y="690938"/>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Is an instance of cassandra</a:t>
          </a:r>
          <a:endParaRPr lang="en-IN" sz="2000" kern="1200"/>
        </a:p>
      </dsp:txBody>
      <dsp:txXfrm>
        <a:off x="0" y="690938"/>
        <a:ext cx="10515600" cy="430560"/>
      </dsp:txXfrm>
    </dsp:sp>
    <dsp:sp modelId="{0D7DC16C-E105-44F0-9DD3-7FEF8ED4E98C}">
      <dsp:nvSpPr>
        <dsp:cNvPr id="0" name=""/>
        <dsp:cNvSpPr/>
      </dsp:nvSpPr>
      <dsp:spPr>
        <a:xfrm>
          <a:off x="0" y="112149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Cluster:</a:t>
          </a:r>
          <a:endParaRPr lang="en-IN" sz="2600" kern="1200"/>
        </a:p>
      </dsp:txBody>
      <dsp:txXfrm>
        <a:off x="30442" y="1151941"/>
        <a:ext cx="10454716" cy="562726"/>
      </dsp:txXfrm>
    </dsp:sp>
    <dsp:sp modelId="{9165942F-A16E-4506-AAEA-ECA86395AA00}">
      <dsp:nvSpPr>
        <dsp:cNvPr id="0" name=""/>
        <dsp:cNvSpPr/>
      </dsp:nvSpPr>
      <dsp:spPr>
        <a:xfrm>
          <a:off x="0" y="174510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two or more Cassandra instances working together</a:t>
          </a:r>
          <a:endParaRPr lang="en-IN" sz="2000" kern="1200" dirty="0"/>
        </a:p>
      </dsp:txBody>
      <dsp:txXfrm>
        <a:off x="0" y="1745109"/>
        <a:ext cx="10515600" cy="430560"/>
      </dsp:txXfrm>
    </dsp:sp>
    <dsp:sp modelId="{520543C8-BA2D-47E7-8AA4-83782FE040E8}">
      <dsp:nvSpPr>
        <dsp:cNvPr id="0" name=""/>
        <dsp:cNvSpPr/>
      </dsp:nvSpPr>
      <dsp:spPr>
        <a:xfrm>
          <a:off x="0" y="217566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Rack</a:t>
          </a:r>
          <a:endParaRPr lang="en-IN" sz="2600" kern="1200" dirty="0"/>
        </a:p>
      </dsp:txBody>
      <dsp:txXfrm>
        <a:off x="30442" y="2206111"/>
        <a:ext cx="10454716" cy="562726"/>
      </dsp:txXfrm>
    </dsp:sp>
    <dsp:sp modelId="{499BD36D-AEE7-4D0E-858C-0A454E98262A}">
      <dsp:nvSpPr>
        <dsp:cNvPr id="0" name=""/>
        <dsp:cNvSpPr/>
      </dsp:nvSpPr>
      <dsp:spPr>
        <a:xfrm>
          <a:off x="0" y="279927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i="0" kern="1200" dirty="0"/>
            <a:t>rack is a logical grouping of nodes within the ring</a:t>
          </a:r>
          <a:r>
            <a:rPr lang="en-US" sz="2000" b="0" i="0" kern="1200" dirty="0"/>
            <a:t>., A rack is a collection of servers</a:t>
          </a:r>
          <a:endParaRPr lang="en-IN" sz="2000" kern="1200" dirty="0"/>
        </a:p>
      </dsp:txBody>
      <dsp:txXfrm>
        <a:off x="0" y="2799279"/>
        <a:ext cx="10515600" cy="430560"/>
      </dsp:txXfrm>
    </dsp:sp>
    <dsp:sp modelId="{DD8263BD-CE31-41CC-BF1B-347CB811D9F1}">
      <dsp:nvSpPr>
        <dsp:cNvPr id="0" name=""/>
        <dsp:cNvSpPr/>
      </dsp:nvSpPr>
      <dsp:spPr>
        <a:xfrm>
          <a:off x="0" y="322983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Homogenous environment</a:t>
          </a:r>
          <a:endParaRPr lang="en-IN" sz="2600" kern="1200"/>
        </a:p>
      </dsp:txBody>
      <dsp:txXfrm>
        <a:off x="30442" y="3260281"/>
        <a:ext cx="10454716" cy="562726"/>
      </dsp:txXfrm>
    </dsp:sp>
    <dsp:sp modelId="{997E9145-1C8A-481A-9030-B5F90E42E603}">
      <dsp:nvSpPr>
        <dsp:cNvPr id="0" name=""/>
        <dsp:cNvSpPr/>
      </dsp:nvSpPr>
      <dsp:spPr>
        <a:xfrm>
          <a:off x="0" y="385344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means that each and every Cassandra node contains everything required to complete a cluster</a:t>
          </a:r>
          <a:endParaRPr lang="en-IN" sz="2000" kern="1200"/>
        </a:p>
      </dsp:txBody>
      <dsp:txXfrm>
        <a:off x="0" y="3853449"/>
        <a:ext cx="10515600" cy="430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0F231-1342-4612-9FD4-EEA48959E672}">
      <dsp:nvSpPr>
        <dsp:cNvPr id="0" name=""/>
        <dsp:cNvSpPr/>
      </dsp:nvSpPr>
      <dsp:spPr>
        <a:xfrm>
          <a:off x="0" y="48969"/>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is a setting that determines how many copies of the data will reside in the cluster</a:t>
          </a:r>
          <a:endParaRPr lang="en-IN" sz="3400" kern="1200" dirty="0"/>
        </a:p>
      </dsp:txBody>
      <dsp:txXfrm>
        <a:off x="66025" y="114994"/>
        <a:ext cx="10383550" cy="1220470"/>
      </dsp:txXfrm>
    </dsp:sp>
    <dsp:sp modelId="{12159D29-E0D9-4212-BC24-E56A47795B1F}">
      <dsp:nvSpPr>
        <dsp:cNvPr id="0" name=""/>
        <dsp:cNvSpPr/>
      </dsp:nvSpPr>
      <dsp:spPr>
        <a:xfrm>
          <a:off x="0" y="1499409"/>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dirty="0"/>
            <a:t>The replication factor is the total number of replicas across the cluster</a:t>
          </a:r>
          <a:endParaRPr lang="en-IN" sz="3400" b="0" kern="1200" dirty="0"/>
        </a:p>
      </dsp:txBody>
      <dsp:txXfrm>
        <a:off x="66025" y="1565434"/>
        <a:ext cx="10383550" cy="1220470"/>
      </dsp:txXfrm>
    </dsp:sp>
    <dsp:sp modelId="{6C20C9EE-D40F-42C4-BE75-635A623F4C17}">
      <dsp:nvSpPr>
        <dsp:cNvPr id="0" name=""/>
        <dsp:cNvSpPr/>
      </dsp:nvSpPr>
      <dsp:spPr>
        <a:xfrm>
          <a:off x="0" y="2949848"/>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 replication factor of 3 means that there will be three copies of the data within a cluster</a:t>
          </a:r>
          <a:endParaRPr lang="en-IN" sz="3400" kern="1200"/>
        </a:p>
      </dsp:txBody>
      <dsp:txXfrm>
        <a:off x="66025" y="3015873"/>
        <a:ext cx="10383550" cy="1220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09C8-4DA4-4B01-9F1B-04260D2364C7}" type="datetimeFigureOut">
              <a:rPr lang="en-IN" smtClean="0"/>
              <a:t>04-10-2021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A1072-7579-43E4-81F4-CCE8F00C826A}" type="slidenum">
              <a:rPr lang="en-IN" smtClean="0"/>
              <a:t>‹#›</a:t>
            </a:fld>
            <a:endParaRPr lang="en-IN"/>
          </a:p>
        </p:txBody>
      </p:sp>
    </p:spTree>
    <p:extLst>
      <p:ext uri="{BB962C8B-B14F-4D97-AF65-F5344CB8AC3E}">
        <p14:creationId xmlns:p14="http://schemas.microsoft.com/office/powerpoint/2010/main" val="299617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10937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5E20-06A0-4B20-BC53-705A68C420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BC4BFB-400F-4CB7-92C9-627C043C1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46FFC3-E619-42E6-9070-70F9409DC553}"/>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5" name="Footer Placeholder 4">
            <a:extLst>
              <a:ext uri="{FF2B5EF4-FFF2-40B4-BE49-F238E27FC236}">
                <a16:creationId xmlns:a16="http://schemas.microsoft.com/office/drawing/2014/main" id="{707910BC-C0D1-4C31-BD03-C63F5A581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115DF-1B94-4EA0-9754-60C5472CEACE}"/>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423378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1F18-B638-415D-B2F9-E52AFE50A6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CCAA91-00B0-4541-B38E-8693849EB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389BD-9562-46E4-8815-981D48CB9187}"/>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5" name="Footer Placeholder 4">
            <a:extLst>
              <a:ext uri="{FF2B5EF4-FFF2-40B4-BE49-F238E27FC236}">
                <a16:creationId xmlns:a16="http://schemas.microsoft.com/office/drawing/2014/main" id="{C92CE4E4-4313-4019-8197-D924EDC78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3D98D-0125-4622-AB31-759667A162B7}"/>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26930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7D6CC-7463-44A0-A15C-8A9B180449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0F51B5-9EFE-47E5-BD22-2CDF5716E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7872A1-4907-42BE-BE15-B3C35CC382A8}"/>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5" name="Footer Placeholder 4">
            <a:extLst>
              <a:ext uri="{FF2B5EF4-FFF2-40B4-BE49-F238E27FC236}">
                <a16:creationId xmlns:a16="http://schemas.microsoft.com/office/drawing/2014/main" id="{0F657263-3D9F-42AD-859C-E82BA0C03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76662-ACE6-4AFC-B2BA-23D9152358F9}"/>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186085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FD27-152B-4467-906F-4B2B42127C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5FA39-984B-4FB1-B5EF-1C0779169A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6E698-B975-43F4-819C-37200D400930}"/>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5" name="Footer Placeholder 4">
            <a:extLst>
              <a:ext uri="{FF2B5EF4-FFF2-40B4-BE49-F238E27FC236}">
                <a16:creationId xmlns:a16="http://schemas.microsoft.com/office/drawing/2014/main" id="{CEF34178-7DCC-4468-9190-584848398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F3F29-462A-458C-814C-9D2AADE72968}"/>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415119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0CC8-2DCD-42DE-B234-1FA9429C0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E60FCA-CBDD-4106-9345-CA1C4DA33B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33A452-E847-4B3B-9166-AA119085841B}"/>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5" name="Footer Placeholder 4">
            <a:extLst>
              <a:ext uri="{FF2B5EF4-FFF2-40B4-BE49-F238E27FC236}">
                <a16:creationId xmlns:a16="http://schemas.microsoft.com/office/drawing/2014/main" id="{AAC021E4-5C38-4BFD-B4B5-0C5723A97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2CD8B-5F6C-4293-9DC3-992B1F3C4BC2}"/>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33903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32E5-4E22-4936-AD16-5E0C1A4B30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E3C8F-FD7B-40D8-94D5-BA6D82D5EB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E30E0B-C7D1-4E4B-8960-4DC95B5F78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AFC098-D05E-4F4F-A0CA-9CAE18693194}"/>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6" name="Footer Placeholder 5">
            <a:extLst>
              <a:ext uri="{FF2B5EF4-FFF2-40B4-BE49-F238E27FC236}">
                <a16:creationId xmlns:a16="http://schemas.microsoft.com/office/drawing/2014/main" id="{0D683FB1-4997-442E-96C2-C8C8EB4A0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564A2-1613-4435-8914-DB5FA6ED07D0}"/>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196850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8D61-35AA-4FFD-81AB-CCCEADABC4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C03C5F-CDCC-4633-9EB3-0EECD7A09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663ED6-A827-4BCF-8DB9-584281865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DE21AB-9339-4041-94F1-6FBC0F27A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57118B-7FE7-46C6-BEFB-9DA3D6C8AE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76058F-0043-4933-B274-E364C4BF2386}"/>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8" name="Footer Placeholder 7">
            <a:extLst>
              <a:ext uri="{FF2B5EF4-FFF2-40B4-BE49-F238E27FC236}">
                <a16:creationId xmlns:a16="http://schemas.microsoft.com/office/drawing/2014/main" id="{F9F7C8C6-16A8-4885-A672-D17B6F1D8F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D221D2-659B-468C-B142-49F82BB3F254}"/>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239306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C74B-1D17-470B-8460-A31037F864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B674A4-75C9-414C-A591-5EFACA8CD23B}"/>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4" name="Footer Placeholder 3">
            <a:extLst>
              <a:ext uri="{FF2B5EF4-FFF2-40B4-BE49-F238E27FC236}">
                <a16:creationId xmlns:a16="http://schemas.microsoft.com/office/drawing/2014/main" id="{EB4B8223-2070-49D2-AB4A-E20738FC52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7ADA8B-861E-4285-9BAA-41DA9922C8CE}"/>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248841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BE480-86FE-474F-8E4F-BE315BEB9F77}"/>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3" name="Footer Placeholder 2">
            <a:extLst>
              <a:ext uri="{FF2B5EF4-FFF2-40B4-BE49-F238E27FC236}">
                <a16:creationId xmlns:a16="http://schemas.microsoft.com/office/drawing/2014/main" id="{0FC63E0E-B941-43F4-A56F-B3A1834BE5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F2CF1D-B540-4B53-AF1A-7D53562295B6}"/>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360146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EA1A-C85E-40FA-BB21-D9C9D7A40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B7CCA2-B5B3-46A3-B5AF-856EAACE3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9C44A5-7371-49A8-8D59-25CAA3395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0A302-98A3-4BBB-885C-695FF5702600}"/>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6" name="Footer Placeholder 5">
            <a:extLst>
              <a:ext uri="{FF2B5EF4-FFF2-40B4-BE49-F238E27FC236}">
                <a16:creationId xmlns:a16="http://schemas.microsoft.com/office/drawing/2014/main" id="{123860CD-3B86-47DA-906B-4324425D2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D1420-2B80-4F31-92ED-0142BBE46D75}"/>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49756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609F-8909-4B11-8135-167EF986E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F3CCDA-541C-4EEA-AE0D-BDAB1E9A4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47EAD2-43C0-4D6B-9E27-D362E0A87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73E22-D5A9-4B5B-9D94-F689374A061A}"/>
              </a:ext>
            </a:extLst>
          </p:cNvPr>
          <p:cNvSpPr>
            <a:spLocks noGrp="1"/>
          </p:cNvSpPr>
          <p:nvPr>
            <p:ph type="dt" sz="half" idx="10"/>
          </p:nvPr>
        </p:nvSpPr>
        <p:spPr/>
        <p:txBody>
          <a:bodyPr/>
          <a:lstStyle/>
          <a:p>
            <a:fld id="{C58D0616-B009-496B-82C0-CB4D02EF6508}" type="datetimeFigureOut">
              <a:rPr lang="en-IN" smtClean="0"/>
              <a:t>04-10-2021</a:t>
            </a:fld>
            <a:endParaRPr lang="en-IN"/>
          </a:p>
        </p:txBody>
      </p:sp>
      <p:sp>
        <p:nvSpPr>
          <p:cNvPr id="6" name="Footer Placeholder 5">
            <a:extLst>
              <a:ext uri="{FF2B5EF4-FFF2-40B4-BE49-F238E27FC236}">
                <a16:creationId xmlns:a16="http://schemas.microsoft.com/office/drawing/2014/main" id="{BCDF1232-2DB1-4A3A-89B5-79DF88C481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1DA60C-1D55-4AD4-AC89-9CCEA07D9CCE}"/>
              </a:ext>
            </a:extLst>
          </p:cNvPr>
          <p:cNvSpPr>
            <a:spLocks noGrp="1"/>
          </p:cNvSpPr>
          <p:nvPr>
            <p:ph type="sldNum" sz="quarter" idx="12"/>
          </p:nvPr>
        </p:nvSpPr>
        <p:spPr/>
        <p:txBody>
          <a:bodyPr/>
          <a:lstStyle/>
          <a:p>
            <a:fld id="{F0EDD0FC-81D7-4AB0-8BC2-EDA5B61E51CF}" type="slidenum">
              <a:rPr lang="en-IN" smtClean="0"/>
              <a:t>‹#›</a:t>
            </a:fld>
            <a:endParaRPr lang="en-IN"/>
          </a:p>
        </p:txBody>
      </p:sp>
    </p:spTree>
    <p:extLst>
      <p:ext uri="{BB962C8B-B14F-4D97-AF65-F5344CB8AC3E}">
        <p14:creationId xmlns:p14="http://schemas.microsoft.com/office/powerpoint/2010/main" val="191952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0FEEF-C921-4CEE-94B4-3F8D880AB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564B2A-F389-4A6E-936D-1024844C3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55FE1-D821-4E53-A949-35011EE96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D0616-B009-496B-82C0-CB4D02EF6508}" type="datetimeFigureOut">
              <a:rPr lang="en-IN" smtClean="0"/>
              <a:t>04-10-2021</a:t>
            </a:fld>
            <a:endParaRPr lang="en-IN"/>
          </a:p>
        </p:txBody>
      </p:sp>
      <p:sp>
        <p:nvSpPr>
          <p:cNvPr id="5" name="Footer Placeholder 4">
            <a:extLst>
              <a:ext uri="{FF2B5EF4-FFF2-40B4-BE49-F238E27FC236}">
                <a16:creationId xmlns:a16="http://schemas.microsoft.com/office/drawing/2014/main" id="{4605D79C-BC81-413B-9D66-7655C815D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4F7A15-CBBB-471A-8C04-CBB57C199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DD0FC-81D7-4AB0-8BC2-EDA5B61E51CF}" type="slidenum">
              <a:rPr lang="en-IN" smtClean="0"/>
              <a:t>‹#›</a:t>
            </a:fld>
            <a:endParaRPr lang="en-IN"/>
          </a:p>
        </p:txBody>
      </p:sp>
    </p:spTree>
    <p:extLst>
      <p:ext uri="{BB962C8B-B14F-4D97-AF65-F5344CB8AC3E}">
        <p14:creationId xmlns:p14="http://schemas.microsoft.com/office/powerpoint/2010/main" val="89008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397D-926D-4E1E-8EAB-313C375B3441}"/>
              </a:ext>
            </a:extLst>
          </p:cNvPr>
          <p:cNvSpPr>
            <a:spLocks noGrp="1"/>
          </p:cNvSpPr>
          <p:nvPr>
            <p:ph type="ctrTitle"/>
          </p:nvPr>
        </p:nvSpPr>
        <p:spPr/>
        <p:txBody>
          <a:bodyPr/>
          <a:lstStyle/>
          <a:p>
            <a:r>
              <a:rPr lang="en-US" dirty="0"/>
              <a:t>Cassandra overview</a:t>
            </a:r>
            <a:endParaRPr lang="en-IN" dirty="0"/>
          </a:p>
        </p:txBody>
      </p:sp>
      <p:sp>
        <p:nvSpPr>
          <p:cNvPr id="3" name="Subtitle 2">
            <a:extLst>
              <a:ext uri="{FF2B5EF4-FFF2-40B4-BE49-F238E27FC236}">
                <a16:creationId xmlns:a16="http://schemas.microsoft.com/office/drawing/2014/main" id="{A2BB2049-2997-4A2C-91D1-5667C52B30D7}"/>
              </a:ext>
            </a:extLst>
          </p:cNvPr>
          <p:cNvSpPr>
            <a:spLocks noGrp="1"/>
          </p:cNvSpPr>
          <p:nvPr>
            <p:ph type="subTitle" idx="1"/>
          </p:nvPr>
        </p:nvSpPr>
        <p:spPr/>
        <p:txBody>
          <a:bodyPr/>
          <a:lstStyle/>
          <a:p>
            <a:r>
              <a:rPr lang="en-US" dirty="0"/>
              <a:t>By Vishwa</a:t>
            </a:r>
            <a:endParaRPr lang="en-IN" dirty="0"/>
          </a:p>
        </p:txBody>
      </p:sp>
    </p:spTree>
    <p:extLst>
      <p:ext uri="{BB962C8B-B14F-4D97-AF65-F5344CB8AC3E}">
        <p14:creationId xmlns:p14="http://schemas.microsoft.com/office/powerpoint/2010/main" val="12696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DD67C-CDDD-4140-9F9F-ECC36854B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39" y="345234"/>
            <a:ext cx="10580914" cy="6662056"/>
          </a:xfrm>
          <a:prstGeom prst="rect">
            <a:avLst/>
          </a:prstGeom>
        </p:spPr>
      </p:pic>
    </p:spTree>
    <p:extLst>
      <p:ext uri="{BB962C8B-B14F-4D97-AF65-F5344CB8AC3E}">
        <p14:creationId xmlns:p14="http://schemas.microsoft.com/office/powerpoint/2010/main" val="271677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9F9B5-CC20-452C-81FD-0169E43B7B28}"/>
              </a:ext>
            </a:extLst>
          </p:cNvPr>
          <p:cNvSpPr>
            <a:spLocks noGrp="1"/>
          </p:cNvSpPr>
          <p:nvPr>
            <p:ph idx="1"/>
          </p:nvPr>
        </p:nvSpPr>
        <p:spPr/>
        <p:txBody>
          <a:bodyPr/>
          <a:lstStyle/>
          <a:p>
            <a:r>
              <a:rPr lang="en-US" b="0" i="0" dirty="0">
                <a:solidFill>
                  <a:srgbClr val="333333"/>
                </a:solidFill>
                <a:effectLst/>
                <a:latin typeface="Open Sans" panose="020B0606030504020204" pitchFamily="34" charset="0"/>
              </a:rPr>
              <a:t>Cassandra is typically classified as an AP system, meaning that availability and partition tolerance are generally considered to be more important than consistency in Cassandra</a:t>
            </a:r>
          </a:p>
          <a:p>
            <a:r>
              <a:rPr lang="en-US" b="0" i="0" dirty="0">
                <a:solidFill>
                  <a:srgbClr val="333333"/>
                </a:solidFill>
                <a:effectLst/>
                <a:latin typeface="Open Sans" panose="020B0606030504020204" pitchFamily="34" charset="0"/>
              </a:rPr>
              <a:t> But Cassandra can be tuned with replication factor and consistency level to also meet C.</a:t>
            </a:r>
            <a:endParaRPr lang="en-IN" dirty="0"/>
          </a:p>
        </p:txBody>
      </p:sp>
    </p:spTree>
    <p:extLst>
      <p:ext uri="{BB962C8B-B14F-4D97-AF65-F5344CB8AC3E}">
        <p14:creationId xmlns:p14="http://schemas.microsoft.com/office/powerpoint/2010/main" val="334428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88F8-6EAC-415E-B436-02D71485D966}"/>
              </a:ext>
            </a:extLst>
          </p:cNvPr>
          <p:cNvSpPr>
            <a:spLocks noGrp="1"/>
          </p:cNvSpPr>
          <p:nvPr>
            <p:ph type="title"/>
          </p:nvPr>
        </p:nvSpPr>
        <p:spPr/>
        <p:txBody>
          <a:bodyPr/>
          <a:lstStyle/>
          <a:p>
            <a:r>
              <a:rPr lang="en-US" dirty="0"/>
              <a:t>Replication factor</a:t>
            </a:r>
            <a:endParaRPr lang="en-IN" dirty="0"/>
          </a:p>
        </p:txBody>
      </p:sp>
      <p:graphicFrame>
        <p:nvGraphicFramePr>
          <p:cNvPr id="4" name="Content Placeholder 3">
            <a:extLst>
              <a:ext uri="{FF2B5EF4-FFF2-40B4-BE49-F238E27FC236}">
                <a16:creationId xmlns:a16="http://schemas.microsoft.com/office/drawing/2014/main" id="{60687A0B-3A09-4B17-9A86-FEFDE80068EA}"/>
              </a:ext>
            </a:extLst>
          </p:cNvPr>
          <p:cNvGraphicFramePr>
            <a:graphicFrameLocks noGrp="1"/>
          </p:cNvGraphicFramePr>
          <p:nvPr>
            <p:ph idx="1"/>
            <p:extLst>
              <p:ext uri="{D42A27DB-BD31-4B8C-83A1-F6EECF244321}">
                <p14:modId xmlns:p14="http://schemas.microsoft.com/office/powerpoint/2010/main" val="23617542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65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FC15-5212-4927-BA4B-E6D05C07FD40}"/>
              </a:ext>
            </a:extLst>
          </p:cNvPr>
          <p:cNvSpPr>
            <a:spLocks noGrp="1"/>
          </p:cNvSpPr>
          <p:nvPr>
            <p:ph type="title"/>
          </p:nvPr>
        </p:nvSpPr>
        <p:spPr/>
        <p:txBody>
          <a:bodyPr/>
          <a:lstStyle/>
          <a:p>
            <a:r>
              <a:rPr lang="en-US" dirty="0"/>
              <a:t>Quorum Consistency</a:t>
            </a:r>
            <a:endParaRPr lang="en-IN" dirty="0"/>
          </a:p>
        </p:txBody>
      </p:sp>
      <p:graphicFrame>
        <p:nvGraphicFramePr>
          <p:cNvPr id="4" name="Content Placeholder 3">
            <a:extLst>
              <a:ext uri="{FF2B5EF4-FFF2-40B4-BE49-F238E27FC236}">
                <a16:creationId xmlns:a16="http://schemas.microsoft.com/office/drawing/2014/main" id="{BEBD9E3D-E606-41DE-979F-FEDCF1FDC3B1}"/>
              </a:ext>
            </a:extLst>
          </p:cNvPr>
          <p:cNvGraphicFramePr>
            <a:graphicFrameLocks noGrp="1"/>
          </p:cNvGraphicFramePr>
          <p:nvPr>
            <p:ph idx="1"/>
            <p:extLst>
              <p:ext uri="{D42A27DB-BD31-4B8C-83A1-F6EECF244321}">
                <p14:modId xmlns:p14="http://schemas.microsoft.com/office/powerpoint/2010/main" val="24279646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963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DED5-4259-4B07-A537-CB4FB004BD3E}"/>
              </a:ext>
            </a:extLst>
          </p:cNvPr>
          <p:cNvSpPr>
            <a:spLocks noGrp="1"/>
          </p:cNvSpPr>
          <p:nvPr>
            <p:ph type="title"/>
          </p:nvPr>
        </p:nvSpPr>
        <p:spPr/>
        <p:txBody>
          <a:bodyPr/>
          <a:lstStyle/>
          <a:p>
            <a:r>
              <a:rPr lang="en-US" dirty="0"/>
              <a:t>Tunable consistency</a:t>
            </a:r>
            <a:endParaRPr lang="en-IN" dirty="0"/>
          </a:p>
        </p:txBody>
      </p:sp>
      <p:graphicFrame>
        <p:nvGraphicFramePr>
          <p:cNvPr id="4" name="Content Placeholder 3">
            <a:extLst>
              <a:ext uri="{FF2B5EF4-FFF2-40B4-BE49-F238E27FC236}">
                <a16:creationId xmlns:a16="http://schemas.microsoft.com/office/drawing/2014/main" id="{C0309B9C-9FD4-4D4A-A85D-9D8E765C0153}"/>
              </a:ext>
            </a:extLst>
          </p:cNvPr>
          <p:cNvGraphicFramePr>
            <a:graphicFrameLocks noGrp="1"/>
          </p:cNvGraphicFramePr>
          <p:nvPr>
            <p:ph idx="1"/>
            <p:extLst>
              <p:ext uri="{D42A27DB-BD31-4B8C-83A1-F6EECF244321}">
                <p14:modId xmlns:p14="http://schemas.microsoft.com/office/powerpoint/2010/main" val="1994893753"/>
              </p:ext>
            </p:extLst>
          </p:nvPr>
        </p:nvGraphicFramePr>
        <p:xfrm>
          <a:off x="838200" y="1390261"/>
          <a:ext cx="10515600" cy="5102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14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idx="4294967295"/>
          </p:nvPr>
        </p:nvSpPr>
        <p:spPr>
          <a:xfrm>
            <a:off x="465733" y="446033"/>
            <a:ext cx="9876000" cy="884000"/>
          </a:xfrm>
          <a:prstGeom prst="rect">
            <a:avLst/>
          </a:prstGeom>
          <a:noFill/>
          <a:ln>
            <a:noFill/>
          </a:ln>
        </p:spPr>
        <p:txBody>
          <a:bodyPr vert="horz" lIns="121900" tIns="121900" rIns="121900" bIns="121900" rtlCol="0" anchor="b" anchorCtr="0">
            <a:noAutofit/>
          </a:bodyPr>
          <a:lstStyle/>
          <a:p>
            <a:pPr>
              <a:lnSpc>
                <a:spcPct val="100000"/>
              </a:lnSpc>
              <a:spcBef>
                <a:spcPts val="0"/>
              </a:spcBef>
              <a:buClr>
                <a:srgbClr val="97ABBC"/>
              </a:buClr>
              <a:buSzPct val="25000"/>
            </a:pPr>
            <a:r>
              <a:rPr lang="en" sz="4800">
                <a:solidFill>
                  <a:srgbClr val="97ABBC"/>
                </a:solidFill>
                <a:latin typeface="Raleway"/>
                <a:ea typeface="Raleway"/>
                <a:cs typeface="Raleway"/>
                <a:sym typeface="Raleway"/>
              </a:rPr>
              <a:t>Components of Cassandra</a:t>
            </a:r>
          </a:p>
        </p:txBody>
      </p:sp>
      <p:graphicFrame>
        <p:nvGraphicFramePr>
          <p:cNvPr id="2" name="Diagram 1">
            <a:extLst>
              <a:ext uri="{FF2B5EF4-FFF2-40B4-BE49-F238E27FC236}">
                <a16:creationId xmlns:a16="http://schemas.microsoft.com/office/drawing/2014/main" id="{132E3718-1948-4EF9-B96D-C71A3DB57C11}"/>
              </a:ext>
            </a:extLst>
          </p:cNvPr>
          <p:cNvGraphicFramePr/>
          <p:nvPr>
            <p:extLst>
              <p:ext uri="{D42A27DB-BD31-4B8C-83A1-F6EECF244321}">
                <p14:modId xmlns:p14="http://schemas.microsoft.com/office/powerpoint/2010/main" val="3218523559"/>
              </p:ext>
            </p:extLst>
          </p:nvPr>
        </p:nvGraphicFramePr>
        <p:xfrm>
          <a:off x="386400" y="1330033"/>
          <a:ext cx="11419200" cy="530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422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1158000" y="224300"/>
            <a:ext cx="9876000" cy="884000"/>
          </a:xfrm>
          <a:prstGeom prst="rect">
            <a:avLst/>
          </a:prstGeom>
          <a:noFill/>
          <a:ln>
            <a:noFill/>
          </a:ln>
        </p:spPr>
        <p:txBody>
          <a:bodyPr vert="horz" lIns="121900" tIns="121900" rIns="121900" bIns="121900" rtlCol="0" anchor="b" anchorCtr="0">
            <a:noAutofit/>
          </a:bodyPr>
          <a:lstStyle/>
          <a:p>
            <a:pPr algn="ctr">
              <a:lnSpc>
                <a:spcPct val="100000"/>
              </a:lnSpc>
              <a:spcBef>
                <a:spcPts val="0"/>
              </a:spcBef>
              <a:buClr>
                <a:srgbClr val="97ABBC"/>
              </a:buClr>
              <a:buSzPct val="25000"/>
            </a:pPr>
            <a:r>
              <a:rPr lang="en" sz="4800">
                <a:solidFill>
                  <a:srgbClr val="97ABBC"/>
                </a:solidFill>
                <a:latin typeface="Raleway"/>
                <a:ea typeface="Raleway"/>
                <a:cs typeface="Raleway"/>
                <a:sym typeface="Raleway"/>
              </a:rPr>
              <a:t>Cassandra Architecture </a:t>
            </a:r>
          </a:p>
        </p:txBody>
      </p:sp>
      <p:pic>
        <p:nvPicPr>
          <p:cNvPr id="162" name="Shape 162" descr="MongoDB-Vs-Cassandra.png"/>
          <p:cNvPicPr preferRelativeResize="0"/>
          <p:nvPr/>
        </p:nvPicPr>
        <p:blipFill rotWithShape="1">
          <a:blip r:embed="rId3">
            <a:alphaModFix/>
          </a:blip>
          <a:srcRect b="4039"/>
          <a:stretch/>
        </p:blipFill>
        <p:spPr>
          <a:xfrm>
            <a:off x="123267" y="1267267"/>
            <a:ext cx="6972300" cy="3753397"/>
          </a:xfrm>
          <a:prstGeom prst="rect">
            <a:avLst/>
          </a:prstGeom>
          <a:noFill/>
          <a:ln>
            <a:noFill/>
          </a:ln>
        </p:spPr>
      </p:pic>
      <p:sp>
        <p:nvSpPr>
          <p:cNvPr id="163" name="Shape 163"/>
          <p:cNvSpPr txBox="1"/>
          <p:nvPr/>
        </p:nvSpPr>
        <p:spPr>
          <a:xfrm>
            <a:off x="7285801" y="1098001"/>
            <a:ext cx="4814799" cy="4347599"/>
          </a:xfrm>
          <a:prstGeom prst="rect">
            <a:avLst/>
          </a:prstGeom>
          <a:noFill/>
          <a:ln>
            <a:noFill/>
          </a:ln>
        </p:spPr>
        <p:txBody>
          <a:bodyPr lIns="121900" tIns="121900" rIns="121900" bIns="121900" anchor="t" anchorCtr="0">
            <a:noAutofit/>
          </a:bodyPr>
          <a:lstStyle/>
          <a:p>
            <a:pPr marL="33866" marR="33866" algn="just">
              <a:buClr>
                <a:srgbClr val="000000"/>
              </a:buClr>
              <a:buSzPct val="25000"/>
            </a:pPr>
            <a:r>
              <a:rPr lang="en" sz="2133" dirty="0">
                <a:solidFill>
                  <a:srgbClr val="000000"/>
                </a:solidFill>
                <a:latin typeface="Arial"/>
                <a:ea typeface="Arial"/>
                <a:cs typeface="Arial"/>
                <a:sym typeface="Arial"/>
              </a:rPr>
              <a:t>Keyspace is the outermost container for data in Cassandra. </a:t>
            </a:r>
            <a:r>
              <a:rPr lang="en" sz="2133" dirty="0"/>
              <a:t>It is close in semantics to database.</a:t>
            </a:r>
          </a:p>
          <a:p>
            <a:pPr marL="33866" marR="33866" algn="just">
              <a:buClr>
                <a:srgbClr val="000000"/>
              </a:buClr>
            </a:pPr>
            <a:endParaRPr sz="2133" dirty="0">
              <a:solidFill>
                <a:srgbClr val="000000"/>
              </a:solidFill>
              <a:latin typeface="Arial"/>
              <a:ea typeface="Arial"/>
              <a:cs typeface="Arial"/>
              <a:sym typeface="Arial"/>
            </a:endParaRPr>
          </a:p>
          <a:p>
            <a:pPr marL="33866" marR="33866" algn="just">
              <a:lnSpc>
                <a:spcPct val="115000"/>
              </a:lnSpc>
              <a:buClr>
                <a:srgbClr val="000000"/>
              </a:buClr>
            </a:pPr>
            <a:endParaRPr sz="2133" dirty="0">
              <a:solidFill>
                <a:srgbClr val="000000"/>
              </a:solidFill>
              <a:latin typeface="Arial"/>
              <a:ea typeface="Arial"/>
              <a:cs typeface="Arial"/>
              <a:sym typeface="Arial"/>
            </a:endParaRPr>
          </a:p>
          <a:p>
            <a:pPr marL="33866" marR="33866" algn="just">
              <a:lnSpc>
                <a:spcPct val="115000"/>
              </a:lnSpc>
              <a:buClr>
                <a:srgbClr val="000000"/>
              </a:buClr>
            </a:pPr>
            <a:endParaRPr sz="2133" dirty="0">
              <a:solidFill>
                <a:srgbClr val="000000"/>
              </a:solidFill>
              <a:latin typeface="Arial"/>
              <a:ea typeface="Arial"/>
              <a:cs typeface="Arial"/>
              <a:sym typeface="Arial"/>
            </a:endParaRPr>
          </a:p>
        </p:txBody>
      </p:sp>
      <p:cxnSp>
        <p:nvCxnSpPr>
          <p:cNvPr id="164" name="Shape 164"/>
          <p:cNvCxnSpPr/>
          <p:nvPr/>
        </p:nvCxnSpPr>
        <p:spPr>
          <a:xfrm>
            <a:off x="7095567" y="1425467"/>
            <a:ext cx="0" cy="3595200"/>
          </a:xfrm>
          <a:prstGeom prst="straightConnector1">
            <a:avLst/>
          </a:prstGeom>
          <a:noFill/>
          <a:ln w="38100" cap="flat" cmpd="sng">
            <a:solidFill>
              <a:srgbClr val="000000"/>
            </a:solidFill>
            <a:prstDash val="solid"/>
            <a:round/>
            <a:headEnd type="none" w="med" len="med"/>
            <a:tailEnd type="none" w="med" len="med"/>
          </a:ln>
        </p:spPr>
      </p:cxnSp>
      <p:sp>
        <p:nvSpPr>
          <p:cNvPr id="165" name="Shape 165"/>
          <p:cNvSpPr txBox="1"/>
          <p:nvPr/>
        </p:nvSpPr>
        <p:spPr>
          <a:xfrm>
            <a:off x="346600" y="5337833"/>
            <a:ext cx="11498800" cy="1203600"/>
          </a:xfrm>
          <a:prstGeom prst="rect">
            <a:avLst/>
          </a:prstGeom>
          <a:noFill/>
          <a:ln>
            <a:noFill/>
          </a:ln>
        </p:spPr>
        <p:txBody>
          <a:bodyPr lIns="121900" tIns="121900" rIns="121900" bIns="121900" anchor="t" anchorCtr="0">
            <a:noAutofit/>
          </a:bodyPr>
          <a:lstStyle/>
          <a:p>
            <a:pPr marR="50799" algn="just">
              <a:lnSpc>
                <a:spcPct val="115000"/>
              </a:lnSpc>
              <a:buClr>
                <a:schemeClr val="dk1"/>
              </a:buClr>
              <a:buSzPct val="25000"/>
            </a:pPr>
            <a:r>
              <a:rPr lang="en" sz="2133" b="1">
                <a:solidFill>
                  <a:schemeClr val="dk1"/>
                </a:solidFill>
                <a:latin typeface="Arial"/>
                <a:ea typeface="Arial"/>
                <a:cs typeface="Arial"/>
                <a:sym typeface="Arial"/>
              </a:rPr>
              <a:t>Column Family</a:t>
            </a:r>
          </a:p>
          <a:p>
            <a:pPr marR="33866" algn="just">
              <a:buClr>
                <a:schemeClr val="dk1"/>
              </a:buClr>
              <a:buSzPct val="25000"/>
            </a:pPr>
            <a:r>
              <a:rPr lang="en" sz="2133">
                <a:solidFill>
                  <a:schemeClr val="dk1"/>
                </a:solidFill>
                <a:latin typeface="Arial"/>
                <a:ea typeface="Arial"/>
                <a:cs typeface="Arial"/>
                <a:sym typeface="Arial"/>
              </a:rPr>
              <a:t>A column family is a container for an ordered collection of rows. Each row, in turn, is an ordered collection of columns. </a:t>
            </a:r>
            <a:r>
              <a:rPr lang="en" sz="2133">
                <a:solidFill>
                  <a:schemeClr val="dk1"/>
                </a:solidFill>
              </a:rPr>
              <a:t>It has close meaning to a SQL table.</a:t>
            </a:r>
          </a:p>
          <a:p>
            <a:pPr>
              <a:buClr>
                <a:srgbClr val="000000"/>
              </a:buClr>
            </a:pPr>
            <a:endParaRPr sz="2133">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EC5F10-C953-43EB-98A8-E99C43481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23" y="830424"/>
            <a:ext cx="10786188" cy="5458409"/>
          </a:xfrm>
          <a:prstGeom prst="rect">
            <a:avLst/>
          </a:prstGeom>
        </p:spPr>
      </p:pic>
    </p:spTree>
    <p:extLst>
      <p:ext uri="{BB962C8B-B14F-4D97-AF65-F5344CB8AC3E}">
        <p14:creationId xmlns:p14="http://schemas.microsoft.com/office/powerpoint/2010/main" val="305615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615E6-4322-45E1-9272-D3D72A23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1" y="214604"/>
            <a:ext cx="11262049" cy="6148874"/>
          </a:xfrm>
          <a:prstGeom prst="rect">
            <a:avLst/>
          </a:prstGeom>
        </p:spPr>
      </p:pic>
    </p:spTree>
    <p:extLst>
      <p:ext uri="{BB962C8B-B14F-4D97-AF65-F5344CB8AC3E}">
        <p14:creationId xmlns:p14="http://schemas.microsoft.com/office/powerpoint/2010/main" val="441176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F58F-128F-4A5F-BFA3-972B7E03D8E2}"/>
              </a:ext>
            </a:extLst>
          </p:cNvPr>
          <p:cNvSpPr>
            <a:spLocks noGrp="1"/>
          </p:cNvSpPr>
          <p:nvPr>
            <p:ph type="title"/>
          </p:nvPr>
        </p:nvSpPr>
        <p:spPr/>
        <p:txBody>
          <a:bodyPr/>
          <a:lstStyle/>
          <a:p>
            <a:r>
              <a:rPr lang="en-US" dirty="0"/>
              <a:t>Cassandra Modelling</a:t>
            </a:r>
            <a:endParaRPr lang="en-IN" dirty="0"/>
          </a:p>
        </p:txBody>
      </p:sp>
      <p:graphicFrame>
        <p:nvGraphicFramePr>
          <p:cNvPr id="4" name="Content Placeholder 3">
            <a:extLst>
              <a:ext uri="{FF2B5EF4-FFF2-40B4-BE49-F238E27FC236}">
                <a16:creationId xmlns:a16="http://schemas.microsoft.com/office/drawing/2014/main" id="{7778CF27-C366-46AB-88C7-58A9FA98ADA5}"/>
              </a:ext>
            </a:extLst>
          </p:cNvPr>
          <p:cNvGraphicFramePr>
            <a:graphicFrameLocks noGrp="1"/>
          </p:cNvGraphicFramePr>
          <p:nvPr>
            <p:ph idx="1"/>
            <p:extLst>
              <p:ext uri="{D42A27DB-BD31-4B8C-83A1-F6EECF244321}">
                <p14:modId xmlns:p14="http://schemas.microsoft.com/office/powerpoint/2010/main" val="815553174"/>
              </p:ext>
            </p:extLst>
          </p:nvPr>
        </p:nvGraphicFramePr>
        <p:xfrm>
          <a:off x="838200" y="1825625"/>
          <a:ext cx="10515600" cy="2858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6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7D5-C5A9-4120-AC4A-00626B81DEC9}"/>
              </a:ext>
            </a:extLst>
          </p:cNvPr>
          <p:cNvSpPr>
            <a:spLocks noGrp="1"/>
          </p:cNvSpPr>
          <p:nvPr>
            <p:ph type="title"/>
          </p:nvPr>
        </p:nvSpPr>
        <p:spPr/>
        <p:txBody>
          <a:bodyPr/>
          <a:lstStyle/>
          <a:p>
            <a:r>
              <a:rPr lang="en-US" dirty="0"/>
              <a:t>What is Cassandra?</a:t>
            </a:r>
            <a:endParaRPr lang="en-IN" dirty="0"/>
          </a:p>
        </p:txBody>
      </p:sp>
      <p:graphicFrame>
        <p:nvGraphicFramePr>
          <p:cNvPr id="4" name="Content Placeholder 3">
            <a:extLst>
              <a:ext uri="{FF2B5EF4-FFF2-40B4-BE49-F238E27FC236}">
                <a16:creationId xmlns:a16="http://schemas.microsoft.com/office/drawing/2014/main" id="{7B3ECF63-111F-4B31-9524-635CE6C20CD3}"/>
              </a:ext>
            </a:extLst>
          </p:cNvPr>
          <p:cNvGraphicFramePr>
            <a:graphicFrameLocks noGrp="1"/>
          </p:cNvGraphicFramePr>
          <p:nvPr>
            <p:ph idx="1"/>
            <p:extLst>
              <p:ext uri="{D42A27DB-BD31-4B8C-83A1-F6EECF244321}">
                <p14:modId xmlns:p14="http://schemas.microsoft.com/office/powerpoint/2010/main" val="20093529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33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3F07-106B-4238-A34F-79C9D3A73828}"/>
              </a:ext>
            </a:extLst>
          </p:cNvPr>
          <p:cNvSpPr>
            <a:spLocks noGrp="1"/>
          </p:cNvSpPr>
          <p:nvPr>
            <p:ph type="title"/>
          </p:nvPr>
        </p:nvSpPr>
        <p:spPr/>
        <p:txBody>
          <a:bodyPr/>
          <a:lstStyle/>
          <a:p>
            <a:r>
              <a:rPr lang="en-US" dirty="0"/>
              <a:t>Cassandra Modelling terminology</a:t>
            </a:r>
            <a:endParaRPr lang="en-IN" dirty="0"/>
          </a:p>
        </p:txBody>
      </p:sp>
      <p:sp>
        <p:nvSpPr>
          <p:cNvPr id="4" name="Content Placeholder 3">
            <a:extLst>
              <a:ext uri="{FF2B5EF4-FFF2-40B4-BE49-F238E27FC236}">
                <a16:creationId xmlns:a16="http://schemas.microsoft.com/office/drawing/2014/main" id="{3DE7C950-EB23-4D26-A208-BB1B55833665}"/>
              </a:ext>
            </a:extLst>
          </p:cNvPr>
          <p:cNvSpPr>
            <a:spLocks noGrp="1"/>
          </p:cNvSpPr>
          <p:nvPr>
            <p:ph idx="1"/>
          </p:nvPr>
        </p:nvSpPr>
        <p:spPr>
          <a:xfrm>
            <a:off x="838200" y="1825625"/>
            <a:ext cx="10515600" cy="469706"/>
          </a:xfrm>
        </p:spPr>
        <p:txBody>
          <a:bodyPr>
            <a:normAutofit lnSpcReduction="10000"/>
          </a:bodyPr>
          <a:lstStyle/>
          <a:p>
            <a:r>
              <a:rPr lang="en-US" b="1" i="0" dirty="0">
                <a:solidFill>
                  <a:srgbClr val="646978"/>
                </a:solidFill>
                <a:effectLst/>
                <a:latin typeface="aktiv-grotesk"/>
              </a:rPr>
              <a:t>Primary Key = Partition Key + [Clustering Columns]</a:t>
            </a:r>
            <a:endParaRPr lang="en-IN" dirty="0"/>
          </a:p>
        </p:txBody>
      </p:sp>
      <p:sp>
        <p:nvSpPr>
          <p:cNvPr id="5" name="TextBox 4">
            <a:extLst>
              <a:ext uri="{FF2B5EF4-FFF2-40B4-BE49-F238E27FC236}">
                <a16:creationId xmlns:a16="http://schemas.microsoft.com/office/drawing/2014/main" id="{FD1ED0E1-3E14-404E-B4E6-27442535C26F}"/>
              </a:ext>
            </a:extLst>
          </p:cNvPr>
          <p:cNvSpPr txBox="1"/>
          <p:nvPr/>
        </p:nvSpPr>
        <p:spPr>
          <a:xfrm>
            <a:off x="1091682" y="2715208"/>
            <a:ext cx="10515600" cy="954107"/>
          </a:xfrm>
          <a:prstGeom prst="rect">
            <a:avLst/>
          </a:prstGeom>
          <a:noFill/>
        </p:spPr>
        <p:txBody>
          <a:bodyPr wrap="square" rtlCol="0">
            <a:spAutoFit/>
          </a:bodyPr>
          <a:lstStyle/>
          <a:p>
            <a:r>
              <a:rPr lang="en-US" sz="2800" b="1" dirty="0"/>
              <a:t>Partition keys</a:t>
            </a:r>
          </a:p>
          <a:p>
            <a:r>
              <a:rPr lang="en-US" sz="2800" b="1" dirty="0"/>
              <a:t>On how data should be divides across nodes</a:t>
            </a:r>
            <a:endParaRPr lang="en-IN" sz="2800" b="1" dirty="0"/>
          </a:p>
        </p:txBody>
      </p:sp>
      <p:sp>
        <p:nvSpPr>
          <p:cNvPr id="6" name="TextBox 5">
            <a:extLst>
              <a:ext uri="{FF2B5EF4-FFF2-40B4-BE49-F238E27FC236}">
                <a16:creationId xmlns:a16="http://schemas.microsoft.com/office/drawing/2014/main" id="{0AEF999A-0A38-40A6-89EF-CF391DC8FE70}"/>
              </a:ext>
            </a:extLst>
          </p:cNvPr>
          <p:cNvSpPr txBox="1"/>
          <p:nvPr/>
        </p:nvSpPr>
        <p:spPr>
          <a:xfrm>
            <a:off x="1203649" y="4292082"/>
            <a:ext cx="7212563" cy="954107"/>
          </a:xfrm>
          <a:prstGeom prst="rect">
            <a:avLst/>
          </a:prstGeom>
          <a:noFill/>
        </p:spPr>
        <p:txBody>
          <a:bodyPr wrap="square" rtlCol="0">
            <a:spAutoFit/>
          </a:bodyPr>
          <a:lstStyle/>
          <a:p>
            <a:r>
              <a:rPr lang="en-US" sz="2800" b="1" dirty="0"/>
              <a:t>Clustering keys:</a:t>
            </a:r>
          </a:p>
          <a:p>
            <a:r>
              <a:rPr lang="en-US" sz="2800" b="1" dirty="0"/>
              <a:t>On how to arrange the data in node</a:t>
            </a:r>
            <a:endParaRPr lang="en-IN" sz="2800" b="1" dirty="0"/>
          </a:p>
        </p:txBody>
      </p:sp>
    </p:spTree>
    <p:extLst>
      <p:ext uri="{BB962C8B-B14F-4D97-AF65-F5344CB8AC3E}">
        <p14:creationId xmlns:p14="http://schemas.microsoft.com/office/powerpoint/2010/main" val="314383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D873-E4D9-4B44-AE94-5B0AB4D03415}"/>
              </a:ext>
            </a:extLst>
          </p:cNvPr>
          <p:cNvSpPr>
            <a:spLocks noGrp="1"/>
          </p:cNvSpPr>
          <p:nvPr>
            <p:ph type="title"/>
          </p:nvPr>
        </p:nvSpPr>
        <p:spPr/>
        <p:txBody>
          <a:bodyPr/>
          <a:lstStyle/>
          <a:p>
            <a:r>
              <a:rPr lang="en-US" dirty="0"/>
              <a:t>SAMPLE 1</a:t>
            </a:r>
            <a:endParaRPr lang="en-IN" dirty="0"/>
          </a:p>
        </p:txBody>
      </p:sp>
      <p:sp>
        <p:nvSpPr>
          <p:cNvPr id="4" name="Rectangle 1">
            <a:extLst>
              <a:ext uri="{FF2B5EF4-FFF2-40B4-BE49-F238E27FC236}">
                <a16:creationId xmlns:a16="http://schemas.microsoft.com/office/drawing/2014/main" id="{B0D279B0-AFF2-443C-8B6A-7F6704CC2EA3}"/>
              </a:ext>
            </a:extLst>
          </p:cNvPr>
          <p:cNvSpPr>
            <a:spLocks noGrp="1" noChangeArrowheads="1"/>
          </p:cNvSpPr>
          <p:nvPr>
            <p:ph idx="1"/>
          </p:nvPr>
        </p:nvSpPr>
        <p:spPr bwMode="auto">
          <a:xfrm>
            <a:off x="931506" y="1776458"/>
            <a:ext cx="78486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34"/>
                </a:solidFill>
                <a:effectLst/>
                <a:latin typeface="+mn-lt"/>
              </a:rPr>
              <a:t>DEFINITION 1:</a:t>
            </a:r>
            <a:endParaRPr kumimoji="0" lang="en-US" altLang="en-US" sz="3200" b="1" i="0" u="none" strike="noStrike" cap="none" normalizeH="0" baseline="0" dirty="0">
              <a:ln>
                <a:noFill/>
              </a:ln>
              <a:solidFill>
                <a:srgbClr val="000034"/>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CREATE TABLE </a:t>
            </a:r>
            <a:r>
              <a:rPr kumimoji="0" lang="en-US" altLang="en-US" sz="3200" b="1" i="0" u="none" strike="noStrike" cap="none" normalizeH="0" baseline="0" dirty="0" err="1">
                <a:ln>
                  <a:noFill/>
                </a:ln>
                <a:solidFill>
                  <a:srgbClr val="646978"/>
                </a:solidFill>
                <a:effectLst/>
                <a:latin typeface="+mn-lt"/>
                <a:cs typeface="Courier New" panose="02070309020205020404" pitchFamily="49" charset="0"/>
              </a:rPr>
              <a:t>server_logs</a:t>
            </a: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   </a:t>
            </a:r>
            <a:r>
              <a:rPr kumimoji="0" lang="en-US" altLang="en-US" sz="3200" b="1" i="0" u="none" strike="noStrike" cap="none" normalizeH="0" baseline="0" dirty="0" err="1">
                <a:ln>
                  <a:noFill/>
                </a:ln>
                <a:solidFill>
                  <a:srgbClr val="646978"/>
                </a:solidFill>
                <a:effectLst/>
                <a:latin typeface="+mn-lt"/>
                <a:cs typeface="Courier New" panose="02070309020205020404" pitchFamily="49" charset="0"/>
              </a:rPr>
              <a:t>log_hour</a:t>
            </a: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 timestamp PRIMARYKEY,</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   </a:t>
            </a:r>
            <a:r>
              <a:rPr kumimoji="0" lang="en-US" altLang="en-US" sz="3200" b="1" i="0" u="none" strike="noStrike" cap="none" normalizeH="0" baseline="0" dirty="0" err="1">
                <a:ln>
                  <a:noFill/>
                </a:ln>
                <a:solidFill>
                  <a:srgbClr val="646978"/>
                </a:solidFill>
                <a:effectLst/>
                <a:latin typeface="+mn-lt"/>
                <a:cs typeface="Courier New" panose="02070309020205020404" pitchFamily="49" charset="0"/>
              </a:rPr>
              <a:t>log_level</a:t>
            </a: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 text,</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   message text,</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   server text</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646978"/>
                </a:solidFill>
                <a:effectLst/>
                <a:latin typeface="+mn-lt"/>
                <a:cs typeface="Courier New" panose="02070309020205020404" pitchFamily="49" charset="0"/>
              </a:rPr>
              <a:t>   )</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46978"/>
                </a:solidFill>
                <a:effectLst/>
                <a:latin typeface="+mn-lt"/>
              </a:rPr>
              <a:t>partition key: </a:t>
            </a:r>
            <a:r>
              <a:rPr kumimoji="0" lang="en-US" altLang="en-US" sz="3200" b="1" i="0" u="none" strike="noStrike" cap="none" normalizeH="0" baseline="0" dirty="0" err="1">
                <a:ln>
                  <a:noFill/>
                </a:ln>
                <a:solidFill>
                  <a:srgbClr val="646978"/>
                </a:solidFill>
                <a:effectLst/>
                <a:latin typeface="+mn-lt"/>
              </a:rPr>
              <a:t>log_hour</a:t>
            </a:r>
            <a:r>
              <a:rPr kumimoji="0" lang="en-US" altLang="en-US" sz="3200" b="0" i="0" u="none" strike="noStrike" cap="none" normalizeH="0" baseline="0" dirty="0">
                <a:ln>
                  <a:noFill/>
                </a:ln>
                <a:solidFill>
                  <a:srgbClr val="646978"/>
                </a:solidFill>
                <a:effectLst/>
                <a:latin typeface="+mn-lt"/>
              </a:rPr>
              <a:t> </a:t>
            </a:r>
            <a:endParaRPr kumimoji="0" lang="en-US" altLang="en-US" sz="3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46978"/>
                </a:solidFill>
                <a:effectLst/>
                <a:latin typeface="+mn-lt"/>
              </a:rPr>
              <a:t>clustering columns: none</a:t>
            </a: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4917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D873-E4D9-4B44-AE94-5B0AB4D03415}"/>
              </a:ext>
            </a:extLst>
          </p:cNvPr>
          <p:cNvSpPr>
            <a:spLocks noGrp="1"/>
          </p:cNvSpPr>
          <p:nvPr>
            <p:ph type="title"/>
          </p:nvPr>
        </p:nvSpPr>
        <p:spPr/>
        <p:txBody>
          <a:bodyPr/>
          <a:lstStyle/>
          <a:p>
            <a:r>
              <a:rPr lang="en-US" dirty="0"/>
              <a:t>SAMPLE 2</a:t>
            </a:r>
            <a:endParaRPr lang="en-IN" dirty="0"/>
          </a:p>
        </p:txBody>
      </p:sp>
      <p:sp>
        <p:nvSpPr>
          <p:cNvPr id="5" name="Rectangle 2">
            <a:extLst>
              <a:ext uri="{FF2B5EF4-FFF2-40B4-BE49-F238E27FC236}">
                <a16:creationId xmlns:a16="http://schemas.microsoft.com/office/drawing/2014/main" id="{4BA0B59E-F29F-4544-AE9D-2E188154B368}"/>
              </a:ext>
            </a:extLst>
          </p:cNvPr>
          <p:cNvSpPr>
            <a:spLocks noGrp="1" noChangeArrowheads="1"/>
          </p:cNvSpPr>
          <p:nvPr>
            <p:ph idx="1"/>
          </p:nvPr>
        </p:nvSpPr>
        <p:spPr bwMode="auto">
          <a:xfrm>
            <a:off x="838200" y="1800692"/>
            <a:ext cx="791755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34"/>
                </a:solidFill>
                <a:effectLst/>
                <a:latin typeface="aktiv-grotesk"/>
              </a:rPr>
              <a:t>DEFINITION 2:</a:t>
            </a:r>
            <a:endParaRPr kumimoji="0" lang="en-US" altLang="en-US" b="1" i="0" u="none" strike="noStrike" cap="none" normalizeH="0" baseline="0" dirty="0">
              <a:ln>
                <a:noFill/>
              </a:ln>
              <a:solidFill>
                <a:srgbClr val="000034"/>
              </a:solidFill>
              <a:effectLst/>
              <a:latin typeface="aktiv-grotes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CREATE TABLE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server_logs</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log_hour</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timestamp,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log_level</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message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server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PRIMARY KEY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log_hour</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log_level</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46978"/>
                </a:solidFill>
                <a:effectLst/>
                <a:latin typeface="aktiv-grotesk"/>
              </a:rPr>
              <a:t>partition key: </a:t>
            </a:r>
            <a:r>
              <a:rPr kumimoji="0" lang="en-US" altLang="en-US" b="1" i="0" u="none" strike="noStrike" cap="none" normalizeH="0" baseline="0" dirty="0" err="1">
                <a:ln>
                  <a:noFill/>
                </a:ln>
                <a:solidFill>
                  <a:srgbClr val="646978"/>
                </a:solidFill>
                <a:effectLst/>
                <a:latin typeface="aktiv-grotesk"/>
              </a:rPr>
              <a:t>log_hour</a:t>
            </a:r>
            <a:r>
              <a:rPr kumimoji="0" lang="en-US" altLang="en-US" b="0" i="0" u="none" strike="noStrike" cap="none" normalizeH="0" baseline="0" dirty="0">
                <a:ln>
                  <a:noFill/>
                </a:ln>
                <a:solidFill>
                  <a:srgbClr val="646978"/>
                </a:solidFill>
                <a:effectLst/>
                <a:latin typeface="aktiv-grotesk"/>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46978"/>
                </a:solidFill>
                <a:effectLst/>
                <a:latin typeface="aktiv-grotesk"/>
              </a:rPr>
              <a:t>clustering columns: </a:t>
            </a:r>
            <a:r>
              <a:rPr kumimoji="0" lang="en-US" altLang="en-US" b="1" i="0" u="none" strike="noStrike" cap="none" normalizeH="0" baseline="0" dirty="0" err="1">
                <a:ln>
                  <a:noFill/>
                </a:ln>
                <a:solidFill>
                  <a:srgbClr val="646978"/>
                </a:solidFill>
                <a:effectLst/>
                <a:latin typeface="aktiv-grotesk"/>
              </a:rPr>
              <a:t>log_level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85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D873-E4D9-4B44-AE94-5B0AB4D03415}"/>
              </a:ext>
            </a:extLst>
          </p:cNvPr>
          <p:cNvSpPr>
            <a:spLocks noGrp="1"/>
          </p:cNvSpPr>
          <p:nvPr>
            <p:ph type="title"/>
          </p:nvPr>
        </p:nvSpPr>
        <p:spPr/>
        <p:txBody>
          <a:bodyPr/>
          <a:lstStyle/>
          <a:p>
            <a:r>
              <a:rPr lang="en-US" dirty="0"/>
              <a:t>SAMPLE 3</a:t>
            </a:r>
            <a:endParaRPr lang="en-IN" dirty="0"/>
          </a:p>
        </p:txBody>
      </p:sp>
      <p:sp>
        <p:nvSpPr>
          <p:cNvPr id="4" name="Rectangle 2">
            <a:extLst>
              <a:ext uri="{FF2B5EF4-FFF2-40B4-BE49-F238E27FC236}">
                <a16:creationId xmlns:a16="http://schemas.microsoft.com/office/drawing/2014/main" id="{97E58904-AD68-4FF0-8019-A3190646D9E9}"/>
              </a:ext>
            </a:extLst>
          </p:cNvPr>
          <p:cNvSpPr>
            <a:spLocks noGrp="1" noChangeArrowheads="1"/>
          </p:cNvSpPr>
          <p:nvPr>
            <p:ph idx="1"/>
          </p:nvPr>
        </p:nvSpPr>
        <p:spPr bwMode="auto">
          <a:xfrm>
            <a:off x="838200" y="2293134"/>
            <a:ext cx="663675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646978"/>
                </a:solidFill>
                <a:effectLst/>
                <a:latin typeface="Courier New" panose="02070309020205020404" pitchFamily="49" charset="0"/>
                <a:cs typeface="Courier New" panose="02070309020205020404" pitchFamily="49" charset="0"/>
              </a:rPr>
              <a:t>CREATE TABLE server_logs(</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646978"/>
                </a:solidFill>
                <a:effectLst/>
                <a:latin typeface="Courier New" panose="02070309020205020404" pitchFamily="49" charset="0"/>
                <a:cs typeface="Courier New" panose="02070309020205020404" pitchFamily="49" charset="0"/>
              </a:rPr>
              <a:t>   log_hour timestamp,</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646978"/>
                </a:solidFill>
                <a:effectLst/>
                <a:latin typeface="Courier New" panose="02070309020205020404" pitchFamily="49" charset="0"/>
                <a:cs typeface="Courier New" panose="02070309020205020404" pitchFamily="49" charset="0"/>
              </a:rPr>
              <a:t>   log_level text,</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646978"/>
                </a:solidFill>
                <a:effectLst/>
                <a:latin typeface="Courier New" panose="02070309020205020404" pitchFamily="49" charset="0"/>
                <a:cs typeface="Courier New" panose="02070309020205020404" pitchFamily="49" charset="0"/>
              </a:rPr>
              <a:t>   message text,</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646978"/>
                </a:solidFill>
                <a:effectLst/>
                <a:latin typeface="Courier New" panose="02070309020205020404" pitchFamily="49" charset="0"/>
                <a:cs typeface="Courier New" panose="02070309020205020404" pitchFamily="49" charset="0"/>
              </a:rPr>
              <a:t>   server text,</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646978"/>
                </a:solidFill>
                <a:effectLst/>
                <a:latin typeface="Courier New" panose="02070309020205020404" pitchFamily="49" charset="0"/>
                <a:cs typeface="Courier New" panose="02070309020205020404" pitchFamily="49" charset="0"/>
              </a:rPr>
              <a:t>   PRIMARY KEY ((log_hour, server))</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646978"/>
                </a:solidFill>
                <a:effectLst/>
                <a:latin typeface="Courier New" panose="02070309020205020404" pitchFamily="49" charset="0"/>
                <a:cs typeface="Courier New" panose="02070309020205020404" pitchFamily="49" charset="0"/>
              </a:rPr>
              <a:t>   )</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646978"/>
                </a:solidFill>
                <a:effectLst/>
                <a:latin typeface="aktiv-grotesk"/>
              </a:rPr>
              <a:t>partition key: </a:t>
            </a:r>
            <a:r>
              <a:rPr kumimoji="0" lang="en-US" altLang="en-US" sz="2400" b="1" i="0" u="none" strike="noStrike" cap="none" normalizeH="0" baseline="0">
                <a:ln>
                  <a:noFill/>
                </a:ln>
                <a:solidFill>
                  <a:srgbClr val="646978"/>
                </a:solidFill>
                <a:effectLst/>
                <a:latin typeface="aktiv-grotesk"/>
              </a:rPr>
              <a:t>log_hour,</a:t>
            </a:r>
            <a:r>
              <a:rPr kumimoji="0" lang="en-US" altLang="en-US" sz="2400" b="0" i="0" u="none" strike="noStrike" cap="none" normalizeH="0" baseline="0">
                <a:ln>
                  <a:noFill/>
                </a:ln>
                <a:solidFill>
                  <a:srgbClr val="646978"/>
                </a:solidFill>
                <a:effectLst/>
                <a:latin typeface="aktiv-grotesk"/>
              </a:rPr>
              <a:t> </a:t>
            </a:r>
            <a:r>
              <a:rPr kumimoji="0" lang="en-US" altLang="en-US" sz="2400" b="1" i="0" u="none" strike="noStrike" cap="none" normalizeH="0" baseline="0">
                <a:ln>
                  <a:noFill/>
                </a:ln>
                <a:solidFill>
                  <a:srgbClr val="646978"/>
                </a:solidFill>
                <a:effectLst/>
                <a:latin typeface="aktiv-grotesk"/>
              </a:rPr>
              <a:t>server</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646978"/>
                </a:solidFill>
                <a:effectLst/>
                <a:latin typeface="aktiv-grotesk"/>
              </a:rPr>
              <a:t>clustering columns: none</a:t>
            </a:r>
            <a:endParaRPr kumimoji="0" lang="en-US" altLang="en-US" sz="24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4311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D873-E4D9-4B44-AE94-5B0AB4D03415}"/>
              </a:ext>
            </a:extLst>
          </p:cNvPr>
          <p:cNvSpPr>
            <a:spLocks noGrp="1"/>
          </p:cNvSpPr>
          <p:nvPr>
            <p:ph type="title"/>
          </p:nvPr>
        </p:nvSpPr>
        <p:spPr/>
        <p:txBody>
          <a:bodyPr/>
          <a:lstStyle/>
          <a:p>
            <a:r>
              <a:rPr lang="en-US" dirty="0"/>
              <a:t>SAMPLE 4</a:t>
            </a:r>
            <a:endParaRPr lang="en-IN" dirty="0"/>
          </a:p>
        </p:txBody>
      </p:sp>
      <p:sp>
        <p:nvSpPr>
          <p:cNvPr id="3" name="Rectangle 1">
            <a:extLst>
              <a:ext uri="{FF2B5EF4-FFF2-40B4-BE49-F238E27FC236}">
                <a16:creationId xmlns:a16="http://schemas.microsoft.com/office/drawing/2014/main" id="{41F23A45-C210-4638-B041-7F49627B3D9B}"/>
              </a:ext>
            </a:extLst>
          </p:cNvPr>
          <p:cNvSpPr>
            <a:spLocks noGrp="1" noChangeArrowheads="1"/>
          </p:cNvSpPr>
          <p:nvPr>
            <p:ph idx="1"/>
          </p:nvPr>
        </p:nvSpPr>
        <p:spPr bwMode="auto">
          <a:xfrm>
            <a:off x="838200" y="1800692"/>
            <a:ext cx="10065576"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34"/>
                </a:solidFill>
                <a:effectLst/>
                <a:latin typeface="aktiv-grotesk"/>
              </a:rPr>
              <a:t>DEFINITION 4:</a:t>
            </a:r>
            <a:endParaRPr kumimoji="0" lang="en-US" altLang="en-US" b="1" i="0" u="none" strike="noStrike" cap="none" normalizeH="0" baseline="0" dirty="0">
              <a:ln>
                <a:noFill/>
              </a:ln>
              <a:solidFill>
                <a:srgbClr val="000034"/>
              </a:solidFill>
              <a:effectLst/>
              <a:latin typeface="aktiv-grotes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CREATE TABLE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server_logs</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log_hour</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timestamp,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log_level</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message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server text,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PRIMARY KEY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log_hour</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server),</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log_level</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)WITH CLUSTERING ORDER BY (</a:t>
            </a:r>
            <a:r>
              <a:rPr kumimoji="0" lang="en-US" altLang="en-US" b="1" i="0" u="none" strike="noStrike" cap="none" normalizeH="0" baseline="0" dirty="0" err="1">
                <a:ln>
                  <a:noFill/>
                </a:ln>
                <a:solidFill>
                  <a:srgbClr val="646978"/>
                </a:solidFill>
                <a:effectLst/>
                <a:latin typeface="Courier New" panose="02070309020205020404" pitchFamily="49" charset="0"/>
                <a:cs typeface="Courier New" panose="02070309020205020404" pitchFamily="49" charset="0"/>
              </a:rPr>
              <a:t>log_level</a:t>
            </a:r>
            <a:r>
              <a:rPr kumimoji="0" lang="en-US" altLang="en-US" b="1" i="0" u="none" strike="noStrike" cap="none" normalizeH="0" baseline="0" dirty="0">
                <a:ln>
                  <a:noFill/>
                </a:ln>
                <a:solidFill>
                  <a:srgbClr val="646978"/>
                </a:solidFill>
                <a:effectLst/>
                <a:latin typeface="Courier New" panose="02070309020205020404" pitchFamily="49" charset="0"/>
                <a:cs typeface="Courier New" panose="02070309020205020404" pitchFamily="49" charset="0"/>
              </a:rPr>
              <a:t> DESC);</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46978"/>
                </a:solidFill>
                <a:effectLst/>
                <a:latin typeface="aktiv-grotesk"/>
              </a:rPr>
              <a:t>partition key: </a:t>
            </a:r>
            <a:r>
              <a:rPr kumimoji="0" lang="en-US" altLang="en-US" b="1" i="0" u="none" strike="noStrike" cap="none" normalizeH="0" baseline="0" dirty="0" err="1">
                <a:ln>
                  <a:noFill/>
                </a:ln>
                <a:solidFill>
                  <a:srgbClr val="646978"/>
                </a:solidFill>
                <a:effectLst/>
                <a:latin typeface="aktiv-grotesk"/>
              </a:rPr>
              <a:t>log_hour</a:t>
            </a:r>
            <a:r>
              <a:rPr kumimoji="0" lang="en-US" altLang="en-US" b="1" i="0" u="none" strike="noStrike" cap="none" normalizeH="0" baseline="0" dirty="0">
                <a:ln>
                  <a:noFill/>
                </a:ln>
                <a:solidFill>
                  <a:srgbClr val="646978"/>
                </a:solidFill>
                <a:effectLst/>
                <a:latin typeface="aktiv-grotesk"/>
              </a:rPr>
              <a:t>,</a:t>
            </a:r>
            <a:r>
              <a:rPr kumimoji="0" lang="en-US" altLang="en-US" b="0" i="0" u="none" strike="noStrike" cap="none" normalizeH="0" baseline="0" dirty="0">
                <a:ln>
                  <a:noFill/>
                </a:ln>
                <a:solidFill>
                  <a:srgbClr val="646978"/>
                </a:solidFill>
                <a:effectLst/>
                <a:latin typeface="aktiv-grotesk"/>
              </a:rPr>
              <a:t> </a:t>
            </a:r>
            <a:r>
              <a:rPr kumimoji="0" lang="en-US" altLang="en-US" b="1" i="0" u="none" strike="noStrike" cap="none" normalizeH="0" baseline="0" dirty="0">
                <a:ln>
                  <a:noFill/>
                </a:ln>
                <a:solidFill>
                  <a:srgbClr val="646978"/>
                </a:solidFill>
                <a:effectLst/>
                <a:latin typeface="aktiv-grotesk"/>
              </a:rPr>
              <a:t>server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46978"/>
                </a:solidFill>
                <a:effectLst/>
                <a:latin typeface="aktiv-grotesk"/>
              </a:rPr>
              <a:t>clustering columns: </a:t>
            </a:r>
            <a:r>
              <a:rPr kumimoji="0" lang="en-US" altLang="en-US" b="1" i="0" u="none" strike="noStrike" cap="none" normalizeH="0" baseline="0" dirty="0" err="1">
                <a:ln>
                  <a:noFill/>
                </a:ln>
                <a:solidFill>
                  <a:srgbClr val="646978"/>
                </a:solidFill>
                <a:effectLst/>
                <a:latin typeface="aktiv-grotesk"/>
              </a:rPr>
              <a:t>log_level</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86874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5A14-E306-478E-BF49-D92986CFA4F8}"/>
              </a:ext>
            </a:extLst>
          </p:cNvPr>
          <p:cNvSpPr>
            <a:spLocks noGrp="1"/>
          </p:cNvSpPr>
          <p:nvPr>
            <p:ph type="title"/>
          </p:nvPr>
        </p:nvSpPr>
        <p:spPr/>
        <p:txBody>
          <a:bodyPr/>
          <a:lstStyle/>
          <a:p>
            <a:r>
              <a:rPr lang="en-US" dirty="0"/>
              <a:t>Tokens</a:t>
            </a:r>
            <a:endParaRPr lang="en-IN" dirty="0"/>
          </a:p>
        </p:txBody>
      </p:sp>
      <p:graphicFrame>
        <p:nvGraphicFramePr>
          <p:cNvPr id="4" name="Content Placeholder 3">
            <a:extLst>
              <a:ext uri="{FF2B5EF4-FFF2-40B4-BE49-F238E27FC236}">
                <a16:creationId xmlns:a16="http://schemas.microsoft.com/office/drawing/2014/main" id="{109D2465-C261-4FAC-8618-5B434C14D411}"/>
              </a:ext>
            </a:extLst>
          </p:cNvPr>
          <p:cNvGraphicFramePr>
            <a:graphicFrameLocks noGrp="1"/>
          </p:cNvGraphicFramePr>
          <p:nvPr>
            <p:ph idx="1"/>
            <p:extLst>
              <p:ext uri="{D42A27DB-BD31-4B8C-83A1-F6EECF244321}">
                <p14:modId xmlns:p14="http://schemas.microsoft.com/office/powerpoint/2010/main" val="2729622420"/>
              </p:ext>
            </p:extLst>
          </p:nvPr>
        </p:nvGraphicFramePr>
        <p:xfrm>
          <a:off x="838200" y="1399592"/>
          <a:ext cx="10515600" cy="4777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69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07F114-53C3-48AC-BA81-6E33C76AA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81000"/>
            <a:ext cx="6096000" cy="6096000"/>
          </a:xfrm>
          <a:prstGeom prst="rect">
            <a:avLst/>
          </a:prstGeom>
        </p:spPr>
      </p:pic>
    </p:spTree>
    <p:extLst>
      <p:ext uri="{BB962C8B-B14F-4D97-AF65-F5344CB8AC3E}">
        <p14:creationId xmlns:p14="http://schemas.microsoft.com/office/powerpoint/2010/main" val="3219422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9A3C-5490-4D54-8082-2F22EFE749AD}"/>
              </a:ext>
            </a:extLst>
          </p:cNvPr>
          <p:cNvSpPr>
            <a:spLocks noGrp="1"/>
          </p:cNvSpPr>
          <p:nvPr>
            <p:ph type="title"/>
          </p:nvPr>
        </p:nvSpPr>
        <p:spPr/>
        <p:txBody>
          <a:bodyPr/>
          <a:lstStyle/>
          <a:p>
            <a:r>
              <a:rPr lang="en-US" dirty="0"/>
              <a:t>Few important points</a:t>
            </a:r>
            <a:endParaRPr lang="en-IN" dirty="0"/>
          </a:p>
        </p:txBody>
      </p:sp>
      <p:graphicFrame>
        <p:nvGraphicFramePr>
          <p:cNvPr id="4" name="Content Placeholder 3">
            <a:extLst>
              <a:ext uri="{FF2B5EF4-FFF2-40B4-BE49-F238E27FC236}">
                <a16:creationId xmlns:a16="http://schemas.microsoft.com/office/drawing/2014/main" id="{E4A1C0EE-C9B8-4478-BACE-E146C3BC9311}"/>
              </a:ext>
            </a:extLst>
          </p:cNvPr>
          <p:cNvGraphicFramePr>
            <a:graphicFrameLocks noGrp="1"/>
          </p:cNvGraphicFramePr>
          <p:nvPr>
            <p:ph idx="1"/>
            <p:extLst>
              <p:ext uri="{D42A27DB-BD31-4B8C-83A1-F6EECF244321}">
                <p14:modId xmlns:p14="http://schemas.microsoft.com/office/powerpoint/2010/main" val="11195224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274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E310-D22C-4746-AFAA-C5C4FA054572}"/>
              </a:ext>
            </a:extLst>
          </p:cNvPr>
          <p:cNvSpPr>
            <a:spLocks noGrp="1"/>
          </p:cNvSpPr>
          <p:nvPr>
            <p:ph type="title"/>
          </p:nvPr>
        </p:nvSpPr>
        <p:spPr>
          <a:xfrm>
            <a:off x="838200" y="365126"/>
            <a:ext cx="10515600" cy="931830"/>
          </a:xfrm>
        </p:spPr>
        <p:txBody>
          <a:bodyPr/>
          <a:lstStyle/>
          <a:p>
            <a:r>
              <a:rPr lang="en-US" dirty="0"/>
              <a:t>Few more important points</a:t>
            </a:r>
            <a:endParaRPr lang="en-IN" dirty="0"/>
          </a:p>
        </p:txBody>
      </p:sp>
      <p:graphicFrame>
        <p:nvGraphicFramePr>
          <p:cNvPr id="4" name="Content Placeholder 3">
            <a:extLst>
              <a:ext uri="{FF2B5EF4-FFF2-40B4-BE49-F238E27FC236}">
                <a16:creationId xmlns:a16="http://schemas.microsoft.com/office/drawing/2014/main" id="{A12DE26C-F4D5-4956-AEC6-DFAF9194F2E0}"/>
              </a:ext>
            </a:extLst>
          </p:cNvPr>
          <p:cNvGraphicFramePr>
            <a:graphicFrameLocks noGrp="1"/>
          </p:cNvGraphicFramePr>
          <p:nvPr>
            <p:ph idx="1"/>
            <p:extLst>
              <p:ext uri="{D42A27DB-BD31-4B8C-83A1-F6EECF244321}">
                <p14:modId xmlns:p14="http://schemas.microsoft.com/office/powerpoint/2010/main" val="2553794484"/>
              </p:ext>
            </p:extLst>
          </p:nvPr>
        </p:nvGraphicFramePr>
        <p:xfrm>
          <a:off x="838200" y="1156995"/>
          <a:ext cx="10515600" cy="5019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828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E078-9122-46C8-B00A-1922DED72138}"/>
              </a:ext>
            </a:extLst>
          </p:cNvPr>
          <p:cNvSpPr>
            <a:spLocks noGrp="1"/>
          </p:cNvSpPr>
          <p:nvPr>
            <p:ph type="title"/>
          </p:nvPr>
        </p:nvSpPr>
        <p:spPr/>
        <p:txBody>
          <a:bodyPr/>
          <a:lstStyle/>
          <a:p>
            <a:r>
              <a:rPr lang="en-US" dirty="0"/>
              <a:t>Example 1 ---Predict the distribution in 5 node cluster</a:t>
            </a:r>
            <a:endParaRPr lang="en-IN" dirty="0"/>
          </a:p>
        </p:txBody>
      </p:sp>
      <p:pic>
        <p:nvPicPr>
          <p:cNvPr id="8" name="Picture 7">
            <a:extLst>
              <a:ext uri="{FF2B5EF4-FFF2-40B4-BE49-F238E27FC236}">
                <a16:creationId xmlns:a16="http://schemas.microsoft.com/office/drawing/2014/main" id="{78E6E95A-5E3B-49E6-8C29-F0FBFCF75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630522"/>
            <a:ext cx="11215396" cy="5227477"/>
          </a:xfrm>
          <a:prstGeom prst="rect">
            <a:avLst/>
          </a:prstGeom>
        </p:spPr>
      </p:pic>
    </p:spTree>
    <p:extLst>
      <p:ext uri="{BB962C8B-B14F-4D97-AF65-F5344CB8AC3E}">
        <p14:creationId xmlns:p14="http://schemas.microsoft.com/office/powerpoint/2010/main" val="221955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0F80-BCD0-4C6E-A4E9-F2CAAAE56A90}"/>
              </a:ext>
            </a:extLst>
          </p:cNvPr>
          <p:cNvSpPr>
            <a:spLocks noGrp="1"/>
          </p:cNvSpPr>
          <p:nvPr>
            <p:ph type="title"/>
          </p:nvPr>
        </p:nvSpPr>
        <p:spPr/>
        <p:txBody>
          <a:bodyPr/>
          <a:lstStyle/>
          <a:p>
            <a:r>
              <a:rPr lang="en-US" dirty="0"/>
              <a:t>Brief history</a:t>
            </a:r>
            <a:endParaRPr lang="en-IN" dirty="0"/>
          </a:p>
        </p:txBody>
      </p:sp>
      <p:graphicFrame>
        <p:nvGraphicFramePr>
          <p:cNvPr id="4" name="Content Placeholder 3">
            <a:extLst>
              <a:ext uri="{FF2B5EF4-FFF2-40B4-BE49-F238E27FC236}">
                <a16:creationId xmlns:a16="http://schemas.microsoft.com/office/drawing/2014/main" id="{F0A263D1-3EF2-46AD-BB9A-8C0D0C335C40}"/>
              </a:ext>
            </a:extLst>
          </p:cNvPr>
          <p:cNvGraphicFramePr>
            <a:graphicFrameLocks noGrp="1"/>
          </p:cNvGraphicFramePr>
          <p:nvPr>
            <p:ph idx="1"/>
            <p:extLst>
              <p:ext uri="{D42A27DB-BD31-4B8C-83A1-F6EECF244321}">
                <p14:modId xmlns:p14="http://schemas.microsoft.com/office/powerpoint/2010/main" val="11518394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80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5039-57CA-44E3-AD74-1820485F2970}"/>
              </a:ext>
            </a:extLst>
          </p:cNvPr>
          <p:cNvSpPr>
            <a:spLocks noGrp="1"/>
          </p:cNvSpPr>
          <p:nvPr>
            <p:ph type="title"/>
          </p:nvPr>
        </p:nvSpPr>
        <p:spPr/>
        <p:txBody>
          <a:bodyPr/>
          <a:lstStyle/>
          <a:p>
            <a:r>
              <a:rPr lang="en-US" dirty="0"/>
              <a:t>Example 1 Answer</a:t>
            </a:r>
            <a:endParaRPr lang="en-IN" dirty="0"/>
          </a:p>
        </p:txBody>
      </p:sp>
      <p:pic>
        <p:nvPicPr>
          <p:cNvPr id="5" name="Picture 4">
            <a:extLst>
              <a:ext uri="{FF2B5EF4-FFF2-40B4-BE49-F238E27FC236}">
                <a16:creationId xmlns:a16="http://schemas.microsoft.com/office/drawing/2014/main" id="{94A8F1A1-36EF-4DE9-AD4C-0B218D60F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3" y="1278294"/>
            <a:ext cx="8518849" cy="4795935"/>
          </a:xfrm>
          <a:prstGeom prst="rect">
            <a:avLst/>
          </a:prstGeom>
        </p:spPr>
      </p:pic>
    </p:spTree>
    <p:extLst>
      <p:ext uri="{BB962C8B-B14F-4D97-AF65-F5344CB8AC3E}">
        <p14:creationId xmlns:p14="http://schemas.microsoft.com/office/powerpoint/2010/main" val="2747381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16F7-CCBC-4C06-A905-4AA130C298AC}"/>
              </a:ext>
            </a:extLst>
          </p:cNvPr>
          <p:cNvSpPr>
            <a:spLocks noGrp="1"/>
          </p:cNvSpPr>
          <p:nvPr>
            <p:ph type="title"/>
          </p:nvPr>
        </p:nvSpPr>
        <p:spPr/>
        <p:txBody>
          <a:bodyPr/>
          <a:lstStyle/>
          <a:p>
            <a:r>
              <a:rPr lang="en-US" dirty="0"/>
              <a:t>Example 2 ---Predict the distribution in 5 node cluster</a:t>
            </a:r>
            <a:endParaRPr lang="en-IN" dirty="0"/>
          </a:p>
        </p:txBody>
      </p:sp>
      <p:pic>
        <p:nvPicPr>
          <p:cNvPr id="5" name="Picture 4">
            <a:extLst>
              <a:ext uri="{FF2B5EF4-FFF2-40B4-BE49-F238E27FC236}">
                <a16:creationId xmlns:a16="http://schemas.microsoft.com/office/drawing/2014/main" id="{90869E8F-C26E-4530-A7E1-9D18EE0D7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7"/>
            <a:ext cx="10610461" cy="5092667"/>
          </a:xfrm>
          <a:prstGeom prst="rect">
            <a:avLst/>
          </a:prstGeom>
        </p:spPr>
      </p:pic>
    </p:spTree>
    <p:extLst>
      <p:ext uri="{BB962C8B-B14F-4D97-AF65-F5344CB8AC3E}">
        <p14:creationId xmlns:p14="http://schemas.microsoft.com/office/powerpoint/2010/main" val="4111557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8407-03DF-4BDC-9E7C-30DBE2C2B2C6}"/>
              </a:ext>
            </a:extLst>
          </p:cNvPr>
          <p:cNvSpPr>
            <a:spLocks noGrp="1"/>
          </p:cNvSpPr>
          <p:nvPr>
            <p:ph type="title"/>
          </p:nvPr>
        </p:nvSpPr>
        <p:spPr/>
        <p:txBody>
          <a:bodyPr/>
          <a:lstStyle/>
          <a:p>
            <a:r>
              <a:rPr lang="en-US" dirty="0"/>
              <a:t>Answer</a:t>
            </a:r>
            <a:endParaRPr lang="en-IN" dirty="0"/>
          </a:p>
        </p:txBody>
      </p:sp>
      <p:pic>
        <p:nvPicPr>
          <p:cNvPr id="5" name="Picture 4">
            <a:extLst>
              <a:ext uri="{FF2B5EF4-FFF2-40B4-BE49-F238E27FC236}">
                <a16:creationId xmlns:a16="http://schemas.microsoft.com/office/drawing/2014/main" id="{EC62A9DB-229B-4951-8A94-D8B4ED1CF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869" y="1483567"/>
            <a:ext cx="6363478" cy="5215813"/>
          </a:xfrm>
          <a:prstGeom prst="rect">
            <a:avLst/>
          </a:prstGeom>
        </p:spPr>
      </p:pic>
    </p:spTree>
    <p:extLst>
      <p:ext uri="{BB962C8B-B14F-4D97-AF65-F5344CB8AC3E}">
        <p14:creationId xmlns:p14="http://schemas.microsoft.com/office/powerpoint/2010/main" val="2768581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C88C-839C-4A1C-9A6D-0DD3ABE75568}"/>
              </a:ext>
            </a:extLst>
          </p:cNvPr>
          <p:cNvSpPr>
            <a:spLocks noGrp="1"/>
          </p:cNvSpPr>
          <p:nvPr>
            <p:ph type="title"/>
          </p:nvPr>
        </p:nvSpPr>
        <p:spPr/>
        <p:txBody>
          <a:bodyPr/>
          <a:lstStyle/>
          <a:p>
            <a:r>
              <a:rPr lang="en-US" dirty="0"/>
              <a:t>Paradigm shift in Cassandra</a:t>
            </a:r>
            <a:endParaRPr lang="en-IN" dirty="0"/>
          </a:p>
        </p:txBody>
      </p:sp>
      <p:sp>
        <p:nvSpPr>
          <p:cNvPr id="3" name="Content Placeholder 2">
            <a:extLst>
              <a:ext uri="{FF2B5EF4-FFF2-40B4-BE49-F238E27FC236}">
                <a16:creationId xmlns:a16="http://schemas.microsoft.com/office/drawing/2014/main" id="{CCA8A73F-13A3-46CB-BF44-0DD619943D53}"/>
              </a:ext>
            </a:extLst>
          </p:cNvPr>
          <p:cNvSpPr>
            <a:spLocks noGrp="1"/>
          </p:cNvSpPr>
          <p:nvPr>
            <p:ph idx="1"/>
          </p:nvPr>
        </p:nvSpPr>
        <p:spPr/>
        <p:txBody>
          <a:bodyPr/>
          <a:lstStyle/>
          <a:p>
            <a:r>
              <a:rPr lang="en-US" dirty="0"/>
              <a:t>Decide query first before deciding the model</a:t>
            </a:r>
          </a:p>
          <a:p>
            <a:r>
              <a:rPr lang="en-US" dirty="0"/>
              <a:t>Row is not segmented, Entire row exists in node</a:t>
            </a:r>
          </a:p>
          <a:p>
            <a:r>
              <a:rPr lang="en-US" dirty="0"/>
              <a:t>Check for HOTSPOTS and how data will get divided</a:t>
            </a:r>
          </a:p>
          <a:p>
            <a:pPr lvl="1"/>
            <a:r>
              <a:rPr lang="en-US" dirty="0"/>
              <a:t>Hot spots occur when a particular key (row) gets so many queries that it causes the load on the machine to spike</a:t>
            </a:r>
          </a:p>
          <a:p>
            <a:r>
              <a:rPr lang="en-US" dirty="0"/>
              <a:t>Think on row size</a:t>
            </a:r>
          </a:p>
          <a:p>
            <a:pPr lvl="1"/>
            <a:r>
              <a:rPr lang="en-US" dirty="0"/>
              <a:t>A single row has to fit on disk; if you have a single row containing billions of columns, it may extend past the amount of available disk space on the drive</a:t>
            </a:r>
            <a:endParaRPr lang="en-IN" dirty="0"/>
          </a:p>
        </p:txBody>
      </p:sp>
    </p:spTree>
    <p:extLst>
      <p:ext uri="{BB962C8B-B14F-4D97-AF65-F5344CB8AC3E}">
        <p14:creationId xmlns:p14="http://schemas.microsoft.com/office/powerpoint/2010/main" val="1921165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CCBC61-B2AC-4304-8AF0-BE135279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50" y="66205"/>
            <a:ext cx="10564699" cy="6725589"/>
          </a:xfrm>
          <a:prstGeom prst="rect">
            <a:avLst/>
          </a:prstGeom>
        </p:spPr>
      </p:pic>
      <p:graphicFrame>
        <p:nvGraphicFramePr>
          <p:cNvPr id="7" name="Diagram 6">
            <a:extLst>
              <a:ext uri="{FF2B5EF4-FFF2-40B4-BE49-F238E27FC236}">
                <a16:creationId xmlns:a16="http://schemas.microsoft.com/office/drawing/2014/main" id="{DB8076B3-DE77-4DCC-BB7E-D700D52944B1}"/>
              </a:ext>
            </a:extLst>
          </p:cNvPr>
          <p:cNvGraphicFramePr/>
          <p:nvPr>
            <p:extLst>
              <p:ext uri="{D42A27DB-BD31-4B8C-83A1-F6EECF244321}">
                <p14:modId xmlns:p14="http://schemas.microsoft.com/office/powerpoint/2010/main" val="1134266175"/>
              </p:ext>
            </p:extLst>
          </p:nvPr>
        </p:nvGraphicFramePr>
        <p:xfrm>
          <a:off x="998376" y="2920482"/>
          <a:ext cx="9965093" cy="3396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320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8BD3C3-ED21-4863-8E97-18469B02D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939" y="578498"/>
            <a:ext cx="7002587" cy="3959308"/>
          </a:xfrm>
          <a:prstGeom prst="rect">
            <a:avLst/>
          </a:prstGeom>
        </p:spPr>
      </p:pic>
      <p:graphicFrame>
        <p:nvGraphicFramePr>
          <p:cNvPr id="9" name="Diagram 8">
            <a:extLst>
              <a:ext uri="{FF2B5EF4-FFF2-40B4-BE49-F238E27FC236}">
                <a16:creationId xmlns:a16="http://schemas.microsoft.com/office/drawing/2014/main" id="{972AA1F1-EDF0-46BD-8B83-7D0338403B1F}"/>
              </a:ext>
            </a:extLst>
          </p:cNvPr>
          <p:cNvGraphicFramePr/>
          <p:nvPr>
            <p:extLst>
              <p:ext uri="{D42A27DB-BD31-4B8C-83A1-F6EECF244321}">
                <p14:modId xmlns:p14="http://schemas.microsoft.com/office/powerpoint/2010/main" val="321421896"/>
              </p:ext>
            </p:extLst>
          </p:nvPr>
        </p:nvGraphicFramePr>
        <p:xfrm>
          <a:off x="1352939" y="3984171"/>
          <a:ext cx="9069355" cy="2472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0515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CDE0E-6DD9-460D-A81D-5D38D7672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2" y="755780"/>
            <a:ext cx="8285584" cy="3667716"/>
          </a:xfrm>
          <a:prstGeom prst="rect">
            <a:avLst/>
          </a:prstGeom>
        </p:spPr>
      </p:pic>
      <p:pic>
        <p:nvPicPr>
          <p:cNvPr id="6" name="Picture 5">
            <a:extLst>
              <a:ext uri="{FF2B5EF4-FFF2-40B4-BE49-F238E27FC236}">
                <a16:creationId xmlns:a16="http://schemas.microsoft.com/office/drawing/2014/main" id="{C857AF17-9667-4482-9A04-A313571BE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16" y="4580545"/>
            <a:ext cx="8397968" cy="1988992"/>
          </a:xfrm>
          <a:prstGeom prst="rect">
            <a:avLst/>
          </a:prstGeom>
        </p:spPr>
      </p:pic>
    </p:spTree>
    <p:extLst>
      <p:ext uri="{BB962C8B-B14F-4D97-AF65-F5344CB8AC3E}">
        <p14:creationId xmlns:p14="http://schemas.microsoft.com/office/powerpoint/2010/main" val="105314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235E-8CDA-4134-BB6F-FF548DFEA947}"/>
              </a:ext>
            </a:extLst>
          </p:cNvPr>
          <p:cNvSpPr>
            <a:spLocks noGrp="1"/>
          </p:cNvSpPr>
          <p:nvPr>
            <p:ph type="title"/>
          </p:nvPr>
        </p:nvSpPr>
        <p:spPr/>
        <p:txBody>
          <a:bodyPr/>
          <a:lstStyle/>
          <a:p>
            <a:r>
              <a:rPr lang="en-US" dirty="0"/>
              <a:t>Features</a:t>
            </a:r>
            <a:endParaRPr lang="en-IN" dirty="0"/>
          </a:p>
        </p:txBody>
      </p:sp>
      <p:graphicFrame>
        <p:nvGraphicFramePr>
          <p:cNvPr id="4" name="Content Placeholder 3">
            <a:extLst>
              <a:ext uri="{FF2B5EF4-FFF2-40B4-BE49-F238E27FC236}">
                <a16:creationId xmlns:a16="http://schemas.microsoft.com/office/drawing/2014/main" id="{DEFD2301-1A08-496B-9984-FEC5422C37EF}"/>
              </a:ext>
            </a:extLst>
          </p:cNvPr>
          <p:cNvGraphicFramePr>
            <a:graphicFrameLocks noGrp="1"/>
          </p:cNvGraphicFramePr>
          <p:nvPr>
            <p:ph idx="1"/>
            <p:extLst>
              <p:ext uri="{D42A27DB-BD31-4B8C-83A1-F6EECF244321}">
                <p14:modId xmlns:p14="http://schemas.microsoft.com/office/powerpoint/2010/main" val="33196231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14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4EEC-077A-4387-93A9-F85CDF9C5B69}"/>
              </a:ext>
            </a:extLst>
          </p:cNvPr>
          <p:cNvSpPr>
            <a:spLocks noGrp="1"/>
          </p:cNvSpPr>
          <p:nvPr>
            <p:ph type="title"/>
          </p:nvPr>
        </p:nvSpPr>
        <p:spPr/>
        <p:txBody>
          <a:bodyPr/>
          <a:lstStyle/>
          <a:p>
            <a:r>
              <a:rPr lang="en-US" dirty="0"/>
              <a:t>Features continued</a:t>
            </a:r>
            <a:endParaRPr lang="en-IN" dirty="0"/>
          </a:p>
        </p:txBody>
      </p:sp>
      <p:graphicFrame>
        <p:nvGraphicFramePr>
          <p:cNvPr id="4" name="Content Placeholder 3">
            <a:extLst>
              <a:ext uri="{FF2B5EF4-FFF2-40B4-BE49-F238E27FC236}">
                <a16:creationId xmlns:a16="http://schemas.microsoft.com/office/drawing/2014/main" id="{ECF80CF2-2864-4B03-8CE6-0583AF9118E5}"/>
              </a:ext>
            </a:extLst>
          </p:cNvPr>
          <p:cNvGraphicFramePr>
            <a:graphicFrameLocks noGrp="1"/>
          </p:cNvGraphicFramePr>
          <p:nvPr>
            <p:ph idx="1"/>
            <p:extLst>
              <p:ext uri="{D42A27DB-BD31-4B8C-83A1-F6EECF244321}">
                <p14:modId xmlns:p14="http://schemas.microsoft.com/office/powerpoint/2010/main" val="1318185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240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84B7-9CDD-4613-970B-3A78BA28C122}"/>
              </a:ext>
            </a:extLst>
          </p:cNvPr>
          <p:cNvSpPr>
            <a:spLocks noGrp="1"/>
          </p:cNvSpPr>
          <p:nvPr>
            <p:ph type="title"/>
          </p:nvPr>
        </p:nvSpPr>
        <p:spPr/>
        <p:txBody>
          <a:bodyPr/>
          <a:lstStyle/>
          <a:p>
            <a:r>
              <a:rPr lang="en-US" dirty="0"/>
              <a:t>Cassandra is influenced from?</a:t>
            </a:r>
            <a:endParaRPr lang="en-IN" dirty="0"/>
          </a:p>
        </p:txBody>
      </p:sp>
      <p:graphicFrame>
        <p:nvGraphicFramePr>
          <p:cNvPr id="4" name="Content Placeholder 3">
            <a:extLst>
              <a:ext uri="{FF2B5EF4-FFF2-40B4-BE49-F238E27FC236}">
                <a16:creationId xmlns:a16="http://schemas.microsoft.com/office/drawing/2014/main" id="{8A59387A-ECCA-4824-B6F4-3DAF392F28B1}"/>
              </a:ext>
            </a:extLst>
          </p:cNvPr>
          <p:cNvGraphicFramePr>
            <a:graphicFrameLocks noGrp="1"/>
          </p:cNvGraphicFramePr>
          <p:nvPr>
            <p:ph idx="1"/>
            <p:extLst>
              <p:ext uri="{D42A27DB-BD31-4B8C-83A1-F6EECF244321}">
                <p14:modId xmlns:p14="http://schemas.microsoft.com/office/powerpoint/2010/main" val="810834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72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66D7-694D-4A9F-A20D-53D2F034B8F2}"/>
              </a:ext>
            </a:extLst>
          </p:cNvPr>
          <p:cNvSpPr>
            <a:spLocks noGrp="1"/>
          </p:cNvSpPr>
          <p:nvPr>
            <p:ph type="title"/>
          </p:nvPr>
        </p:nvSpPr>
        <p:spPr/>
        <p:txBody>
          <a:bodyPr/>
          <a:lstStyle/>
          <a:p>
            <a:r>
              <a:rPr lang="en-US" dirty="0"/>
              <a:t>Eagle view of Cassandra</a:t>
            </a:r>
            <a:endParaRPr lang="en-IN" dirty="0"/>
          </a:p>
        </p:txBody>
      </p:sp>
      <p:sp>
        <p:nvSpPr>
          <p:cNvPr id="6" name="TextBox 5">
            <a:extLst>
              <a:ext uri="{FF2B5EF4-FFF2-40B4-BE49-F238E27FC236}">
                <a16:creationId xmlns:a16="http://schemas.microsoft.com/office/drawing/2014/main" id="{BB4C5AD1-A30A-4F59-80F5-7BA455C22752}"/>
              </a:ext>
            </a:extLst>
          </p:cNvPr>
          <p:cNvSpPr txBox="1"/>
          <p:nvPr/>
        </p:nvSpPr>
        <p:spPr>
          <a:xfrm>
            <a:off x="4693298" y="5010539"/>
            <a:ext cx="3107094" cy="821094"/>
          </a:xfrm>
          <a:prstGeom prst="rect">
            <a:avLst/>
          </a:prstGeom>
          <a:noFill/>
        </p:spPr>
        <p:txBody>
          <a:bodyPr wrap="square" rtlCol="0">
            <a:spAutoFit/>
          </a:bodyPr>
          <a:lstStyle/>
          <a:p>
            <a:endParaRPr lang="en-IN" dirty="0"/>
          </a:p>
        </p:txBody>
      </p:sp>
      <p:graphicFrame>
        <p:nvGraphicFramePr>
          <p:cNvPr id="7" name="Diagram 6">
            <a:extLst>
              <a:ext uri="{FF2B5EF4-FFF2-40B4-BE49-F238E27FC236}">
                <a16:creationId xmlns:a16="http://schemas.microsoft.com/office/drawing/2014/main" id="{7823E37B-1DA1-411D-890C-20AE95B2848C}"/>
              </a:ext>
            </a:extLst>
          </p:cNvPr>
          <p:cNvGraphicFramePr/>
          <p:nvPr>
            <p:extLst>
              <p:ext uri="{D42A27DB-BD31-4B8C-83A1-F6EECF244321}">
                <p14:modId xmlns:p14="http://schemas.microsoft.com/office/powerpoint/2010/main" val="2514269476"/>
              </p:ext>
            </p:extLst>
          </p:nvPr>
        </p:nvGraphicFramePr>
        <p:xfrm>
          <a:off x="2032000" y="1418253"/>
          <a:ext cx="8128000" cy="4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14303416-F65D-4BD5-9805-51F48DDF3E67}"/>
              </a:ext>
            </a:extLst>
          </p:cNvPr>
          <p:cNvGraphicFramePr/>
          <p:nvPr>
            <p:extLst>
              <p:ext uri="{D42A27DB-BD31-4B8C-83A1-F6EECF244321}">
                <p14:modId xmlns:p14="http://schemas.microsoft.com/office/powerpoint/2010/main" val="784280076"/>
              </p:ext>
            </p:extLst>
          </p:nvPr>
        </p:nvGraphicFramePr>
        <p:xfrm>
          <a:off x="391886" y="2183362"/>
          <a:ext cx="2752530" cy="25099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2548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506D-3C9D-49C4-9C65-4A0B89024E0A}"/>
              </a:ext>
            </a:extLst>
          </p:cNvPr>
          <p:cNvSpPr>
            <a:spLocks noGrp="1"/>
          </p:cNvSpPr>
          <p:nvPr>
            <p:ph type="title"/>
          </p:nvPr>
        </p:nvSpPr>
        <p:spPr/>
        <p:txBody>
          <a:bodyPr/>
          <a:lstStyle/>
          <a:p>
            <a:r>
              <a:rPr lang="en-US" dirty="0"/>
              <a:t>Few important terminology</a:t>
            </a:r>
            <a:endParaRPr lang="en-IN" dirty="0"/>
          </a:p>
        </p:txBody>
      </p:sp>
      <p:graphicFrame>
        <p:nvGraphicFramePr>
          <p:cNvPr id="4" name="Content Placeholder 3">
            <a:extLst>
              <a:ext uri="{FF2B5EF4-FFF2-40B4-BE49-F238E27FC236}">
                <a16:creationId xmlns:a16="http://schemas.microsoft.com/office/drawing/2014/main" id="{357E0B83-5075-473C-96F6-D5AD1AEC5F3C}"/>
              </a:ext>
            </a:extLst>
          </p:cNvPr>
          <p:cNvGraphicFramePr>
            <a:graphicFrameLocks noGrp="1"/>
          </p:cNvGraphicFramePr>
          <p:nvPr>
            <p:ph idx="1"/>
            <p:extLst>
              <p:ext uri="{D42A27DB-BD31-4B8C-83A1-F6EECF244321}">
                <p14:modId xmlns:p14="http://schemas.microsoft.com/office/powerpoint/2010/main" val="2522353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98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4DDA81-E1F2-4A8A-9AA9-289F9BE83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12" y="614362"/>
            <a:ext cx="10646229" cy="5629275"/>
          </a:xfrm>
          <a:prstGeom prst="rect">
            <a:avLst/>
          </a:prstGeom>
        </p:spPr>
      </p:pic>
    </p:spTree>
    <p:extLst>
      <p:ext uri="{BB962C8B-B14F-4D97-AF65-F5344CB8AC3E}">
        <p14:creationId xmlns:p14="http://schemas.microsoft.com/office/powerpoint/2010/main" val="3034036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1722</Words>
  <Application>Microsoft Office PowerPoint</Application>
  <PresentationFormat>Widescreen</PresentationFormat>
  <Paragraphs>161</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aktiv-grotesk</vt:lpstr>
      <vt:lpstr>Arial</vt:lpstr>
      <vt:lpstr>Calibri</vt:lpstr>
      <vt:lpstr>Calibri Light</vt:lpstr>
      <vt:lpstr>Courier New</vt:lpstr>
      <vt:lpstr>Open Sans</vt:lpstr>
      <vt:lpstr>Raleway</vt:lpstr>
      <vt:lpstr>Office Theme</vt:lpstr>
      <vt:lpstr>Cassandra overview</vt:lpstr>
      <vt:lpstr>What is Cassandra?</vt:lpstr>
      <vt:lpstr>Brief history</vt:lpstr>
      <vt:lpstr>Features</vt:lpstr>
      <vt:lpstr>Features continued</vt:lpstr>
      <vt:lpstr>Cassandra is influenced from?</vt:lpstr>
      <vt:lpstr>Eagle view of Cassandra</vt:lpstr>
      <vt:lpstr>Few important terminology</vt:lpstr>
      <vt:lpstr>PowerPoint Presentation</vt:lpstr>
      <vt:lpstr>PowerPoint Presentation</vt:lpstr>
      <vt:lpstr>PowerPoint Presentation</vt:lpstr>
      <vt:lpstr>Replication factor</vt:lpstr>
      <vt:lpstr>Quorum Consistency</vt:lpstr>
      <vt:lpstr>Tunable consistency</vt:lpstr>
      <vt:lpstr>Components of Cassandra</vt:lpstr>
      <vt:lpstr>Cassandra Architecture </vt:lpstr>
      <vt:lpstr>PowerPoint Presentation</vt:lpstr>
      <vt:lpstr>PowerPoint Presentation</vt:lpstr>
      <vt:lpstr>Cassandra Modelling</vt:lpstr>
      <vt:lpstr>Cassandra Modelling terminology</vt:lpstr>
      <vt:lpstr>SAMPLE 1</vt:lpstr>
      <vt:lpstr>SAMPLE 2</vt:lpstr>
      <vt:lpstr>SAMPLE 3</vt:lpstr>
      <vt:lpstr>SAMPLE 4</vt:lpstr>
      <vt:lpstr>Tokens</vt:lpstr>
      <vt:lpstr>PowerPoint Presentation</vt:lpstr>
      <vt:lpstr>Few important points</vt:lpstr>
      <vt:lpstr>Few more important points</vt:lpstr>
      <vt:lpstr>Example 1 ---Predict the distribution in 5 node cluster</vt:lpstr>
      <vt:lpstr>Example 1 Answer</vt:lpstr>
      <vt:lpstr>Example 2 ---Predict the distribution in 5 node cluster</vt:lpstr>
      <vt:lpstr>Answer</vt:lpstr>
      <vt:lpstr>Paradigm shift in Cassandra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 overview</dc:title>
  <dc:creator>vishu rudra</dc:creator>
  <cp:lastModifiedBy>vishu rudra</cp:lastModifiedBy>
  <cp:revision>86</cp:revision>
  <dcterms:created xsi:type="dcterms:W3CDTF">2021-10-03T14:17:02Z</dcterms:created>
  <dcterms:modified xsi:type="dcterms:W3CDTF">2021-10-04T12:36:22Z</dcterms:modified>
</cp:coreProperties>
</file>