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1" r:id="rId5"/>
    <p:sldId id="272" r:id="rId6"/>
    <p:sldId id="269" r:id="rId7"/>
    <p:sldId id="260" r:id="rId8"/>
    <p:sldId id="261" r:id="rId9"/>
    <p:sldId id="262" r:id="rId10"/>
    <p:sldId id="263" r:id="rId11"/>
    <p:sldId id="259" r:id="rId12"/>
    <p:sldId id="25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02B2EA-90ED-4F90-AD37-05B304D070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893156C-7A16-472F-952D-186C9FEC1787}">
      <dgm:prSet/>
      <dgm:spPr/>
      <dgm:t>
        <a:bodyPr/>
        <a:lstStyle/>
        <a:p>
          <a:r>
            <a:rPr lang="en-US" b="1"/>
            <a:t>Not Only SQL database</a:t>
          </a:r>
          <a:endParaRPr lang="en-IN"/>
        </a:p>
      </dgm:t>
    </dgm:pt>
    <dgm:pt modelId="{146D4ECB-C106-4C93-BBC0-8EA92CD1C375}" type="parTrans" cxnId="{8F2D1F86-75BF-42E8-874B-A58FE41ED516}">
      <dgm:prSet/>
      <dgm:spPr/>
      <dgm:t>
        <a:bodyPr/>
        <a:lstStyle/>
        <a:p>
          <a:endParaRPr lang="en-IN"/>
        </a:p>
      </dgm:t>
    </dgm:pt>
    <dgm:pt modelId="{72318124-F157-4231-9D7D-FE342128165D}" type="sibTrans" cxnId="{8F2D1F86-75BF-42E8-874B-A58FE41ED516}">
      <dgm:prSet/>
      <dgm:spPr/>
      <dgm:t>
        <a:bodyPr/>
        <a:lstStyle/>
        <a:p>
          <a:endParaRPr lang="en-IN"/>
        </a:p>
      </dgm:t>
    </dgm:pt>
    <dgm:pt modelId="{142536D6-115F-4F66-97B5-B523700C7C09}">
      <dgm:prSet/>
      <dgm:spPr/>
      <dgm:t>
        <a:bodyPr/>
        <a:lstStyle/>
        <a:p>
          <a:r>
            <a:rPr lang="en-US"/>
            <a:t>is an alternative to traditional relational databases</a:t>
          </a:r>
          <a:endParaRPr lang="en-IN"/>
        </a:p>
      </dgm:t>
    </dgm:pt>
    <dgm:pt modelId="{F1D218CB-BF1B-46E7-9D4E-F6E05EA9C2CD}" type="parTrans" cxnId="{6E8474F2-BE54-4AC1-8300-B49784C0401C}">
      <dgm:prSet/>
      <dgm:spPr/>
      <dgm:t>
        <a:bodyPr/>
        <a:lstStyle/>
        <a:p>
          <a:endParaRPr lang="en-IN"/>
        </a:p>
      </dgm:t>
    </dgm:pt>
    <dgm:pt modelId="{6CB81D1E-89DC-4676-89DB-1711267E0918}" type="sibTrans" cxnId="{6E8474F2-BE54-4AC1-8300-B49784C0401C}">
      <dgm:prSet/>
      <dgm:spPr/>
      <dgm:t>
        <a:bodyPr/>
        <a:lstStyle/>
        <a:p>
          <a:endParaRPr lang="en-IN"/>
        </a:p>
      </dgm:t>
    </dgm:pt>
    <dgm:pt modelId="{9901B2C0-025A-42CE-B726-9E7CE92B0645}">
      <dgm:prSet/>
      <dgm:spPr/>
      <dgm:t>
        <a:bodyPr/>
        <a:lstStyle/>
        <a:p>
          <a:r>
            <a:rPr lang="en-US"/>
            <a:t>useful for working with large sets of distributed data</a:t>
          </a:r>
          <a:endParaRPr lang="en-IN"/>
        </a:p>
      </dgm:t>
    </dgm:pt>
    <dgm:pt modelId="{DA7852AD-0044-4611-97F4-EE6978CDE8E7}" type="parTrans" cxnId="{29A26007-BCCE-44CA-B8F9-17280E29C68F}">
      <dgm:prSet/>
      <dgm:spPr/>
      <dgm:t>
        <a:bodyPr/>
        <a:lstStyle/>
        <a:p>
          <a:endParaRPr lang="en-IN"/>
        </a:p>
      </dgm:t>
    </dgm:pt>
    <dgm:pt modelId="{40296F96-0A55-427B-B527-65CABA9F5FA0}" type="sibTrans" cxnId="{29A26007-BCCE-44CA-B8F9-17280E29C68F}">
      <dgm:prSet/>
      <dgm:spPr/>
      <dgm:t>
        <a:bodyPr/>
        <a:lstStyle/>
        <a:p>
          <a:endParaRPr lang="en-IN"/>
        </a:p>
      </dgm:t>
    </dgm:pt>
    <dgm:pt modelId="{ACD34B7E-B576-4AE8-A7D6-AAB6013F281B}" type="pres">
      <dgm:prSet presAssocID="{2E02B2EA-90ED-4F90-AD37-05B304D0707E}" presName="linear" presStyleCnt="0">
        <dgm:presLayoutVars>
          <dgm:animLvl val="lvl"/>
          <dgm:resizeHandles val="exact"/>
        </dgm:presLayoutVars>
      </dgm:prSet>
      <dgm:spPr/>
    </dgm:pt>
    <dgm:pt modelId="{44AD620E-5EC4-422B-A7FD-8DF7C1C2D23B}" type="pres">
      <dgm:prSet presAssocID="{8893156C-7A16-472F-952D-186C9FEC178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2A2C27-6BAB-41B2-80C1-41B60A243133}" type="pres">
      <dgm:prSet presAssocID="{72318124-F157-4231-9D7D-FE342128165D}" presName="spacer" presStyleCnt="0"/>
      <dgm:spPr/>
    </dgm:pt>
    <dgm:pt modelId="{2EC3B453-7371-46F3-B9B5-80AFBC557671}" type="pres">
      <dgm:prSet presAssocID="{142536D6-115F-4F66-97B5-B523700C7C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DEB2AF-6C7E-4218-B282-125987D965A3}" type="pres">
      <dgm:prSet presAssocID="{6CB81D1E-89DC-4676-89DB-1711267E0918}" presName="spacer" presStyleCnt="0"/>
      <dgm:spPr/>
    </dgm:pt>
    <dgm:pt modelId="{1F6156D3-973F-4FCA-9D6E-03F83095A455}" type="pres">
      <dgm:prSet presAssocID="{9901B2C0-025A-42CE-B726-9E7CE92B064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9A26007-BCCE-44CA-B8F9-17280E29C68F}" srcId="{2E02B2EA-90ED-4F90-AD37-05B304D0707E}" destId="{9901B2C0-025A-42CE-B726-9E7CE92B0645}" srcOrd="2" destOrd="0" parTransId="{DA7852AD-0044-4611-97F4-EE6978CDE8E7}" sibTransId="{40296F96-0A55-427B-B527-65CABA9F5FA0}"/>
    <dgm:cxn modelId="{10189864-1FE9-415C-A82B-A3CE51BCC74F}" type="presOf" srcId="{8893156C-7A16-472F-952D-186C9FEC1787}" destId="{44AD620E-5EC4-422B-A7FD-8DF7C1C2D23B}" srcOrd="0" destOrd="0" presId="urn:microsoft.com/office/officeart/2005/8/layout/vList2"/>
    <dgm:cxn modelId="{8CF18E6B-9171-48C2-A1FF-F0099AFD28C3}" type="presOf" srcId="{142536D6-115F-4F66-97B5-B523700C7C09}" destId="{2EC3B453-7371-46F3-B9B5-80AFBC557671}" srcOrd="0" destOrd="0" presId="urn:microsoft.com/office/officeart/2005/8/layout/vList2"/>
    <dgm:cxn modelId="{0CF4DC75-220A-4DB7-BE54-00FCA31251E9}" type="presOf" srcId="{9901B2C0-025A-42CE-B726-9E7CE92B0645}" destId="{1F6156D3-973F-4FCA-9D6E-03F83095A455}" srcOrd="0" destOrd="0" presId="urn:microsoft.com/office/officeart/2005/8/layout/vList2"/>
    <dgm:cxn modelId="{8F2D1F86-75BF-42E8-874B-A58FE41ED516}" srcId="{2E02B2EA-90ED-4F90-AD37-05B304D0707E}" destId="{8893156C-7A16-472F-952D-186C9FEC1787}" srcOrd="0" destOrd="0" parTransId="{146D4ECB-C106-4C93-BBC0-8EA92CD1C375}" sibTransId="{72318124-F157-4231-9D7D-FE342128165D}"/>
    <dgm:cxn modelId="{6E8474F2-BE54-4AC1-8300-B49784C0401C}" srcId="{2E02B2EA-90ED-4F90-AD37-05B304D0707E}" destId="{142536D6-115F-4F66-97B5-B523700C7C09}" srcOrd="1" destOrd="0" parTransId="{F1D218CB-BF1B-46E7-9D4E-F6E05EA9C2CD}" sibTransId="{6CB81D1E-89DC-4676-89DB-1711267E0918}"/>
    <dgm:cxn modelId="{36C2BDF9-A451-4190-A4D1-9F7AF09EE1A4}" type="presOf" srcId="{2E02B2EA-90ED-4F90-AD37-05B304D0707E}" destId="{ACD34B7E-B576-4AE8-A7D6-AAB6013F281B}" srcOrd="0" destOrd="0" presId="urn:microsoft.com/office/officeart/2005/8/layout/vList2"/>
    <dgm:cxn modelId="{411FEDFA-978A-4928-8809-AF78C548DAF4}" type="presParOf" srcId="{ACD34B7E-B576-4AE8-A7D6-AAB6013F281B}" destId="{44AD620E-5EC4-422B-A7FD-8DF7C1C2D23B}" srcOrd="0" destOrd="0" presId="urn:microsoft.com/office/officeart/2005/8/layout/vList2"/>
    <dgm:cxn modelId="{D188E88D-1728-4831-ADFC-0B6658F09103}" type="presParOf" srcId="{ACD34B7E-B576-4AE8-A7D6-AAB6013F281B}" destId="{8B2A2C27-6BAB-41B2-80C1-41B60A243133}" srcOrd="1" destOrd="0" presId="urn:microsoft.com/office/officeart/2005/8/layout/vList2"/>
    <dgm:cxn modelId="{E51A30E5-7233-4616-AA0E-E07E8D522D20}" type="presParOf" srcId="{ACD34B7E-B576-4AE8-A7D6-AAB6013F281B}" destId="{2EC3B453-7371-46F3-B9B5-80AFBC557671}" srcOrd="2" destOrd="0" presId="urn:microsoft.com/office/officeart/2005/8/layout/vList2"/>
    <dgm:cxn modelId="{B8635470-205F-4A76-8BB1-66739B95D7B3}" type="presParOf" srcId="{ACD34B7E-B576-4AE8-A7D6-AAB6013F281B}" destId="{1CDEB2AF-6C7E-4218-B282-125987D965A3}" srcOrd="3" destOrd="0" presId="urn:microsoft.com/office/officeart/2005/8/layout/vList2"/>
    <dgm:cxn modelId="{AE83BCCF-C631-489F-8704-2BAFC4567F56}" type="presParOf" srcId="{ACD34B7E-B576-4AE8-A7D6-AAB6013F281B}" destId="{1F6156D3-973F-4FCA-9D6E-03F83095A4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CEC2C0-FCED-4471-A6D5-4EF7960843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CEF06B8-4EF3-447E-AAD5-59590B4FF985}">
      <dgm:prSet/>
      <dgm:spPr/>
      <dgm:t>
        <a:bodyPr/>
        <a:lstStyle/>
        <a:p>
          <a:r>
            <a:rPr lang="en-US"/>
            <a:t>Looser schema definition</a:t>
          </a:r>
          <a:endParaRPr lang="en-IN" dirty="0"/>
        </a:p>
      </dgm:t>
    </dgm:pt>
    <dgm:pt modelId="{3D68A593-267C-4248-81F8-5A88B66858BB}" type="parTrans" cxnId="{40E7A00A-99F9-45BC-BC91-4C90A946DAFB}">
      <dgm:prSet/>
      <dgm:spPr/>
      <dgm:t>
        <a:bodyPr/>
        <a:lstStyle/>
        <a:p>
          <a:endParaRPr lang="en-IN"/>
        </a:p>
      </dgm:t>
    </dgm:pt>
    <dgm:pt modelId="{195398B9-6D69-44C1-B935-CEA42C6AFFE8}" type="sibTrans" cxnId="{40E7A00A-99F9-45BC-BC91-4C90A946DAFB}">
      <dgm:prSet/>
      <dgm:spPr/>
      <dgm:t>
        <a:bodyPr/>
        <a:lstStyle/>
        <a:p>
          <a:endParaRPr lang="en-IN"/>
        </a:p>
      </dgm:t>
    </dgm:pt>
    <dgm:pt modelId="{A8CF8090-E233-4F9E-B38F-65BC4B0AFB4E}">
      <dgm:prSet/>
      <dgm:spPr/>
      <dgm:t>
        <a:bodyPr/>
        <a:lstStyle/>
        <a:p>
          <a:r>
            <a:rPr lang="en-US"/>
            <a:t>•Applications written to deal with specific documents/ data </a:t>
          </a:r>
          <a:endParaRPr lang="en-IN"/>
        </a:p>
      </dgm:t>
    </dgm:pt>
    <dgm:pt modelId="{A39AED07-6A6C-47CA-9598-0364FAC45278}" type="parTrans" cxnId="{5565A645-5F8F-4D11-9F10-33095F378E19}">
      <dgm:prSet/>
      <dgm:spPr/>
      <dgm:t>
        <a:bodyPr/>
        <a:lstStyle/>
        <a:p>
          <a:endParaRPr lang="en-IN"/>
        </a:p>
      </dgm:t>
    </dgm:pt>
    <dgm:pt modelId="{C6E76C65-2CB8-4875-A30F-D3E68C1714A5}" type="sibTrans" cxnId="{5565A645-5F8F-4D11-9F10-33095F378E19}">
      <dgm:prSet/>
      <dgm:spPr/>
      <dgm:t>
        <a:bodyPr/>
        <a:lstStyle/>
        <a:p>
          <a:endParaRPr lang="en-IN"/>
        </a:p>
      </dgm:t>
    </dgm:pt>
    <dgm:pt modelId="{D8D709AE-00AC-44FF-B1FB-B9C349C82B59}">
      <dgm:prSet/>
      <dgm:spPr/>
      <dgm:t>
        <a:bodyPr/>
        <a:lstStyle/>
        <a:p>
          <a:r>
            <a:rPr lang="en-US"/>
            <a:t>•Applications aware of the schema definition as opposed to the data </a:t>
          </a:r>
          <a:endParaRPr lang="en-IN"/>
        </a:p>
      </dgm:t>
    </dgm:pt>
    <dgm:pt modelId="{0594774B-FA19-4370-BA6A-D13CA07959F5}" type="parTrans" cxnId="{32B5D7A1-A4BF-46F8-B993-1EF7E6D9EC3A}">
      <dgm:prSet/>
      <dgm:spPr/>
      <dgm:t>
        <a:bodyPr/>
        <a:lstStyle/>
        <a:p>
          <a:endParaRPr lang="en-IN"/>
        </a:p>
      </dgm:t>
    </dgm:pt>
    <dgm:pt modelId="{CBEB135E-91B3-46B9-8C46-189C22E0CAB2}" type="sibTrans" cxnId="{32B5D7A1-A4BF-46F8-B993-1EF7E6D9EC3A}">
      <dgm:prSet/>
      <dgm:spPr/>
      <dgm:t>
        <a:bodyPr/>
        <a:lstStyle/>
        <a:p>
          <a:endParaRPr lang="en-IN"/>
        </a:p>
      </dgm:t>
    </dgm:pt>
    <dgm:pt modelId="{51E30F90-BB43-494B-A3B3-2D9CF8665797}">
      <dgm:prSet/>
      <dgm:spPr/>
      <dgm:t>
        <a:bodyPr/>
        <a:lstStyle/>
        <a:p>
          <a:r>
            <a:rPr lang="en-US"/>
            <a:t>•Designed to handle distributed, large databases</a:t>
          </a:r>
          <a:endParaRPr lang="en-IN"/>
        </a:p>
      </dgm:t>
    </dgm:pt>
    <dgm:pt modelId="{CE055891-3122-47F9-8C5C-DD9AB41DEEE0}" type="parTrans" cxnId="{F977D40D-547E-4BB6-A63F-C1C9750F6A2D}">
      <dgm:prSet/>
      <dgm:spPr/>
      <dgm:t>
        <a:bodyPr/>
        <a:lstStyle/>
        <a:p>
          <a:endParaRPr lang="en-IN"/>
        </a:p>
      </dgm:t>
    </dgm:pt>
    <dgm:pt modelId="{8BF807AB-6084-450D-BCBD-E5E0D9648675}" type="sibTrans" cxnId="{F977D40D-547E-4BB6-A63F-C1C9750F6A2D}">
      <dgm:prSet/>
      <dgm:spPr/>
      <dgm:t>
        <a:bodyPr/>
        <a:lstStyle/>
        <a:p>
          <a:endParaRPr lang="en-IN"/>
        </a:p>
      </dgm:t>
    </dgm:pt>
    <dgm:pt modelId="{97D48876-642C-44CB-981D-F8297562198C}">
      <dgm:prSet/>
      <dgm:spPr/>
      <dgm:t>
        <a:bodyPr/>
        <a:lstStyle/>
        <a:p>
          <a:r>
            <a:rPr lang="en-US" dirty="0"/>
            <a:t>•Relaxation of the ACID properties </a:t>
          </a:r>
          <a:endParaRPr lang="en-IN" dirty="0"/>
        </a:p>
      </dgm:t>
    </dgm:pt>
    <dgm:pt modelId="{76E592B2-E168-44E4-84A1-14BCF6D8F307}" type="parTrans" cxnId="{4D04D3E1-A619-45FC-B0FC-97F911D094DE}">
      <dgm:prSet/>
      <dgm:spPr/>
      <dgm:t>
        <a:bodyPr/>
        <a:lstStyle/>
        <a:p>
          <a:endParaRPr lang="en-IN"/>
        </a:p>
      </dgm:t>
    </dgm:pt>
    <dgm:pt modelId="{EB35D54F-2220-4F3C-819D-575848A2256F}" type="sibTrans" cxnId="{4D04D3E1-A619-45FC-B0FC-97F911D094DE}">
      <dgm:prSet/>
      <dgm:spPr/>
      <dgm:t>
        <a:bodyPr/>
        <a:lstStyle/>
        <a:p>
          <a:endParaRPr lang="en-IN"/>
        </a:p>
      </dgm:t>
    </dgm:pt>
    <dgm:pt modelId="{3D6518B9-7990-4006-8B65-8DDC1DBFC39D}" type="pres">
      <dgm:prSet presAssocID="{67CEC2C0-FCED-4471-A6D5-4EF7960843EB}" presName="linear" presStyleCnt="0">
        <dgm:presLayoutVars>
          <dgm:animLvl val="lvl"/>
          <dgm:resizeHandles val="exact"/>
        </dgm:presLayoutVars>
      </dgm:prSet>
      <dgm:spPr/>
    </dgm:pt>
    <dgm:pt modelId="{6D672445-30D9-468E-9B6A-A0CB363A2B44}" type="pres">
      <dgm:prSet presAssocID="{BCEF06B8-4EF3-447E-AAD5-59590B4FF98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606C32-9D87-4B68-BE12-9F08D9133E93}" type="pres">
      <dgm:prSet presAssocID="{195398B9-6D69-44C1-B935-CEA42C6AFFE8}" presName="spacer" presStyleCnt="0"/>
      <dgm:spPr/>
    </dgm:pt>
    <dgm:pt modelId="{236DF10D-CA6C-4930-A572-9D23B70F12E1}" type="pres">
      <dgm:prSet presAssocID="{A8CF8090-E233-4F9E-B38F-65BC4B0AFB4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75BD110-86F1-4935-BC85-3F0EF70CF99A}" type="pres">
      <dgm:prSet presAssocID="{C6E76C65-2CB8-4875-A30F-D3E68C1714A5}" presName="spacer" presStyleCnt="0"/>
      <dgm:spPr/>
    </dgm:pt>
    <dgm:pt modelId="{CC8C112C-2F5B-416E-A0A6-8CD36A3CB9FE}" type="pres">
      <dgm:prSet presAssocID="{D8D709AE-00AC-44FF-B1FB-B9C349C82B5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DBDBF12-5994-43B8-A2B7-21AE65B54902}" type="pres">
      <dgm:prSet presAssocID="{CBEB135E-91B3-46B9-8C46-189C22E0CAB2}" presName="spacer" presStyleCnt="0"/>
      <dgm:spPr/>
    </dgm:pt>
    <dgm:pt modelId="{74B36161-3BBD-47C8-AEDF-101FA9D06C16}" type="pres">
      <dgm:prSet presAssocID="{51E30F90-BB43-494B-A3B3-2D9CF866579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172F80B-8170-47D0-84BF-D039528CC5EB}" type="pres">
      <dgm:prSet presAssocID="{8BF807AB-6084-450D-BCBD-E5E0D9648675}" presName="spacer" presStyleCnt="0"/>
      <dgm:spPr/>
    </dgm:pt>
    <dgm:pt modelId="{32416F42-0FF4-4D0E-9A06-CFF96F313E26}" type="pres">
      <dgm:prSet presAssocID="{97D48876-642C-44CB-981D-F8297562198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0E7A00A-99F9-45BC-BC91-4C90A946DAFB}" srcId="{67CEC2C0-FCED-4471-A6D5-4EF7960843EB}" destId="{BCEF06B8-4EF3-447E-AAD5-59590B4FF985}" srcOrd="0" destOrd="0" parTransId="{3D68A593-267C-4248-81F8-5A88B66858BB}" sibTransId="{195398B9-6D69-44C1-B935-CEA42C6AFFE8}"/>
    <dgm:cxn modelId="{F977D40D-547E-4BB6-A63F-C1C9750F6A2D}" srcId="{67CEC2C0-FCED-4471-A6D5-4EF7960843EB}" destId="{51E30F90-BB43-494B-A3B3-2D9CF8665797}" srcOrd="3" destOrd="0" parTransId="{CE055891-3122-47F9-8C5C-DD9AB41DEEE0}" sibTransId="{8BF807AB-6084-450D-BCBD-E5E0D9648675}"/>
    <dgm:cxn modelId="{CDF2C420-D8F3-40B8-BC6B-570934467B13}" type="presOf" srcId="{51E30F90-BB43-494B-A3B3-2D9CF8665797}" destId="{74B36161-3BBD-47C8-AEDF-101FA9D06C16}" srcOrd="0" destOrd="0" presId="urn:microsoft.com/office/officeart/2005/8/layout/vList2"/>
    <dgm:cxn modelId="{5565A645-5F8F-4D11-9F10-33095F378E19}" srcId="{67CEC2C0-FCED-4471-A6D5-4EF7960843EB}" destId="{A8CF8090-E233-4F9E-B38F-65BC4B0AFB4E}" srcOrd="1" destOrd="0" parTransId="{A39AED07-6A6C-47CA-9598-0364FAC45278}" sibTransId="{C6E76C65-2CB8-4875-A30F-D3E68C1714A5}"/>
    <dgm:cxn modelId="{F80F5767-30A8-47D4-97C7-31678D7D3DA6}" type="presOf" srcId="{97D48876-642C-44CB-981D-F8297562198C}" destId="{32416F42-0FF4-4D0E-9A06-CFF96F313E26}" srcOrd="0" destOrd="0" presId="urn:microsoft.com/office/officeart/2005/8/layout/vList2"/>
    <dgm:cxn modelId="{FF568071-B988-4194-BDD9-F22ECC702A25}" type="presOf" srcId="{D8D709AE-00AC-44FF-B1FB-B9C349C82B59}" destId="{CC8C112C-2F5B-416E-A0A6-8CD36A3CB9FE}" srcOrd="0" destOrd="0" presId="urn:microsoft.com/office/officeart/2005/8/layout/vList2"/>
    <dgm:cxn modelId="{32B5D7A1-A4BF-46F8-B993-1EF7E6D9EC3A}" srcId="{67CEC2C0-FCED-4471-A6D5-4EF7960843EB}" destId="{D8D709AE-00AC-44FF-B1FB-B9C349C82B59}" srcOrd="2" destOrd="0" parTransId="{0594774B-FA19-4370-BA6A-D13CA07959F5}" sibTransId="{CBEB135E-91B3-46B9-8C46-189C22E0CAB2}"/>
    <dgm:cxn modelId="{260A46C7-0A2C-4609-80D2-074A7A73CA7F}" type="presOf" srcId="{BCEF06B8-4EF3-447E-AAD5-59590B4FF985}" destId="{6D672445-30D9-468E-9B6A-A0CB363A2B44}" srcOrd="0" destOrd="0" presId="urn:microsoft.com/office/officeart/2005/8/layout/vList2"/>
    <dgm:cxn modelId="{19CF98DE-9139-4755-98C4-175C1F64AF66}" type="presOf" srcId="{67CEC2C0-FCED-4471-A6D5-4EF7960843EB}" destId="{3D6518B9-7990-4006-8B65-8DDC1DBFC39D}" srcOrd="0" destOrd="0" presId="urn:microsoft.com/office/officeart/2005/8/layout/vList2"/>
    <dgm:cxn modelId="{4D04D3E1-A619-45FC-B0FC-97F911D094DE}" srcId="{67CEC2C0-FCED-4471-A6D5-4EF7960843EB}" destId="{97D48876-642C-44CB-981D-F8297562198C}" srcOrd="4" destOrd="0" parTransId="{76E592B2-E168-44E4-84A1-14BCF6D8F307}" sibTransId="{EB35D54F-2220-4F3C-819D-575848A2256F}"/>
    <dgm:cxn modelId="{F9CE29FE-7DE1-42D5-ADD2-632E60A10F06}" type="presOf" srcId="{A8CF8090-E233-4F9E-B38F-65BC4B0AFB4E}" destId="{236DF10D-CA6C-4930-A572-9D23B70F12E1}" srcOrd="0" destOrd="0" presId="urn:microsoft.com/office/officeart/2005/8/layout/vList2"/>
    <dgm:cxn modelId="{02B3ECC6-E51A-47E0-A05B-0F927DF25803}" type="presParOf" srcId="{3D6518B9-7990-4006-8B65-8DDC1DBFC39D}" destId="{6D672445-30D9-468E-9B6A-A0CB363A2B44}" srcOrd="0" destOrd="0" presId="urn:microsoft.com/office/officeart/2005/8/layout/vList2"/>
    <dgm:cxn modelId="{80D12C43-61D4-432D-8A56-3FF6183AA5F8}" type="presParOf" srcId="{3D6518B9-7990-4006-8B65-8DDC1DBFC39D}" destId="{94606C32-9D87-4B68-BE12-9F08D9133E93}" srcOrd="1" destOrd="0" presId="urn:microsoft.com/office/officeart/2005/8/layout/vList2"/>
    <dgm:cxn modelId="{5FEE3444-CD5A-466A-86A5-D58DB08AF1FC}" type="presParOf" srcId="{3D6518B9-7990-4006-8B65-8DDC1DBFC39D}" destId="{236DF10D-CA6C-4930-A572-9D23B70F12E1}" srcOrd="2" destOrd="0" presId="urn:microsoft.com/office/officeart/2005/8/layout/vList2"/>
    <dgm:cxn modelId="{067E5970-4F81-44ED-BA7B-F8E885C59EF6}" type="presParOf" srcId="{3D6518B9-7990-4006-8B65-8DDC1DBFC39D}" destId="{C75BD110-86F1-4935-BC85-3F0EF70CF99A}" srcOrd="3" destOrd="0" presId="urn:microsoft.com/office/officeart/2005/8/layout/vList2"/>
    <dgm:cxn modelId="{86EEDC76-1EBA-4563-9509-1A69C6E2B9C5}" type="presParOf" srcId="{3D6518B9-7990-4006-8B65-8DDC1DBFC39D}" destId="{CC8C112C-2F5B-416E-A0A6-8CD36A3CB9FE}" srcOrd="4" destOrd="0" presId="urn:microsoft.com/office/officeart/2005/8/layout/vList2"/>
    <dgm:cxn modelId="{EAE0F190-1A68-45BF-9960-F6D432FA655C}" type="presParOf" srcId="{3D6518B9-7990-4006-8B65-8DDC1DBFC39D}" destId="{BDBDBF12-5994-43B8-A2B7-21AE65B54902}" srcOrd="5" destOrd="0" presId="urn:microsoft.com/office/officeart/2005/8/layout/vList2"/>
    <dgm:cxn modelId="{47E37C2E-5F1B-446F-A379-593BA5E659FE}" type="presParOf" srcId="{3D6518B9-7990-4006-8B65-8DDC1DBFC39D}" destId="{74B36161-3BBD-47C8-AEDF-101FA9D06C16}" srcOrd="6" destOrd="0" presId="urn:microsoft.com/office/officeart/2005/8/layout/vList2"/>
    <dgm:cxn modelId="{E8B6BCB0-87D6-43E2-8D07-BC848E99FE4F}" type="presParOf" srcId="{3D6518B9-7990-4006-8B65-8DDC1DBFC39D}" destId="{F172F80B-8170-47D0-84BF-D039528CC5EB}" srcOrd="7" destOrd="0" presId="urn:microsoft.com/office/officeart/2005/8/layout/vList2"/>
    <dgm:cxn modelId="{ABE8BCAD-B018-4922-8888-F2ADB92C4A1A}" type="presParOf" srcId="{3D6518B9-7990-4006-8B65-8DDC1DBFC39D}" destId="{32416F42-0FF4-4D0E-9A06-CFF96F313E2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1727F-1B21-43FC-9D43-7D6A2E5244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46FE475-A7C5-457C-B346-547FCF9FE3B3}">
      <dgm:prSet/>
      <dgm:spPr/>
      <dgm:t>
        <a:bodyPr/>
        <a:lstStyle/>
        <a:p>
          <a:r>
            <a:rPr lang="en-US"/>
            <a:t>Consistency</a:t>
          </a:r>
          <a:endParaRPr lang="en-IN"/>
        </a:p>
      </dgm:t>
    </dgm:pt>
    <dgm:pt modelId="{412B34FC-8F94-4A5D-B516-6C44912150D3}" type="parTrans" cxnId="{75EBE22B-2FEC-40FB-8550-D60E04FCC102}">
      <dgm:prSet/>
      <dgm:spPr/>
      <dgm:t>
        <a:bodyPr/>
        <a:lstStyle/>
        <a:p>
          <a:endParaRPr lang="en-IN"/>
        </a:p>
      </dgm:t>
    </dgm:pt>
    <dgm:pt modelId="{C76CF9C5-5EB6-41C4-8003-6BFE53775C12}" type="sibTrans" cxnId="{75EBE22B-2FEC-40FB-8550-D60E04FCC102}">
      <dgm:prSet/>
      <dgm:spPr/>
      <dgm:t>
        <a:bodyPr/>
        <a:lstStyle/>
        <a:p>
          <a:endParaRPr lang="en-IN"/>
        </a:p>
      </dgm:t>
    </dgm:pt>
    <dgm:pt modelId="{9E76C96D-3480-40BA-8912-A1CA3214DBE6}">
      <dgm:prSet/>
      <dgm:spPr/>
      <dgm:t>
        <a:bodyPr/>
        <a:lstStyle/>
        <a:p>
          <a:r>
            <a:rPr lang="en-US"/>
            <a:t>Means all the nodes see the same data at same time</a:t>
          </a:r>
          <a:endParaRPr lang="en-IN"/>
        </a:p>
      </dgm:t>
    </dgm:pt>
    <dgm:pt modelId="{1AFA5A23-A2B7-4B8C-8720-0FF50518AB70}" type="parTrans" cxnId="{97B63575-5319-4DBB-B421-4AEAD5131BB8}">
      <dgm:prSet/>
      <dgm:spPr/>
      <dgm:t>
        <a:bodyPr/>
        <a:lstStyle/>
        <a:p>
          <a:endParaRPr lang="en-IN"/>
        </a:p>
      </dgm:t>
    </dgm:pt>
    <dgm:pt modelId="{E1CEE3D9-6A60-4667-B8FC-0CF0ABE941D7}" type="sibTrans" cxnId="{97B63575-5319-4DBB-B421-4AEAD5131BB8}">
      <dgm:prSet/>
      <dgm:spPr/>
      <dgm:t>
        <a:bodyPr/>
        <a:lstStyle/>
        <a:p>
          <a:endParaRPr lang="en-IN"/>
        </a:p>
      </dgm:t>
    </dgm:pt>
    <dgm:pt modelId="{454E1861-B88D-4D3D-B199-AF7268281635}">
      <dgm:prSet/>
      <dgm:spPr/>
      <dgm:t>
        <a:bodyPr/>
        <a:lstStyle/>
        <a:p>
          <a:r>
            <a:rPr lang="en-US"/>
            <a:t>Query on any node will return same result</a:t>
          </a:r>
          <a:endParaRPr lang="en-IN"/>
        </a:p>
      </dgm:t>
    </dgm:pt>
    <dgm:pt modelId="{139D3BC1-DF27-47B1-A5B0-01B551CBFA47}" type="parTrans" cxnId="{823D5493-34F0-4221-A83B-BA2744C37725}">
      <dgm:prSet/>
      <dgm:spPr/>
      <dgm:t>
        <a:bodyPr/>
        <a:lstStyle/>
        <a:p>
          <a:endParaRPr lang="en-IN"/>
        </a:p>
      </dgm:t>
    </dgm:pt>
    <dgm:pt modelId="{E274CD27-782A-4C07-92E7-B5794F354DB5}" type="sibTrans" cxnId="{823D5493-34F0-4221-A83B-BA2744C37725}">
      <dgm:prSet/>
      <dgm:spPr/>
      <dgm:t>
        <a:bodyPr/>
        <a:lstStyle/>
        <a:p>
          <a:endParaRPr lang="en-IN"/>
        </a:p>
      </dgm:t>
    </dgm:pt>
    <dgm:pt modelId="{5AA04B48-64F8-4469-A819-61F447F6AE72}">
      <dgm:prSet/>
      <dgm:spPr/>
      <dgm:t>
        <a:bodyPr/>
        <a:lstStyle/>
        <a:p>
          <a:r>
            <a:rPr lang="en-US"/>
            <a:t>Any update would be reflected every where</a:t>
          </a:r>
          <a:endParaRPr lang="en-IN"/>
        </a:p>
      </dgm:t>
    </dgm:pt>
    <dgm:pt modelId="{55486DC8-5213-4044-BD48-2F10206A04E9}" type="parTrans" cxnId="{6F0BBC6E-D74E-4C45-A50A-8B4876C4E9D9}">
      <dgm:prSet/>
      <dgm:spPr/>
      <dgm:t>
        <a:bodyPr/>
        <a:lstStyle/>
        <a:p>
          <a:endParaRPr lang="en-IN"/>
        </a:p>
      </dgm:t>
    </dgm:pt>
    <dgm:pt modelId="{CD29E3AC-7168-46DC-AB1F-9E5C2585B0DC}" type="sibTrans" cxnId="{6F0BBC6E-D74E-4C45-A50A-8B4876C4E9D9}">
      <dgm:prSet/>
      <dgm:spPr/>
      <dgm:t>
        <a:bodyPr/>
        <a:lstStyle/>
        <a:p>
          <a:endParaRPr lang="en-IN"/>
        </a:p>
      </dgm:t>
    </dgm:pt>
    <dgm:pt modelId="{88292633-75F6-48FF-BA47-9161653B16DD}">
      <dgm:prSet/>
      <dgm:spPr/>
      <dgm:t>
        <a:bodyPr/>
        <a:lstStyle/>
        <a:p>
          <a:r>
            <a:rPr lang="en-US"/>
            <a:t>Availability</a:t>
          </a:r>
          <a:endParaRPr lang="en-IN"/>
        </a:p>
      </dgm:t>
    </dgm:pt>
    <dgm:pt modelId="{D25DCEBF-DCB1-4134-87A1-BB11A00E8AFC}" type="parTrans" cxnId="{FDCA74A1-24AF-45D8-BA82-9E093B232FF6}">
      <dgm:prSet/>
      <dgm:spPr/>
      <dgm:t>
        <a:bodyPr/>
        <a:lstStyle/>
        <a:p>
          <a:endParaRPr lang="en-IN"/>
        </a:p>
      </dgm:t>
    </dgm:pt>
    <dgm:pt modelId="{4B27BF19-478D-4AB6-862F-E44EAB6810F0}" type="sibTrans" cxnId="{FDCA74A1-24AF-45D8-BA82-9E093B232FF6}">
      <dgm:prSet/>
      <dgm:spPr/>
      <dgm:t>
        <a:bodyPr/>
        <a:lstStyle/>
        <a:p>
          <a:endParaRPr lang="en-IN"/>
        </a:p>
      </dgm:t>
    </dgm:pt>
    <dgm:pt modelId="{D5D801FC-A930-441B-BE00-98092FFB7898}">
      <dgm:prSet/>
      <dgm:spPr/>
      <dgm:t>
        <a:bodyPr/>
        <a:lstStyle/>
        <a:p>
          <a:r>
            <a:rPr lang="en-US"/>
            <a:t>Requester will get response either success/failure</a:t>
          </a:r>
          <a:endParaRPr lang="en-IN"/>
        </a:p>
      </dgm:t>
    </dgm:pt>
    <dgm:pt modelId="{F0B86B70-B8F9-42CD-8C68-299F9F446BE8}" type="parTrans" cxnId="{BCECF40B-6149-4021-A579-733A4B05FBF1}">
      <dgm:prSet/>
      <dgm:spPr/>
      <dgm:t>
        <a:bodyPr/>
        <a:lstStyle/>
        <a:p>
          <a:endParaRPr lang="en-IN"/>
        </a:p>
      </dgm:t>
    </dgm:pt>
    <dgm:pt modelId="{43B09858-21A0-431E-8CCF-9970587B6822}" type="sibTrans" cxnId="{BCECF40B-6149-4021-A579-733A4B05FBF1}">
      <dgm:prSet/>
      <dgm:spPr/>
      <dgm:t>
        <a:bodyPr/>
        <a:lstStyle/>
        <a:p>
          <a:endParaRPr lang="en-IN"/>
        </a:p>
      </dgm:t>
    </dgm:pt>
    <dgm:pt modelId="{46194CC6-9E3A-4845-A870-52BD67BA7EB9}">
      <dgm:prSet/>
      <dgm:spPr/>
      <dgm:t>
        <a:bodyPr/>
        <a:lstStyle/>
        <a:p>
          <a:r>
            <a:rPr lang="en-US"/>
            <a:t>Ability to continue in case of system/hard ware failures in part of system</a:t>
          </a:r>
          <a:endParaRPr lang="en-IN"/>
        </a:p>
      </dgm:t>
    </dgm:pt>
    <dgm:pt modelId="{3F659032-064A-47F5-924B-62594B0B384C}" type="parTrans" cxnId="{9F2F2941-1F2F-4522-BEE7-BA7F626933B2}">
      <dgm:prSet/>
      <dgm:spPr/>
      <dgm:t>
        <a:bodyPr/>
        <a:lstStyle/>
        <a:p>
          <a:endParaRPr lang="en-IN"/>
        </a:p>
      </dgm:t>
    </dgm:pt>
    <dgm:pt modelId="{9ED4C311-CBDE-478B-A222-44F91F9014F8}" type="sibTrans" cxnId="{9F2F2941-1F2F-4522-BEE7-BA7F626933B2}">
      <dgm:prSet/>
      <dgm:spPr/>
      <dgm:t>
        <a:bodyPr/>
        <a:lstStyle/>
        <a:p>
          <a:endParaRPr lang="en-IN"/>
        </a:p>
      </dgm:t>
    </dgm:pt>
    <dgm:pt modelId="{0C6C5BAE-C7D1-4ABB-8EDE-515B8B22B086}">
      <dgm:prSet/>
      <dgm:spPr/>
      <dgm:t>
        <a:bodyPr/>
        <a:lstStyle/>
        <a:p>
          <a:r>
            <a:rPr lang="en-US"/>
            <a:t>Partition Tolerance</a:t>
          </a:r>
          <a:endParaRPr lang="en-IN"/>
        </a:p>
      </dgm:t>
    </dgm:pt>
    <dgm:pt modelId="{012B6D78-A262-43AD-ADAD-703D79B1900D}" type="parTrans" cxnId="{65AE98B7-21E1-47DB-B0C6-B1E08C04ABF1}">
      <dgm:prSet/>
      <dgm:spPr/>
      <dgm:t>
        <a:bodyPr/>
        <a:lstStyle/>
        <a:p>
          <a:endParaRPr lang="en-IN"/>
        </a:p>
      </dgm:t>
    </dgm:pt>
    <dgm:pt modelId="{9958711E-ED75-4F09-B244-7E1EF5A9B328}" type="sibTrans" cxnId="{65AE98B7-21E1-47DB-B0C6-B1E08C04ABF1}">
      <dgm:prSet/>
      <dgm:spPr/>
      <dgm:t>
        <a:bodyPr/>
        <a:lstStyle/>
        <a:p>
          <a:endParaRPr lang="en-IN"/>
        </a:p>
      </dgm:t>
    </dgm:pt>
    <dgm:pt modelId="{067EC993-36D7-449A-AF13-99964C0BB8BB}">
      <dgm:prSet/>
      <dgm:spPr/>
      <dgm:t>
        <a:bodyPr/>
        <a:lstStyle/>
        <a:p>
          <a:r>
            <a:rPr lang="en-US"/>
            <a:t>Ability to distribute data in multiple nodes</a:t>
          </a:r>
          <a:endParaRPr lang="en-IN"/>
        </a:p>
      </dgm:t>
    </dgm:pt>
    <dgm:pt modelId="{2F93F852-466C-4861-9561-7BB27EF70BFA}" type="parTrans" cxnId="{918F96EC-D0F8-4F92-86F4-96465FA7F8DC}">
      <dgm:prSet/>
      <dgm:spPr/>
      <dgm:t>
        <a:bodyPr/>
        <a:lstStyle/>
        <a:p>
          <a:endParaRPr lang="en-IN"/>
        </a:p>
      </dgm:t>
    </dgm:pt>
    <dgm:pt modelId="{24BE794F-80EC-4280-884E-031A2859DAE1}" type="sibTrans" cxnId="{918F96EC-D0F8-4F92-86F4-96465FA7F8DC}">
      <dgm:prSet/>
      <dgm:spPr/>
      <dgm:t>
        <a:bodyPr/>
        <a:lstStyle/>
        <a:p>
          <a:endParaRPr lang="en-IN"/>
        </a:p>
      </dgm:t>
    </dgm:pt>
    <dgm:pt modelId="{2E07B502-3F4B-471E-85EC-CAC191AD1090}" type="pres">
      <dgm:prSet presAssocID="{A691727F-1B21-43FC-9D43-7D6A2E524405}" presName="linear" presStyleCnt="0">
        <dgm:presLayoutVars>
          <dgm:animLvl val="lvl"/>
          <dgm:resizeHandles val="exact"/>
        </dgm:presLayoutVars>
      </dgm:prSet>
      <dgm:spPr/>
    </dgm:pt>
    <dgm:pt modelId="{FFE5C15C-C1D9-40D8-89ED-0172207E7DF5}" type="pres">
      <dgm:prSet presAssocID="{546FE475-A7C5-457C-B346-547FCF9FE3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DD444C-ACB4-40FF-B162-DF7FF40AC744}" type="pres">
      <dgm:prSet presAssocID="{546FE475-A7C5-457C-B346-547FCF9FE3B3}" presName="childText" presStyleLbl="revTx" presStyleIdx="0" presStyleCnt="3">
        <dgm:presLayoutVars>
          <dgm:bulletEnabled val="1"/>
        </dgm:presLayoutVars>
      </dgm:prSet>
      <dgm:spPr/>
    </dgm:pt>
    <dgm:pt modelId="{DB0AF42B-31D8-4CBA-8976-E99EA47668DD}" type="pres">
      <dgm:prSet presAssocID="{88292633-75F6-48FF-BA47-9161653B16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CE684F-684D-41E1-A89A-E1134287506D}" type="pres">
      <dgm:prSet presAssocID="{88292633-75F6-48FF-BA47-9161653B16DD}" presName="childText" presStyleLbl="revTx" presStyleIdx="1" presStyleCnt="3">
        <dgm:presLayoutVars>
          <dgm:bulletEnabled val="1"/>
        </dgm:presLayoutVars>
      </dgm:prSet>
      <dgm:spPr/>
    </dgm:pt>
    <dgm:pt modelId="{94621B2E-31E4-4358-85B7-316D1F19F89A}" type="pres">
      <dgm:prSet presAssocID="{0C6C5BAE-C7D1-4ABB-8EDE-515B8B22B08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91AF2E7-2984-4EB4-B805-1E79A9C0A0C8}" type="pres">
      <dgm:prSet presAssocID="{0C6C5BAE-C7D1-4ABB-8EDE-515B8B22B08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CECF40B-6149-4021-A579-733A4B05FBF1}" srcId="{88292633-75F6-48FF-BA47-9161653B16DD}" destId="{D5D801FC-A930-441B-BE00-98092FFB7898}" srcOrd="0" destOrd="0" parTransId="{F0B86B70-B8F9-42CD-8C68-299F9F446BE8}" sibTransId="{43B09858-21A0-431E-8CCF-9970587B6822}"/>
    <dgm:cxn modelId="{DFF6171F-036F-429A-BBFF-439F2FCA609D}" type="presOf" srcId="{0C6C5BAE-C7D1-4ABB-8EDE-515B8B22B086}" destId="{94621B2E-31E4-4358-85B7-316D1F19F89A}" srcOrd="0" destOrd="0" presId="urn:microsoft.com/office/officeart/2005/8/layout/vList2"/>
    <dgm:cxn modelId="{158C1321-4247-4AF6-B8D8-22118D700E94}" type="presOf" srcId="{A691727F-1B21-43FC-9D43-7D6A2E524405}" destId="{2E07B502-3F4B-471E-85EC-CAC191AD1090}" srcOrd="0" destOrd="0" presId="urn:microsoft.com/office/officeart/2005/8/layout/vList2"/>
    <dgm:cxn modelId="{E609CE2A-D0D4-44F0-AFA6-65726743ACA3}" type="presOf" srcId="{067EC993-36D7-449A-AF13-99964C0BB8BB}" destId="{F91AF2E7-2984-4EB4-B805-1E79A9C0A0C8}" srcOrd="0" destOrd="0" presId="urn:microsoft.com/office/officeart/2005/8/layout/vList2"/>
    <dgm:cxn modelId="{75EBE22B-2FEC-40FB-8550-D60E04FCC102}" srcId="{A691727F-1B21-43FC-9D43-7D6A2E524405}" destId="{546FE475-A7C5-457C-B346-547FCF9FE3B3}" srcOrd="0" destOrd="0" parTransId="{412B34FC-8F94-4A5D-B516-6C44912150D3}" sibTransId="{C76CF9C5-5EB6-41C4-8003-6BFE53775C12}"/>
    <dgm:cxn modelId="{23AFB82C-FE24-45C0-B314-68C6D8AD6ED7}" type="presOf" srcId="{9E76C96D-3480-40BA-8912-A1CA3214DBE6}" destId="{DFDD444C-ACB4-40FF-B162-DF7FF40AC744}" srcOrd="0" destOrd="0" presId="urn:microsoft.com/office/officeart/2005/8/layout/vList2"/>
    <dgm:cxn modelId="{9F2F2941-1F2F-4522-BEE7-BA7F626933B2}" srcId="{88292633-75F6-48FF-BA47-9161653B16DD}" destId="{46194CC6-9E3A-4845-A870-52BD67BA7EB9}" srcOrd="1" destOrd="0" parTransId="{3F659032-064A-47F5-924B-62594B0B384C}" sibTransId="{9ED4C311-CBDE-478B-A222-44F91F9014F8}"/>
    <dgm:cxn modelId="{6F0BBC6E-D74E-4C45-A50A-8B4876C4E9D9}" srcId="{546FE475-A7C5-457C-B346-547FCF9FE3B3}" destId="{5AA04B48-64F8-4469-A819-61F447F6AE72}" srcOrd="2" destOrd="0" parTransId="{55486DC8-5213-4044-BD48-2F10206A04E9}" sibTransId="{CD29E3AC-7168-46DC-AB1F-9E5C2585B0DC}"/>
    <dgm:cxn modelId="{97B63575-5319-4DBB-B421-4AEAD5131BB8}" srcId="{546FE475-A7C5-457C-B346-547FCF9FE3B3}" destId="{9E76C96D-3480-40BA-8912-A1CA3214DBE6}" srcOrd="0" destOrd="0" parTransId="{1AFA5A23-A2B7-4B8C-8720-0FF50518AB70}" sibTransId="{E1CEE3D9-6A60-4667-B8FC-0CF0ABE941D7}"/>
    <dgm:cxn modelId="{823D5493-34F0-4221-A83B-BA2744C37725}" srcId="{546FE475-A7C5-457C-B346-547FCF9FE3B3}" destId="{454E1861-B88D-4D3D-B199-AF7268281635}" srcOrd="1" destOrd="0" parTransId="{139D3BC1-DF27-47B1-A5B0-01B551CBFA47}" sibTransId="{E274CD27-782A-4C07-92E7-B5794F354DB5}"/>
    <dgm:cxn modelId="{3DDDD09E-3D9E-4422-94CB-DCED955F376D}" type="presOf" srcId="{46194CC6-9E3A-4845-A870-52BD67BA7EB9}" destId="{7DCE684F-684D-41E1-A89A-E1134287506D}" srcOrd="0" destOrd="1" presId="urn:microsoft.com/office/officeart/2005/8/layout/vList2"/>
    <dgm:cxn modelId="{FDCA74A1-24AF-45D8-BA82-9E093B232FF6}" srcId="{A691727F-1B21-43FC-9D43-7D6A2E524405}" destId="{88292633-75F6-48FF-BA47-9161653B16DD}" srcOrd="1" destOrd="0" parTransId="{D25DCEBF-DCB1-4134-87A1-BB11A00E8AFC}" sibTransId="{4B27BF19-478D-4AB6-862F-E44EAB6810F0}"/>
    <dgm:cxn modelId="{14CFBDA1-7FF0-461A-BB81-A9291555D400}" type="presOf" srcId="{546FE475-A7C5-457C-B346-547FCF9FE3B3}" destId="{FFE5C15C-C1D9-40D8-89ED-0172207E7DF5}" srcOrd="0" destOrd="0" presId="urn:microsoft.com/office/officeart/2005/8/layout/vList2"/>
    <dgm:cxn modelId="{5F9E63AF-79D8-4DE3-A79C-369E9A729C41}" type="presOf" srcId="{5AA04B48-64F8-4469-A819-61F447F6AE72}" destId="{DFDD444C-ACB4-40FF-B162-DF7FF40AC744}" srcOrd="0" destOrd="2" presId="urn:microsoft.com/office/officeart/2005/8/layout/vList2"/>
    <dgm:cxn modelId="{03975AAF-FD23-454A-AF4E-8BD79E2CEFC0}" type="presOf" srcId="{D5D801FC-A930-441B-BE00-98092FFB7898}" destId="{7DCE684F-684D-41E1-A89A-E1134287506D}" srcOrd="0" destOrd="0" presId="urn:microsoft.com/office/officeart/2005/8/layout/vList2"/>
    <dgm:cxn modelId="{65AE98B7-21E1-47DB-B0C6-B1E08C04ABF1}" srcId="{A691727F-1B21-43FC-9D43-7D6A2E524405}" destId="{0C6C5BAE-C7D1-4ABB-8EDE-515B8B22B086}" srcOrd="2" destOrd="0" parTransId="{012B6D78-A262-43AD-ADAD-703D79B1900D}" sibTransId="{9958711E-ED75-4F09-B244-7E1EF5A9B328}"/>
    <dgm:cxn modelId="{006119D0-BD72-4561-8CE3-E304728589D7}" type="presOf" srcId="{88292633-75F6-48FF-BA47-9161653B16DD}" destId="{DB0AF42B-31D8-4CBA-8976-E99EA47668DD}" srcOrd="0" destOrd="0" presId="urn:microsoft.com/office/officeart/2005/8/layout/vList2"/>
    <dgm:cxn modelId="{59AE52D2-1F2D-421B-8BD0-9D024CD85FA2}" type="presOf" srcId="{454E1861-B88D-4D3D-B199-AF7268281635}" destId="{DFDD444C-ACB4-40FF-B162-DF7FF40AC744}" srcOrd="0" destOrd="1" presId="urn:microsoft.com/office/officeart/2005/8/layout/vList2"/>
    <dgm:cxn modelId="{918F96EC-D0F8-4F92-86F4-96465FA7F8DC}" srcId="{0C6C5BAE-C7D1-4ABB-8EDE-515B8B22B086}" destId="{067EC993-36D7-449A-AF13-99964C0BB8BB}" srcOrd="0" destOrd="0" parTransId="{2F93F852-466C-4861-9561-7BB27EF70BFA}" sibTransId="{24BE794F-80EC-4280-884E-031A2859DAE1}"/>
    <dgm:cxn modelId="{05758376-57ED-4505-8326-B4C021205258}" type="presParOf" srcId="{2E07B502-3F4B-471E-85EC-CAC191AD1090}" destId="{FFE5C15C-C1D9-40D8-89ED-0172207E7DF5}" srcOrd="0" destOrd="0" presId="urn:microsoft.com/office/officeart/2005/8/layout/vList2"/>
    <dgm:cxn modelId="{2115BD20-1DB4-40E2-BBB0-A1BA46794905}" type="presParOf" srcId="{2E07B502-3F4B-471E-85EC-CAC191AD1090}" destId="{DFDD444C-ACB4-40FF-B162-DF7FF40AC744}" srcOrd="1" destOrd="0" presId="urn:microsoft.com/office/officeart/2005/8/layout/vList2"/>
    <dgm:cxn modelId="{DE59A411-874D-414C-A71A-17F48A6FC70D}" type="presParOf" srcId="{2E07B502-3F4B-471E-85EC-CAC191AD1090}" destId="{DB0AF42B-31D8-4CBA-8976-E99EA47668DD}" srcOrd="2" destOrd="0" presId="urn:microsoft.com/office/officeart/2005/8/layout/vList2"/>
    <dgm:cxn modelId="{2BC7188E-78F9-4A55-BEC7-53744252D5CC}" type="presParOf" srcId="{2E07B502-3F4B-471E-85EC-CAC191AD1090}" destId="{7DCE684F-684D-41E1-A89A-E1134287506D}" srcOrd="3" destOrd="0" presId="urn:microsoft.com/office/officeart/2005/8/layout/vList2"/>
    <dgm:cxn modelId="{33DAA7CB-5FE5-48D8-AADD-181E01CBECD4}" type="presParOf" srcId="{2E07B502-3F4B-471E-85EC-CAC191AD1090}" destId="{94621B2E-31E4-4358-85B7-316D1F19F89A}" srcOrd="4" destOrd="0" presId="urn:microsoft.com/office/officeart/2005/8/layout/vList2"/>
    <dgm:cxn modelId="{B6B290D3-01EC-4B21-90A8-4129541CC366}" type="presParOf" srcId="{2E07B502-3F4B-471E-85EC-CAC191AD1090}" destId="{F91AF2E7-2984-4EB4-B805-1E79A9C0A0C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1AC3B2-B4C5-4F31-BEDB-DA03BFE169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267CB67-121A-45C2-88AB-E8FD4A35134B}">
      <dgm:prSet/>
      <dgm:spPr/>
      <dgm:t>
        <a:bodyPr/>
        <a:lstStyle/>
        <a:p>
          <a:endParaRPr lang="en-IN"/>
        </a:p>
      </dgm:t>
    </dgm:pt>
    <dgm:pt modelId="{79FE8145-CB63-41DA-B628-D0A57DF9BFF1}" type="parTrans" cxnId="{0B2F8D9F-D072-4BDC-967D-9AFD4C04BD19}">
      <dgm:prSet/>
      <dgm:spPr/>
      <dgm:t>
        <a:bodyPr/>
        <a:lstStyle/>
        <a:p>
          <a:endParaRPr lang="en-IN"/>
        </a:p>
      </dgm:t>
    </dgm:pt>
    <dgm:pt modelId="{EABE9D76-AB90-4164-A2D2-E5C769517D9E}" type="sibTrans" cxnId="{0B2F8D9F-D072-4BDC-967D-9AFD4C04BD19}">
      <dgm:prSet/>
      <dgm:spPr/>
      <dgm:t>
        <a:bodyPr/>
        <a:lstStyle/>
        <a:p>
          <a:endParaRPr lang="en-IN"/>
        </a:p>
      </dgm:t>
    </dgm:pt>
    <dgm:pt modelId="{FCE61497-A1FC-43B1-8AEC-977EEBB3BCC4}">
      <dgm:prSet/>
      <dgm:spPr/>
      <dgm:t>
        <a:bodyPr/>
        <a:lstStyle/>
        <a:p>
          <a:r>
            <a:rPr lang="en-US" b="1"/>
            <a:t>Elastic Scaling </a:t>
          </a:r>
          <a:endParaRPr lang="en-IN"/>
        </a:p>
      </dgm:t>
    </dgm:pt>
    <dgm:pt modelId="{CFB7AA97-055F-4727-A62F-5C8967314D5C}" type="parTrans" cxnId="{57A03E33-E252-4614-BD18-F6CFB84D222B}">
      <dgm:prSet/>
      <dgm:spPr/>
      <dgm:t>
        <a:bodyPr/>
        <a:lstStyle/>
        <a:p>
          <a:endParaRPr lang="en-IN"/>
        </a:p>
      </dgm:t>
    </dgm:pt>
    <dgm:pt modelId="{40C899DA-3107-4F3F-B3CC-E36D434300F8}" type="sibTrans" cxnId="{57A03E33-E252-4614-BD18-F6CFB84D222B}">
      <dgm:prSet/>
      <dgm:spPr/>
      <dgm:t>
        <a:bodyPr/>
        <a:lstStyle/>
        <a:p>
          <a:endParaRPr lang="en-IN"/>
        </a:p>
      </dgm:t>
    </dgm:pt>
    <dgm:pt modelId="{B5B2AD81-371A-420B-B9BA-9A7758816C30}">
      <dgm:prSet/>
      <dgm:spPr/>
      <dgm:t>
        <a:bodyPr/>
        <a:lstStyle/>
        <a:p>
          <a:r>
            <a:rPr lang="en-US"/>
            <a:t>RDBMS scale up –bigger load , bigger server	</a:t>
          </a:r>
          <a:endParaRPr lang="en-IN"/>
        </a:p>
      </dgm:t>
    </dgm:pt>
    <dgm:pt modelId="{24C31314-14DC-4234-9059-4517EB78ADCC}" type="parTrans" cxnId="{3538D610-EB71-4A2C-83FB-045B4255DA80}">
      <dgm:prSet/>
      <dgm:spPr/>
      <dgm:t>
        <a:bodyPr/>
        <a:lstStyle/>
        <a:p>
          <a:endParaRPr lang="en-IN"/>
        </a:p>
      </dgm:t>
    </dgm:pt>
    <dgm:pt modelId="{BD4AB159-FA7A-4C99-91E5-950F76346A39}" type="sibTrans" cxnId="{3538D610-EB71-4A2C-83FB-045B4255DA80}">
      <dgm:prSet/>
      <dgm:spPr/>
      <dgm:t>
        <a:bodyPr/>
        <a:lstStyle/>
        <a:p>
          <a:endParaRPr lang="en-IN"/>
        </a:p>
      </dgm:t>
    </dgm:pt>
    <dgm:pt modelId="{57C4C045-D342-4E69-B7C3-A530BA9407B4}">
      <dgm:prSet/>
      <dgm:spPr/>
      <dgm:t>
        <a:bodyPr/>
        <a:lstStyle/>
        <a:p>
          <a:r>
            <a:rPr lang="en-US"/>
            <a:t>NO SQL scale out –distribute data across multiple hosts seamlessly</a:t>
          </a:r>
          <a:endParaRPr lang="en-IN"/>
        </a:p>
      </dgm:t>
    </dgm:pt>
    <dgm:pt modelId="{9515B797-12A6-45B5-9620-0C3523791BC9}" type="parTrans" cxnId="{FF6CCED8-76AA-460F-B742-495F3833DC3F}">
      <dgm:prSet/>
      <dgm:spPr/>
      <dgm:t>
        <a:bodyPr/>
        <a:lstStyle/>
        <a:p>
          <a:endParaRPr lang="en-IN"/>
        </a:p>
      </dgm:t>
    </dgm:pt>
    <dgm:pt modelId="{C0F3167E-5F77-458E-93B4-B0700229201B}" type="sibTrans" cxnId="{FF6CCED8-76AA-460F-B742-495F3833DC3F}">
      <dgm:prSet/>
      <dgm:spPr/>
      <dgm:t>
        <a:bodyPr/>
        <a:lstStyle/>
        <a:p>
          <a:endParaRPr lang="en-IN"/>
        </a:p>
      </dgm:t>
    </dgm:pt>
    <dgm:pt modelId="{3FF86E99-DBC9-4D99-BBAF-6F5727222990}">
      <dgm:prSet/>
      <dgm:spPr/>
      <dgm:t>
        <a:bodyPr/>
        <a:lstStyle/>
        <a:p>
          <a:r>
            <a:rPr lang="en-US" b="1"/>
            <a:t>DBA Specialists</a:t>
          </a:r>
          <a:endParaRPr lang="en-IN"/>
        </a:p>
      </dgm:t>
    </dgm:pt>
    <dgm:pt modelId="{09128D77-38C9-4BF0-97A7-39B73AF9BDAE}" type="parTrans" cxnId="{84CFE434-D057-4B96-9CBC-7F71A706F517}">
      <dgm:prSet/>
      <dgm:spPr/>
      <dgm:t>
        <a:bodyPr/>
        <a:lstStyle/>
        <a:p>
          <a:endParaRPr lang="en-IN"/>
        </a:p>
      </dgm:t>
    </dgm:pt>
    <dgm:pt modelId="{1B448CD5-1E72-4CE3-9BC1-3AB425F67D96}" type="sibTrans" cxnId="{84CFE434-D057-4B96-9CBC-7F71A706F517}">
      <dgm:prSet/>
      <dgm:spPr/>
      <dgm:t>
        <a:bodyPr/>
        <a:lstStyle/>
        <a:p>
          <a:endParaRPr lang="en-IN"/>
        </a:p>
      </dgm:t>
    </dgm:pt>
    <dgm:pt modelId="{100E9D79-79D7-4D68-91C9-68E4EC747D95}">
      <dgm:prSet/>
      <dgm:spPr/>
      <dgm:t>
        <a:bodyPr/>
        <a:lstStyle/>
        <a:p>
          <a:r>
            <a:rPr lang="en-US"/>
            <a:t>RDMS require highly trained expert to monitor DB</a:t>
          </a:r>
          <a:endParaRPr lang="en-IN"/>
        </a:p>
      </dgm:t>
    </dgm:pt>
    <dgm:pt modelId="{BD1FBC3B-FA08-4D01-A501-EBEE55785150}" type="parTrans" cxnId="{77845F18-7CAF-4C7D-B617-136D026E2174}">
      <dgm:prSet/>
      <dgm:spPr/>
      <dgm:t>
        <a:bodyPr/>
        <a:lstStyle/>
        <a:p>
          <a:endParaRPr lang="en-IN"/>
        </a:p>
      </dgm:t>
    </dgm:pt>
    <dgm:pt modelId="{400CA133-E388-402C-9796-F8D2DA28D69E}" type="sibTrans" cxnId="{77845F18-7CAF-4C7D-B617-136D026E2174}">
      <dgm:prSet/>
      <dgm:spPr/>
      <dgm:t>
        <a:bodyPr/>
        <a:lstStyle/>
        <a:p>
          <a:endParaRPr lang="en-IN"/>
        </a:p>
      </dgm:t>
    </dgm:pt>
    <dgm:pt modelId="{ECA27916-EE42-4DFB-9814-1EE075CC24AE}">
      <dgm:prSet/>
      <dgm:spPr/>
      <dgm:t>
        <a:bodyPr/>
        <a:lstStyle/>
        <a:p>
          <a:r>
            <a:rPr lang="en-US"/>
            <a:t>NoSQL require less management, automatic repair and simpler data models </a:t>
          </a:r>
          <a:endParaRPr lang="en-IN"/>
        </a:p>
      </dgm:t>
    </dgm:pt>
    <dgm:pt modelId="{E8BBD856-D669-403D-8B93-C7AAA288DC65}" type="parTrans" cxnId="{654E6190-5296-471B-AC8F-229C03A0203C}">
      <dgm:prSet/>
      <dgm:spPr/>
      <dgm:t>
        <a:bodyPr/>
        <a:lstStyle/>
        <a:p>
          <a:endParaRPr lang="en-IN"/>
        </a:p>
      </dgm:t>
    </dgm:pt>
    <dgm:pt modelId="{5FFA8847-05C3-46C8-8911-EA2C99FFFC26}" type="sibTrans" cxnId="{654E6190-5296-471B-AC8F-229C03A0203C}">
      <dgm:prSet/>
      <dgm:spPr/>
      <dgm:t>
        <a:bodyPr/>
        <a:lstStyle/>
        <a:p>
          <a:endParaRPr lang="en-IN"/>
        </a:p>
      </dgm:t>
    </dgm:pt>
    <dgm:pt modelId="{EDB761E3-3715-4FF9-849A-1230EA8B34B0}">
      <dgm:prSet/>
      <dgm:spPr/>
      <dgm:t>
        <a:bodyPr/>
        <a:lstStyle/>
        <a:p>
          <a:r>
            <a:rPr lang="en-US" b="1"/>
            <a:t>Big Data </a:t>
          </a:r>
          <a:endParaRPr lang="en-IN"/>
        </a:p>
      </dgm:t>
    </dgm:pt>
    <dgm:pt modelId="{C1C99771-8323-4C73-BD32-DB2F1D0B8423}" type="parTrans" cxnId="{3669A063-4A71-4F45-99BE-450B6754E235}">
      <dgm:prSet/>
      <dgm:spPr/>
      <dgm:t>
        <a:bodyPr/>
        <a:lstStyle/>
        <a:p>
          <a:endParaRPr lang="en-IN"/>
        </a:p>
      </dgm:t>
    </dgm:pt>
    <dgm:pt modelId="{DB56C24C-109E-493D-B9A8-0D49743F52D8}" type="sibTrans" cxnId="{3669A063-4A71-4F45-99BE-450B6754E235}">
      <dgm:prSet/>
      <dgm:spPr/>
      <dgm:t>
        <a:bodyPr/>
        <a:lstStyle/>
        <a:p>
          <a:endParaRPr lang="en-IN"/>
        </a:p>
      </dgm:t>
    </dgm:pt>
    <dgm:pt modelId="{6CE6A4EB-818F-4A56-AF91-D01B5E46544D}">
      <dgm:prSet/>
      <dgm:spPr/>
      <dgm:t>
        <a:bodyPr/>
        <a:lstStyle/>
        <a:p>
          <a:r>
            <a:rPr lang="en-US"/>
            <a:t>Huge increase in data RDMS: capacity and constraints of data volumes at its limits</a:t>
          </a:r>
          <a:endParaRPr lang="en-IN"/>
        </a:p>
      </dgm:t>
    </dgm:pt>
    <dgm:pt modelId="{FBC722AA-6225-42CF-A4C3-D224EFB3C9D9}" type="parTrans" cxnId="{010C90E9-A3A7-40AE-AFDA-3344A64C2E14}">
      <dgm:prSet/>
      <dgm:spPr/>
      <dgm:t>
        <a:bodyPr/>
        <a:lstStyle/>
        <a:p>
          <a:endParaRPr lang="en-IN"/>
        </a:p>
      </dgm:t>
    </dgm:pt>
    <dgm:pt modelId="{EAEFFD6B-D0BA-4007-9128-E15A21FA10B3}" type="sibTrans" cxnId="{010C90E9-A3A7-40AE-AFDA-3344A64C2E14}">
      <dgm:prSet/>
      <dgm:spPr/>
      <dgm:t>
        <a:bodyPr/>
        <a:lstStyle/>
        <a:p>
          <a:endParaRPr lang="en-IN"/>
        </a:p>
      </dgm:t>
    </dgm:pt>
    <dgm:pt modelId="{4580847F-7A80-4065-8CEE-3A946A3AEFEA}">
      <dgm:prSet/>
      <dgm:spPr/>
      <dgm:t>
        <a:bodyPr/>
        <a:lstStyle/>
        <a:p>
          <a:r>
            <a:rPr lang="en-US"/>
            <a:t>NoSQL designed for big data </a:t>
          </a:r>
          <a:endParaRPr lang="en-IN"/>
        </a:p>
      </dgm:t>
    </dgm:pt>
    <dgm:pt modelId="{CF1776EC-EE96-4996-9956-9E7C0F294DDE}" type="parTrans" cxnId="{E4EE9DA2-3393-4E6B-AB74-964DB2CA10F8}">
      <dgm:prSet/>
      <dgm:spPr/>
      <dgm:t>
        <a:bodyPr/>
        <a:lstStyle/>
        <a:p>
          <a:endParaRPr lang="en-IN"/>
        </a:p>
      </dgm:t>
    </dgm:pt>
    <dgm:pt modelId="{6B5A34AC-7A09-4488-A028-A3499787BEE6}" type="sibTrans" cxnId="{E4EE9DA2-3393-4E6B-AB74-964DB2CA10F8}">
      <dgm:prSet/>
      <dgm:spPr/>
      <dgm:t>
        <a:bodyPr/>
        <a:lstStyle/>
        <a:p>
          <a:endParaRPr lang="en-IN"/>
        </a:p>
      </dgm:t>
    </dgm:pt>
    <dgm:pt modelId="{872B9787-03C6-49F0-8C4D-A5613098C040}">
      <dgm:prSet/>
      <dgm:spPr/>
      <dgm:t>
        <a:bodyPr/>
        <a:lstStyle/>
        <a:p>
          <a:r>
            <a:rPr lang="en-US" b="1"/>
            <a:t>Flexible data models </a:t>
          </a:r>
          <a:endParaRPr lang="en-IN"/>
        </a:p>
      </dgm:t>
    </dgm:pt>
    <dgm:pt modelId="{793B493C-E176-4C3C-9521-D5F7119E56FC}" type="parTrans" cxnId="{CCC68BBA-DDA5-4998-A2E8-CA2A4C34E962}">
      <dgm:prSet/>
      <dgm:spPr/>
      <dgm:t>
        <a:bodyPr/>
        <a:lstStyle/>
        <a:p>
          <a:endParaRPr lang="en-IN"/>
        </a:p>
      </dgm:t>
    </dgm:pt>
    <dgm:pt modelId="{3F0BCF2D-3E36-4870-A1A7-CA2300CDC77C}" type="sibTrans" cxnId="{CCC68BBA-DDA5-4998-A2E8-CA2A4C34E962}">
      <dgm:prSet/>
      <dgm:spPr/>
      <dgm:t>
        <a:bodyPr/>
        <a:lstStyle/>
        <a:p>
          <a:endParaRPr lang="en-IN"/>
        </a:p>
      </dgm:t>
    </dgm:pt>
    <dgm:pt modelId="{86FF24A7-9A95-4035-A9E8-0596DDF20853}">
      <dgm:prSet/>
      <dgm:spPr/>
      <dgm:t>
        <a:bodyPr/>
        <a:lstStyle/>
        <a:p>
          <a:r>
            <a:rPr lang="en-US"/>
            <a:t>Change management to schema for RDMS have to be carefully managed</a:t>
          </a:r>
          <a:endParaRPr lang="en-IN"/>
        </a:p>
      </dgm:t>
    </dgm:pt>
    <dgm:pt modelId="{E62F0ECD-B6DB-40EA-98B1-3E05CDEE1540}" type="parTrans" cxnId="{1660ABEB-95AC-44DF-B8C0-96695A24A16A}">
      <dgm:prSet/>
      <dgm:spPr/>
      <dgm:t>
        <a:bodyPr/>
        <a:lstStyle/>
        <a:p>
          <a:endParaRPr lang="en-IN"/>
        </a:p>
      </dgm:t>
    </dgm:pt>
    <dgm:pt modelId="{FA21A5D4-9813-4CD2-B561-F97678952F71}" type="sibTrans" cxnId="{1660ABEB-95AC-44DF-B8C0-96695A24A16A}">
      <dgm:prSet/>
      <dgm:spPr/>
      <dgm:t>
        <a:bodyPr/>
        <a:lstStyle/>
        <a:p>
          <a:endParaRPr lang="en-IN"/>
        </a:p>
      </dgm:t>
    </dgm:pt>
    <dgm:pt modelId="{01083E95-DAD6-49CE-94F4-99922C60241E}">
      <dgm:prSet/>
      <dgm:spPr/>
      <dgm:t>
        <a:bodyPr/>
        <a:lstStyle/>
        <a:p>
          <a:r>
            <a:rPr lang="en-US"/>
            <a:t>NoSQL databases more relaxed in structure of data</a:t>
          </a:r>
          <a:endParaRPr lang="en-IN"/>
        </a:p>
      </dgm:t>
    </dgm:pt>
    <dgm:pt modelId="{1FEBEA4E-F51A-4915-B195-88A375EBD85B}" type="parTrans" cxnId="{B37742EE-F983-4E79-8020-DD711F2A0126}">
      <dgm:prSet/>
      <dgm:spPr/>
      <dgm:t>
        <a:bodyPr/>
        <a:lstStyle/>
        <a:p>
          <a:endParaRPr lang="en-IN"/>
        </a:p>
      </dgm:t>
    </dgm:pt>
    <dgm:pt modelId="{32A44C96-5054-44B6-8FF3-46BB0C043F0D}" type="sibTrans" cxnId="{B37742EE-F983-4E79-8020-DD711F2A0126}">
      <dgm:prSet/>
      <dgm:spPr/>
      <dgm:t>
        <a:bodyPr/>
        <a:lstStyle/>
        <a:p>
          <a:endParaRPr lang="en-IN"/>
        </a:p>
      </dgm:t>
    </dgm:pt>
    <dgm:pt modelId="{33150443-B051-4486-9B80-E5E2389159CF}">
      <dgm:prSet/>
      <dgm:spPr/>
      <dgm:t>
        <a:bodyPr/>
        <a:lstStyle/>
        <a:p>
          <a:r>
            <a:rPr lang="en-US"/>
            <a:t>Database schema changes do not have to be managed as one complicated change unit</a:t>
          </a:r>
          <a:endParaRPr lang="en-IN"/>
        </a:p>
      </dgm:t>
    </dgm:pt>
    <dgm:pt modelId="{BBB75071-9882-42B2-B3B6-0F1F97DD0922}" type="parTrans" cxnId="{437063F8-8EF7-4E47-B60C-C9049C1688C0}">
      <dgm:prSet/>
      <dgm:spPr/>
      <dgm:t>
        <a:bodyPr/>
        <a:lstStyle/>
        <a:p>
          <a:endParaRPr lang="en-IN"/>
        </a:p>
      </dgm:t>
    </dgm:pt>
    <dgm:pt modelId="{5F6B9F4B-0F94-41FD-9382-34A3B7B7091C}" type="sibTrans" cxnId="{437063F8-8EF7-4E47-B60C-C9049C1688C0}">
      <dgm:prSet/>
      <dgm:spPr/>
      <dgm:t>
        <a:bodyPr/>
        <a:lstStyle/>
        <a:p>
          <a:endParaRPr lang="en-IN"/>
        </a:p>
      </dgm:t>
    </dgm:pt>
    <dgm:pt modelId="{E4123DD5-3A8E-41DC-B591-74A3CFA02037}">
      <dgm:prSet/>
      <dgm:spPr/>
      <dgm:t>
        <a:bodyPr/>
        <a:lstStyle/>
        <a:p>
          <a:r>
            <a:rPr lang="en-US"/>
            <a:t>Application already written to address an amorphous schema</a:t>
          </a:r>
          <a:endParaRPr lang="en-IN"/>
        </a:p>
      </dgm:t>
    </dgm:pt>
    <dgm:pt modelId="{7B69517E-0AC1-403F-9CA0-F8D9A46D2A65}" type="parTrans" cxnId="{B8DBFD32-85B2-4B81-A5D9-FA45D0492010}">
      <dgm:prSet/>
      <dgm:spPr/>
      <dgm:t>
        <a:bodyPr/>
        <a:lstStyle/>
        <a:p>
          <a:endParaRPr lang="en-IN"/>
        </a:p>
      </dgm:t>
    </dgm:pt>
    <dgm:pt modelId="{51129A45-A021-40A9-8201-5B12D4F4CC70}" type="sibTrans" cxnId="{B8DBFD32-85B2-4B81-A5D9-FA45D0492010}">
      <dgm:prSet/>
      <dgm:spPr/>
      <dgm:t>
        <a:bodyPr/>
        <a:lstStyle/>
        <a:p>
          <a:endParaRPr lang="en-IN"/>
        </a:p>
      </dgm:t>
    </dgm:pt>
    <dgm:pt modelId="{F0E57671-5996-46F5-80AB-769E83F0F249}">
      <dgm:prSet/>
      <dgm:spPr/>
      <dgm:t>
        <a:bodyPr/>
        <a:lstStyle/>
        <a:p>
          <a:r>
            <a:rPr lang="en-US" b="1"/>
            <a:t>Economics</a:t>
          </a:r>
          <a:endParaRPr lang="en-IN"/>
        </a:p>
      </dgm:t>
    </dgm:pt>
    <dgm:pt modelId="{1F94C189-9806-4539-87DC-16EAE8DFD226}" type="parTrans" cxnId="{1886FC4C-F4F2-4D02-BC42-967B6AB89B15}">
      <dgm:prSet/>
      <dgm:spPr/>
      <dgm:t>
        <a:bodyPr/>
        <a:lstStyle/>
        <a:p>
          <a:endParaRPr lang="en-IN"/>
        </a:p>
      </dgm:t>
    </dgm:pt>
    <dgm:pt modelId="{20748EBE-2E14-490A-825E-2C24C8B35DB2}" type="sibTrans" cxnId="{1886FC4C-F4F2-4D02-BC42-967B6AB89B15}">
      <dgm:prSet/>
      <dgm:spPr/>
      <dgm:t>
        <a:bodyPr/>
        <a:lstStyle/>
        <a:p>
          <a:endParaRPr lang="en-IN"/>
        </a:p>
      </dgm:t>
    </dgm:pt>
    <dgm:pt modelId="{655C63E9-E98D-49F8-9101-843954993D98}">
      <dgm:prSet/>
      <dgm:spPr/>
      <dgm:t>
        <a:bodyPr/>
        <a:lstStyle/>
        <a:p>
          <a:r>
            <a:rPr lang="en-US"/>
            <a:t>RDMS rely on expensive proprietary servers to manage data </a:t>
          </a:r>
          <a:endParaRPr lang="en-IN"/>
        </a:p>
      </dgm:t>
    </dgm:pt>
    <dgm:pt modelId="{0AB061D5-CE5C-4961-BAC2-B09678A724F5}" type="parTrans" cxnId="{58EBC9C9-91C6-4223-8DA4-909946CAF150}">
      <dgm:prSet/>
      <dgm:spPr/>
      <dgm:t>
        <a:bodyPr/>
        <a:lstStyle/>
        <a:p>
          <a:endParaRPr lang="en-IN"/>
        </a:p>
      </dgm:t>
    </dgm:pt>
    <dgm:pt modelId="{3DA0A792-5872-440D-A20C-74B26B62873C}" type="sibTrans" cxnId="{58EBC9C9-91C6-4223-8DA4-909946CAF150}">
      <dgm:prSet/>
      <dgm:spPr/>
      <dgm:t>
        <a:bodyPr/>
        <a:lstStyle/>
        <a:p>
          <a:endParaRPr lang="en-IN"/>
        </a:p>
      </dgm:t>
    </dgm:pt>
    <dgm:pt modelId="{1D29A8CF-33FA-4B0E-B523-E72CA56933F7}">
      <dgm:prSet/>
      <dgm:spPr/>
      <dgm:t>
        <a:bodyPr/>
        <a:lstStyle/>
        <a:p>
          <a:r>
            <a:rPr lang="en-US"/>
            <a:t>No SQL: clusters of cheap commodity servers to manage the data and transaction volumes</a:t>
          </a:r>
          <a:endParaRPr lang="en-IN"/>
        </a:p>
      </dgm:t>
    </dgm:pt>
    <dgm:pt modelId="{A6482FB1-10A7-4295-A840-C0604ACAF8D4}" type="parTrans" cxnId="{BC96922F-53FA-4550-B4F4-B392C4E5DBBD}">
      <dgm:prSet/>
      <dgm:spPr/>
      <dgm:t>
        <a:bodyPr/>
        <a:lstStyle/>
        <a:p>
          <a:endParaRPr lang="en-IN"/>
        </a:p>
      </dgm:t>
    </dgm:pt>
    <dgm:pt modelId="{585DE67B-A0F3-4437-9B1B-5C2DCD3CE937}" type="sibTrans" cxnId="{BC96922F-53FA-4550-B4F4-B392C4E5DBBD}">
      <dgm:prSet/>
      <dgm:spPr/>
      <dgm:t>
        <a:bodyPr/>
        <a:lstStyle/>
        <a:p>
          <a:endParaRPr lang="en-IN"/>
        </a:p>
      </dgm:t>
    </dgm:pt>
    <dgm:pt modelId="{7EB227D0-991C-49E4-93FC-3DD381DD8BA9}">
      <dgm:prSet/>
      <dgm:spPr/>
      <dgm:t>
        <a:bodyPr/>
        <a:lstStyle/>
        <a:p>
          <a:r>
            <a:rPr lang="en-US"/>
            <a:t>Cost per gigabyte or transaction/second for NoSQL can be lower than the cost for a RDBMS </a:t>
          </a:r>
          <a:endParaRPr lang="en-IN"/>
        </a:p>
      </dgm:t>
    </dgm:pt>
    <dgm:pt modelId="{1D1047D2-E952-4BB1-96A5-AC00DFF82F27}" type="parTrans" cxnId="{B866D4C5-CE7B-4424-807D-F7897C80D769}">
      <dgm:prSet/>
      <dgm:spPr/>
      <dgm:t>
        <a:bodyPr/>
        <a:lstStyle/>
        <a:p>
          <a:endParaRPr lang="en-IN"/>
        </a:p>
      </dgm:t>
    </dgm:pt>
    <dgm:pt modelId="{C01143A2-B1F4-4CAD-8CC2-B3D5035957A8}" type="sibTrans" cxnId="{B866D4C5-CE7B-4424-807D-F7897C80D769}">
      <dgm:prSet/>
      <dgm:spPr/>
      <dgm:t>
        <a:bodyPr/>
        <a:lstStyle/>
        <a:p>
          <a:endParaRPr lang="en-IN"/>
        </a:p>
      </dgm:t>
    </dgm:pt>
    <dgm:pt modelId="{C5104FB2-57CE-4EF3-A3A3-1D1966E4FB6F}" type="pres">
      <dgm:prSet presAssocID="{C41AC3B2-B4C5-4F31-BEDB-DA03BFE169DD}" presName="linear" presStyleCnt="0">
        <dgm:presLayoutVars>
          <dgm:animLvl val="lvl"/>
          <dgm:resizeHandles val="exact"/>
        </dgm:presLayoutVars>
      </dgm:prSet>
      <dgm:spPr/>
    </dgm:pt>
    <dgm:pt modelId="{C0657353-8A8B-45B6-83CF-9158F6BFED2D}" type="pres">
      <dgm:prSet presAssocID="{2267CB67-121A-45C2-88AB-E8FD4A35134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5F3F33D-35A1-476A-8BD4-EC49527B1387}" type="pres">
      <dgm:prSet presAssocID="{EABE9D76-AB90-4164-A2D2-E5C769517D9E}" presName="spacer" presStyleCnt="0"/>
      <dgm:spPr/>
    </dgm:pt>
    <dgm:pt modelId="{343048CD-BF42-4B4A-BE9B-D7334645565B}" type="pres">
      <dgm:prSet presAssocID="{FCE61497-A1FC-43B1-8AEC-977EEBB3BCC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D8B60BB-A0B6-45DC-93FB-564C24982E29}" type="pres">
      <dgm:prSet presAssocID="{FCE61497-A1FC-43B1-8AEC-977EEBB3BCC4}" presName="childText" presStyleLbl="revTx" presStyleIdx="0" presStyleCnt="5">
        <dgm:presLayoutVars>
          <dgm:bulletEnabled val="1"/>
        </dgm:presLayoutVars>
      </dgm:prSet>
      <dgm:spPr/>
    </dgm:pt>
    <dgm:pt modelId="{A3207F24-AFBC-443A-B734-D0C12F559F12}" type="pres">
      <dgm:prSet presAssocID="{3FF86E99-DBC9-4D99-BBAF-6F572722299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FA0D7D8-1DBA-4D0F-B02B-9E16D4CDC653}" type="pres">
      <dgm:prSet presAssocID="{1B448CD5-1E72-4CE3-9BC1-3AB425F67D96}" presName="spacer" presStyleCnt="0"/>
      <dgm:spPr/>
    </dgm:pt>
    <dgm:pt modelId="{7029118E-7BC0-4BB3-9114-4797E4175861}" type="pres">
      <dgm:prSet presAssocID="{100E9D79-79D7-4D68-91C9-68E4EC747D9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0FE0A41-2A01-44D3-855B-AC7E2B8834AE}" type="pres">
      <dgm:prSet presAssocID="{100E9D79-79D7-4D68-91C9-68E4EC747D95}" presName="childText" presStyleLbl="revTx" presStyleIdx="1" presStyleCnt="5">
        <dgm:presLayoutVars>
          <dgm:bulletEnabled val="1"/>
        </dgm:presLayoutVars>
      </dgm:prSet>
      <dgm:spPr/>
    </dgm:pt>
    <dgm:pt modelId="{13D38018-E7CA-42D9-A210-4A2360B40FCE}" type="pres">
      <dgm:prSet presAssocID="{EDB761E3-3715-4FF9-849A-1230EA8B34B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2265793-29EA-4D55-B5DC-B845A73D2A18}" type="pres">
      <dgm:prSet presAssocID="{EDB761E3-3715-4FF9-849A-1230EA8B34B0}" presName="childText" presStyleLbl="revTx" presStyleIdx="2" presStyleCnt="5">
        <dgm:presLayoutVars>
          <dgm:bulletEnabled val="1"/>
        </dgm:presLayoutVars>
      </dgm:prSet>
      <dgm:spPr/>
    </dgm:pt>
    <dgm:pt modelId="{41C4AABE-BEAA-41C4-8F36-C9ACC0B6C310}" type="pres">
      <dgm:prSet presAssocID="{872B9787-03C6-49F0-8C4D-A5613098C04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B53974C-12A6-4EE0-91F1-E70D7049438D}" type="pres">
      <dgm:prSet presAssocID="{872B9787-03C6-49F0-8C4D-A5613098C040}" presName="childText" presStyleLbl="revTx" presStyleIdx="3" presStyleCnt="5">
        <dgm:presLayoutVars>
          <dgm:bulletEnabled val="1"/>
        </dgm:presLayoutVars>
      </dgm:prSet>
      <dgm:spPr/>
    </dgm:pt>
    <dgm:pt modelId="{1C904C05-FE41-4013-BB7C-79968DE01C1F}" type="pres">
      <dgm:prSet presAssocID="{F0E57671-5996-46F5-80AB-769E83F0F249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E20DE9F4-6F98-434E-8FFF-6019C7F6A4E7}" type="pres">
      <dgm:prSet presAssocID="{F0E57671-5996-46F5-80AB-769E83F0F249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9A035C02-6009-48B7-83AD-F2E9BB7B3BFF}" type="presOf" srcId="{E4123DD5-3A8E-41DC-B591-74A3CFA02037}" destId="{EB53974C-12A6-4EE0-91F1-E70D7049438D}" srcOrd="0" destOrd="3" presId="urn:microsoft.com/office/officeart/2005/8/layout/vList2"/>
    <dgm:cxn modelId="{3538D610-EB71-4A2C-83FB-045B4255DA80}" srcId="{FCE61497-A1FC-43B1-8AEC-977EEBB3BCC4}" destId="{B5B2AD81-371A-420B-B9BA-9A7758816C30}" srcOrd="0" destOrd="0" parTransId="{24C31314-14DC-4234-9059-4517EB78ADCC}" sibTransId="{BD4AB159-FA7A-4C99-91E5-950F76346A39}"/>
    <dgm:cxn modelId="{77845F18-7CAF-4C7D-B617-136D026E2174}" srcId="{C41AC3B2-B4C5-4F31-BEDB-DA03BFE169DD}" destId="{100E9D79-79D7-4D68-91C9-68E4EC747D95}" srcOrd="3" destOrd="0" parTransId="{BD1FBC3B-FA08-4D01-A501-EBEE55785150}" sibTransId="{400CA133-E388-402C-9796-F8D2DA28D69E}"/>
    <dgm:cxn modelId="{69E1C221-843C-49E3-9462-70AB6A99641B}" type="presOf" srcId="{86FF24A7-9A95-4035-A9E8-0596DDF20853}" destId="{EB53974C-12A6-4EE0-91F1-E70D7049438D}" srcOrd="0" destOrd="0" presId="urn:microsoft.com/office/officeart/2005/8/layout/vList2"/>
    <dgm:cxn modelId="{CB94CB2C-5F7B-43A8-8FE6-8E88E5750D3F}" type="presOf" srcId="{6CE6A4EB-818F-4A56-AF91-D01B5E46544D}" destId="{02265793-29EA-4D55-B5DC-B845A73D2A18}" srcOrd="0" destOrd="0" presId="urn:microsoft.com/office/officeart/2005/8/layout/vList2"/>
    <dgm:cxn modelId="{BC96922F-53FA-4550-B4F4-B392C4E5DBBD}" srcId="{F0E57671-5996-46F5-80AB-769E83F0F249}" destId="{1D29A8CF-33FA-4B0E-B523-E72CA56933F7}" srcOrd="1" destOrd="0" parTransId="{A6482FB1-10A7-4295-A840-C0604ACAF8D4}" sibTransId="{585DE67B-A0F3-4437-9B1B-5C2DCD3CE937}"/>
    <dgm:cxn modelId="{B8DBFD32-85B2-4B81-A5D9-FA45D0492010}" srcId="{872B9787-03C6-49F0-8C4D-A5613098C040}" destId="{E4123DD5-3A8E-41DC-B591-74A3CFA02037}" srcOrd="3" destOrd="0" parTransId="{7B69517E-0AC1-403F-9CA0-F8D9A46D2A65}" sibTransId="{51129A45-A021-40A9-8201-5B12D4F4CC70}"/>
    <dgm:cxn modelId="{57A03E33-E252-4614-BD18-F6CFB84D222B}" srcId="{C41AC3B2-B4C5-4F31-BEDB-DA03BFE169DD}" destId="{FCE61497-A1FC-43B1-8AEC-977EEBB3BCC4}" srcOrd="1" destOrd="0" parTransId="{CFB7AA97-055F-4727-A62F-5C8967314D5C}" sibTransId="{40C899DA-3107-4F3F-B3CC-E36D434300F8}"/>
    <dgm:cxn modelId="{84CFE434-D057-4B96-9CBC-7F71A706F517}" srcId="{C41AC3B2-B4C5-4F31-BEDB-DA03BFE169DD}" destId="{3FF86E99-DBC9-4D99-BBAF-6F5727222990}" srcOrd="2" destOrd="0" parTransId="{09128D77-38C9-4BF0-97A7-39B73AF9BDAE}" sibTransId="{1B448CD5-1E72-4CE3-9BC1-3AB425F67D96}"/>
    <dgm:cxn modelId="{E4A0C739-D861-42AC-B393-1B86BB391428}" type="presOf" srcId="{4580847F-7A80-4065-8CEE-3A946A3AEFEA}" destId="{02265793-29EA-4D55-B5DC-B845A73D2A18}" srcOrd="0" destOrd="1" presId="urn:microsoft.com/office/officeart/2005/8/layout/vList2"/>
    <dgm:cxn modelId="{8AF45E5D-A13A-4621-A910-7C18C93E48E5}" type="presOf" srcId="{F0E57671-5996-46F5-80AB-769E83F0F249}" destId="{1C904C05-FE41-4013-BB7C-79968DE01C1F}" srcOrd="0" destOrd="0" presId="urn:microsoft.com/office/officeart/2005/8/layout/vList2"/>
    <dgm:cxn modelId="{E715D85F-C305-49BF-AA67-A079E5EA2BE8}" type="presOf" srcId="{7EB227D0-991C-49E4-93FC-3DD381DD8BA9}" destId="{E20DE9F4-6F98-434E-8FFF-6019C7F6A4E7}" srcOrd="0" destOrd="2" presId="urn:microsoft.com/office/officeart/2005/8/layout/vList2"/>
    <dgm:cxn modelId="{3669A063-4A71-4F45-99BE-450B6754E235}" srcId="{C41AC3B2-B4C5-4F31-BEDB-DA03BFE169DD}" destId="{EDB761E3-3715-4FF9-849A-1230EA8B34B0}" srcOrd="4" destOrd="0" parTransId="{C1C99771-8323-4C73-BD32-DB2F1D0B8423}" sibTransId="{DB56C24C-109E-493D-B9A8-0D49743F52D8}"/>
    <dgm:cxn modelId="{DB218664-277E-4698-879A-36010FEB3FEA}" type="presOf" srcId="{01083E95-DAD6-49CE-94F4-99922C60241E}" destId="{EB53974C-12A6-4EE0-91F1-E70D7049438D}" srcOrd="0" destOrd="1" presId="urn:microsoft.com/office/officeart/2005/8/layout/vList2"/>
    <dgm:cxn modelId="{82BCD566-F255-4A2E-B456-EDF0CE6B147B}" type="presOf" srcId="{2267CB67-121A-45C2-88AB-E8FD4A35134B}" destId="{C0657353-8A8B-45B6-83CF-9158F6BFED2D}" srcOrd="0" destOrd="0" presId="urn:microsoft.com/office/officeart/2005/8/layout/vList2"/>
    <dgm:cxn modelId="{1886FC4C-F4F2-4D02-BC42-967B6AB89B15}" srcId="{C41AC3B2-B4C5-4F31-BEDB-DA03BFE169DD}" destId="{F0E57671-5996-46F5-80AB-769E83F0F249}" srcOrd="6" destOrd="0" parTransId="{1F94C189-9806-4539-87DC-16EAE8DFD226}" sibTransId="{20748EBE-2E14-490A-825E-2C24C8B35DB2}"/>
    <dgm:cxn modelId="{5A799D83-F561-4A26-8601-B5E5CE2BAC97}" type="presOf" srcId="{C41AC3B2-B4C5-4F31-BEDB-DA03BFE169DD}" destId="{C5104FB2-57CE-4EF3-A3A3-1D1966E4FB6F}" srcOrd="0" destOrd="0" presId="urn:microsoft.com/office/officeart/2005/8/layout/vList2"/>
    <dgm:cxn modelId="{CD370F84-AC2D-4D02-BDAE-B7DE21E3105C}" type="presOf" srcId="{ECA27916-EE42-4DFB-9814-1EE075CC24AE}" destId="{50FE0A41-2A01-44D3-855B-AC7E2B8834AE}" srcOrd="0" destOrd="0" presId="urn:microsoft.com/office/officeart/2005/8/layout/vList2"/>
    <dgm:cxn modelId="{D3302384-F093-4DE0-B96A-839DD9686F57}" type="presOf" srcId="{33150443-B051-4486-9B80-E5E2389159CF}" destId="{EB53974C-12A6-4EE0-91F1-E70D7049438D}" srcOrd="0" destOrd="2" presId="urn:microsoft.com/office/officeart/2005/8/layout/vList2"/>
    <dgm:cxn modelId="{654E6190-5296-471B-AC8F-229C03A0203C}" srcId="{100E9D79-79D7-4D68-91C9-68E4EC747D95}" destId="{ECA27916-EE42-4DFB-9814-1EE075CC24AE}" srcOrd="0" destOrd="0" parTransId="{E8BBD856-D669-403D-8B93-C7AAA288DC65}" sibTransId="{5FFA8847-05C3-46C8-8911-EA2C99FFFC26}"/>
    <dgm:cxn modelId="{638E4A9A-0AA0-487E-8454-6F7AE03A3A5E}" type="presOf" srcId="{FCE61497-A1FC-43B1-8AEC-977EEBB3BCC4}" destId="{343048CD-BF42-4B4A-BE9B-D7334645565B}" srcOrd="0" destOrd="0" presId="urn:microsoft.com/office/officeart/2005/8/layout/vList2"/>
    <dgm:cxn modelId="{0B2F8D9F-D072-4BDC-967D-9AFD4C04BD19}" srcId="{C41AC3B2-B4C5-4F31-BEDB-DA03BFE169DD}" destId="{2267CB67-121A-45C2-88AB-E8FD4A35134B}" srcOrd="0" destOrd="0" parTransId="{79FE8145-CB63-41DA-B628-D0A57DF9BFF1}" sibTransId="{EABE9D76-AB90-4164-A2D2-E5C769517D9E}"/>
    <dgm:cxn modelId="{E4EE9DA2-3393-4E6B-AB74-964DB2CA10F8}" srcId="{EDB761E3-3715-4FF9-849A-1230EA8B34B0}" destId="{4580847F-7A80-4065-8CEE-3A946A3AEFEA}" srcOrd="1" destOrd="0" parTransId="{CF1776EC-EE96-4996-9956-9E7C0F294DDE}" sibTransId="{6B5A34AC-7A09-4488-A028-A3499787BEE6}"/>
    <dgm:cxn modelId="{EE4B9FA4-81A4-4A4B-BAED-47D4C29D466B}" type="presOf" srcId="{EDB761E3-3715-4FF9-849A-1230EA8B34B0}" destId="{13D38018-E7CA-42D9-A210-4A2360B40FCE}" srcOrd="0" destOrd="0" presId="urn:microsoft.com/office/officeart/2005/8/layout/vList2"/>
    <dgm:cxn modelId="{95C5DEAB-287B-47DF-AB79-B5A17CF649F4}" type="presOf" srcId="{1D29A8CF-33FA-4B0E-B523-E72CA56933F7}" destId="{E20DE9F4-6F98-434E-8FFF-6019C7F6A4E7}" srcOrd="0" destOrd="1" presId="urn:microsoft.com/office/officeart/2005/8/layout/vList2"/>
    <dgm:cxn modelId="{CCC68BBA-DDA5-4998-A2E8-CA2A4C34E962}" srcId="{C41AC3B2-B4C5-4F31-BEDB-DA03BFE169DD}" destId="{872B9787-03C6-49F0-8C4D-A5613098C040}" srcOrd="5" destOrd="0" parTransId="{793B493C-E176-4C3C-9521-D5F7119E56FC}" sibTransId="{3F0BCF2D-3E36-4870-A1A7-CA2300CDC77C}"/>
    <dgm:cxn modelId="{B866D4C5-CE7B-4424-807D-F7897C80D769}" srcId="{F0E57671-5996-46F5-80AB-769E83F0F249}" destId="{7EB227D0-991C-49E4-93FC-3DD381DD8BA9}" srcOrd="2" destOrd="0" parTransId="{1D1047D2-E952-4BB1-96A5-AC00DFF82F27}" sibTransId="{C01143A2-B1F4-4CAD-8CC2-B3D5035957A8}"/>
    <dgm:cxn modelId="{58EBC9C9-91C6-4223-8DA4-909946CAF150}" srcId="{F0E57671-5996-46F5-80AB-769E83F0F249}" destId="{655C63E9-E98D-49F8-9101-843954993D98}" srcOrd="0" destOrd="0" parTransId="{0AB061D5-CE5C-4961-BAC2-B09678A724F5}" sibTransId="{3DA0A792-5872-440D-A20C-74B26B62873C}"/>
    <dgm:cxn modelId="{45677ED2-F338-4283-ACE1-C76013E6478A}" type="presOf" srcId="{57C4C045-D342-4E69-B7C3-A530BA9407B4}" destId="{4D8B60BB-A0B6-45DC-93FB-564C24982E29}" srcOrd="0" destOrd="1" presId="urn:microsoft.com/office/officeart/2005/8/layout/vList2"/>
    <dgm:cxn modelId="{FF6CCED8-76AA-460F-B742-495F3833DC3F}" srcId="{FCE61497-A1FC-43B1-8AEC-977EEBB3BCC4}" destId="{57C4C045-D342-4E69-B7C3-A530BA9407B4}" srcOrd="1" destOrd="0" parTransId="{9515B797-12A6-45B5-9620-0C3523791BC9}" sibTransId="{C0F3167E-5F77-458E-93B4-B0700229201B}"/>
    <dgm:cxn modelId="{77913BDE-F401-4E2B-92A0-0E7598153F37}" type="presOf" srcId="{872B9787-03C6-49F0-8C4D-A5613098C040}" destId="{41C4AABE-BEAA-41C4-8F36-C9ACC0B6C310}" srcOrd="0" destOrd="0" presId="urn:microsoft.com/office/officeart/2005/8/layout/vList2"/>
    <dgm:cxn modelId="{1EDD91E1-FE53-43F1-9773-804D55D302FF}" type="presOf" srcId="{B5B2AD81-371A-420B-B9BA-9A7758816C30}" destId="{4D8B60BB-A0B6-45DC-93FB-564C24982E29}" srcOrd="0" destOrd="0" presId="urn:microsoft.com/office/officeart/2005/8/layout/vList2"/>
    <dgm:cxn modelId="{5BF154E6-5F3D-49E2-866B-EAD0AE71C4AD}" type="presOf" srcId="{655C63E9-E98D-49F8-9101-843954993D98}" destId="{E20DE9F4-6F98-434E-8FFF-6019C7F6A4E7}" srcOrd="0" destOrd="0" presId="urn:microsoft.com/office/officeart/2005/8/layout/vList2"/>
    <dgm:cxn modelId="{010C90E9-A3A7-40AE-AFDA-3344A64C2E14}" srcId="{EDB761E3-3715-4FF9-849A-1230EA8B34B0}" destId="{6CE6A4EB-818F-4A56-AF91-D01B5E46544D}" srcOrd="0" destOrd="0" parTransId="{FBC722AA-6225-42CF-A4C3-D224EFB3C9D9}" sibTransId="{EAEFFD6B-D0BA-4007-9128-E15A21FA10B3}"/>
    <dgm:cxn modelId="{1660ABEB-95AC-44DF-B8C0-96695A24A16A}" srcId="{872B9787-03C6-49F0-8C4D-A5613098C040}" destId="{86FF24A7-9A95-4035-A9E8-0596DDF20853}" srcOrd="0" destOrd="0" parTransId="{E62F0ECD-B6DB-40EA-98B1-3E05CDEE1540}" sibTransId="{FA21A5D4-9813-4CD2-B561-F97678952F71}"/>
    <dgm:cxn modelId="{B37742EE-F983-4E79-8020-DD711F2A0126}" srcId="{872B9787-03C6-49F0-8C4D-A5613098C040}" destId="{01083E95-DAD6-49CE-94F4-99922C60241E}" srcOrd="1" destOrd="0" parTransId="{1FEBEA4E-F51A-4915-B195-88A375EBD85B}" sibTransId="{32A44C96-5054-44B6-8FF3-46BB0C043F0D}"/>
    <dgm:cxn modelId="{437063F8-8EF7-4E47-B60C-C9049C1688C0}" srcId="{872B9787-03C6-49F0-8C4D-A5613098C040}" destId="{33150443-B051-4486-9B80-E5E2389159CF}" srcOrd="2" destOrd="0" parTransId="{BBB75071-9882-42B2-B3B6-0F1F97DD0922}" sibTransId="{5F6B9F4B-0F94-41FD-9382-34A3B7B7091C}"/>
    <dgm:cxn modelId="{5B5D32FB-5915-4038-9C29-B206B725E713}" type="presOf" srcId="{100E9D79-79D7-4D68-91C9-68E4EC747D95}" destId="{7029118E-7BC0-4BB3-9114-4797E4175861}" srcOrd="0" destOrd="0" presId="urn:microsoft.com/office/officeart/2005/8/layout/vList2"/>
    <dgm:cxn modelId="{721AF0FB-1519-42BD-B479-40FC0795B2E1}" type="presOf" srcId="{3FF86E99-DBC9-4D99-BBAF-6F5727222990}" destId="{A3207F24-AFBC-443A-B734-D0C12F559F12}" srcOrd="0" destOrd="0" presId="urn:microsoft.com/office/officeart/2005/8/layout/vList2"/>
    <dgm:cxn modelId="{4910CA53-438A-406F-BCE2-6A9AE6449001}" type="presParOf" srcId="{C5104FB2-57CE-4EF3-A3A3-1D1966E4FB6F}" destId="{C0657353-8A8B-45B6-83CF-9158F6BFED2D}" srcOrd="0" destOrd="0" presId="urn:microsoft.com/office/officeart/2005/8/layout/vList2"/>
    <dgm:cxn modelId="{E18A1349-F990-4795-9ACA-CA2ADAB49DBA}" type="presParOf" srcId="{C5104FB2-57CE-4EF3-A3A3-1D1966E4FB6F}" destId="{C5F3F33D-35A1-476A-8BD4-EC49527B1387}" srcOrd="1" destOrd="0" presId="urn:microsoft.com/office/officeart/2005/8/layout/vList2"/>
    <dgm:cxn modelId="{12799283-4168-412E-A4C7-6D561AC886CE}" type="presParOf" srcId="{C5104FB2-57CE-4EF3-A3A3-1D1966E4FB6F}" destId="{343048CD-BF42-4B4A-BE9B-D7334645565B}" srcOrd="2" destOrd="0" presId="urn:microsoft.com/office/officeart/2005/8/layout/vList2"/>
    <dgm:cxn modelId="{AC1CE7F0-BA65-494C-871A-CC0CD8D8440B}" type="presParOf" srcId="{C5104FB2-57CE-4EF3-A3A3-1D1966E4FB6F}" destId="{4D8B60BB-A0B6-45DC-93FB-564C24982E29}" srcOrd="3" destOrd="0" presId="urn:microsoft.com/office/officeart/2005/8/layout/vList2"/>
    <dgm:cxn modelId="{2A352B6A-BA64-4EFA-AEC0-068758267DA6}" type="presParOf" srcId="{C5104FB2-57CE-4EF3-A3A3-1D1966E4FB6F}" destId="{A3207F24-AFBC-443A-B734-D0C12F559F12}" srcOrd="4" destOrd="0" presId="urn:microsoft.com/office/officeart/2005/8/layout/vList2"/>
    <dgm:cxn modelId="{0699FFF1-9B19-4F7A-8901-043B479BCAB3}" type="presParOf" srcId="{C5104FB2-57CE-4EF3-A3A3-1D1966E4FB6F}" destId="{FFA0D7D8-1DBA-4D0F-B02B-9E16D4CDC653}" srcOrd="5" destOrd="0" presId="urn:microsoft.com/office/officeart/2005/8/layout/vList2"/>
    <dgm:cxn modelId="{1E9A384F-9988-4384-B82E-87833E2A505F}" type="presParOf" srcId="{C5104FB2-57CE-4EF3-A3A3-1D1966E4FB6F}" destId="{7029118E-7BC0-4BB3-9114-4797E4175861}" srcOrd="6" destOrd="0" presId="urn:microsoft.com/office/officeart/2005/8/layout/vList2"/>
    <dgm:cxn modelId="{8D773068-E72D-4D4E-873E-9E4924FDFD77}" type="presParOf" srcId="{C5104FB2-57CE-4EF3-A3A3-1D1966E4FB6F}" destId="{50FE0A41-2A01-44D3-855B-AC7E2B8834AE}" srcOrd="7" destOrd="0" presId="urn:microsoft.com/office/officeart/2005/8/layout/vList2"/>
    <dgm:cxn modelId="{3BEA4948-4771-4872-B7A1-3039F2880123}" type="presParOf" srcId="{C5104FB2-57CE-4EF3-A3A3-1D1966E4FB6F}" destId="{13D38018-E7CA-42D9-A210-4A2360B40FCE}" srcOrd="8" destOrd="0" presId="urn:microsoft.com/office/officeart/2005/8/layout/vList2"/>
    <dgm:cxn modelId="{F1820B33-7E23-4EF8-AFEF-24CA77430001}" type="presParOf" srcId="{C5104FB2-57CE-4EF3-A3A3-1D1966E4FB6F}" destId="{02265793-29EA-4D55-B5DC-B845A73D2A18}" srcOrd="9" destOrd="0" presId="urn:microsoft.com/office/officeart/2005/8/layout/vList2"/>
    <dgm:cxn modelId="{172252D9-27C2-48FB-A525-8C5D4A88AD31}" type="presParOf" srcId="{C5104FB2-57CE-4EF3-A3A3-1D1966E4FB6F}" destId="{41C4AABE-BEAA-41C4-8F36-C9ACC0B6C310}" srcOrd="10" destOrd="0" presId="urn:microsoft.com/office/officeart/2005/8/layout/vList2"/>
    <dgm:cxn modelId="{30B31995-6AAD-48B8-A233-E28C1BB098FE}" type="presParOf" srcId="{C5104FB2-57CE-4EF3-A3A3-1D1966E4FB6F}" destId="{EB53974C-12A6-4EE0-91F1-E70D7049438D}" srcOrd="11" destOrd="0" presId="urn:microsoft.com/office/officeart/2005/8/layout/vList2"/>
    <dgm:cxn modelId="{05BDBF29-63B3-4EF2-883E-0E060A210ACF}" type="presParOf" srcId="{C5104FB2-57CE-4EF3-A3A3-1D1966E4FB6F}" destId="{1C904C05-FE41-4013-BB7C-79968DE01C1F}" srcOrd="12" destOrd="0" presId="urn:microsoft.com/office/officeart/2005/8/layout/vList2"/>
    <dgm:cxn modelId="{97C33BA5-49AA-40C4-A352-3D197B20302B}" type="presParOf" srcId="{C5104FB2-57CE-4EF3-A3A3-1D1966E4FB6F}" destId="{E20DE9F4-6F98-434E-8FFF-6019C7F6A4E7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3E37F6-0DDE-4BD7-9667-CEBF11B3C1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6B9C655-16FC-4EDB-BA37-281A36F67C8E}">
      <dgm:prSet/>
      <dgm:spPr/>
      <dgm:t>
        <a:bodyPr/>
        <a:lstStyle/>
        <a:p>
          <a:r>
            <a:rPr lang="en-US" b="1"/>
            <a:t>Key-value stores</a:t>
          </a:r>
          <a:endParaRPr lang="en-IN"/>
        </a:p>
      </dgm:t>
    </dgm:pt>
    <dgm:pt modelId="{E03CCEEF-F11C-4917-80E1-D10A3C453924}" type="parTrans" cxnId="{C28D729F-984B-4B5A-827A-EB8DB5202BA4}">
      <dgm:prSet/>
      <dgm:spPr/>
      <dgm:t>
        <a:bodyPr/>
        <a:lstStyle/>
        <a:p>
          <a:endParaRPr lang="en-IN"/>
        </a:p>
      </dgm:t>
    </dgm:pt>
    <dgm:pt modelId="{9D3D5B9E-1186-49FD-8AA6-53CD32AF8738}" type="sibTrans" cxnId="{C28D729F-984B-4B5A-827A-EB8DB5202BA4}">
      <dgm:prSet/>
      <dgm:spPr/>
      <dgm:t>
        <a:bodyPr/>
        <a:lstStyle/>
        <a:p>
          <a:endParaRPr lang="en-IN"/>
        </a:p>
      </dgm:t>
    </dgm:pt>
    <dgm:pt modelId="{FC259750-5D32-4775-8500-B70E3B4D1E62}">
      <dgm:prSet/>
      <dgm:spPr/>
      <dgm:t>
        <a:bodyPr/>
        <a:lstStyle/>
        <a:p>
          <a:r>
            <a:rPr lang="en-US"/>
            <a:t>pairs a unique key with an associated value</a:t>
          </a:r>
          <a:endParaRPr lang="en-IN"/>
        </a:p>
      </dgm:t>
    </dgm:pt>
    <dgm:pt modelId="{FE2F4892-BAE5-4560-94FC-CA3F2C305E88}" type="parTrans" cxnId="{1B36FEF0-2348-42C3-9FA6-FE2A550CCE10}">
      <dgm:prSet/>
      <dgm:spPr/>
      <dgm:t>
        <a:bodyPr/>
        <a:lstStyle/>
        <a:p>
          <a:endParaRPr lang="en-IN"/>
        </a:p>
      </dgm:t>
    </dgm:pt>
    <dgm:pt modelId="{BE3B41A7-7A10-4CFF-812E-AB542B5BFC00}" type="sibTrans" cxnId="{1B36FEF0-2348-42C3-9FA6-FE2A550CCE10}">
      <dgm:prSet/>
      <dgm:spPr/>
      <dgm:t>
        <a:bodyPr/>
        <a:lstStyle/>
        <a:p>
          <a:endParaRPr lang="en-IN"/>
        </a:p>
      </dgm:t>
    </dgm:pt>
    <dgm:pt modelId="{3F21E00A-25E0-46F5-A8E2-9F836A63BA1E}">
      <dgm:prSet/>
      <dgm:spPr/>
      <dgm:t>
        <a:bodyPr/>
        <a:lstStyle/>
        <a:p>
          <a:r>
            <a:rPr lang="en-US"/>
            <a:t>Are extremely performing and highly scalable for session management and caching in web applications</a:t>
          </a:r>
          <a:endParaRPr lang="en-IN"/>
        </a:p>
      </dgm:t>
    </dgm:pt>
    <dgm:pt modelId="{3BE42FBA-3219-43E2-8BE8-789A613B9787}" type="parTrans" cxnId="{F875B4E6-664F-4E35-A655-B9AEB2FE1697}">
      <dgm:prSet/>
      <dgm:spPr/>
      <dgm:t>
        <a:bodyPr/>
        <a:lstStyle/>
        <a:p>
          <a:endParaRPr lang="en-IN"/>
        </a:p>
      </dgm:t>
    </dgm:pt>
    <dgm:pt modelId="{A062E353-CFBF-4ACA-8A4D-7BBF4CC9EB79}" type="sibTrans" cxnId="{F875B4E6-664F-4E35-A655-B9AEB2FE1697}">
      <dgm:prSet/>
      <dgm:spPr/>
      <dgm:t>
        <a:bodyPr/>
        <a:lstStyle/>
        <a:p>
          <a:endParaRPr lang="en-IN"/>
        </a:p>
      </dgm:t>
    </dgm:pt>
    <dgm:pt modelId="{26D31CCE-D3A1-457F-B0C3-CF49555695F3}">
      <dgm:prSet/>
      <dgm:spPr/>
      <dgm:t>
        <a:bodyPr/>
        <a:lstStyle/>
        <a:p>
          <a:r>
            <a:rPr lang="en-US"/>
            <a:t>they are oriented to work with RAM, solid-state drives or disk drives</a:t>
          </a:r>
          <a:endParaRPr lang="en-IN"/>
        </a:p>
      </dgm:t>
    </dgm:pt>
    <dgm:pt modelId="{F55EC8A8-23C1-4F32-9E32-ABA14CAD59C1}" type="parTrans" cxnId="{FF8ADA73-C2E5-43DE-ABFB-AD2E28348813}">
      <dgm:prSet/>
      <dgm:spPr/>
      <dgm:t>
        <a:bodyPr/>
        <a:lstStyle/>
        <a:p>
          <a:endParaRPr lang="en-IN"/>
        </a:p>
      </dgm:t>
    </dgm:pt>
    <dgm:pt modelId="{E5AEC994-FF27-41FF-9BD5-4EAADBEA24B0}" type="sibTrans" cxnId="{FF8ADA73-C2E5-43DE-ABFB-AD2E28348813}">
      <dgm:prSet/>
      <dgm:spPr/>
      <dgm:t>
        <a:bodyPr/>
        <a:lstStyle/>
        <a:p>
          <a:endParaRPr lang="en-IN"/>
        </a:p>
      </dgm:t>
    </dgm:pt>
    <dgm:pt modelId="{DB81B7AA-B8AC-4888-88AC-FE422B3DDE7F}" type="pres">
      <dgm:prSet presAssocID="{7D3E37F6-0DDE-4BD7-9667-CEBF11B3C1F8}" presName="linear" presStyleCnt="0">
        <dgm:presLayoutVars>
          <dgm:animLvl val="lvl"/>
          <dgm:resizeHandles val="exact"/>
        </dgm:presLayoutVars>
      </dgm:prSet>
      <dgm:spPr/>
    </dgm:pt>
    <dgm:pt modelId="{7AA2F087-9C77-45FD-A300-351518D0D3A2}" type="pres">
      <dgm:prSet presAssocID="{16B9C655-16FC-4EDB-BA37-281A36F67C8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7896CF3-0C64-4DBA-8D79-E19F45089C2A}" type="pres">
      <dgm:prSet presAssocID="{16B9C655-16FC-4EDB-BA37-281A36F67C8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2240D2D-6115-491A-A6D6-4520B8727CF5}" type="presOf" srcId="{3F21E00A-25E0-46F5-A8E2-9F836A63BA1E}" destId="{37896CF3-0C64-4DBA-8D79-E19F45089C2A}" srcOrd="0" destOrd="1" presId="urn:microsoft.com/office/officeart/2005/8/layout/vList2"/>
    <dgm:cxn modelId="{A2B5F44F-D247-464B-8522-7F1EEB9C7E1C}" type="presOf" srcId="{FC259750-5D32-4775-8500-B70E3B4D1E62}" destId="{37896CF3-0C64-4DBA-8D79-E19F45089C2A}" srcOrd="0" destOrd="0" presId="urn:microsoft.com/office/officeart/2005/8/layout/vList2"/>
    <dgm:cxn modelId="{FF8ADA73-C2E5-43DE-ABFB-AD2E28348813}" srcId="{16B9C655-16FC-4EDB-BA37-281A36F67C8E}" destId="{26D31CCE-D3A1-457F-B0C3-CF49555695F3}" srcOrd="2" destOrd="0" parTransId="{F55EC8A8-23C1-4F32-9E32-ABA14CAD59C1}" sibTransId="{E5AEC994-FF27-41FF-9BD5-4EAADBEA24B0}"/>
    <dgm:cxn modelId="{64F8149B-6B1D-4352-9BA4-D6746D8A1E38}" type="presOf" srcId="{26D31CCE-D3A1-457F-B0C3-CF49555695F3}" destId="{37896CF3-0C64-4DBA-8D79-E19F45089C2A}" srcOrd="0" destOrd="2" presId="urn:microsoft.com/office/officeart/2005/8/layout/vList2"/>
    <dgm:cxn modelId="{C28D729F-984B-4B5A-827A-EB8DB5202BA4}" srcId="{7D3E37F6-0DDE-4BD7-9667-CEBF11B3C1F8}" destId="{16B9C655-16FC-4EDB-BA37-281A36F67C8E}" srcOrd="0" destOrd="0" parTransId="{E03CCEEF-F11C-4917-80E1-D10A3C453924}" sibTransId="{9D3D5B9E-1186-49FD-8AA6-53CD32AF8738}"/>
    <dgm:cxn modelId="{516099A4-DF5B-4A6F-9108-75C5650F649E}" type="presOf" srcId="{16B9C655-16FC-4EDB-BA37-281A36F67C8E}" destId="{7AA2F087-9C77-45FD-A300-351518D0D3A2}" srcOrd="0" destOrd="0" presId="urn:microsoft.com/office/officeart/2005/8/layout/vList2"/>
    <dgm:cxn modelId="{F875B4E6-664F-4E35-A655-B9AEB2FE1697}" srcId="{16B9C655-16FC-4EDB-BA37-281A36F67C8E}" destId="{3F21E00A-25E0-46F5-A8E2-9F836A63BA1E}" srcOrd="1" destOrd="0" parTransId="{3BE42FBA-3219-43E2-8BE8-789A613B9787}" sibTransId="{A062E353-CFBF-4ACA-8A4D-7BBF4CC9EB79}"/>
    <dgm:cxn modelId="{00C5CFE6-D98D-4CE0-B373-4A7ECDE19F0C}" type="presOf" srcId="{7D3E37F6-0DDE-4BD7-9667-CEBF11B3C1F8}" destId="{DB81B7AA-B8AC-4888-88AC-FE422B3DDE7F}" srcOrd="0" destOrd="0" presId="urn:microsoft.com/office/officeart/2005/8/layout/vList2"/>
    <dgm:cxn modelId="{1B36FEF0-2348-42C3-9FA6-FE2A550CCE10}" srcId="{16B9C655-16FC-4EDB-BA37-281A36F67C8E}" destId="{FC259750-5D32-4775-8500-B70E3B4D1E62}" srcOrd="0" destOrd="0" parTransId="{FE2F4892-BAE5-4560-94FC-CA3F2C305E88}" sibTransId="{BE3B41A7-7A10-4CFF-812E-AB542B5BFC00}"/>
    <dgm:cxn modelId="{FB6B1768-380D-4036-96CF-C878440BB0C3}" type="presParOf" srcId="{DB81B7AA-B8AC-4888-88AC-FE422B3DDE7F}" destId="{7AA2F087-9C77-45FD-A300-351518D0D3A2}" srcOrd="0" destOrd="0" presId="urn:microsoft.com/office/officeart/2005/8/layout/vList2"/>
    <dgm:cxn modelId="{E7809C57-3E79-4EE1-B854-4319DFB9CA04}" type="presParOf" srcId="{DB81B7AA-B8AC-4888-88AC-FE422B3DDE7F}" destId="{37896CF3-0C64-4DBA-8D79-E19F45089C2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B7567F-E0F0-47BC-92E3-36E1494086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823DC0-A434-4764-93C6-8E3580738B23}">
      <dgm:prSet/>
      <dgm:spPr/>
      <dgm:t>
        <a:bodyPr/>
        <a:lstStyle/>
        <a:p>
          <a:r>
            <a:rPr lang="en-US" b="1"/>
            <a:t>Document databases</a:t>
          </a:r>
          <a:endParaRPr lang="en-IN"/>
        </a:p>
      </dgm:t>
    </dgm:pt>
    <dgm:pt modelId="{346B73FC-335D-4967-8BA0-77F0833CBDB8}" type="parTrans" cxnId="{D9D5D6FA-8C6D-4A97-A371-ECCE0DC3A57E}">
      <dgm:prSet/>
      <dgm:spPr/>
      <dgm:t>
        <a:bodyPr/>
        <a:lstStyle/>
        <a:p>
          <a:endParaRPr lang="en-IN"/>
        </a:p>
      </dgm:t>
    </dgm:pt>
    <dgm:pt modelId="{00293106-C9C2-4804-A0AE-312DEF75B29D}" type="sibTrans" cxnId="{D9D5D6FA-8C6D-4A97-A371-ECCE0DC3A57E}">
      <dgm:prSet/>
      <dgm:spPr/>
      <dgm:t>
        <a:bodyPr/>
        <a:lstStyle/>
        <a:p>
          <a:endParaRPr lang="en-IN"/>
        </a:p>
      </dgm:t>
    </dgm:pt>
    <dgm:pt modelId="{957C8369-FE08-4B74-87F1-38FB5B852259}">
      <dgm:prSet/>
      <dgm:spPr/>
      <dgm:t>
        <a:bodyPr/>
        <a:lstStyle/>
        <a:p>
          <a:r>
            <a:rPr lang="en-US" dirty="0"/>
            <a:t>also called document stores</a:t>
          </a:r>
          <a:endParaRPr lang="en-IN" dirty="0"/>
        </a:p>
      </dgm:t>
    </dgm:pt>
    <dgm:pt modelId="{EA939F67-FF0C-4004-A03D-77DF7390947F}" type="parTrans" cxnId="{287B74B8-B291-4BFA-BA44-0843E6EEBD7C}">
      <dgm:prSet/>
      <dgm:spPr/>
      <dgm:t>
        <a:bodyPr/>
        <a:lstStyle/>
        <a:p>
          <a:endParaRPr lang="en-IN"/>
        </a:p>
      </dgm:t>
    </dgm:pt>
    <dgm:pt modelId="{1EC0CDC1-16CC-4437-849A-F5F09CFB81A9}" type="sibTrans" cxnId="{287B74B8-B291-4BFA-BA44-0843E6EEBD7C}">
      <dgm:prSet/>
      <dgm:spPr/>
      <dgm:t>
        <a:bodyPr/>
        <a:lstStyle/>
        <a:p>
          <a:endParaRPr lang="en-IN"/>
        </a:p>
      </dgm:t>
    </dgm:pt>
    <dgm:pt modelId="{F5AA2AE9-494E-4234-8D0C-E4A39218A660}">
      <dgm:prSet/>
      <dgm:spPr/>
      <dgm:t>
        <a:bodyPr/>
        <a:lstStyle/>
        <a:p>
          <a:r>
            <a:rPr lang="en-US" dirty="0"/>
            <a:t>store semi-structured data and descriptions of that data in document format</a:t>
          </a:r>
          <a:endParaRPr lang="en-IN" dirty="0"/>
        </a:p>
      </dgm:t>
    </dgm:pt>
    <dgm:pt modelId="{D0D2286D-EA93-4FAE-871F-A5A44FB9B66E}" type="parTrans" cxnId="{2D515EE0-0556-42AB-9988-F967F9420776}">
      <dgm:prSet/>
      <dgm:spPr/>
      <dgm:t>
        <a:bodyPr/>
        <a:lstStyle/>
        <a:p>
          <a:endParaRPr lang="en-IN"/>
        </a:p>
      </dgm:t>
    </dgm:pt>
    <dgm:pt modelId="{E92FBE24-DF56-4750-A4A8-55244DAC7EB3}" type="sibTrans" cxnId="{2D515EE0-0556-42AB-9988-F967F9420776}">
      <dgm:prSet/>
      <dgm:spPr/>
      <dgm:t>
        <a:bodyPr/>
        <a:lstStyle/>
        <a:p>
          <a:endParaRPr lang="en-IN"/>
        </a:p>
      </dgm:t>
    </dgm:pt>
    <dgm:pt modelId="{7A70E07C-3E9F-478F-9AFE-20183E1A9F25}">
      <dgm:prSet/>
      <dgm:spPr/>
      <dgm:t>
        <a:bodyPr/>
        <a:lstStyle/>
        <a:p>
          <a:r>
            <a:rPr lang="en-US"/>
            <a:t>allow developers to create and update programs without needing to reference master schema</a:t>
          </a:r>
          <a:endParaRPr lang="en-IN"/>
        </a:p>
      </dgm:t>
    </dgm:pt>
    <dgm:pt modelId="{F3218102-1B6B-4454-A301-89F7164BB5D0}" type="parTrans" cxnId="{5A989AED-417D-4D4E-9825-5DC47969700A}">
      <dgm:prSet/>
      <dgm:spPr/>
      <dgm:t>
        <a:bodyPr/>
        <a:lstStyle/>
        <a:p>
          <a:endParaRPr lang="en-IN"/>
        </a:p>
      </dgm:t>
    </dgm:pt>
    <dgm:pt modelId="{97598AB2-61C6-49EC-899A-6EF7C33AA47E}" type="sibTrans" cxnId="{5A989AED-417D-4D4E-9825-5DC47969700A}">
      <dgm:prSet/>
      <dgm:spPr/>
      <dgm:t>
        <a:bodyPr/>
        <a:lstStyle/>
        <a:p>
          <a:endParaRPr lang="en-IN"/>
        </a:p>
      </dgm:t>
    </dgm:pt>
    <dgm:pt modelId="{A1D7B0B9-5365-41F6-95DA-FABDFC71BC92}">
      <dgm:prSet/>
      <dgm:spPr/>
      <dgm:t>
        <a:bodyPr/>
        <a:lstStyle/>
        <a:p>
          <a:r>
            <a:rPr lang="en-US" dirty="0"/>
            <a:t>JSON format support though XML is also supported</a:t>
          </a:r>
          <a:endParaRPr lang="en-IN" dirty="0"/>
        </a:p>
      </dgm:t>
    </dgm:pt>
    <dgm:pt modelId="{667F4A71-72BF-4F62-A6B1-56E85CC97C85}" type="parTrans" cxnId="{677083B8-25F0-4F97-B69D-B8BCC72E6B5A}">
      <dgm:prSet/>
      <dgm:spPr/>
      <dgm:t>
        <a:bodyPr/>
        <a:lstStyle/>
        <a:p>
          <a:endParaRPr lang="en-IN"/>
        </a:p>
      </dgm:t>
    </dgm:pt>
    <dgm:pt modelId="{52ED99F3-948D-453F-A2CE-7718D90AF185}" type="sibTrans" cxnId="{677083B8-25F0-4F97-B69D-B8BCC72E6B5A}">
      <dgm:prSet/>
      <dgm:spPr/>
      <dgm:t>
        <a:bodyPr/>
        <a:lstStyle/>
        <a:p>
          <a:endParaRPr lang="en-IN"/>
        </a:p>
      </dgm:t>
    </dgm:pt>
    <dgm:pt modelId="{59A64EA2-5F05-4642-A792-1CE2C2C9C384}">
      <dgm:prSet/>
      <dgm:spPr/>
      <dgm:t>
        <a:bodyPr/>
        <a:lstStyle/>
        <a:p>
          <a:r>
            <a:rPr lang="en-US" dirty="0"/>
            <a:t>are used for content management and mobile application data handling</a:t>
          </a:r>
          <a:endParaRPr lang="en-IN" dirty="0"/>
        </a:p>
      </dgm:t>
    </dgm:pt>
    <dgm:pt modelId="{05698075-C1AC-41AD-AFC3-BE112D7763ED}" type="parTrans" cxnId="{2CAE4A10-23E9-4E54-B571-27FA45AD789F}">
      <dgm:prSet/>
      <dgm:spPr/>
      <dgm:t>
        <a:bodyPr/>
        <a:lstStyle/>
        <a:p>
          <a:endParaRPr lang="en-IN"/>
        </a:p>
      </dgm:t>
    </dgm:pt>
    <dgm:pt modelId="{9AF1843C-BE36-4566-A415-A0B40354FCE7}" type="sibTrans" cxnId="{2CAE4A10-23E9-4E54-B571-27FA45AD789F}">
      <dgm:prSet/>
      <dgm:spPr/>
      <dgm:t>
        <a:bodyPr/>
        <a:lstStyle/>
        <a:p>
          <a:endParaRPr lang="en-IN"/>
        </a:p>
      </dgm:t>
    </dgm:pt>
    <dgm:pt modelId="{07F5F6F2-99CE-425A-AA82-36E42EED75C5}" type="pres">
      <dgm:prSet presAssocID="{23B7567F-E0F0-47BC-92E3-36E14940866A}" presName="linear" presStyleCnt="0">
        <dgm:presLayoutVars>
          <dgm:animLvl val="lvl"/>
          <dgm:resizeHandles val="exact"/>
        </dgm:presLayoutVars>
      </dgm:prSet>
      <dgm:spPr/>
    </dgm:pt>
    <dgm:pt modelId="{5F7ECE0F-956A-48FE-B3B6-FFB96208E823}" type="pres">
      <dgm:prSet presAssocID="{BA823DC0-A434-4764-93C6-8E3580738B2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79F7106-374B-4D0A-90B3-998AFE442ED1}" type="pres">
      <dgm:prSet presAssocID="{BA823DC0-A434-4764-93C6-8E3580738B2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CAE4A10-23E9-4E54-B571-27FA45AD789F}" srcId="{BA823DC0-A434-4764-93C6-8E3580738B23}" destId="{59A64EA2-5F05-4642-A792-1CE2C2C9C384}" srcOrd="4" destOrd="0" parTransId="{05698075-C1AC-41AD-AFC3-BE112D7763ED}" sibTransId="{9AF1843C-BE36-4566-A415-A0B40354FCE7}"/>
    <dgm:cxn modelId="{4826D031-A8BF-458C-A44B-F3934F540B45}" type="presOf" srcId="{23B7567F-E0F0-47BC-92E3-36E14940866A}" destId="{07F5F6F2-99CE-425A-AA82-36E42EED75C5}" srcOrd="0" destOrd="0" presId="urn:microsoft.com/office/officeart/2005/8/layout/vList2"/>
    <dgm:cxn modelId="{2EBB8F66-EE71-40FC-A8D2-C5DFB1712538}" type="presOf" srcId="{F5AA2AE9-494E-4234-8D0C-E4A39218A660}" destId="{479F7106-374B-4D0A-90B3-998AFE442ED1}" srcOrd="0" destOrd="1" presId="urn:microsoft.com/office/officeart/2005/8/layout/vList2"/>
    <dgm:cxn modelId="{51A0166E-64A2-4AE5-9263-098591195AE8}" type="presOf" srcId="{59A64EA2-5F05-4642-A792-1CE2C2C9C384}" destId="{479F7106-374B-4D0A-90B3-998AFE442ED1}" srcOrd="0" destOrd="4" presId="urn:microsoft.com/office/officeart/2005/8/layout/vList2"/>
    <dgm:cxn modelId="{BF4C6871-DBD3-4175-AE6B-4B3F943A96FF}" type="presOf" srcId="{7A70E07C-3E9F-478F-9AFE-20183E1A9F25}" destId="{479F7106-374B-4D0A-90B3-998AFE442ED1}" srcOrd="0" destOrd="2" presId="urn:microsoft.com/office/officeart/2005/8/layout/vList2"/>
    <dgm:cxn modelId="{287B74B8-B291-4BFA-BA44-0843E6EEBD7C}" srcId="{BA823DC0-A434-4764-93C6-8E3580738B23}" destId="{957C8369-FE08-4B74-87F1-38FB5B852259}" srcOrd="0" destOrd="0" parTransId="{EA939F67-FF0C-4004-A03D-77DF7390947F}" sibTransId="{1EC0CDC1-16CC-4437-849A-F5F09CFB81A9}"/>
    <dgm:cxn modelId="{677083B8-25F0-4F97-B69D-B8BCC72E6B5A}" srcId="{BA823DC0-A434-4764-93C6-8E3580738B23}" destId="{A1D7B0B9-5365-41F6-95DA-FABDFC71BC92}" srcOrd="3" destOrd="0" parTransId="{667F4A71-72BF-4F62-A6B1-56E85CC97C85}" sibTransId="{52ED99F3-948D-453F-A2CE-7718D90AF185}"/>
    <dgm:cxn modelId="{F014B0D5-6E41-466B-BC3F-1B394362F732}" type="presOf" srcId="{957C8369-FE08-4B74-87F1-38FB5B852259}" destId="{479F7106-374B-4D0A-90B3-998AFE442ED1}" srcOrd="0" destOrd="0" presId="urn:microsoft.com/office/officeart/2005/8/layout/vList2"/>
    <dgm:cxn modelId="{1C580CD6-4943-4D28-8D53-8E0F8E1C6359}" type="presOf" srcId="{A1D7B0B9-5365-41F6-95DA-FABDFC71BC92}" destId="{479F7106-374B-4D0A-90B3-998AFE442ED1}" srcOrd="0" destOrd="3" presId="urn:microsoft.com/office/officeart/2005/8/layout/vList2"/>
    <dgm:cxn modelId="{2D515EE0-0556-42AB-9988-F967F9420776}" srcId="{BA823DC0-A434-4764-93C6-8E3580738B23}" destId="{F5AA2AE9-494E-4234-8D0C-E4A39218A660}" srcOrd="1" destOrd="0" parTransId="{D0D2286D-EA93-4FAE-871F-A5A44FB9B66E}" sibTransId="{E92FBE24-DF56-4750-A4A8-55244DAC7EB3}"/>
    <dgm:cxn modelId="{5A989AED-417D-4D4E-9825-5DC47969700A}" srcId="{BA823DC0-A434-4764-93C6-8E3580738B23}" destId="{7A70E07C-3E9F-478F-9AFE-20183E1A9F25}" srcOrd="2" destOrd="0" parTransId="{F3218102-1B6B-4454-A301-89F7164BB5D0}" sibTransId="{97598AB2-61C6-49EC-899A-6EF7C33AA47E}"/>
    <dgm:cxn modelId="{315B85EF-D1CB-47CC-B88D-1BA6B35B48D6}" type="presOf" srcId="{BA823DC0-A434-4764-93C6-8E3580738B23}" destId="{5F7ECE0F-956A-48FE-B3B6-FFB96208E823}" srcOrd="0" destOrd="0" presId="urn:microsoft.com/office/officeart/2005/8/layout/vList2"/>
    <dgm:cxn modelId="{D9D5D6FA-8C6D-4A97-A371-ECCE0DC3A57E}" srcId="{23B7567F-E0F0-47BC-92E3-36E14940866A}" destId="{BA823DC0-A434-4764-93C6-8E3580738B23}" srcOrd="0" destOrd="0" parTransId="{346B73FC-335D-4967-8BA0-77F0833CBDB8}" sibTransId="{00293106-C9C2-4804-A0AE-312DEF75B29D}"/>
    <dgm:cxn modelId="{D59C54D0-A79C-4A21-A61F-73585774E38C}" type="presParOf" srcId="{07F5F6F2-99CE-425A-AA82-36E42EED75C5}" destId="{5F7ECE0F-956A-48FE-B3B6-FFB96208E823}" srcOrd="0" destOrd="0" presId="urn:microsoft.com/office/officeart/2005/8/layout/vList2"/>
    <dgm:cxn modelId="{27963374-87D5-4A84-8238-4924F7ADA9C1}" type="presParOf" srcId="{07F5F6F2-99CE-425A-AA82-36E42EED75C5}" destId="{479F7106-374B-4D0A-90B3-998AFE442ED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AC6348-DE47-4A0F-B900-290EE52789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F939FF1-B481-437D-AD26-1F100FACD0E3}">
      <dgm:prSet/>
      <dgm:spPr/>
      <dgm:t>
        <a:bodyPr/>
        <a:lstStyle/>
        <a:p>
          <a:r>
            <a:rPr lang="en-US" b="1"/>
            <a:t>Wide-column stores</a:t>
          </a:r>
          <a:endParaRPr lang="en-IN"/>
        </a:p>
      </dgm:t>
    </dgm:pt>
    <dgm:pt modelId="{FCBE7065-C8EF-4161-8B2B-C2B3998D2509}" type="parTrans" cxnId="{9B709975-E1D1-4BDA-B1FE-15B9FC0E9979}">
      <dgm:prSet/>
      <dgm:spPr/>
      <dgm:t>
        <a:bodyPr/>
        <a:lstStyle/>
        <a:p>
          <a:endParaRPr lang="en-IN"/>
        </a:p>
      </dgm:t>
    </dgm:pt>
    <dgm:pt modelId="{E087260B-4D06-40BA-ACC4-11B2CFFBCCDE}" type="sibTrans" cxnId="{9B709975-E1D1-4BDA-B1FE-15B9FC0E9979}">
      <dgm:prSet/>
      <dgm:spPr/>
      <dgm:t>
        <a:bodyPr/>
        <a:lstStyle/>
        <a:p>
          <a:endParaRPr lang="en-IN"/>
        </a:p>
      </dgm:t>
    </dgm:pt>
    <dgm:pt modelId="{B0B5E9AB-2CBA-4C38-9B41-7C5638672994}">
      <dgm:prSet/>
      <dgm:spPr/>
      <dgm:t>
        <a:bodyPr/>
        <a:lstStyle/>
        <a:p>
          <a:r>
            <a:rPr lang="en-US"/>
            <a:t>organize data tables as columns instead of as rows</a:t>
          </a:r>
          <a:endParaRPr lang="en-IN"/>
        </a:p>
      </dgm:t>
    </dgm:pt>
    <dgm:pt modelId="{E90A5D11-6A95-4921-B468-0FE65AEC9994}" type="parTrans" cxnId="{1DAAB09C-564B-4FA4-AB9E-D1F5DD835A39}">
      <dgm:prSet/>
      <dgm:spPr/>
      <dgm:t>
        <a:bodyPr/>
        <a:lstStyle/>
        <a:p>
          <a:endParaRPr lang="en-IN"/>
        </a:p>
      </dgm:t>
    </dgm:pt>
    <dgm:pt modelId="{584D6BA2-148B-4E14-A608-5F0E98B49BF6}" type="sibTrans" cxnId="{1DAAB09C-564B-4FA4-AB9E-D1F5DD835A39}">
      <dgm:prSet/>
      <dgm:spPr/>
      <dgm:t>
        <a:bodyPr/>
        <a:lstStyle/>
        <a:p>
          <a:endParaRPr lang="en-IN"/>
        </a:p>
      </dgm:t>
    </dgm:pt>
    <dgm:pt modelId="{AAEB194B-B28E-422F-9D35-D2355FB20CF1}">
      <dgm:prSet/>
      <dgm:spPr/>
      <dgm:t>
        <a:bodyPr/>
        <a:lstStyle/>
        <a:p>
          <a:r>
            <a:rPr lang="en-US"/>
            <a:t>can query large data volumes faster than conventional relational databases</a:t>
          </a:r>
          <a:endParaRPr lang="en-IN"/>
        </a:p>
      </dgm:t>
    </dgm:pt>
    <dgm:pt modelId="{2E397794-A9EC-49A2-BEEE-8C050333B0B2}" type="parTrans" cxnId="{9C4A4FB4-2B93-42A8-B7DF-1BF7986FA53A}">
      <dgm:prSet/>
      <dgm:spPr/>
      <dgm:t>
        <a:bodyPr/>
        <a:lstStyle/>
        <a:p>
          <a:endParaRPr lang="en-IN"/>
        </a:p>
      </dgm:t>
    </dgm:pt>
    <dgm:pt modelId="{2FC0B8FE-F50D-4BBE-BFBF-016D5B58B126}" type="sibTrans" cxnId="{9C4A4FB4-2B93-42A8-B7DF-1BF7986FA53A}">
      <dgm:prSet/>
      <dgm:spPr/>
      <dgm:t>
        <a:bodyPr/>
        <a:lstStyle/>
        <a:p>
          <a:endParaRPr lang="en-IN"/>
        </a:p>
      </dgm:t>
    </dgm:pt>
    <dgm:pt modelId="{9F49BEF8-6E55-4FDF-A3DA-C7E31B0D6925}">
      <dgm:prSet/>
      <dgm:spPr/>
      <dgm:t>
        <a:bodyPr/>
        <a:lstStyle/>
        <a:p>
          <a:r>
            <a:rPr lang="en-US"/>
            <a:t>used for recommendation engines, catalogs, fraud detection and other types of data processing</a:t>
          </a:r>
          <a:endParaRPr lang="en-IN"/>
        </a:p>
      </dgm:t>
    </dgm:pt>
    <dgm:pt modelId="{F6854877-3F58-47EC-B599-57C2DB148E2C}" type="parTrans" cxnId="{F5943776-897F-4706-8B6D-1C5102A24B49}">
      <dgm:prSet/>
      <dgm:spPr/>
      <dgm:t>
        <a:bodyPr/>
        <a:lstStyle/>
        <a:p>
          <a:endParaRPr lang="en-IN"/>
        </a:p>
      </dgm:t>
    </dgm:pt>
    <dgm:pt modelId="{863A7BE0-3720-4D75-92C5-AFE620D10170}" type="sibTrans" cxnId="{F5943776-897F-4706-8B6D-1C5102A24B49}">
      <dgm:prSet/>
      <dgm:spPr/>
      <dgm:t>
        <a:bodyPr/>
        <a:lstStyle/>
        <a:p>
          <a:endParaRPr lang="en-IN"/>
        </a:p>
      </dgm:t>
    </dgm:pt>
    <dgm:pt modelId="{B9BF1E34-A8D5-48EB-A23D-C2E8C1ED9C1D}" type="pres">
      <dgm:prSet presAssocID="{08AC6348-DE47-4A0F-B900-290EE5278905}" presName="linear" presStyleCnt="0">
        <dgm:presLayoutVars>
          <dgm:animLvl val="lvl"/>
          <dgm:resizeHandles val="exact"/>
        </dgm:presLayoutVars>
      </dgm:prSet>
      <dgm:spPr/>
    </dgm:pt>
    <dgm:pt modelId="{692003F6-A7DE-4428-BA24-66D5A6ABB095}" type="pres">
      <dgm:prSet presAssocID="{4F939FF1-B481-437D-AD26-1F100FACD0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5526935-4BAF-477C-8A37-12802102F5CC}" type="pres">
      <dgm:prSet presAssocID="{4F939FF1-B481-437D-AD26-1F100FACD0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8E72B07-57A4-400B-8394-C99382E60FB3}" type="presOf" srcId="{B0B5E9AB-2CBA-4C38-9B41-7C5638672994}" destId="{C5526935-4BAF-477C-8A37-12802102F5CC}" srcOrd="0" destOrd="0" presId="urn:microsoft.com/office/officeart/2005/8/layout/vList2"/>
    <dgm:cxn modelId="{D571FF08-D88C-46B9-B786-C1CBF0A59A32}" type="presOf" srcId="{08AC6348-DE47-4A0F-B900-290EE5278905}" destId="{B9BF1E34-A8D5-48EB-A23D-C2E8C1ED9C1D}" srcOrd="0" destOrd="0" presId="urn:microsoft.com/office/officeart/2005/8/layout/vList2"/>
    <dgm:cxn modelId="{7B639019-0F9D-4181-8B8E-B115C699AAA5}" type="presOf" srcId="{4F939FF1-B481-437D-AD26-1F100FACD0E3}" destId="{692003F6-A7DE-4428-BA24-66D5A6ABB095}" srcOrd="0" destOrd="0" presId="urn:microsoft.com/office/officeart/2005/8/layout/vList2"/>
    <dgm:cxn modelId="{C826CE70-2580-43E5-9F40-3EAB41B76E58}" type="presOf" srcId="{AAEB194B-B28E-422F-9D35-D2355FB20CF1}" destId="{C5526935-4BAF-477C-8A37-12802102F5CC}" srcOrd="0" destOrd="1" presId="urn:microsoft.com/office/officeart/2005/8/layout/vList2"/>
    <dgm:cxn modelId="{9B709975-E1D1-4BDA-B1FE-15B9FC0E9979}" srcId="{08AC6348-DE47-4A0F-B900-290EE5278905}" destId="{4F939FF1-B481-437D-AD26-1F100FACD0E3}" srcOrd="0" destOrd="0" parTransId="{FCBE7065-C8EF-4161-8B2B-C2B3998D2509}" sibTransId="{E087260B-4D06-40BA-ACC4-11B2CFFBCCDE}"/>
    <dgm:cxn modelId="{F5943776-897F-4706-8B6D-1C5102A24B49}" srcId="{4F939FF1-B481-437D-AD26-1F100FACD0E3}" destId="{9F49BEF8-6E55-4FDF-A3DA-C7E31B0D6925}" srcOrd="2" destOrd="0" parTransId="{F6854877-3F58-47EC-B599-57C2DB148E2C}" sibTransId="{863A7BE0-3720-4D75-92C5-AFE620D10170}"/>
    <dgm:cxn modelId="{1DAAB09C-564B-4FA4-AB9E-D1F5DD835A39}" srcId="{4F939FF1-B481-437D-AD26-1F100FACD0E3}" destId="{B0B5E9AB-2CBA-4C38-9B41-7C5638672994}" srcOrd="0" destOrd="0" parTransId="{E90A5D11-6A95-4921-B468-0FE65AEC9994}" sibTransId="{584D6BA2-148B-4E14-A608-5F0E98B49BF6}"/>
    <dgm:cxn modelId="{9C4A4FB4-2B93-42A8-B7DF-1BF7986FA53A}" srcId="{4F939FF1-B481-437D-AD26-1F100FACD0E3}" destId="{AAEB194B-B28E-422F-9D35-D2355FB20CF1}" srcOrd="1" destOrd="0" parTransId="{2E397794-A9EC-49A2-BEEE-8C050333B0B2}" sibTransId="{2FC0B8FE-F50D-4BBE-BFBF-016D5B58B126}"/>
    <dgm:cxn modelId="{D63077D9-3B51-4C63-9CA3-DA81E9AF9EFD}" type="presOf" srcId="{9F49BEF8-6E55-4FDF-A3DA-C7E31B0D6925}" destId="{C5526935-4BAF-477C-8A37-12802102F5CC}" srcOrd="0" destOrd="2" presId="urn:microsoft.com/office/officeart/2005/8/layout/vList2"/>
    <dgm:cxn modelId="{66140CAA-5F60-48BF-ABEA-2AC4AD525BFA}" type="presParOf" srcId="{B9BF1E34-A8D5-48EB-A23D-C2E8C1ED9C1D}" destId="{692003F6-A7DE-4428-BA24-66D5A6ABB095}" srcOrd="0" destOrd="0" presId="urn:microsoft.com/office/officeart/2005/8/layout/vList2"/>
    <dgm:cxn modelId="{5A1A1B68-F442-4B3B-89FE-049618F90067}" type="presParOf" srcId="{B9BF1E34-A8D5-48EB-A23D-C2E8C1ED9C1D}" destId="{C5526935-4BAF-477C-8A37-12802102F5C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462F59-0FAE-4ACD-80BF-DDAC749107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51E6928-D590-4DD7-B309-A0774CAC5C44}">
      <dgm:prSet/>
      <dgm:spPr/>
      <dgm:t>
        <a:bodyPr/>
        <a:lstStyle/>
        <a:p>
          <a:r>
            <a:rPr lang="en-US" b="1"/>
            <a:t>Graph stores</a:t>
          </a:r>
          <a:endParaRPr lang="en-IN"/>
        </a:p>
      </dgm:t>
    </dgm:pt>
    <dgm:pt modelId="{84E062A8-B8FF-4746-9696-9308B3FDE62E}" type="parTrans" cxnId="{2CDB3172-014F-4437-9EFB-4A0B3BC9D403}">
      <dgm:prSet/>
      <dgm:spPr/>
      <dgm:t>
        <a:bodyPr/>
        <a:lstStyle/>
        <a:p>
          <a:endParaRPr lang="en-IN"/>
        </a:p>
      </dgm:t>
    </dgm:pt>
    <dgm:pt modelId="{5E4F8B39-61EF-45E1-8E02-1585EBB9DF9A}" type="sibTrans" cxnId="{2CDB3172-014F-4437-9EFB-4A0B3BC9D403}">
      <dgm:prSet/>
      <dgm:spPr/>
      <dgm:t>
        <a:bodyPr/>
        <a:lstStyle/>
        <a:p>
          <a:endParaRPr lang="en-IN"/>
        </a:p>
      </dgm:t>
    </dgm:pt>
    <dgm:pt modelId="{C1E59D9B-7124-4327-B7E4-40F4DB5E4FC5}">
      <dgm:prSet/>
      <dgm:spPr/>
      <dgm:t>
        <a:bodyPr/>
        <a:lstStyle/>
        <a:p>
          <a:r>
            <a:rPr lang="en-US"/>
            <a:t>organize data as nodes, which are like records in a relational database, and edges, which represent connections between nodes</a:t>
          </a:r>
          <a:endParaRPr lang="en-IN"/>
        </a:p>
      </dgm:t>
    </dgm:pt>
    <dgm:pt modelId="{71B750F8-F5C1-48E6-AFD1-2BA070EF9DAF}" type="parTrans" cxnId="{DED273ED-4442-4F14-84FD-B193C6F6689C}">
      <dgm:prSet/>
      <dgm:spPr/>
      <dgm:t>
        <a:bodyPr/>
        <a:lstStyle/>
        <a:p>
          <a:endParaRPr lang="en-IN"/>
        </a:p>
      </dgm:t>
    </dgm:pt>
    <dgm:pt modelId="{8069FB94-24F1-43A2-A464-2DB232A677EA}" type="sibTrans" cxnId="{DED273ED-4442-4F14-84FD-B193C6F6689C}">
      <dgm:prSet/>
      <dgm:spPr/>
      <dgm:t>
        <a:bodyPr/>
        <a:lstStyle/>
        <a:p>
          <a:endParaRPr lang="en-IN"/>
        </a:p>
      </dgm:t>
    </dgm:pt>
    <dgm:pt modelId="{63FA3968-1B2F-4A9F-B442-49405963A5AC}">
      <dgm:prSet/>
      <dgm:spPr/>
      <dgm:t>
        <a:bodyPr/>
        <a:lstStyle/>
        <a:p>
          <a:r>
            <a:rPr lang="en-US"/>
            <a:t>support richer representations of data relationships</a:t>
          </a:r>
          <a:endParaRPr lang="en-IN"/>
        </a:p>
      </dgm:t>
    </dgm:pt>
    <dgm:pt modelId="{A1B311E5-3404-4F33-B2E3-9187390B45D5}" type="parTrans" cxnId="{55B9DA56-E707-4845-AD82-657CC3DDF43E}">
      <dgm:prSet/>
      <dgm:spPr/>
      <dgm:t>
        <a:bodyPr/>
        <a:lstStyle/>
        <a:p>
          <a:endParaRPr lang="en-IN"/>
        </a:p>
      </dgm:t>
    </dgm:pt>
    <dgm:pt modelId="{04565F89-C2A2-47DE-878D-AC3DE68CA25F}" type="sibTrans" cxnId="{55B9DA56-E707-4845-AD82-657CC3DDF43E}">
      <dgm:prSet/>
      <dgm:spPr/>
      <dgm:t>
        <a:bodyPr/>
        <a:lstStyle/>
        <a:p>
          <a:endParaRPr lang="en-IN"/>
        </a:p>
      </dgm:t>
    </dgm:pt>
    <dgm:pt modelId="{7B207B5B-3968-4A8F-A441-AD6FAFDA052E}">
      <dgm:prSet/>
      <dgm:spPr/>
      <dgm:t>
        <a:bodyPr/>
        <a:lstStyle/>
        <a:p>
          <a:r>
            <a:rPr lang="en-US"/>
            <a:t>the graph data model can evolve over time and use</a:t>
          </a:r>
          <a:endParaRPr lang="en-IN"/>
        </a:p>
      </dgm:t>
    </dgm:pt>
    <dgm:pt modelId="{1AFFE21E-0A93-41EE-9434-D95E3CADE450}" type="parTrans" cxnId="{F3BCA5E0-3BF8-45AA-A085-4C52DF3EB511}">
      <dgm:prSet/>
      <dgm:spPr/>
      <dgm:t>
        <a:bodyPr/>
        <a:lstStyle/>
        <a:p>
          <a:endParaRPr lang="en-IN"/>
        </a:p>
      </dgm:t>
    </dgm:pt>
    <dgm:pt modelId="{897FF397-CA0E-4A8A-80D2-C5FE0FEE89BC}" type="sibTrans" cxnId="{F3BCA5E0-3BF8-45AA-A085-4C52DF3EB511}">
      <dgm:prSet/>
      <dgm:spPr/>
      <dgm:t>
        <a:bodyPr/>
        <a:lstStyle/>
        <a:p>
          <a:endParaRPr lang="en-IN"/>
        </a:p>
      </dgm:t>
    </dgm:pt>
    <dgm:pt modelId="{4E3B47DD-8CAE-4048-A21D-D942C1DFAA32}">
      <dgm:prSet/>
      <dgm:spPr/>
      <dgm:t>
        <a:bodyPr/>
        <a:lstStyle/>
        <a:p>
          <a:r>
            <a:rPr lang="en-US"/>
            <a:t>reservation systems or customer relationship management</a:t>
          </a:r>
          <a:endParaRPr lang="en-IN"/>
        </a:p>
      </dgm:t>
    </dgm:pt>
    <dgm:pt modelId="{52F89B1C-3B45-4568-BA32-26C159849846}" type="parTrans" cxnId="{A3FA7BA5-9B74-44F2-9DB7-DE87F5DC13DA}">
      <dgm:prSet/>
      <dgm:spPr/>
      <dgm:t>
        <a:bodyPr/>
        <a:lstStyle/>
        <a:p>
          <a:endParaRPr lang="en-IN"/>
        </a:p>
      </dgm:t>
    </dgm:pt>
    <dgm:pt modelId="{B4F9B070-2FFA-425A-B581-6C59E10BFCE9}" type="sibTrans" cxnId="{A3FA7BA5-9B74-44F2-9DB7-DE87F5DC13DA}">
      <dgm:prSet/>
      <dgm:spPr/>
      <dgm:t>
        <a:bodyPr/>
        <a:lstStyle/>
        <a:p>
          <a:endParaRPr lang="en-IN"/>
        </a:p>
      </dgm:t>
    </dgm:pt>
    <dgm:pt modelId="{43685643-3405-469E-A3C1-90B12EDAC1DB}" type="pres">
      <dgm:prSet presAssocID="{BC462F59-0FAE-4ACD-80BF-DDAC749107BF}" presName="linear" presStyleCnt="0">
        <dgm:presLayoutVars>
          <dgm:animLvl val="lvl"/>
          <dgm:resizeHandles val="exact"/>
        </dgm:presLayoutVars>
      </dgm:prSet>
      <dgm:spPr/>
    </dgm:pt>
    <dgm:pt modelId="{1E5AA16B-6A92-4C61-9028-2D44871A2A42}" type="pres">
      <dgm:prSet presAssocID="{651E6928-D590-4DD7-B309-A0774CAC5C4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BD85101-3187-419F-9D8B-20238E0D7EF9}" type="pres">
      <dgm:prSet presAssocID="{651E6928-D590-4DD7-B309-A0774CAC5C4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D82D003-E09A-4BBA-B418-68C4B1E29709}" type="presOf" srcId="{7B207B5B-3968-4A8F-A441-AD6FAFDA052E}" destId="{3BD85101-3187-419F-9D8B-20238E0D7EF9}" srcOrd="0" destOrd="2" presId="urn:microsoft.com/office/officeart/2005/8/layout/vList2"/>
    <dgm:cxn modelId="{595CE535-7F8C-4530-BC6F-8CBC6348A0F9}" type="presOf" srcId="{C1E59D9B-7124-4327-B7E4-40F4DB5E4FC5}" destId="{3BD85101-3187-419F-9D8B-20238E0D7EF9}" srcOrd="0" destOrd="0" presId="urn:microsoft.com/office/officeart/2005/8/layout/vList2"/>
    <dgm:cxn modelId="{F893A060-0AE5-49E3-8E05-3DC15D89CC8E}" type="presOf" srcId="{BC462F59-0FAE-4ACD-80BF-DDAC749107BF}" destId="{43685643-3405-469E-A3C1-90B12EDAC1DB}" srcOrd="0" destOrd="0" presId="urn:microsoft.com/office/officeart/2005/8/layout/vList2"/>
    <dgm:cxn modelId="{5F44F444-8A76-4770-AA67-604BE4B4A6D1}" type="presOf" srcId="{651E6928-D590-4DD7-B309-A0774CAC5C44}" destId="{1E5AA16B-6A92-4C61-9028-2D44871A2A42}" srcOrd="0" destOrd="0" presId="urn:microsoft.com/office/officeart/2005/8/layout/vList2"/>
    <dgm:cxn modelId="{2CDB3172-014F-4437-9EFB-4A0B3BC9D403}" srcId="{BC462F59-0FAE-4ACD-80BF-DDAC749107BF}" destId="{651E6928-D590-4DD7-B309-A0774CAC5C44}" srcOrd="0" destOrd="0" parTransId="{84E062A8-B8FF-4746-9696-9308B3FDE62E}" sibTransId="{5E4F8B39-61EF-45E1-8E02-1585EBB9DF9A}"/>
    <dgm:cxn modelId="{55B9DA56-E707-4845-AD82-657CC3DDF43E}" srcId="{651E6928-D590-4DD7-B309-A0774CAC5C44}" destId="{63FA3968-1B2F-4A9F-B442-49405963A5AC}" srcOrd="1" destOrd="0" parTransId="{A1B311E5-3404-4F33-B2E3-9187390B45D5}" sibTransId="{04565F89-C2A2-47DE-878D-AC3DE68CA25F}"/>
    <dgm:cxn modelId="{3436FE8D-AAF1-49A6-835F-6CBD13850B6B}" type="presOf" srcId="{4E3B47DD-8CAE-4048-A21D-D942C1DFAA32}" destId="{3BD85101-3187-419F-9D8B-20238E0D7EF9}" srcOrd="0" destOrd="3" presId="urn:microsoft.com/office/officeart/2005/8/layout/vList2"/>
    <dgm:cxn modelId="{A3FA7BA5-9B74-44F2-9DB7-DE87F5DC13DA}" srcId="{651E6928-D590-4DD7-B309-A0774CAC5C44}" destId="{4E3B47DD-8CAE-4048-A21D-D942C1DFAA32}" srcOrd="3" destOrd="0" parTransId="{52F89B1C-3B45-4568-BA32-26C159849846}" sibTransId="{B4F9B070-2FFA-425A-B581-6C59E10BFCE9}"/>
    <dgm:cxn modelId="{7AE9E6CB-317E-437C-B49C-FB67121FEA2C}" type="presOf" srcId="{63FA3968-1B2F-4A9F-B442-49405963A5AC}" destId="{3BD85101-3187-419F-9D8B-20238E0D7EF9}" srcOrd="0" destOrd="1" presId="urn:microsoft.com/office/officeart/2005/8/layout/vList2"/>
    <dgm:cxn modelId="{F3BCA5E0-3BF8-45AA-A085-4C52DF3EB511}" srcId="{651E6928-D590-4DD7-B309-A0774CAC5C44}" destId="{7B207B5B-3968-4A8F-A441-AD6FAFDA052E}" srcOrd="2" destOrd="0" parTransId="{1AFFE21E-0A93-41EE-9434-D95E3CADE450}" sibTransId="{897FF397-CA0E-4A8A-80D2-C5FE0FEE89BC}"/>
    <dgm:cxn modelId="{DED273ED-4442-4F14-84FD-B193C6F6689C}" srcId="{651E6928-D590-4DD7-B309-A0774CAC5C44}" destId="{C1E59D9B-7124-4327-B7E4-40F4DB5E4FC5}" srcOrd="0" destOrd="0" parTransId="{71B750F8-F5C1-48E6-AFD1-2BA070EF9DAF}" sibTransId="{8069FB94-24F1-43A2-A464-2DB232A677EA}"/>
    <dgm:cxn modelId="{BCD2FC7E-2A96-420E-9906-66E9F510E36F}" type="presParOf" srcId="{43685643-3405-469E-A3C1-90B12EDAC1DB}" destId="{1E5AA16B-6A92-4C61-9028-2D44871A2A42}" srcOrd="0" destOrd="0" presId="urn:microsoft.com/office/officeart/2005/8/layout/vList2"/>
    <dgm:cxn modelId="{8C30C8D5-671A-46DF-8637-CD2EF53B441F}" type="presParOf" srcId="{43685643-3405-469E-A3C1-90B12EDAC1DB}" destId="{3BD85101-3187-419F-9D8B-20238E0D7EF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D620E-5EC4-422B-A7FD-8DF7C1C2D23B}">
      <dsp:nvSpPr>
        <dsp:cNvPr id="0" name=""/>
        <dsp:cNvSpPr/>
      </dsp:nvSpPr>
      <dsp:spPr>
        <a:xfrm>
          <a:off x="0" y="14143"/>
          <a:ext cx="8229600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Not Only SQL database</a:t>
          </a:r>
          <a:endParaRPr lang="en-IN" sz="3600" kern="1200"/>
        </a:p>
      </dsp:txBody>
      <dsp:txXfrm>
        <a:off x="69812" y="83955"/>
        <a:ext cx="8089976" cy="1290481"/>
      </dsp:txXfrm>
    </dsp:sp>
    <dsp:sp modelId="{2EC3B453-7371-46F3-B9B5-80AFBC557671}">
      <dsp:nvSpPr>
        <dsp:cNvPr id="0" name=""/>
        <dsp:cNvSpPr/>
      </dsp:nvSpPr>
      <dsp:spPr>
        <a:xfrm>
          <a:off x="0" y="1547928"/>
          <a:ext cx="8229600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is an alternative to traditional relational databases</a:t>
          </a:r>
          <a:endParaRPr lang="en-IN" sz="3600" kern="1200"/>
        </a:p>
      </dsp:txBody>
      <dsp:txXfrm>
        <a:off x="69812" y="1617740"/>
        <a:ext cx="8089976" cy="1290481"/>
      </dsp:txXfrm>
    </dsp:sp>
    <dsp:sp modelId="{1F6156D3-973F-4FCA-9D6E-03F83095A455}">
      <dsp:nvSpPr>
        <dsp:cNvPr id="0" name=""/>
        <dsp:cNvSpPr/>
      </dsp:nvSpPr>
      <dsp:spPr>
        <a:xfrm>
          <a:off x="0" y="3081714"/>
          <a:ext cx="8229600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useful for working with large sets of distributed data</a:t>
          </a:r>
          <a:endParaRPr lang="en-IN" sz="3600" kern="1200"/>
        </a:p>
      </dsp:txBody>
      <dsp:txXfrm>
        <a:off x="69812" y="3151526"/>
        <a:ext cx="8089976" cy="1290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72445-30D9-468E-9B6A-A0CB363A2B44}">
      <dsp:nvSpPr>
        <dsp:cNvPr id="0" name=""/>
        <dsp:cNvSpPr/>
      </dsp:nvSpPr>
      <dsp:spPr>
        <a:xfrm>
          <a:off x="0" y="817086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Looser schema definition</a:t>
          </a:r>
          <a:endParaRPr lang="en-IN" sz="2200" kern="1200" dirty="0"/>
        </a:p>
      </dsp:txBody>
      <dsp:txXfrm>
        <a:off x="25759" y="842845"/>
        <a:ext cx="8178082" cy="476152"/>
      </dsp:txXfrm>
    </dsp:sp>
    <dsp:sp modelId="{236DF10D-CA6C-4930-A572-9D23B70F12E1}">
      <dsp:nvSpPr>
        <dsp:cNvPr id="0" name=""/>
        <dsp:cNvSpPr/>
      </dsp:nvSpPr>
      <dsp:spPr>
        <a:xfrm>
          <a:off x="0" y="1408116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•Applications written to deal with specific documents/ data </a:t>
          </a:r>
          <a:endParaRPr lang="en-IN" sz="2200" kern="1200"/>
        </a:p>
      </dsp:txBody>
      <dsp:txXfrm>
        <a:off x="25759" y="1433875"/>
        <a:ext cx="8178082" cy="476152"/>
      </dsp:txXfrm>
    </dsp:sp>
    <dsp:sp modelId="{CC8C112C-2F5B-416E-A0A6-8CD36A3CB9FE}">
      <dsp:nvSpPr>
        <dsp:cNvPr id="0" name=""/>
        <dsp:cNvSpPr/>
      </dsp:nvSpPr>
      <dsp:spPr>
        <a:xfrm>
          <a:off x="0" y="1999146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•Applications aware of the schema definition as opposed to the data </a:t>
          </a:r>
          <a:endParaRPr lang="en-IN" sz="2200" kern="1200"/>
        </a:p>
      </dsp:txBody>
      <dsp:txXfrm>
        <a:off x="25759" y="2024905"/>
        <a:ext cx="8178082" cy="476152"/>
      </dsp:txXfrm>
    </dsp:sp>
    <dsp:sp modelId="{74B36161-3BBD-47C8-AEDF-101FA9D06C16}">
      <dsp:nvSpPr>
        <dsp:cNvPr id="0" name=""/>
        <dsp:cNvSpPr/>
      </dsp:nvSpPr>
      <dsp:spPr>
        <a:xfrm>
          <a:off x="0" y="2590176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•Designed to handle distributed, large databases</a:t>
          </a:r>
          <a:endParaRPr lang="en-IN" sz="2200" kern="1200"/>
        </a:p>
      </dsp:txBody>
      <dsp:txXfrm>
        <a:off x="25759" y="2615935"/>
        <a:ext cx="8178082" cy="476152"/>
      </dsp:txXfrm>
    </dsp:sp>
    <dsp:sp modelId="{32416F42-0FF4-4D0E-9A06-CFF96F313E26}">
      <dsp:nvSpPr>
        <dsp:cNvPr id="0" name=""/>
        <dsp:cNvSpPr/>
      </dsp:nvSpPr>
      <dsp:spPr>
        <a:xfrm>
          <a:off x="0" y="3181206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•Relaxation of the ACID properties </a:t>
          </a:r>
          <a:endParaRPr lang="en-IN" sz="2200" kern="1200" dirty="0"/>
        </a:p>
      </dsp:txBody>
      <dsp:txXfrm>
        <a:off x="25759" y="3206965"/>
        <a:ext cx="8178082" cy="476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5C15C-C1D9-40D8-89ED-0172207E7DF5}">
      <dsp:nvSpPr>
        <dsp:cNvPr id="0" name=""/>
        <dsp:cNvSpPr/>
      </dsp:nvSpPr>
      <dsp:spPr>
        <a:xfrm>
          <a:off x="0" y="6119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Consistency</a:t>
          </a:r>
          <a:endParaRPr lang="en-IN" sz="2700" kern="1200"/>
        </a:p>
      </dsp:txBody>
      <dsp:txXfrm>
        <a:off x="31613" y="37732"/>
        <a:ext cx="8166374" cy="584369"/>
      </dsp:txXfrm>
    </dsp:sp>
    <dsp:sp modelId="{DFDD444C-ACB4-40FF-B162-DF7FF40AC744}">
      <dsp:nvSpPr>
        <dsp:cNvPr id="0" name=""/>
        <dsp:cNvSpPr/>
      </dsp:nvSpPr>
      <dsp:spPr>
        <a:xfrm>
          <a:off x="0" y="653714"/>
          <a:ext cx="8229600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Means all the nodes see the same data at same time</a:t>
          </a:r>
          <a:endParaRPr lang="en-IN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Query on any node will return same result</a:t>
          </a:r>
          <a:endParaRPr lang="en-IN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Any update would be reflected every where</a:t>
          </a:r>
          <a:endParaRPr lang="en-IN" sz="2100" kern="1200"/>
        </a:p>
      </dsp:txBody>
      <dsp:txXfrm>
        <a:off x="0" y="653714"/>
        <a:ext cx="8229600" cy="1089854"/>
      </dsp:txXfrm>
    </dsp:sp>
    <dsp:sp modelId="{DB0AF42B-31D8-4CBA-8976-E99EA47668DD}">
      <dsp:nvSpPr>
        <dsp:cNvPr id="0" name=""/>
        <dsp:cNvSpPr/>
      </dsp:nvSpPr>
      <dsp:spPr>
        <a:xfrm>
          <a:off x="0" y="1743569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Availability</a:t>
          </a:r>
          <a:endParaRPr lang="en-IN" sz="2700" kern="1200"/>
        </a:p>
      </dsp:txBody>
      <dsp:txXfrm>
        <a:off x="31613" y="1775182"/>
        <a:ext cx="8166374" cy="584369"/>
      </dsp:txXfrm>
    </dsp:sp>
    <dsp:sp modelId="{7DCE684F-684D-41E1-A89A-E1134287506D}">
      <dsp:nvSpPr>
        <dsp:cNvPr id="0" name=""/>
        <dsp:cNvSpPr/>
      </dsp:nvSpPr>
      <dsp:spPr>
        <a:xfrm>
          <a:off x="0" y="2391164"/>
          <a:ext cx="8229600" cy="103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Requester will get response either success/failure</a:t>
          </a:r>
          <a:endParaRPr lang="en-IN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Ability to continue in case of system/hard ware failures in part of system</a:t>
          </a:r>
          <a:endParaRPr lang="en-IN" sz="2100" kern="1200"/>
        </a:p>
      </dsp:txBody>
      <dsp:txXfrm>
        <a:off x="0" y="2391164"/>
        <a:ext cx="8229600" cy="1033964"/>
      </dsp:txXfrm>
    </dsp:sp>
    <dsp:sp modelId="{94621B2E-31E4-4358-85B7-316D1F19F89A}">
      <dsp:nvSpPr>
        <dsp:cNvPr id="0" name=""/>
        <dsp:cNvSpPr/>
      </dsp:nvSpPr>
      <dsp:spPr>
        <a:xfrm>
          <a:off x="0" y="3425129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Partition Tolerance</a:t>
          </a:r>
          <a:endParaRPr lang="en-IN" sz="2700" kern="1200"/>
        </a:p>
      </dsp:txBody>
      <dsp:txXfrm>
        <a:off x="31613" y="3456742"/>
        <a:ext cx="8166374" cy="584369"/>
      </dsp:txXfrm>
    </dsp:sp>
    <dsp:sp modelId="{F91AF2E7-2984-4EB4-B805-1E79A9C0A0C8}">
      <dsp:nvSpPr>
        <dsp:cNvPr id="0" name=""/>
        <dsp:cNvSpPr/>
      </dsp:nvSpPr>
      <dsp:spPr>
        <a:xfrm>
          <a:off x="0" y="4072724"/>
          <a:ext cx="822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Ability to distribute data in multiple nodes</a:t>
          </a:r>
          <a:endParaRPr lang="en-IN" sz="2100" kern="1200"/>
        </a:p>
      </dsp:txBody>
      <dsp:txXfrm>
        <a:off x="0" y="4072724"/>
        <a:ext cx="8229600" cy="447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57353-8A8B-45B6-83CF-9158F6BFED2D}">
      <dsp:nvSpPr>
        <dsp:cNvPr id="0" name=""/>
        <dsp:cNvSpPr/>
      </dsp:nvSpPr>
      <dsp:spPr>
        <a:xfrm>
          <a:off x="0" y="40739"/>
          <a:ext cx="8534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18734" y="59473"/>
        <a:ext cx="8496932" cy="346292"/>
      </dsp:txXfrm>
    </dsp:sp>
    <dsp:sp modelId="{343048CD-BF42-4B4A-BE9B-D7334645565B}">
      <dsp:nvSpPr>
        <dsp:cNvPr id="0" name=""/>
        <dsp:cNvSpPr/>
      </dsp:nvSpPr>
      <dsp:spPr>
        <a:xfrm>
          <a:off x="0" y="470579"/>
          <a:ext cx="8534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Elastic Scaling </a:t>
          </a:r>
          <a:endParaRPr lang="en-IN" sz="1600" kern="1200"/>
        </a:p>
      </dsp:txBody>
      <dsp:txXfrm>
        <a:off x="18734" y="489313"/>
        <a:ext cx="8496932" cy="346292"/>
      </dsp:txXfrm>
    </dsp:sp>
    <dsp:sp modelId="{4D8B60BB-A0B6-45DC-93FB-564C24982E29}">
      <dsp:nvSpPr>
        <dsp:cNvPr id="0" name=""/>
        <dsp:cNvSpPr/>
      </dsp:nvSpPr>
      <dsp:spPr>
        <a:xfrm>
          <a:off x="0" y="854339"/>
          <a:ext cx="85344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RDBMS scale up –bigger load , bigger server	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NO SQL scale out –distribute data across multiple hosts seamlessly</a:t>
          </a:r>
          <a:endParaRPr lang="en-IN" sz="1200" kern="1200"/>
        </a:p>
      </dsp:txBody>
      <dsp:txXfrm>
        <a:off x="0" y="854339"/>
        <a:ext cx="8534400" cy="414000"/>
      </dsp:txXfrm>
    </dsp:sp>
    <dsp:sp modelId="{A3207F24-AFBC-443A-B734-D0C12F559F12}">
      <dsp:nvSpPr>
        <dsp:cNvPr id="0" name=""/>
        <dsp:cNvSpPr/>
      </dsp:nvSpPr>
      <dsp:spPr>
        <a:xfrm>
          <a:off x="0" y="1268339"/>
          <a:ext cx="8534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DBA Specialists</a:t>
          </a:r>
          <a:endParaRPr lang="en-IN" sz="1600" kern="1200"/>
        </a:p>
      </dsp:txBody>
      <dsp:txXfrm>
        <a:off x="18734" y="1287073"/>
        <a:ext cx="8496932" cy="346292"/>
      </dsp:txXfrm>
    </dsp:sp>
    <dsp:sp modelId="{7029118E-7BC0-4BB3-9114-4797E4175861}">
      <dsp:nvSpPr>
        <dsp:cNvPr id="0" name=""/>
        <dsp:cNvSpPr/>
      </dsp:nvSpPr>
      <dsp:spPr>
        <a:xfrm>
          <a:off x="0" y="1698179"/>
          <a:ext cx="8534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RDMS require highly trained expert to monitor DB</a:t>
          </a:r>
          <a:endParaRPr lang="en-IN" sz="1600" kern="1200"/>
        </a:p>
      </dsp:txBody>
      <dsp:txXfrm>
        <a:off x="18734" y="1716913"/>
        <a:ext cx="8496932" cy="346292"/>
      </dsp:txXfrm>
    </dsp:sp>
    <dsp:sp modelId="{50FE0A41-2A01-44D3-855B-AC7E2B8834AE}">
      <dsp:nvSpPr>
        <dsp:cNvPr id="0" name=""/>
        <dsp:cNvSpPr/>
      </dsp:nvSpPr>
      <dsp:spPr>
        <a:xfrm>
          <a:off x="0" y="2081939"/>
          <a:ext cx="85344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NoSQL require less management, automatic repair and simpler data models </a:t>
          </a:r>
          <a:endParaRPr lang="en-IN" sz="1200" kern="1200"/>
        </a:p>
      </dsp:txBody>
      <dsp:txXfrm>
        <a:off x="0" y="2081939"/>
        <a:ext cx="8534400" cy="264960"/>
      </dsp:txXfrm>
    </dsp:sp>
    <dsp:sp modelId="{13D38018-E7CA-42D9-A210-4A2360B40FCE}">
      <dsp:nvSpPr>
        <dsp:cNvPr id="0" name=""/>
        <dsp:cNvSpPr/>
      </dsp:nvSpPr>
      <dsp:spPr>
        <a:xfrm>
          <a:off x="0" y="2346900"/>
          <a:ext cx="8534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Big Data </a:t>
          </a:r>
          <a:endParaRPr lang="en-IN" sz="1600" kern="1200"/>
        </a:p>
      </dsp:txBody>
      <dsp:txXfrm>
        <a:off x="18734" y="2365634"/>
        <a:ext cx="8496932" cy="346292"/>
      </dsp:txXfrm>
    </dsp:sp>
    <dsp:sp modelId="{02265793-29EA-4D55-B5DC-B845A73D2A18}">
      <dsp:nvSpPr>
        <dsp:cNvPr id="0" name=""/>
        <dsp:cNvSpPr/>
      </dsp:nvSpPr>
      <dsp:spPr>
        <a:xfrm>
          <a:off x="0" y="2730659"/>
          <a:ext cx="85344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Huge increase in data RDMS: capacity and constraints of data volumes at its limits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NoSQL designed for big data </a:t>
          </a:r>
          <a:endParaRPr lang="en-IN" sz="1200" kern="1200"/>
        </a:p>
      </dsp:txBody>
      <dsp:txXfrm>
        <a:off x="0" y="2730659"/>
        <a:ext cx="8534400" cy="414000"/>
      </dsp:txXfrm>
    </dsp:sp>
    <dsp:sp modelId="{41C4AABE-BEAA-41C4-8F36-C9ACC0B6C310}">
      <dsp:nvSpPr>
        <dsp:cNvPr id="0" name=""/>
        <dsp:cNvSpPr/>
      </dsp:nvSpPr>
      <dsp:spPr>
        <a:xfrm>
          <a:off x="0" y="3144659"/>
          <a:ext cx="8534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Flexible data models </a:t>
          </a:r>
          <a:endParaRPr lang="en-IN" sz="1600" kern="1200"/>
        </a:p>
      </dsp:txBody>
      <dsp:txXfrm>
        <a:off x="18734" y="3163393"/>
        <a:ext cx="8496932" cy="346292"/>
      </dsp:txXfrm>
    </dsp:sp>
    <dsp:sp modelId="{EB53974C-12A6-4EE0-91F1-E70D7049438D}">
      <dsp:nvSpPr>
        <dsp:cNvPr id="0" name=""/>
        <dsp:cNvSpPr/>
      </dsp:nvSpPr>
      <dsp:spPr>
        <a:xfrm>
          <a:off x="0" y="3528419"/>
          <a:ext cx="853440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Change management to schema for RDMS have to be carefully managed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NoSQL databases more relaxed in structure of data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Database schema changes do not have to be managed as one complicated change unit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Application already written to address an amorphous schema</a:t>
          </a:r>
          <a:endParaRPr lang="en-IN" sz="1200" kern="1200"/>
        </a:p>
      </dsp:txBody>
      <dsp:txXfrm>
        <a:off x="0" y="3528419"/>
        <a:ext cx="8534400" cy="828000"/>
      </dsp:txXfrm>
    </dsp:sp>
    <dsp:sp modelId="{1C904C05-FE41-4013-BB7C-79968DE01C1F}">
      <dsp:nvSpPr>
        <dsp:cNvPr id="0" name=""/>
        <dsp:cNvSpPr/>
      </dsp:nvSpPr>
      <dsp:spPr>
        <a:xfrm>
          <a:off x="0" y="4356419"/>
          <a:ext cx="8534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Economics</a:t>
          </a:r>
          <a:endParaRPr lang="en-IN" sz="1600" kern="1200"/>
        </a:p>
      </dsp:txBody>
      <dsp:txXfrm>
        <a:off x="18734" y="4375153"/>
        <a:ext cx="8496932" cy="346292"/>
      </dsp:txXfrm>
    </dsp:sp>
    <dsp:sp modelId="{E20DE9F4-6F98-434E-8FFF-6019C7F6A4E7}">
      <dsp:nvSpPr>
        <dsp:cNvPr id="0" name=""/>
        <dsp:cNvSpPr/>
      </dsp:nvSpPr>
      <dsp:spPr>
        <a:xfrm>
          <a:off x="0" y="4740180"/>
          <a:ext cx="853440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RDMS rely on expensive proprietary servers to manage data 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No SQL: clusters of cheap commodity servers to manage the data and transaction volumes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Cost per gigabyte or transaction/second for NoSQL can be lower than the cost for a RDBMS </a:t>
          </a:r>
          <a:endParaRPr lang="en-IN" sz="1200" kern="1200"/>
        </a:p>
      </dsp:txBody>
      <dsp:txXfrm>
        <a:off x="0" y="4740180"/>
        <a:ext cx="8534400" cy="629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2F087-9C77-45FD-A300-351518D0D3A2}">
      <dsp:nvSpPr>
        <dsp:cNvPr id="0" name=""/>
        <dsp:cNvSpPr/>
      </dsp:nvSpPr>
      <dsp:spPr>
        <a:xfrm>
          <a:off x="0" y="194376"/>
          <a:ext cx="82296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Key-value stores</a:t>
          </a:r>
          <a:endParaRPr lang="en-IN" sz="4200" kern="1200"/>
        </a:p>
      </dsp:txBody>
      <dsp:txXfrm>
        <a:off x="49176" y="243552"/>
        <a:ext cx="8131248" cy="909018"/>
      </dsp:txXfrm>
    </dsp:sp>
    <dsp:sp modelId="{37896CF3-0C64-4DBA-8D79-E19F45089C2A}">
      <dsp:nvSpPr>
        <dsp:cNvPr id="0" name=""/>
        <dsp:cNvSpPr/>
      </dsp:nvSpPr>
      <dsp:spPr>
        <a:xfrm>
          <a:off x="0" y="1201746"/>
          <a:ext cx="8229600" cy="312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pairs a unique key with an associated value</a:t>
          </a:r>
          <a:endParaRPr lang="en-IN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Are extremely performing and highly scalable for session management and caching in web applications</a:t>
          </a:r>
          <a:endParaRPr lang="en-IN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they are oriented to work with RAM, solid-state drives or disk drives</a:t>
          </a:r>
          <a:endParaRPr lang="en-IN" sz="3300" kern="1200"/>
        </a:p>
      </dsp:txBody>
      <dsp:txXfrm>
        <a:off x="0" y="1201746"/>
        <a:ext cx="8229600" cy="3129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ECE0F-956A-48FE-B3B6-FFB96208E823}">
      <dsp:nvSpPr>
        <dsp:cNvPr id="0" name=""/>
        <dsp:cNvSpPr/>
      </dsp:nvSpPr>
      <dsp:spPr>
        <a:xfrm>
          <a:off x="0" y="42771"/>
          <a:ext cx="8229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Document databases</a:t>
          </a:r>
          <a:endParaRPr lang="en-IN" sz="3600" kern="1200"/>
        </a:p>
      </dsp:txBody>
      <dsp:txXfrm>
        <a:off x="42151" y="84922"/>
        <a:ext cx="8145298" cy="779158"/>
      </dsp:txXfrm>
    </dsp:sp>
    <dsp:sp modelId="{479F7106-374B-4D0A-90B3-998AFE442ED1}">
      <dsp:nvSpPr>
        <dsp:cNvPr id="0" name=""/>
        <dsp:cNvSpPr/>
      </dsp:nvSpPr>
      <dsp:spPr>
        <a:xfrm>
          <a:off x="0" y="906231"/>
          <a:ext cx="8229600" cy="35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also called document stores</a:t>
          </a:r>
          <a:endParaRPr lang="en-I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store semi-structured data and descriptions of that data in document format</a:t>
          </a:r>
          <a:endParaRPr lang="en-I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allow developers to create and update programs without needing to reference master schema</a:t>
          </a:r>
          <a:endParaRPr lang="en-IN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JSON format support though XML is also supported</a:t>
          </a:r>
          <a:endParaRPr lang="en-I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are used for content management and mobile application data handling</a:t>
          </a:r>
          <a:endParaRPr lang="en-IN" sz="2800" kern="1200" dirty="0"/>
        </a:p>
      </dsp:txBody>
      <dsp:txXfrm>
        <a:off x="0" y="906231"/>
        <a:ext cx="8229600" cy="35769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003F6-A7DE-4428-BA24-66D5A6ABB095}">
      <dsp:nvSpPr>
        <dsp:cNvPr id="0" name=""/>
        <dsp:cNvSpPr/>
      </dsp:nvSpPr>
      <dsp:spPr>
        <a:xfrm>
          <a:off x="0" y="31454"/>
          <a:ext cx="8229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Wide-column stores</a:t>
          </a:r>
          <a:endParaRPr lang="en-IN" sz="4100" kern="1200"/>
        </a:p>
      </dsp:txBody>
      <dsp:txXfrm>
        <a:off x="48005" y="79459"/>
        <a:ext cx="8133590" cy="887374"/>
      </dsp:txXfrm>
    </dsp:sp>
    <dsp:sp modelId="{C5526935-4BAF-477C-8A37-12802102F5CC}">
      <dsp:nvSpPr>
        <dsp:cNvPr id="0" name=""/>
        <dsp:cNvSpPr/>
      </dsp:nvSpPr>
      <dsp:spPr>
        <a:xfrm>
          <a:off x="0" y="1014839"/>
          <a:ext cx="8229600" cy="34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organize data tables as columns instead of as rows</a:t>
          </a:r>
          <a:endParaRPr lang="en-IN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can query large data volumes faster than conventional relational databases</a:t>
          </a:r>
          <a:endParaRPr lang="en-IN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used for recommendation engines, catalogs, fraud detection and other types of data processing</a:t>
          </a:r>
          <a:endParaRPr lang="en-IN" sz="3200" kern="1200"/>
        </a:p>
      </dsp:txBody>
      <dsp:txXfrm>
        <a:off x="0" y="1014839"/>
        <a:ext cx="8229600" cy="34796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AA16B-6A92-4C61-9028-2D44871A2A42}">
      <dsp:nvSpPr>
        <dsp:cNvPr id="0" name=""/>
        <dsp:cNvSpPr/>
      </dsp:nvSpPr>
      <dsp:spPr>
        <a:xfrm>
          <a:off x="0" y="80031"/>
          <a:ext cx="8229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Graph stores</a:t>
          </a:r>
          <a:endParaRPr lang="en-IN" sz="3600" kern="1200"/>
        </a:p>
      </dsp:txBody>
      <dsp:txXfrm>
        <a:off x="42151" y="122182"/>
        <a:ext cx="8145298" cy="779158"/>
      </dsp:txXfrm>
    </dsp:sp>
    <dsp:sp modelId="{3BD85101-3187-419F-9D8B-20238E0D7EF9}">
      <dsp:nvSpPr>
        <dsp:cNvPr id="0" name=""/>
        <dsp:cNvSpPr/>
      </dsp:nvSpPr>
      <dsp:spPr>
        <a:xfrm>
          <a:off x="0" y="943491"/>
          <a:ext cx="8229600" cy="3502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organize data as nodes, which are like records in a relational database, and edges, which represent connections between nodes</a:t>
          </a:r>
          <a:endParaRPr lang="en-IN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support richer representations of data relationships</a:t>
          </a:r>
          <a:endParaRPr lang="en-IN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the graph data model can evolve over time and use</a:t>
          </a:r>
          <a:endParaRPr lang="en-IN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reservation systems or customer relationship management</a:t>
          </a:r>
          <a:endParaRPr lang="en-IN" sz="2800" kern="1200"/>
        </a:p>
      </dsp:txBody>
      <dsp:txXfrm>
        <a:off x="0" y="943491"/>
        <a:ext cx="8229600" cy="3502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Introduction to NoSQL and Cassandra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/>
          <a:p>
            <a:r>
              <a:rPr lang="en-US" dirty="0" err="1"/>
              <a:t>Vishwa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 SQL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BBC858-8C13-43EC-9BB3-DF7020524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49481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NO SQL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962025"/>
            <a:ext cx="64770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763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NOSQL stand for?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5BB6B1-F322-469C-8453-56CAC840A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14468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</a:t>
            </a:r>
            <a:r>
              <a:rPr lang="en-US" dirty="0" err="1"/>
              <a:t>NoSQL</a:t>
            </a:r>
            <a:r>
              <a:rPr lang="en-US" dirty="0"/>
              <a:t> vary from RDBMS?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2A80DC-6891-4DB6-96D2-E147A2F19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1358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575" y="1204913"/>
            <a:ext cx="68008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6370-84E7-406A-AA2A-7D4261BC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BC24EC-8D36-4067-8E42-13C03531F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4583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88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NoSQL</a:t>
            </a:r>
            <a:r>
              <a:rPr lang="en-US" dirty="0"/>
              <a:t>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767FC5A-8E9A-4C5D-88D8-89BE7AC30F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26805"/>
              </p:ext>
            </p:extLst>
          </p:nvPr>
        </p:nvGraphicFramePr>
        <p:xfrm>
          <a:off x="457200" y="1219200"/>
          <a:ext cx="8534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 SQL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DFE7B8-8A33-47AA-B543-DC0EE9E43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9956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 SQL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F692D7-B918-43A9-BD1F-602CAFFB0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5920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 SQL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EC3AD8-3965-459B-8015-94E58F20E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2108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487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   Introduction to NoSQL and Cassandra</vt:lpstr>
      <vt:lpstr>What does NOSQL stand for?</vt:lpstr>
      <vt:lpstr>How does NoSQL vary from RDBMS?</vt:lpstr>
      <vt:lpstr>PowerPoint Presentation</vt:lpstr>
      <vt:lpstr>CAP theorem</vt:lpstr>
      <vt:lpstr>Benefits of NoSQL </vt:lpstr>
      <vt:lpstr>Types of No SQL</vt:lpstr>
      <vt:lpstr>Types of No SQL</vt:lpstr>
      <vt:lpstr>Types of No SQL</vt:lpstr>
      <vt:lpstr>Types of No SQL</vt:lpstr>
      <vt:lpstr>Different types of NO SQL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Introduction to NoSQL and MongoDB</dc:title>
  <dc:creator>admin</dc:creator>
  <cp:lastModifiedBy>vishu rudra</cp:lastModifiedBy>
  <cp:revision>68</cp:revision>
  <dcterms:created xsi:type="dcterms:W3CDTF">2006-08-16T00:00:00Z</dcterms:created>
  <dcterms:modified xsi:type="dcterms:W3CDTF">2021-10-03T14:45:32Z</dcterms:modified>
</cp:coreProperties>
</file>