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-102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91ab320d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91ab320d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1ab320d8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1ab320d8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9D82-6253-4D71-BD62-972315CC1FC8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1706e-ZmI4N/Angular_11_Is_Here-_What_s_New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" y="-190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Performance: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new APIs and advancement in the performance have made it easier to work with asynchronous actions during tests. This was achieved by enabling multiple asynchronous interactions.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400" y="1853850"/>
            <a:ext cx="2224000" cy="222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450" y="26736"/>
            <a:ext cx="1632375" cy="4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Stricter Pipes: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new stricter types are employed for Date pipes and number pipes so that misuses can be handled, such as an array or passing an observable.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400" y="1853850"/>
            <a:ext cx="2369125" cy="23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450" y="26736"/>
            <a:ext cx="1632375" cy="4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58261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287952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8BFA152-A3E5-4F90-9773-75B8F48A596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B6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B6Qkd7BdOSwAEAANoDAAAPAAAAAAAAAAEAAAAAAAAAAABub25lL3BsYXllci54bWxQSwUGAAAAAAEAAQA9AAAA7QEAAAAA"/>
  <p:tag name="ISPRING_PRESENTATION_TITLE" val="9531502"/>
  <p:tag name="ISPRING_RESOURCE_PATHS_HASH_PRESENTER" val="b24f701463cf8fee77376187bec3147bfa229743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On-screen Show (16:9)</PresentationFormat>
  <Paragraphs>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Raleway</vt:lpstr>
      <vt:lpstr>Lato</vt:lpstr>
      <vt:lpstr>Streamline</vt:lpstr>
      <vt:lpstr>TruncatedFinalSlide</vt:lpstr>
      <vt:lpstr>Slide 1</vt:lpstr>
      <vt:lpstr>Improved Performance:</vt:lpstr>
      <vt:lpstr>Stricter Pipes: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9531502</dc:title>
  <cp:lastModifiedBy>Admin</cp:lastModifiedBy>
  <cp:revision>8</cp:revision>
  <dcterms:modified xsi:type="dcterms:W3CDTF">2020-12-16T13:29:23Z</dcterms:modified>
</cp:coreProperties>
</file>