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762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9144000" y="0"/>
                </a:moveTo>
                <a:lnTo>
                  <a:pt x="0" y="0"/>
                </a:lnTo>
                <a:lnTo>
                  <a:pt x="0" y="365759"/>
                </a:lnTo>
                <a:lnTo>
                  <a:pt x="9144000" y="365759"/>
                </a:lnTo>
                <a:lnTo>
                  <a:pt x="9144000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2" y="762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59"/>
                </a:moveTo>
                <a:lnTo>
                  <a:pt x="9144000" y="365759"/>
                </a:lnTo>
                <a:lnTo>
                  <a:pt x="9144000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25908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697737"/>
            <a:ext cx="77063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59" y="2058035"/>
            <a:ext cx="8936481" cy="181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4964429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19812">
            <a:solidFill>
              <a:srgbClr val="2328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37257" y="3193161"/>
            <a:ext cx="462089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Introduction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Angular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with a simple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complete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78000" y="1378077"/>
            <a:ext cx="5588000" cy="1287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708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Install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7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3103" y="1755648"/>
            <a:ext cx="2613660" cy="1476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4647" y="1600200"/>
            <a:ext cx="3251200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9055" y="4399788"/>
            <a:ext cx="3648455" cy="1132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84647" y="5241035"/>
            <a:ext cx="3057144" cy="746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327" y="1780031"/>
            <a:ext cx="3001010" cy="4503420"/>
            <a:chOff x="338327" y="1780031"/>
            <a:chExt cx="3001010" cy="4503420"/>
          </a:xfrm>
        </p:grpSpPr>
        <p:sp>
          <p:nvSpPr>
            <p:cNvPr id="3" name="object 3"/>
            <p:cNvSpPr/>
            <p:nvPr/>
          </p:nvSpPr>
          <p:spPr>
            <a:xfrm>
              <a:off x="338327" y="1780031"/>
              <a:ext cx="3000755" cy="45034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0394" y="2251074"/>
              <a:ext cx="715645" cy="2541905"/>
            </a:xfrm>
            <a:custGeom>
              <a:avLst/>
              <a:gdLst/>
              <a:ahLst/>
              <a:cxnLst/>
              <a:rect l="l" t="t" r="r" b="b"/>
              <a:pathLst>
                <a:path w="715644" h="2541904">
                  <a:moveTo>
                    <a:pt x="534670" y="1496441"/>
                  </a:moveTo>
                  <a:lnTo>
                    <a:pt x="73494" y="1496441"/>
                  </a:lnTo>
                  <a:lnTo>
                    <a:pt x="109855" y="1475232"/>
                  </a:lnTo>
                  <a:lnTo>
                    <a:pt x="116078" y="1471676"/>
                  </a:lnTo>
                  <a:lnTo>
                    <a:pt x="118110" y="1463675"/>
                  </a:lnTo>
                  <a:lnTo>
                    <a:pt x="114554" y="1457579"/>
                  </a:lnTo>
                  <a:lnTo>
                    <a:pt x="110998" y="1451356"/>
                  </a:lnTo>
                  <a:lnTo>
                    <a:pt x="102997" y="1449324"/>
                  </a:lnTo>
                  <a:lnTo>
                    <a:pt x="0" y="1509395"/>
                  </a:lnTo>
                  <a:lnTo>
                    <a:pt x="102997" y="1569466"/>
                  </a:lnTo>
                  <a:lnTo>
                    <a:pt x="110998" y="1567434"/>
                  </a:lnTo>
                  <a:lnTo>
                    <a:pt x="114554" y="1561211"/>
                  </a:lnTo>
                  <a:lnTo>
                    <a:pt x="118110" y="1555115"/>
                  </a:lnTo>
                  <a:lnTo>
                    <a:pt x="116078" y="1547114"/>
                  </a:lnTo>
                  <a:lnTo>
                    <a:pt x="109855" y="1543558"/>
                  </a:lnTo>
                  <a:lnTo>
                    <a:pt x="73494" y="1522349"/>
                  </a:lnTo>
                  <a:lnTo>
                    <a:pt x="534670" y="1522349"/>
                  </a:lnTo>
                  <a:lnTo>
                    <a:pt x="534670" y="1496441"/>
                  </a:lnTo>
                  <a:close/>
                </a:path>
                <a:path w="715644" h="2541904">
                  <a:moveTo>
                    <a:pt x="534670" y="1150493"/>
                  </a:moveTo>
                  <a:lnTo>
                    <a:pt x="73494" y="1150493"/>
                  </a:lnTo>
                  <a:lnTo>
                    <a:pt x="109855" y="1129284"/>
                  </a:lnTo>
                  <a:lnTo>
                    <a:pt x="116078" y="1125728"/>
                  </a:lnTo>
                  <a:lnTo>
                    <a:pt x="118110" y="1117727"/>
                  </a:lnTo>
                  <a:lnTo>
                    <a:pt x="114554" y="1111631"/>
                  </a:lnTo>
                  <a:lnTo>
                    <a:pt x="110998" y="1105408"/>
                  </a:lnTo>
                  <a:lnTo>
                    <a:pt x="102997" y="1103376"/>
                  </a:lnTo>
                  <a:lnTo>
                    <a:pt x="0" y="1163447"/>
                  </a:lnTo>
                  <a:lnTo>
                    <a:pt x="102997" y="1223518"/>
                  </a:lnTo>
                  <a:lnTo>
                    <a:pt x="110998" y="1221486"/>
                  </a:lnTo>
                  <a:lnTo>
                    <a:pt x="114554" y="1215263"/>
                  </a:lnTo>
                  <a:lnTo>
                    <a:pt x="118110" y="1209167"/>
                  </a:lnTo>
                  <a:lnTo>
                    <a:pt x="116078" y="1201166"/>
                  </a:lnTo>
                  <a:lnTo>
                    <a:pt x="109855" y="1197610"/>
                  </a:lnTo>
                  <a:lnTo>
                    <a:pt x="73494" y="1176401"/>
                  </a:lnTo>
                  <a:lnTo>
                    <a:pt x="534670" y="1176401"/>
                  </a:lnTo>
                  <a:lnTo>
                    <a:pt x="534670" y="1150493"/>
                  </a:lnTo>
                  <a:close/>
                </a:path>
                <a:path w="715644" h="2541904">
                  <a:moveTo>
                    <a:pt x="534670" y="790829"/>
                  </a:moveTo>
                  <a:lnTo>
                    <a:pt x="73494" y="790829"/>
                  </a:lnTo>
                  <a:lnTo>
                    <a:pt x="109855" y="769620"/>
                  </a:lnTo>
                  <a:lnTo>
                    <a:pt x="116078" y="766064"/>
                  </a:lnTo>
                  <a:lnTo>
                    <a:pt x="118110" y="758063"/>
                  </a:lnTo>
                  <a:lnTo>
                    <a:pt x="114554" y="751967"/>
                  </a:lnTo>
                  <a:lnTo>
                    <a:pt x="110998" y="745744"/>
                  </a:lnTo>
                  <a:lnTo>
                    <a:pt x="102997" y="743712"/>
                  </a:lnTo>
                  <a:lnTo>
                    <a:pt x="0" y="803783"/>
                  </a:lnTo>
                  <a:lnTo>
                    <a:pt x="102997" y="863854"/>
                  </a:lnTo>
                  <a:lnTo>
                    <a:pt x="110998" y="861822"/>
                  </a:lnTo>
                  <a:lnTo>
                    <a:pt x="114554" y="855599"/>
                  </a:lnTo>
                  <a:lnTo>
                    <a:pt x="118110" y="849503"/>
                  </a:lnTo>
                  <a:lnTo>
                    <a:pt x="116078" y="841502"/>
                  </a:lnTo>
                  <a:lnTo>
                    <a:pt x="109855" y="837946"/>
                  </a:lnTo>
                  <a:lnTo>
                    <a:pt x="73494" y="816737"/>
                  </a:lnTo>
                  <a:lnTo>
                    <a:pt x="534670" y="816737"/>
                  </a:lnTo>
                  <a:lnTo>
                    <a:pt x="534670" y="790829"/>
                  </a:lnTo>
                  <a:close/>
                </a:path>
                <a:path w="715644" h="2541904">
                  <a:moveTo>
                    <a:pt x="534670" y="47117"/>
                  </a:moveTo>
                  <a:lnTo>
                    <a:pt x="73494" y="47117"/>
                  </a:lnTo>
                  <a:lnTo>
                    <a:pt x="109855" y="25908"/>
                  </a:lnTo>
                  <a:lnTo>
                    <a:pt x="116078" y="22352"/>
                  </a:lnTo>
                  <a:lnTo>
                    <a:pt x="118110" y="14351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7" y="0"/>
                  </a:ln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1"/>
                  </a:lnTo>
                  <a:lnTo>
                    <a:pt x="116078" y="97790"/>
                  </a:lnTo>
                  <a:lnTo>
                    <a:pt x="109855" y="94234"/>
                  </a:lnTo>
                  <a:lnTo>
                    <a:pt x="73494" y="73025"/>
                  </a:lnTo>
                  <a:lnTo>
                    <a:pt x="534670" y="73025"/>
                  </a:lnTo>
                  <a:lnTo>
                    <a:pt x="534670" y="47117"/>
                  </a:lnTo>
                  <a:close/>
                </a:path>
                <a:path w="715644" h="2541904">
                  <a:moveTo>
                    <a:pt x="534797" y="388493"/>
                  </a:moveTo>
                  <a:lnTo>
                    <a:pt x="90258" y="388493"/>
                  </a:lnTo>
                  <a:lnTo>
                    <a:pt x="126619" y="367284"/>
                  </a:lnTo>
                  <a:lnTo>
                    <a:pt x="132842" y="363728"/>
                  </a:lnTo>
                  <a:lnTo>
                    <a:pt x="134874" y="355727"/>
                  </a:lnTo>
                  <a:lnTo>
                    <a:pt x="131318" y="349631"/>
                  </a:lnTo>
                  <a:lnTo>
                    <a:pt x="127762" y="343408"/>
                  </a:lnTo>
                  <a:lnTo>
                    <a:pt x="119761" y="341376"/>
                  </a:lnTo>
                  <a:lnTo>
                    <a:pt x="16764" y="401447"/>
                  </a:lnTo>
                  <a:lnTo>
                    <a:pt x="119761" y="461518"/>
                  </a:lnTo>
                  <a:lnTo>
                    <a:pt x="127762" y="459486"/>
                  </a:lnTo>
                  <a:lnTo>
                    <a:pt x="131318" y="453263"/>
                  </a:lnTo>
                  <a:lnTo>
                    <a:pt x="134874" y="447167"/>
                  </a:lnTo>
                  <a:lnTo>
                    <a:pt x="132842" y="439166"/>
                  </a:lnTo>
                  <a:lnTo>
                    <a:pt x="126619" y="435610"/>
                  </a:lnTo>
                  <a:lnTo>
                    <a:pt x="90258" y="414401"/>
                  </a:lnTo>
                  <a:lnTo>
                    <a:pt x="534797" y="414401"/>
                  </a:lnTo>
                  <a:lnTo>
                    <a:pt x="534797" y="388493"/>
                  </a:lnTo>
                  <a:close/>
                </a:path>
                <a:path w="715644" h="2541904">
                  <a:moveTo>
                    <a:pt x="715264" y="2468753"/>
                  </a:moveTo>
                  <a:lnTo>
                    <a:pt x="90258" y="2468753"/>
                  </a:lnTo>
                  <a:lnTo>
                    <a:pt x="126619" y="2447544"/>
                  </a:lnTo>
                  <a:lnTo>
                    <a:pt x="132842" y="2443988"/>
                  </a:lnTo>
                  <a:lnTo>
                    <a:pt x="134874" y="2435987"/>
                  </a:lnTo>
                  <a:lnTo>
                    <a:pt x="131318" y="2429891"/>
                  </a:lnTo>
                  <a:lnTo>
                    <a:pt x="127762" y="2423668"/>
                  </a:lnTo>
                  <a:lnTo>
                    <a:pt x="119761" y="2421509"/>
                  </a:lnTo>
                  <a:lnTo>
                    <a:pt x="113665" y="2425192"/>
                  </a:lnTo>
                  <a:lnTo>
                    <a:pt x="16764" y="2481707"/>
                  </a:lnTo>
                  <a:lnTo>
                    <a:pt x="119761" y="2541778"/>
                  </a:lnTo>
                  <a:lnTo>
                    <a:pt x="127762" y="2539746"/>
                  </a:lnTo>
                  <a:lnTo>
                    <a:pt x="131318" y="2533523"/>
                  </a:lnTo>
                  <a:lnTo>
                    <a:pt x="134874" y="2527427"/>
                  </a:lnTo>
                  <a:lnTo>
                    <a:pt x="132842" y="2519426"/>
                  </a:lnTo>
                  <a:lnTo>
                    <a:pt x="126619" y="2515870"/>
                  </a:lnTo>
                  <a:lnTo>
                    <a:pt x="90258" y="2494661"/>
                  </a:lnTo>
                  <a:lnTo>
                    <a:pt x="715264" y="2494661"/>
                  </a:lnTo>
                  <a:lnTo>
                    <a:pt x="715264" y="24687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60221"/>
            <a:ext cx="7251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solidFill>
                  <a:srgbClr val="232852"/>
                </a:solidFill>
              </a:rPr>
              <a:t>Angular</a:t>
            </a:r>
            <a:r>
              <a:rPr sz="3200" spc="-235" dirty="0">
                <a:solidFill>
                  <a:srgbClr val="232852"/>
                </a:solidFill>
              </a:rPr>
              <a:t> </a:t>
            </a:r>
            <a:r>
              <a:rPr sz="3200" spc="-85" dirty="0">
                <a:solidFill>
                  <a:srgbClr val="232852"/>
                </a:solidFill>
              </a:rPr>
              <a:t>Project</a:t>
            </a:r>
            <a:r>
              <a:rPr sz="3200" spc="-254" dirty="0">
                <a:solidFill>
                  <a:srgbClr val="232852"/>
                </a:solidFill>
              </a:rPr>
              <a:t> </a:t>
            </a:r>
            <a:r>
              <a:rPr sz="3200" spc="-90" dirty="0">
                <a:solidFill>
                  <a:srgbClr val="232852"/>
                </a:solidFill>
              </a:rPr>
              <a:t>Structure</a:t>
            </a:r>
            <a:r>
              <a:rPr sz="3200" spc="-250" dirty="0">
                <a:solidFill>
                  <a:srgbClr val="232852"/>
                </a:solidFill>
              </a:rPr>
              <a:t> </a:t>
            </a:r>
            <a:r>
              <a:rPr sz="3200" spc="-85" dirty="0">
                <a:solidFill>
                  <a:srgbClr val="232852"/>
                </a:solidFill>
              </a:rPr>
              <a:t>(Inside</a:t>
            </a:r>
            <a:r>
              <a:rPr sz="3200" spc="-220" dirty="0">
                <a:solidFill>
                  <a:srgbClr val="232852"/>
                </a:solidFill>
              </a:rPr>
              <a:t> </a:t>
            </a:r>
            <a:r>
              <a:rPr sz="3200" spc="-65" dirty="0">
                <a:solidFill>
                  <a:srgbClr val="232852"/>
                </a:solidFill>
              </a:rPr>
              <a:t>src</a:t>
            </a:r>
            <a:r>
              <a:rPr sz="3200" spc="-235" dirty="0">
                <a:solidFill>
                  <a:srgbClr val="232852"/>
                </a:solidFill>
              </a:rPr>
              <a:t> </a:t>
            </a:r>
            <a:r>
              <a:rPr sz="3200" spc="-90" dirty="0">
                <a:solidFill>
                  <a:srgbClr val="232852"/>
                </a:solidFill>
              </a:rPr>
              <a:t>folder)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346450">
              <a:lnSpc>
                <a:spcPct val="100000"/>
              </a:lnSpc>
              <a:spcBef>
                <a:spcPts val="844"/>
              </a:spcBef>
            </a:pPr>
            <a:r>
              <a:rPr dirty="0"/>
              <a:t>Our</a:t>
            </a:r>
            <a:r>
              <a:rPr spc="-5" dirty="0"/>
              <a:t> code</a:t>
            </a:r>
          </a:p>
          <a:p>
            <a:pPr marL="3310890">
              <a:lnSpc>
                <a:spcPct val="100000"/>
              </a:lnSpc>
              <a:spcBef>
                <a:spcPts val="750"/>
              </a:spcBef>
            </a:pPr>
            <a:r>
              <a:rPr spc="-5" dirty="0"/>
              <a:t>Images and other things can be put</a:t>
            </a:r>
            <a:r>
              <a:rPr spc="40" dirty="0"/>
              <a:t> </a:t>
            </a:r>
            <a:r>
              <a:rPr spc="-5" dirty="0"/>
              <a:t>here</a:t>
            </a:r>
          </a:p>
          <a:p>
            <a:pPr marL="3268979">
              <a:lnSpc>
                <a:spcPct val="100000"/>
              </a:lnSpc>
              <a:spcBef>
                <a:spcPts val="600"/>
              </a:spcBef>
            </a:pPr>
            <a:r>
              <a:rPr spc="-5" dirty="0"/>
              <a:t>configuration </a:t>
            </a:r>
            <a:r>
              <a:rPr dirty="0"/>
              <a:t>to </a:t>
            </a:r>
            <a:r>
              <a:rPr spc="-10" dirty="0"/>
              <a:t>different </a:t>
            </a:r>
            <a:r>
              <a:rPr spc="-5" dirty="0"/>
              <a:t>environments </a:t>
            </a:r>
            <a:r>
              <a:rPr spc="-30" dirty="0"/>
              <a:t>(dev, </a:t>
            </a:r>
            <a:r>
              <a:rPr dirty="0"/>
              <a:t>test </a:t>
            </a:r>
            <a:r>
              <a:rPr spc="-5" dirty="0"/>
              <a:t>e</a:t>
            </a:r>
            <a:r>
              <a:rPr spc="100" dirty="0"/>
              <a:t> </a:t>
            </a:r>
            <a:r>
              <a:rPr spc="-5" dirty="0"/>
              <a:t>prod)</a:t>
            </a:r>
          </a:p>
          <a:p>
            <a:pPr marL="3352800">
              <a:lnSpc>
                <a:spcPct val="100000"/>
              </a:lnSpc>
              <a:spcBef>
                <a:spcPts val="855"/>
              </a:spcBef>
            </a:pPr>
            <a:r>
              <a:rPr dirty="0"/>
              <a:t>The </a:t>
            </a:r>
            <a:r>
              <a:rPr spc="-5" dirty="0"/>
              <a:t>icon of </a:t>
            </a:r>
            <a:r>
              <a:rPr spc="-10" dirty="0"/>
              <a:t>our</a:t>
            </a:r>
            <a:r>
              <a:rPr spc="-5" dirty="0"/>
              <a:t> application</a:t>
            </a:r>
          </a:p>
          <a:p>
            <a:pPr marL="3356610">
              <a:lnSpc>
                <a:spcPct val="100000"/>
              </a:lnSpc>
              <a:spcBef>
                <a:spcPts val="320"/>
              </a:spcBef>
            </a:pPr>
            <a:r>
              <a:rPr spc="-5" dirty="0"/>
              <a:t>index.html </a:t>
            </a:r>
            <a:r>
              <a:rPr dirty="0"/>
              <a:t>of </a:t>
            </a:r>
            <a:r>
              <a:rPr spc="-5" dirty="0"/>
              <a:t>our</a:t>
            </a:r>
            <a:r>
              <a:rPr spc="25" dirty="0"/>
              <a:t> </a:t>
            </a:r>
            <a:r>
              <a:rPr spc="-5" dirty="0"/>
              <a:t>application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59504" y="4559045"/>
            <a:ext cx="351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Global </a:t>
            </a:r>
            <a:r>
              <a:rPr sz="1800" dirty="0">
                <a:latin typeface="Arial"/>
                <a:cs typeface="Arial"/>
              </a:rPr>
              <a:t>CSS </a:t>
            </a:r>
            <a:r>
              <a:rPr sz="1800" spc="-10" dirty="0">
                <a:latin typeface="Arial"/>
                <a:cs typeface="Arial"/>
              </a:rPr>
              <a:t>styles </a:t>
            </a:r>
            <a:r>
              <a:rPr sz="1800" spc="-5" dirty="0">
                <a:latin typeface="Arial"/>
                <a:cs typeface="Arial"/>
              </a:rPr>
              <a:t>can be put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here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2007107"/>
            <a:ext cx="3420110" cy="3073400"/>
            <a:chOff x="457200" y="2007107"/>
            <a:chExt cx="3420110" cy="3073400"/>
          </a:xfrm>
        </p:grpSpPr>
        <p:sp>
          <p:nvSpPr>
            <p:cNvPr id="3" name="object 3"/>
            <p:cNvSpPr/>
            <p:nvPr/>
          </p:nvSpPr>
          <p:spPr>
            <a:xfrm>
              <a:off x="457200" y="2007107"/>
              <a:ext cx="3136900" cy="307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42082" y="2608325"/>
              <a:ext cx="922019" cy="2071370"/>
            </a:xfrm>
            <a:custGeom>
              <a:avLst/>
              <a:gdLst/>
              <a:ahLst/>
              <a:cxnLst/>
              <a:rect l="l" t="t" r="r" b="b"/>
              <a:pathLst>
                <a:path w="922020" h="2071370">
                  <a:moveTo>
                    <a:pt x="0" y="0"/>
                  </a:moveTo>
                  <a:lnTo>
                    <a:pt x="78079" y="1165"/>
                  </a:lnTo>
                  <a:lnTo>
                    <a:pt x="151564" y="4526"/>
                  </a:lnTo>
                  <a:lnTo>
                    <a:pt x="219230" y="9877"/>
                  </a:lnTo>
                  <a:lnTo>
                    <a:pt x="279849" y="17016"/>
                  </a:lnTo>
                  <a:lnTo>
                    <a:pt x="332196" y="25739"/>
                  </a:lnTo>
                  <a:lnTo>
                    <a:pt x="375045" y="35842"/>
                  </a:lnTo>
                  <a:lnTo>
                    <a:pt x="427342" y="59371"/>
                  </a:lnTo>
                  <a:lnTo>
                    <a:pt x="434340" y="72389"/>
                  </a:lnTo>
                  <a:lnTo>
                    <a:pt x="434340" y="397763"/>
                  </a:lnTo>
                  <a:lnTo>
                    <a:pt x="441337" y="410782"/>
                  </a:lnTo>
                  <a:lnTo>
                    <a:pt x="493634" y="434311"/>
                  </a:lnTo>
                  <a:lnTo>
                    <a:pt x="536483" y="444414"/>
                  </a:lnTo>
                  <a:lnTo>
                    <a:pt x="588830" y="453137"/>
                  </a:lnTo>
                  <a:lnTo>
                    <a:pt x="649449" y="460276"/>
                  </a:lnTo>
                  <a:lnTo>
                    <a:pt x="717115" y="465627"/>
                  </a:lnTo>
                  <a:lnTo>
                    <a:pt x="790600" y="468988"/>
                  </a:lnTo>
                  <a:lnTo>
                    <a:pt x="868680" y="470153"/>
                  </a:lnTo>
                  <a:lnTo>
                    <a:pt x="790600" y="471319"/>
                  </a:lnTo>
                  <a:lnTo>
                    <a:pt x="717115" y="474680"/>
                  </a:lnTo>
                  <a:lnTo>
                    <a:pt x="649449" y="480031"/>
                  </a:lnTo>
                  <a:lnTo>
                    <a:pt x="588830" y="487170"/>
                  </a:lnTo>
                  <a:lnTo>
                    <a:pt x="536483" y="495893"/>
                  </a:lnTo>
                  <a:lnTo>
                    <a:pt x="493634" y="505996"/>
                  </a:lnTo>
                  <a:lnTo>
                    <a:pt x="441337" y="529525"/>
                  </a:lnTo>
                  <a:lnTo>
                    <a:pt x="434340" y="542544"/>
                  </a:lnTo>
                  <a:lnTo>
                    <a:pt x="434340" y="867918"/>
                  </a:lnTo>
                  <a:lnTo>
                    <a:pt x="427342" y="880936"/>
                  </a:lnTo>
                  <a:lnTo>
                    <a:pt x="375045" y="904465"/>
                  </a:lnTo>
                  <a:lnTo>
                    <a:pt x="332196" y="914568"/>
                  </a:lnTo>
                  <a:lnTo>
                    <a:pt x="279849" y="923291"/>
                  </a:lnTo>
                  <a:lnTo>
                    <a:pt x="219230" y="930430"/>
                  </a:lnTo>
                  <a:lnTo>
                    <a:pt x="151564" y="935781"/>
                  </a:lnTo>
                  <a:lnTo>
                    <a:pt x="78079" y="939142"/>
                  </a:lnTo>
                  <a:lnTo>
                    <a:pt x="0" y="940308"/>
                  </a:lnTo>
                </a:path>
                <a:path w="922020" h="2071370">
                  <a:moveTo>
                    <a:pt x="53340" y="1013460"/>
                  </a:moveTo>
                  <a:lnTo>
                    <a:pt x="131419" y="1014625"/>
                  </a:lnTo>
                  <a:lnTo>
                    <a:pt x="204904" y="1017986"/>
                  </a:lnTo>
                  <a:lnTo>
                    <a:pt x="272570" y="1023337"/>
                  </a:lnTo>
                  <a:lnTo>
                    <a:pt x="333189" y="1030476"/>
                  </a:lnTo>
                  <a:lnTo>
                    <a:pt x="385536" y="1039199"/>
                  </a:lnTo>
                  <a:lnTo>
                    <a:pt x="428385" y="1049302"/>
                  </a:lnTo>
                  <a:lnTo>
                    <a:pt x="480682" y="1072831"/>
                  </a:lnTo>
                  <a:lnTo>
                    <a:pt x="487680" y="1085850"/>
                  </a:lnTo>
                  <a:lnTo>
                    <a:pt x="487680" y="1469898"/>
                  </a:lnTo>
                  <a:lnTo>
                    <a:pt x="494677" y="1482916"/>
                  </a:lnTo>
                  <a:lnTo>
                    <a:pt x="546974" y="1506445"/>
                  </a:lnTo>
                  <a:lnTo>
                    <a:pt x="589823" y="1516548"/>
                  </a:lnTo>
                  <a:lnTo>
                    <a:pt x="642170" y="1525271"/>
                  </a:lnTo>
                  <a:lnTo>
                    <a:pt x="702789" y="1532410"/>
                  </a:lnTo>
                  <a:lnTo>
                    <a:pt x="770455" y="1537761"/>
                  </a:lnTo>
                  <a:lnTo>
                    <a:pt x="843940" y="1541122"/>
                  </a:lnTo>
                  <a:lnTo>
                    <a:pt x="922019" y="1542288"/>
                  </a:lnTo>
                  <a:lnTo>
                    <a:pt x="843940" y="1543453"/>
                  </a:lnTo>
                  <a:lnTo>
                    <a:pt x="770455" y="1546814"/>
                  </a:lnTo>
                  <a:lnTo>
                    <a:pt x="702789" y="1552165"/>
                  </a:lnTo>
                  <a:lnTo>
                    <a:pt x="642170" y="1559304"/>
                  </a:lnTo>
                  <a:lnTo>
                    <a:pt x="589823" y="1568027"/>
                  </a:lnTo>
                  <a:lnTo>
                    <a:pt x="546974" y="1578130"/>
                  </a:lnTo>
                  <a:lnTo>
                    <a:pt x="494677" y="1601659"/>
                  </a:lnTo>
                  <a:lnTo>
                    <a:pt x="487680" y="1614678"/>
                  </a:lnTo>
                  <a:lnTo>
                    <a:pt x="487680" y="1998726"/>
                  </a:lnTo>
                  <a:lnTo>
                    <a:pt x="480682" y="2011744"/>
                  </a:lnTo>
                  <a:lnTo>
                    <a:pt x="428385" y="2035273"/>
                  </a:lnTo>
                  <a:lnTo>
                    <a:pt x="385536" y="2045376"/>
                  </a:lnTo>
                  <a:lnTo>
                    <a:pt x="333189" y="2054099"/>
                  </a:lnTo>
                  <a:lnTo>
                    <a:pt x="272570" y="2061238"/>
                  </a:lnTo>
                  <a:lnTo>
                    <a:pt x="204904" y="2066589"/>
                  </a:lnTo>
                  <a:lnTo>
                    <a:pt x="131419" y="2069950"/>
                  </a:lnTo>
                  <a:lnTo>
                    <a:pt x="53340" y="2071116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760221"/>
            <a:ext cx="7383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90" dirty="0">
                <a:solidFill>
                  <a:srgbClr val="232852"/>
                </a:solidFill>
              </a:rPr>
              <a:t>Angular</a:t>
            </a:r>
            <a:r>
              <a:rPr sz="3200" spc="-235" dirty="0">
                <a:solidFill>
                  <a:srgbClr val="232852"/>
                </a:solidFill>
              </a:rPr>
              <a:t> </a:t>
            </a:r>
            <a:r>
              <a:rPr sz="3200" spc="-85" dirty="0">
                <a:solidFill>
                  <a:srgbClr val="232852"/>
                </a:solidFill>
              </a:rPr>
              <a:t>Project</a:t>
            </a:r>
            <a:r>
              <a:rPr sz="3200" spc="-254" dirty="0">
                <a:solidFill>
                  <a:srgbClr val="232852"/>
                </a:solidFill>
              </a:rPr>
              <a:t> </a:t>
            </a:r>
            <a:r>
              <a:rPr sz="3200" spc="-90" dirty="0">
                <a:solidFill>
                  <a:srgbClr val="232852"/>
                </a:solidFill>
              </a:rPr>
              <a:t>Structure</a:t>
            </a:r>
            <a:r>
              <a:rPr sz="3200" spc="-254" dirty="0">
                <a:solidFill>
                  <a:srgbClr val="232852"/>
                </a:solidFill>
              </a:rPr>
              <a:t> </a:t>
            </a:r>
            <a:r>
              <a:rPr sz="3200" spc="-85" dirty="0">
                <a:solidFill>
                  <a:srgbClr val="232852"/>
                </a:solidFill>
              </a:rPr>
              <a:t>(Inside</a:t>
            </a:r>
            <a:r>
              <a:rPr sz="3200" spc="-245" dirty="0">
                <a:solidFill>
                  <a:srgbClr val="232852"/>
                </a:solidFill>
              </a:rPr>
              <a:t> </a:t>
            </a:r>
            <a:r>
              <a:rPr sz="3200" spc="-70" dirty="0">
                <a:solidFill>
                  <a:srgbClr val="232852"/>
                </a:solidFill>
              </a:rPr>
              <a:t>app</a:t>
            </a:r>
            <a:r>
              <a:rPr sz="3200" spc="-225" dirty="0">
                <a:solidFill>
                  <a:srgbClr val="232852"/>
                </a:solidFill>
              </a:rPr>
              <a:t> </a:t>
            </a:r>
            <a:r>
              <a:rPr sz="3200" spc="-90" dirty="0">
                <a:solidFill>
                  <a:srgbClr val="232852"/>
                </a:solidFill>
              </a:rPr>
              <a:t>folder)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00009" y="57403"/>
            <a:ext cx="322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6982" y="4032630"/>
            <a:ext cx="1116965" cy="120650"/>
          </a:xfrm>
          <a:custGeom>
            <a:avLst/>
            <a:gdLst/>
            <a:ahLst/>
            <a:cxnLst/>
            <a:rect l="l" t="t" r="r" b="b"/>
            <a:pathLst>
              <a:path w="1116964" h="120650">
                <a:moveTo>
                  <a:pt x="102996" y="0"/>
                </a:moveTo>
                <a:lnTo>
                  <a:pt x="0" y="60071"/>
                </a:lnTo>
                <a:lnTo>
                  <a:pt x="102996" y="120142"/>
                </a:lnTo>
                <a:lnTo>
                  <a:pt x="110997" y="118110"/>
                </a:lnTo>
                <a:lnTo>
                  <a:pt x="114553" y="111887"/>
                </a:lnTo>
                <a:lnTo>
                  <a:pt x="118109" y="105791"/>
                </a:lnTo>
                <a:lnTo>
                  <a:pt x="116077" y="97790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7"/>
                </a:lnTo>
                <a:lnTo>
                  <a:pt x="73496" y="47117"/>
                </a:lnTo>
                <a:lnTo>
                  <a:pt x="109854" y="25908"/>
                </a:lnTo>
                <a:lnTo>
                  <a:pt x="116077" y="22352"/>
                </a:lnTo>
                <a:lnTo>
                  <a:pt x="118109" y="14351"/>
                </a:lnTo>
                <a:lnTo>
                  <a:pt x="114553" y="8255"/>
                </a:lnTo>
                <a:lnTo>
                  <a:pt x="110997" y="2032"/>
                </a:lnTo>
                <a:lnTo>
                  <a:pt x="102996" y="0"/>
                </a:lnTo>
                <a:close/>
              </a:path>
              <a:path w="1116964" h="120650">
                <a:moveTo>
                  <a:pt x="73496" y="47117"/>
                </a:moveTo>
                <a:lnTo>
                  <a:pt x="25653" y="47117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5"/>
                </a:lnTo>
                <a:lnTo>
                  <a:pt x="70448" y="48895"/>
                </a:lnTo>
                <a:lnTo>
                  <a:pt x="73496" y="47117"/>
                </a:lnTo>
                <a:close/>
              </a:path>
              <a:path w="1116964" h="120650">
                <a:moveTo>
                  <a:pt x="1116456" y="47117"/>
                </a:moveTo>
                <a:lnTo>
                  <a:pt x="73496" y="47117"/>
                </a:lnTo>
                <a:lnTo>
                  <a:pt x="51289" y="60071"/>
                </a:lnTo>
                <a:lnTo>
                  <a:pt x="73496" y="73025"/>
                </a:lnTo>
                <a:lnTo>
                  <a:pt x="1116456" y="73025"/>
                </a:lnTo>
                <a:lnTo>
                  <a:pt x="1116456" y="47117"/>
                </a:lnTo>
                <a:close/>
              </a:path>
              <a:path w="1116964" h="120650">
                <a:moveTo>
                  <a:pt x="32130" y="48895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5"/>
                </a:lnTo>
                <a:close/>
              </a:path>
              <a:path w="1116964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1116964" h="120650">
                <a:moveTo>
                  <a:pt x="70448" y="48895"/>
                </a:moveTo>
                <a:lnTo>
                  <a:pt x="32130" y="48895"/>
                </a:lnTo>
                <a:lnTo>
                  <a:pt x="51289" y="60071"/>
                </a:lnTo>
                <a:lnTo>
                  <a:pt x="70448" y="488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03341" y="3944239"/>
            <a:ext cx="346202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main component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(mandatory)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1285">
              <a:lnSpc>
                <a:spcPct val="100000"/>
              </a:lnSpc>
              <a:spcBef>
                <a:spcPts val="1550"/>
              </a:spcBef>
            </a:pP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main model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(mandatory)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10405" y="3035935"/>
            <a:ext cx="1153160" cy="120650"/>
          </a:xfrm>
          <a:custGeom>
            <a:avLst/>
            <a:gdLst/>
            <a:ahLst/>
            <a:cxnLst/>
            <a:rect l="l" t="t" r="r" b="b"/>
            <a:pathLst>
              <a:path w="1153160" h="120650">
                <a:moveTo>
                  <a:pt x="102996" y="0"/>
                </a:moveTo>
                <a:lnTo>
                  <a:pt x="0" y="60071"/>
                </a:lnTo>
                <a:lnTo>
                  <a:pt x="102996" y="120141"/>
                </a:lnTo>
                <a:lnTo>
                  <a:pt x="110997" y="118110"/>
                </a:lnTo>
                <a:lnTo>
                  <a:pt x="114553" y="111887"/>
                </a:lnTo>
                <a:lnTo>
                  <a:pt x="118109" y="105790"/>
                </a:lnTo>
                <a:lnTo>
                  <a:pt x="116077" y="97789"/>
                </a:lnTo>
                <a:lnTo>
                  <a:pt x="109854" y="94234"/>
                </a:lnTo>
                <a:lnTo>
                  <a:pt x="73496" y="73025"/>
                </a:lnTo>
                <a:lnTo>
                  <a:pt x="25653" y="73025"/>
                </a:lnTo>
                <a:lnTo>
                  <a:pt x="25653" y="47116"/>
                </a:lnTo>
                <a:lnTo>
                  <a:pt x="73496" y="47116"/>
                </a:lnTo>
                <a:lnTo>
                  <a:pt x="109854" y="25907"/>
                </a:lnTo>
                <a:lnTo>
                  <a:pt x="116077" y="22351"/>
                </a:lnTo>
                <a:lnTo>
                  <a:pt x="118109" y="14350"/>
                </a:lnTo>
                <a:lnTo>
                  <a:pt x="114553" y="8254"/>
                </a:lnTo>
                <a:lnTo>
                  <a:pt x="110997" y="2031"/>
                </a:lnTo>
                <a:lnTo>
                  <a:pt x="102996" y="0"/>
                </a:lnTo>
                <a:close/>
              </a:path>
              <a:path w="1153160" h="120650">
                <a:moveTo>
                  <a:pt x="73496" y="47116"/>
                </a:moveTo>
                <a:lnTo>
                  <a:pt x="25653" y="47116"/>
                </a:lnTo>
                <a:lnTo>
                  <a:pt x="25653" y="73025"/>
                </a:lnTo>
                <a:lnTo>
                  <a:pt x="73496" y="73025"/>
                </a:lnTo>
                <a:lnTo>
                  <a:pt x="70448" y="71247"/>
                </a:lnTo>
                <a:lnTo>
                  <a:pt x="32130" y="71247"/>
                </a:lnTo>
                <a:lnTo>
                  <a:pt x="32130" y="48894"/>
                </a:lnTo>
                <a:lnTo>
                  <a:pt x="70448" y="48894"/>
                </a:lnTo>
                <a:lnTo>
                  <a:pt x="73496" y="47116"/>
                </a:lnTo>
                <a:close/>
              </a:path>
              <a:path w="1153160" h="120650">
                <a:moveTo>
                  <a:pt x="1152778" y="47116"/>
                </a:moveTo>
                <a:lnTo>
                  <a:pt x="73496" y="47116"/>
                </a:lnTo>
                <a:lnTo>
                  <a:pt x="51289" y="60071"/>
                </a:lnTo>
                <a:lnTo>
                  <a:pt x="73496" y="73025"/>
                </a:lnTo>
                <a:lnTo>
                  <a:pt x="1152778" y="73025"/>
                </a:lnTo>
                <a:lnTo>
                  <a:pt x="1152778" y="47116"/>
                </a:lnTo>
                <a:close/>
              </a:path>
              <a:path w="1153160" h="120650">
                <a:moveTo>
                  <a:pt x="32130" y="48894"/>
                </a:moveTo>
                <a:lnTo>
                  <a:pt x="32130" y="71247"/>
                </a:lnTo>
                <a:lnTo>
                  <a:pt x="51289" y="60071"/>
                </a:lnTo>
                <a:lnTo>
                  <a:pt x="32130" y="48894"/>
                </a:lnTo>
                <a:close/>
              </a:path>
              <a:path w="1153160" h="120650">
                <a:moveTo>
                  <a:pt x="51289" y="60071"/>
                </a:moveTo>
                <a:lnTo>
                  <a:pt x="32130" y="71247"/>
                </a:lnTo>
                <a:lnTo>
                  <a:pt x="70448" y="71247"/>
                </a:lnTo>
                <a:lnTo>
                  <a:pt x="51289" y="60071"/>
                </a:lnTo>
                <a:close/>
              </a:path>
              <a:path w="1153160" h="120650">
                <a:moveTo>
                  <a:pt x="70448" y="48894"/>
                </a:moveTo>
                <a:lnTo>
                  <a:pt x="32130" y="48894"/>
                </a:lnTo>
                <a:lnTo>
                  <a:pt x="51289" y="60071"/>
                </a:lnTo>
                <a:lnTo>
                  <a:pt x="70448" y="488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8902" y="2905125"/>
            <a:ext cx="253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Our </a:t>
            </a:r>
            <a:r>
              <a:rPr sz="1800" spc="-5" dirty="0">
                <a:latin typeface="Arial"/>
                <a:cs typeface="Arial"/>
              </a:rPr>
              <a:t>specific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components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47921" y="4843271"/>
            <a:ext cx="1303655" cy="120650"/>
          </a:xfrm>
          <a:custGeom>
            <a:avLst/>
            <a:gdLst/>
            <a:ahLst/>
            <a:cxnLst/>
            <a:rect l="l" t="t" r="r" b="b"/>
            <a:pathLst>
              <a:path w="1303654" h="120650">
                <a:moveTo>
                  <a:pt x="102997" y="0"/>
                </a:moveTo>
                <a:lnTo>
                  <a:pt x="96900" y="3682"/>
                </a:lnTo>
                <a:lnTo>
                  <a:pt x="0" y="60197"/>
                </a:lnTo>
                <a:lnTo>
                  <a:pt x="102997" y="120268"/>
                </a:lnTo>
                <a:lnTo>
                  <a:pt x="110998" y="118236"/>
                </a:lnTo>
                <a:lnTo>
                  <a:pt x="114553" y="112013"/>
                </a:lnTo>
                <a:lnTo>
                  <a:pt x="118110" y="105917"/>
                </a:lnTo>
                <a:lnTo>
                  <a:pt x="116077" y="97916"/>
                </a:lnTo>
                <a:lnTo>
                  <a:pt x="109854" y="94360"/>
                </a:lnTo>
                <a:lnTo>
                  <a:pt x="73496" y="73151"/>
                </a:lnTo>
                <a:lnTo>
                  <a:pt x="25653" y="73151"/>
                </a:lnTo>
                <a:lnTo>
                  <a:pt x="25653" y="47243"/>
                </a:lnTo>
                <a:lnTo>
                  <a:pt x="73496" y="47243"/>
                </a:lnTo>
                <a:lnTo>
                  <a:pt x="109854" y="26034"/>
                </a:lnTo>
                <a:lnTo>
                  <a:pt x="116077" y="22478"/>
                </a:lnTo>
                <a:lnTo>
                  <a:pt x="118110" y="14477"/>
                </a:lnTo>
                <a:lnTo>
                  <a:pt x="114553" y="8381"/>
                </a:lnTo>
                <a:lnTo>
                  <a:pt x="110998" y="2158"/>
                </a:lnTo>
                <a:lnTo>
                  <a:pt x="102997" y="0"/>
                </a:lnTo>
                <a:close/>
              </a:path>
              <a:path w="1303654" h="120650">
                <a:moveTo>
                  <a:pt x="73496" y="47243"/>
                </a:moveTo>
                <a:lnTo>
                  <a:pt x="25653" y="47243"/>
                </a:lnTo>
                <a:lnTo>
                  <a:pt x="25653" y="73151"/>
                </a:lnTo>
                <a:lnTo>
                  <a:pt x="73496" y="73151"/>
                </a:lnTo>
                <a:lnTo>
                  <a:pt x="70448" y="71373"/>
                </a:lnTo>
                <a:lnTo>
                  <a:pt x="32130" y="71373"/>
                </a:lnTo>
                <a:lnTo>
                  <a:pt x="32130" y="49021"/>
                </a:lnTo>
                <a:lnTo>
                  <a:pt x="70448" y="49021"/>
                </a:lnTo>
                <a:lnTo>
                  <a:pt x="73496" y="47243"/>
                </a:lnTo>
                <a:close/>
              </a:path>
              <a:path w="1303654" h="120650">
                <a:moveTo>
                  <a:pt x="1303274" y="47243"/>
                </a:moveTo>
                <a:lnTo>
                  <a:pt x="73496" y="47243"/>
                </a:lnTo>
                <a:lnTo>
                  <a:pt x="51289" y="60197"/>
                </a:lnTo>
                <a:lnTo>
                  <a:pt x="73496" y="73151"/>
                </a:lnTo>
                <a:lnTo>
                  <a:pt x="1303274" y="73151"/>
                </a:lnTo>
                <a:lnTo>
                  <a:pt x="1303274" y="47243"/>
                </a:lnTo>
                <a:close/>
              </a:path>
              <a:path w="1303654" h="120650">
                <a:moveTo>
                  <a:pt x="32130" y="49021"/>
                </a:moveTo>
                <a:lnTo>
                  <a:pt x="32130" y="71373"/>
                </a:lnTo>
                <a:lnTo>
                  <a:pt x="51289" y="60197"/>
                </a:lnTo>
                <a:lnTo>
                  <a:pt x="32130" y="49021"/>
                </a:lnTo>
                <a:close/>
              </a:path>
              <a:path w="1303654" h="120650">
                <a:moveTo>
                  <a:pt x="51289" y="60197"/>
                </a:moveTo>
                <a:lnTo>
                  <a:pt x="32130" y="71373"/>
                </a:lnTo>
                <a:lnTo>
                  <a:pt x="70448" y="71373"/>
                </a:lnTo>
                <a:lnTo>
                  <a:pt x="51289" y="60197"/>
                </a:lnTo>
                <a:close/>
              </a:path>
              <a:path w="1303654" h="120650">
                <a:moveTo>
                  <a:pt x="70448" y="49021"/>
                </a:moveTo>
                <a:lnTo>
                  <a:pt x="32130" y="49021"/>
                </a:lnTo>
                <a:lnTo>
                  <a:pt x="51289" y="60197"/>
                </a:lnTo>
                <a:lnTo>
                  <a:pt x="70448" y="490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70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Install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7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02575" cy="4378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Font typeface="Arial"/>
              <a:buChar char="•"/>
              <a:tabLst>
                <a:tab pos="195580" algn="l"/>
              </a:tabLst>
            </a:pPr>
            <a:r>
              <a:rPr sz="2800" b="1" spc="-70" dirty="0">
                <a:solidFill>
                  <a:srgbClr val="404040"/>
                </a:solidFill>
                <a:latin typeface="Arial"/>
                <a:cs typeface="Arial"/>
              </a:rPr>
              <a:t>ATOM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z="2800" spc="-85" dirty="0">
                <a:solidFill>
                  <a:srgbClr val="404040"/>
                </a:solidFill>
                <a:latin typeface="Arial"/>
                <a:cs typeface="Arial"/>
              </a:rPr>
              <a:t>Text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editor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(or any other that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you</a:t>
            </a:r>
            <a:r>
              <a:rPr sz="28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prefer)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19DD1"/>
              </a:buClr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619DD1"/>
              </a:buClr>
              <a:buSzPct val="83928"/>
              <a:buFont typeface="Arial"/>
              <a:buChar char="•"/>
              <a:tabLst>
                <a:tab pos="195580" algn="l"/>
              </a:tabLst>
            </a:pP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Node.js + npm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: dependence management</a:t>
            </a:r>
            <a:r>
              <a:rPr sz="28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(npm</a:t>
            </a:r>
            <a:endParaRPr sz="2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~=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gradle/maven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java</a:t>
            </a:r>
            <a:r>
              <a:rPr sz="28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world)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Arial"/>
              <a:cs typeface="Arial"/>
            </a:endParaRPr>
          </a:p>
          <a:p>
            <a:pPr marL="194945" marR="795020" indent="-182880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3928"/>
              <a:buFont typeface="Arial"/>
              <a:buChar char="•"/>
              <a:tabLst>
                <a:tab pos="195580" algn="l"/>
                <a:tab pos="2506345" algn="l"/>
              </a:tabLst>
            </a:pP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Angular</a:t>
            </a:r>
            <a:r>
              <a:rPr sz="2800" b="1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CLI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:	Command Line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Interfaces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for  angular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19DD1"/>
              </a:buClr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3928"/>
              <a:buFont typeface="Arial"/>
              <a:buChar char="•"/>
              <a:tabLst>
                <a:tab pos="195580" algn="l"/>
              </a:tabLst>
            </a:pPr>
            <a:r>
              <a:rPr sz="2800" b="1" spc="-25" dirty="0">
                <a:solidFill>
                  <a:srgbClr val="404040"/>
                </a:solidFill>
                <a:latin typeface="Arial"/>
                <a:cs typeface="Arial"/>
              </a:rPr>
              <a:t>TypeScript</a:t>
            </a:r>
            <a:r>
              <a:rPr sz="2800" spc="-25" dirty="0">
                <a:solidFill>
                  <a:srgbClr val="404040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language of angular</a:t>
            </a:r>
            <a:r>
              <a:rPr sz="28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70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Install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7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6982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Download and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install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Aton</a:t>
            </a:r>
            <a:r>
              <a:rPr sz="28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(https://atom.io/)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11195" y="2526792"/>
            <a:ext cx="3956304" cy="3531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70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Install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7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6380480" cy="18592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Aton Plugins: Aton -&gt; Settings -&gt;</a:t>
            </a:r>
            <a:r>
              <a:rPr sz="2800" spc="-1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Install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atom-typescript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file-icons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angular-2-typeScript-snippets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4463" y="3496055"/>
            <a:ext cx="7837932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70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Install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7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8752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Download and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install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Node.js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(https://nodejs.org)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to have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to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Arial"/>
                <a:cs typeface="Arial"/>
              </a:rPr>
              <a:t>npm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27148" y="2904744"/>
            <a:ext cx="3938016" cy="2770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70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Install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7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62265" cy="2927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After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install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npm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install typescript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angular cli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using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npm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8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node.js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19DD1"/>
              </a:buClr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sudo npm intall –g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typescript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19DD1"/>
              </a:buClr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sudo npm intall –g</a:t>
            </a:r>
            <a:r>
              <a:rPr sz="28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@angular/cli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707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Install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7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743" y="2418588"/>
            <a:ext cx="8271803" cy="2816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1776425"/>
            <a:ext cx="1692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Ch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k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32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Create </a:t>
            </a:r>
            <a:r>
              <a:rPr spc="-5" dirty="0">
                <a:solidFill>
                  <a:srgbClr val="232852"/>
                </a:solidFill>
              </a:rPr>
              <a:t>a </a:t>
            </a:r>
            <a:r>
              <a:rPr spc="-70" dirty="0">
                <a:solidFill>
                  <a:srgbClr val="232852"/>
                </a:solidFill>
              </a:rPr>
              <a:t>new</a:t>
            </a:r>
            <a:r>
              <a:rPr spc="-6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69461" y="2142639"/>
            <a:ext cx="4234744" cy="3953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5211" y="2602992"/>
            <a:ext cx="6555105" cy="3540760"/>
            <a:chOff x="1315211" y="2602992"/>
            <a:chExt cx="6555105" cy="3540760"/>
          </a:xfrm>
        </p:grpSpPr>
        <p:sp>
          <p:nvSpPr>
            <p:cNvPr id="3" name="object 3"/>
            <p:cNvSpPr/>
            <p:nvPr/>
          </p:nvSpPr>
          <p:spPr>
            <a:xfrm>
              <a:off x="1382267" y="2602992"/>
              <a:ext cx="6444717" cy="20833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47944" y="2974848"/>
              <a:ext cx="2222500" cy="0"/>
            </a:xfrm>
            <a:custGeom>
              <a:avLst/>
              <a:gdLst/>
              <a:ahLst/>
              <a:cxnLst/>
              <a:rect l="l" t="t" r="r" b="b"/>
              <a:pathLst>
                <a:path w="2222500">
                  <a:moveTo>
                    <a:pt x="0" y="0"/>
                  </a:moveTo>
                  <a:lnTo>
                    <a:pt x="2222246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5211" y="4648200"/>
              <a:ext cx="5414772" cy="14950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32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Create </a:t>
            </a:r>
            <a:r>
              <a:rPr spc="-5" dirty="0">
                <a:solidFill>
                  <a:srgbClr val="232852"/>
                </a:solidFill>
              </a:rPr>
              <a:t>a </a:t>
            </a:r>
            <a:r>
              <a:rPr spc="-70" dirty="0">
                <a:solidFill>
                  <a:srgbClr val="232852"/>
                </a:solidFill>
              </a:rPr>
              <a:t>new</a:t>
            </a:r>
            <a:r>
              <a:rPr spc="-6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36177"/>
            <a:ext cx="4781550" cy="9817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latin typeface="Arial"/>
                <a:cs typeface="Arial"/>
              </a:rPr>
              <a:t>Create a new angular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b="1" spc="-5" dirty="0">
                <a:latin typeface="Arial"/>
                <a:cs typeface="Arial"/>
              </a:rPr>
              <a:t>ng </a:t>
            </a:r>
            <a:r>
              <a:rPr sz="2400" b="1" dirty="0">
                <a:latin typeface="Arial"/>
                <a:cs typeface="Arial"/>
              </a:rPr>
              <a:t>new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project_name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32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Create </a:t>
            </a:r>
            <a:r>
              <a:rPr spc="-5" dirty="0">
                <a:solidFill>
                  <a:srgbClr val="232852"/>
                </a:solidFill>
              </a:rPr>
              <a:t>a </a:t>
            </a:r>
            <a:r>
              <a:rPr spc="-70" dirty="0">
                <a:solidFill>
                  <a:srgbClr val="232852"/>
                </a:solidFill>
              </a:rPr>
              <a:t>new</a:t>
            </a:r>
            <a:r>
              <a:rPr spc="-6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25853"/>
            <a:ext cx="41579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619DD1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Open angular project </a:t>
            </a: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Atom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8072" y="2308860"/>
            <a:ext cx="2948940" cy="4206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3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5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83855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14732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Angular is a framework for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building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client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applications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HTML, CSS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TypeScript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(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compiles to JavaScript</a:t>
            </a:r>
            <a:r>
              <a:rPr sz="28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19DD1"/>
              </a:buClr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buClr>
                <a:srgbClr val="619DD1"/>
              </a:buClr>
              <a:buSzPct val="83928"/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It has changed the way we develop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client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side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applications,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by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providing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possibilities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to  apply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best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practices usually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applied on server  side like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modular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programming, separation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of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concerns,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testability and many </a:t>
            </a: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other,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on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client  side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8" y="3825240"/>
            <a:ext cx="9086850" cy="1960245"/>
            <a:chOff x="33528" y="3825240"/>
            <a:chExt cx="9086850" cy="1960245"/>
          </a:xfrm>
        </p:grpSpPr>
        <p:sp>
          <p:nvSpPr>
            <p:cNvPr id="3" name="object 3"/>
            <p:cNvSpPr/>
            <p:nvPr/>
          </p:nvSpPr>
          <p:spPr>
            <a:xfrm>
              <a:off x="33528" y="3825240"/>
              <a:ext cx="9086274" cy="19598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16451" y="4194048"/>
              <a:ext cx="1395730" cy="0"/>
            </a:xfrm>
            <a:custGeom>
              <a:avLst/>
              <a:gdLst/>
              <a:ahLst/>
              <a:cxnLst/>
              <a:rect l="l" t="t" r="r" b="b"/>
              <a:pathLst>
                <a:path w="1395729">
                  <a:moveTo>
                    <a:pt x="0" y="0"/>
                  </a:moveTo>
                  <a:lnTo>
                    <a:pt x="1395730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698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Create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9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536177"/>
            <a:ext cx="6075680" cy="142049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Running the</a:t>
            </a:r>
            <a:r>
              <a:rPr sz="28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ng server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inside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r>
              <a:rPr sz="24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folder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browser on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http://localhost:4200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32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Create </a:t>
            </a:r>
            <a:r>
              <a:rPr spc="-5" dirty="0">
                <a:solidFill>
                  <a:srgbClr val="232852"/>
                </a:solidFill>
              </a:rPr>
              <a:t>a </a:t>
            </a:r>
            <a:r>
              <a:rPr spc="-70" dirty="0">
                <a:solidFill>
                  <a:srgbClr val="232852"/>
                </a:solidFill>
              </a:rPr>
              <a:t>new</a:t>
            </a:r>
            <a:r>
              <a:rPr spc="-6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3569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Default Angular</a:t>
            </a: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4408" y="2424683"/>
            <a:ext cx="2417064" cy="383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5060" y="2136783"/>
            <a:ext cx="3957794" cy="3382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968615" cy="17132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Angular is based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on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components.</a:t>
            </a:r>
            <a:endParaRPr sz="28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There is already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main component called  app.component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shows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“Wellcome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App”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page  when you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access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localhost:4200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3723" y="3398520"/>
            <a:ext cx="4553712" cy="276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750"/>
            <a:ext cx="6980555" cy="174942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Angular component have 3 basics</a:t>
            </a:r>
            <a:r>
              <a:rPr sz="28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parts.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45"/>
              </a:spcBef>
              <a:buClr>
                <a:srgbClr val="619DD1"/>
              </a:buClr>
              <a:buSzPct val="84090"/>
              <a:buChar char="•"/>
              <a:tabLst>
                <a:tab pos="470534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name-component.html (the html code of</a:t>
            </a:r>
            <a:r>
              <a:rPr sz="2200" spc="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component)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30"/>
              </a:spcBef>
              <a:buClr>
                <a:srgbClr val="619DD1"/>
              </a:buClr>
              <a:buSzPct val="84090"/>
              <a:buChar char="•"/>
              <a:tabLst>
                <a:tab pos="470534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name-component.css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(css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style of</a:t>
            </a:r>
            <a:r>
              <a:rPr sz="22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component)</a:t>
            </a:r>
            <a:endParaRPr sz="22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25"/>
              </a:spcBef>
              <a:buClr>
                <a:srgbClr val="619DD1"/>
              </a:buClr>
              <a:buSzPct val="84090"/>
              <a:buChar char="•"/>
              <a:tabLst>
                <a:tab pos="470534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name-component.ts (the typescritp of</a:t>
            </a:r>
            <a:r>
              <a:rPr sz="2200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component)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3723" y="3398520"/>
            <a:ext cx="4553712" cy="276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6993255" cy="13474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Our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application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will have 3</a:t>
            </a:r>
            <a:r>
              <a:rPr sz="28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components</a:t>
            </a:r>
            <a:endParaRPr sz="28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  <a:tab pos="5371465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Let's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create then with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ng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400" b="1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Arial"/>
                <a:cs typeface="Arial"/>
              </a:rPr>
              <a:t>name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Angular</a:t>
            </a:r>
            <a:r>
              <a:rPr sz="2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CLI  command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27403" y="3435998"/>
            <a:ext cx="6355080" cy="921385"/>
            <a:chOff x="1327403" y="3435998"/>
            <a:chExt cx="6355080" cy="921385"/>
          </a:xfrm>
        </p:grpSpPr>
        <p:sp>
          <p:nvSpPr>
            <p:cNvPr id="7" name="object 7"/>
            <p:cNvSpPr/>
            <p:nvPr/>
          </p:nvSpPr>
          <p:spPr>
            <a:xfrm>
              <a:off x="1327403" y="3435998"/>
              <a:ext cx="6355080" cy="921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3311" y="3442716"/>
              <a:ext cx="6266688" cy="851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53311" y="3442715"/>
            <a:ext cx="6266815" cy="852169"/>
          </a:xfrm>
          <a:prstGeom prst="rect">
            <a:avLst/>
          </a:prstGeom>
          <a:ln w="9144">
            <a:solidFill>
              <a:srgbClr val="619DD1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Header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27403" y="4440313"/>
            <a:ext cx="6355080" cy="921385"/>
            <a:chOff x="1327403" y="4440313"/>
            <a:chExt cx="6355080" cy="921385"/>
          </a:xfrm>
        </p:grpSpPr>
        <p:sp>
          <p:nvSpPr>
            <p:cNvPr id="11" name="object 11"/>
            <p:cNvSpPr/>
            <p:nvPr/>
          </p:nvSpPr>
          <p:spPr>
            <a:xfrm>
              <a:off x="1327403" y="4440313"/>
              <a:ext cx="6355080" cy="921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3311" y="4447031"/>
              <a:ext cx="6266688" cy="8519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53311" y="4447032"/>
            <a:ext cx="6266815" cy="852169"/>
          </a:xfrm>
          <a:prstGeom prst="rect">
            <a:avLst/>
          </a:prstGeom>
          <a:ln w="9144">
            <a:solidFill>
              <a:srgbClr val="619DD1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27403" y="5520830"/>
            <a:ext cx="6355080" cy="921385"/>
            <a:chOff x="1327403" y="5520830"/>
            <a:chExt cx="6355080" cy="921385"/>
          </a:xfrm>
        </p:grpSpPr>
        <p:sp>
          <p:nvSpPr>
            <p:cNvPr id="15" name="object 15"/>
            <p:cNvSpPr/>
            <p:nvPr/>
          </p:nvSpPr>
          <p:spPr>
            <a:xfrm>
              <a:off x="1327403" y="5520830"/>
              <a:ext cx="6355080" cy="9211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53311" y="5527548"/>
              <a:ext cx="6266688" cy="851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53311" y="5527547"/>
            <a:ext cx="6266815" cy="852169"/>
          </a:xfrm>
          <a:prstGeom prst="rect">
            <a:avLst/>
          </a:prstGeom>
          <a:ln w="9144">
            <a:solidFill>
              <a:srgbClr val="619DD1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Footer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4620895" cy="18592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Create Angular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components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ng 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header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ng 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4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home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ng 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footer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6776" y="2540507"/>
            <a:ext cx="3240024" cy="39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6637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Each component has a simple html</a:t>
            </a:r>
            <a:r>
              <a:rPr sz="28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page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6504" y="2705100"/>
            <a:ext cx="5646420" cy="2659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2680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 empty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css</a:t>
            </a:r>
            <a:r>
              <a:rPr sz="2800" spc="-2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8651" y="2570988"/>
            <a:ext cx="4674108" cy="2871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36690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And a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typescript</a:t>
            </a:r>
            <a:r>
              <a:rPr sz="2800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6692" y="2552699"/>
            <a:ext cx="5274564" cy="3645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3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5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1670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Evolution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0739" y="3035807"/>
            <a:ext cx="1169700" cy="1617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34035" y="3102864"/>
            <a:ext cx="1615324" cy="1673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6677" y="3373373"/>
            <a:ext cx="684530" cy="951230"/>
          </a:xfrm>
          <a:custGeom>
            <a:avLst/>
            <a:gdLst/>
            <a:ahLst/>
            <a:cxnLst/>
            <a:rect l="l" t="t" r="r" b="b"/>
            <a:pathLst>
              <a:path w="684530" h="951229">
                <a:moveTo>
                  <a:pt x="0" y="237744"/>
                </a:moveTo>
                <a:lnTo>
                  <a:pt x="342138" y="237744"/>
                </a:lnTo>
                <a:lnTo>
                  <a:pt x="342138" y="0"/>
                </a:lnTo>
                <a:lnTo>
                  <a:pt x="684276" y="475488"/>
                </a:lnTo>
                <a:lnTo>
                  <a:pt x="342138" y="950976"/>
                </a:lnTo>
                <a:lnTo>
                  <a:pt x="342138" y="713232"/>
                </a:lnTo>
                <a:lnTo>
                  <a:pt x="0" y="713232"/>
                </a:lnTo>
                <a:lnTo>
                  <a:pt x="0" y="237744"/>
                </a:lnTo>
                <a:close/>
              </a:path>
            </a:pathLst>
          </a:custGeom>
          <a:ln w="25908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2714" y="3320034"/>
            <a:ext cx="684530" cy="952500"/>
          </a:xfrm>
          <a:custGeom>
            <a:avLst/>
            <a:gdLst/>
            <a:ahLst/>
            <a:cxnLst/>
            <a:rect l="l" t="t" r="r" b="b"/>
            <a:pathLst>
              <a:path w="684529" h="952500">
                <a:moveTo>
                  <a:pt x="0" y="238125"/>
                </a:moveTo>
                <a:lnTo>
                  <a:pt x="342138" y="238125"/>
                </a:lnTo>
                <a:lnTo>
                  <a:pt x="342138" y="0"/>
                </a:lnTo>
                <a:lnTo>
                  <a:pt x="684276" y="476249"/>
                </a:lnTo>
                <a:lnTo>
                  <a:pt x="342138" y="952499"/>
                </a:lnTo>
                <a:lnTo>
                  <a:pt x="342138" y="714374"/>
                </a:lnTo>
                <a:lnTo>
                  <a:pt x="0" y="714374"/>
                </a:lnTo>
                <a:lnTo>
                  <a:pt x="0" y="238125"/>
                </a:lnTo>
                <a:close/>
              </a:path>
            </a:pathLst>
          </a:custGeom>
          <a:ln w="25908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7494" y="2952140"/>
            <a:ext cx="1589684" cy="1676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9803" y="2720339"/>
            <a:ext cx="6666230" cy="2260600"/>
            <a:chOff x="1479803" y="2720339"/>
            <a:chExt cx="6666230" cy="2260600"/>
          </a:xfrm>
        </p:grpSpPr>
        <p:sp>
          <p:nvSpPr>
            <p:cNvPr id="3" name="object 3"/>
            <p:cNvSpPr/>
            <p:nvPr/>
          </p:nvSpPr>
          <p:spPr>
            <a:xfrm>
              <a:off x="1479803" y="2720339"/>
              <a:ext cx="6665976" cy="22600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26713" y="3477005"/>
              <a:ext cx="1169670" cy="0"/>
            </a:xfrm>
            <a:custGeom>
              <a:avLst/>
              <a:gdLst/>
              <a:ahLst/>
              <a:cxnLst/>
              <a:rect l="l" t="t" r="r" b="b"/>
              <a:pathLst>
                <a:path w="1169670">
                  <a:moveTo>
                    <a:pt x="0" y="0"/>
                  </a:moveTo>
                  <a:lnTo>
                    <a:pt x="1169670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16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24329"/>
            <a:ext cx="79095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Each component has a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selector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typescript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class that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identify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component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2797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So, 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let’s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erase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content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of the template  app.component.html file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and put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our components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selectors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the order of the components will be  shown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4771" y="3119626"/>
            <a:ext cx="3439668" cy="3694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32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Creating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80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ng server to run the development angular</a:t>
            </a:r>
            <a:r>
              <a:rPr sz="2800" spc="1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server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4144" y="2648711"/>
            <a:ext cx="5137404" cy="2794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5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/>
          <p:nvPr/>
        </p:nvSpPr>
        <p:spPr>
          <a:xfrm>
            <a:off x="1510283" y="2224277"/>
            <a:ext cx="595884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5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14640" cy="307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16129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Now 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let’s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install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our project to make  view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pretty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install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new angular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external modules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r>
              <a:rPr sz="2800" spc="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npm</a:t>
            </a:r>
            <a:endParaRPr sz="2800">
              <a:latin typeface="Arial"/>
              <a:cs typeface="Arial"/>
            </a:endParaRPr>
          </a:p>
          <a:p>
            <a:pPr marL="1271270">
              <a:lnSpc>
                <a:spcPct val="100000"/>
              </a:lnSpc>
              <a:spcBef>
                <a:spcPts val="590"/>
              </a:spcBef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npm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install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bootstrap@3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jquery</a:t>
            </a:r>
            <a:r>
              <a:rPr sz="24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--save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619DD1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This installs Bootstrap and jQuery into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node_modules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folder within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project</a:t>
            </a:r>
            <a:r>
              <a:rPr sz="24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6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8024495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When we are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development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 web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application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with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 and jquery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we need to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include its 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.css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.js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files in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our html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pages.</a:t>
            </a:r>
            <a:endParaRPr sz="2800">
              <a:latin typeface="Arial"/>
              <a:cs typeface="Arial"/>
            </a:endParaRPr>
          </a:p>
          <a:p>
            <a:pPr marL="194945" marR="4445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can do this with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angular,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usually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angular  has a file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.angular-cli.json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where we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can include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.css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.javascript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code that we will use in  our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6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731759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 algn="just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Open the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.angular-cli.json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file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and add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css  and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js files of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 and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jQuery inside slyles  and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scripts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arrays.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2984" y="3197351"/>
            <a:ext cx="8653272" cy="3052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6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444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Now we can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open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home component template  (html file)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and use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some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 css</a:t>
            </a:r>
            <a:r>
              <a:rPr sz="28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0436" y="3278123"/>
            <a:ext cx="8424672" cy="2136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6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6128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page will use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 css</a:t>
            </a:r>
            <a:r>
              <a:rPr sz="28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style: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76983" y="2641092"/>
            <a:ext cx="6076188" cy="2985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6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20355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878205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can also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use bootstrap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templates in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our  project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619DD1"/>
              </a:buClr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194945" marR="528320" indent="-182880">
              <a:lnSpc>
                <a:spcPct val="100000"/>
              </a:lnSpc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Angular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projects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have a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assets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folder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we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to put static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files,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like images, html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templates, etc..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19DD1"/>
              </a:buClr>
              <a:buFont typeface="Arial"/>
              <a:buChar char="•"/>
            </a:pPr>
            <a:endParaRPr sz="405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Let’s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use in our project the SB Admin 2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theme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(https://startbootstrap.com/template-  overviews/sb-admin-2/)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3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5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0205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Angular is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oriented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to develop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front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  uncoupled of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back</a:t>
            </a:r>
            <a:r>
              <a:rPr sz="28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0696" y="2793492"/>
            <a:ext cx="4322198" cy="358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6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6536690" cy="9817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Adding the SB Admin 2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theme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Download</a:t>
            </a:r>
            <a:r>
              <a:rPr sz="24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8716" y="2862751"/>
            <a:ext cx="4831080" cy="3406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6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6536690" cy="9817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Adding the SB Admin 2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</a:t>
            </a:r>
            <a:r>
              <a:rPr sz="28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theme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Copy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 content to the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assets</a:t>
            </a:r>
            <a:r>
              <a:rPr sz="24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20367" y="2813304"/>
            <a:ext cx="3423285" cy="3698875"/>
            <a:chOff x="1420367" y="2813304"/>
            <a:chExt cx="3423285" cy="3698875"/>
          </a:xfrm>
        </p:grpSpPr>
        <p:sp>
          <p:nvSpPr>
            <p:cNvPr id="7" name="object 7"/>
            <p:cNvSpPr/>
            <p:nvPr/>
          </p:nvSpPr>
          <p:spPr>
            <a:xfrm>
              <a:off x="1420367" y="2813304"/>
              <a:ext cx="3422904" cy="36987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2535" y="5143500"/>
              <a:ext cx="2100072" cy="5288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8443" y="5169408"/>
              <a:ext cx="2011680" cy="440690"/>
            </a:xfrm>
            <a:custGeom>
              <a:avLst/>
              <a:gdLst/>
              <a:ahLst/>
              <a:cxnLst/>
              <a:rect l="l" t="t" r="r" b="b"/>
              <a:pathLst>
                <a:path w="2011679" h="440689">
                  <a:moveTo>
                    <a:pt x="0" y="440436"/>
                  </a:moveTo>
                  <a:lnTo>
                    <a:pt x="2011680" y="440436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6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204709" cy="9817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Adding the SB Admin 2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</a:t>
            </a:r>
            <a:r>
              <a:rPr sz="28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theme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Add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its js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css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files in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.angular-cli.json</a:t>
            </a:r>
            <a:r>
              <a:rPr sz="24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8552" y="2735579"/>
            <a:ext cx="6233160" cy="391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62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</a:t>
            </a:r>
            <a:r>
              <a:rPr spc="-80" dirty="0">
                <a:solidFill>
                  <a:srgbClr val="232852"/>
                </a:solidFill>
              </a:rPr>
              <a:t>Look </a:t>
            </a:r>
            <a:r>
              <a:rPr spc="-70" dirty="0">
                <a:solidFill>
                  <a:srgbClr val="232852"/>
                </a:solidFill>
              </a:rPr>
              <a:t>and</a:t>
            </a:r>
            <a:r>
              <a:rPr spc="-605" dirty="0">
                <a:solidFill>
                  <a:srgbClr val="232852"/>
                </a:solidFill>
              </a:rPr>
              <a:t> </a:t>
            </a:r>
            <a:r>
              <a:rPr spc="-80" dirty="0">
                <a:solidFill>
                  <a:srgbClr val="232852"/>
                </a:solidFill>
              </a:rPr>
              <a:t>Feel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648575" cy="13474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Adding the SB Admin 2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bootstrap</a:t>
            </a:r>
            <a:r>
              <a:rPr sz="2800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theme</a:t>
            </a:r>
            <a:endParaRPr sz="28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Now we can use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SB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Admin 2 elements in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angular  components html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5216" y="3168395"/>
            <a:ext cx="8272272" cy="318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8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0" dirty="0">
                <a:solidFill>
                  <a:srgbClr val="232852"/>
                </a:solidFill>
              </a:rPr>
              <a:t>Data</a:t>
            </a:r>
            <a:r>
              <a:rPr spc="-3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0952" y="2187153"/>
            <a:ext cx="6059424" cy="4074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8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0" dirty="0">
                <a:solidFill>
                  <a:srgbClr val="232852"/>
                </a:solidFill>
              </a:rPr>
              <a:t>Data</a:t>
            </a:r>
            <a:r>
              <a:rPr spc="-3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6941820" cy="13474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Interpolation</a:t>
            </a:r>
            <a:endParaRPr sz="28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Allows us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read primitive or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object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values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from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component properties in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template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(html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file)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85900" y="3005327"/>
            <a:ext cx="7068820" cy="3240405"/>
            <a:chOff x="1485900" y="3005327"/>
            <a:chExt cx="7068820" cy="3240405"/>
          </a:xfrm>
        </p:grpSpPr>
        <p:sp>
          <p:nvSpPr>
            <p:cNvPr id="7" name="object 7"/>
            <p:cNvSpPr/>
            <p:nvPr/>
          </p:nvSpPr>
          <p:spPr>
            <a:xfrm>
              <a:off x="1485900" y="3005327"/>
              <a:ext cx="5334000" cy="2705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35658" y="3882389"/>
              <a:ext cx="1076325" cy="0"/>
            </a:xfrm>
            <a:custGeom>
              <a:avLst/>
              <a:gdLst/>
              <a:ahLst/>
              <a:cxnLst/>
              <a:rect l="l" t="t" r="r" b="b"/>
              <a:pathLst>
                <a:path w="1076325">
                  <a:moveTo>
                    <a:pt x="0" y="0"/>
                  </a:moveTo>
                  <a:lnTo>
                    <a:pt x="1076071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4910327"/>
              <a:ext cx="3771899" cy="1335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8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0" dirty="0">
                <a:solidFill>
                  <a:srgbClr val="232852"/>
                </a:solidFill>
              </a:rPr>
              <a:t>Data</a:t>
            </a:r>
            <a:r>
              <a:rPr spc="-3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450455" cy="17132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Property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Binding</a:t>
            </a:r>
            <a:endParaRPr sz="28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Angular executes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expression and assigns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 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  property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 HTML element, a component, or a  directive.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6511" y="3276600"/>
            <a:ext cx="8415655" cy="3129280"/>
            <a:chOff x="286511" y="3276600"/>
            <a:chExt cx="8415655" cy="3129280"/>
          </a:xfrm>
        </p:grpSpPr>
        <p:sp>
          <p:nvSpPr>
            <p:cNvPr id="7" name="object 7"/>
            <p:cNvSpPr/>
            <p:nvPr/>
          </p:nvSpPr>
          <p:spPr>
            <a:xfrm>
              <a:off x="286511" y="3276600"/>
              <a:ext cx="4370832" cy="26151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9693" y="4427982"/>
              <a:ext cx="2294890" cy="0"/>
            </a:xfrm>
            <a:custGeom>
              <a:avLst/>
              <a:gdLst/>
              <a:ahLst/>
              <a:cxnLst/>
              <a:rect l="l" t="t" r="r" b="b"/>
              <a:pathLst>
                <a:path w="2294890">
                  <a:moveTo>
                    <a:pt x="0" y="0"/>
                  </a:moveTo>
                  <a:lnTo>
                    <a:pt x="2294636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63139" y="5731764"/>
              <a:ext cx="6438900" cy="6736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8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0" dirty="0">
                <a:solidFill>
                  <a:srgbClr val="232852"/>
                </a:solidFill>
              </a:rPr>
              <a:t>Data</a:t>
            </a:r>
            <a:r>
              <a:rPr spc="-3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8042909" cy="13474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Event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Binding</a:t>
            </a:r>
            <a:endParaRPr sz="28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component method responds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an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event raised by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an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element, component, or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directive.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1951" y="5269991"/>
            <a:ext cx="6781800" cy="1027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187" y="3084576"/>
            <a:ext cx="5435600" cy="2044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8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0" dirty="0">
                <a:solidFill>
                  <a:srgbClr val="232852"/>
                </a:solidFill>
              </a:rPr>
              <a:t>Data</a:t>
            </a:r>
            <a:r>
              <a:rPr spc="-3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443470" cy="13474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Two-Way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8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Binding</a:t>
            </a:r>
            <a:endParaRPr sz="28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Its takes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 combination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setting a specific element  property and listening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 element change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event.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29000" y="3034283"/>
            <a:ext cx="4843780" cy="3442970"/>
            <a:chOff x="3429000" y="3034283"/>
            <a:chExt cx="4843780" cy="3442970"/>
          </a:xfrm>
        </p:grpSpPr>
        <p:sp>
          <p:nvSpPr>
            <p:cNvPr id="7" name="object 7"/>
            <p:cNvSpPr/>
            <p:nvPr/>
          </p:nvSpPr>
          <p:spPr>
            <a:xfrm>
              <a:off x="3429000" y="3034283"/>
              <a:ext cx="4843272" cy="34427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5125" y="4816601"/>
              <a:ext cx="1836420" cy="0"/>
            </a:xfrm>
            <a:custGeom>
              <a:avLst/>
              <a:gdLst/>
              <a:ahLst/>
              <a:cxnLst/>
              <a:rect l="l" t="t" r="r" b="b"/>
              <a:pathLst>
                <a:path w="1836420">
                  <a:moveTo>
                    <a:pt x="0" y="0"/>
                  </a:moveTo>
                  <a:lnTo>
                    <a:pt x="1835912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8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0" dirty="0">
                <a:solidFill>
                  <a:srgbClr val="232852"/>
                </a:solidFill>
              </a:rPr>
              <a:t>Data</a:t>
            </a:r>
            <a:r>
              <a:rPr spc="-3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5763260" cy="9817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Two-Way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8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Binding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8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can use a property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+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event</a:t>
            </a:r>
            <a:r>
              <a:rPr sz="2400" spc="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binding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442538"/>
            <a:ext cx="22561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100"/>
              </a:spcBef>
              <a:buClr>
                <a:srgbClr val="619DD1"/>
              </a:buClr>
              <a:buSzPct val="85416"/>
              <a:buChar char="•"/>
              <a:tabLst>
                <a:tab pos="196215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Or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[ ( ) ]</a:t>
            </a:r>
            <a:r>
              <a:rPr sz="2400" b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327" y="2679192"/>
            <a:ext cx="8424672" cy="65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144" y="4312920"/>
            <a:ext cx="3727704" cy="923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3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5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4744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Traditional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WEB</a:t>
            </a:r>
            <a:r>
              <a:rPr sz="28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8303" y="2809555"/>
            <a:ext cx="5594985" cy="2599690"/>
            <a:chOff x="908303" y="2809555"/>
            <a:chExt cx="5594985" cy="2599690"/>
          </a:xfrm>
        </p:grpSpPr>
        <p:sp>
          <p:nvSpPr>
            <p:cNvPr id="7" name="object 7"/>
            <p:cNvSpPr/>
            <p:nvPr/>
          </p:nvSpPr>
          <p:spPr>
            <a:xfrm>
              <a:off x="908303" y="3361944"/>
              <a:ext cx="1397508" cy="1397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1312" y="2809555"/>
              <a:ext cx="2101595" cy="2599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7219" y="2816352"/>
              <a:ext cx="2013203" cy="25298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7219" y="2816352"/>
              <a:ext cx="2013585" cy="2529840"/>
            </a:xfrm>
            <a:custGeom>
              <a:avLst/>
              <a:gdLst/>
              <a:ahLst/>
              <a:cxnLst/>
              <a:rect l="l" t="t" r="r" b="b"/>
              <a:pathLst>
                <a:path w="2013585" h="2529840">
                  <a:moveTo>
                    <a:pt x="0" y="335534"/>
                  </a:moveTo>
                  <a:lnTo>
                    <a:pt x="3638" y="285955"/>
                  </a:lnTo>
                  <a:lnTo>
                    <a:pt x="14207" y="238633"/>
                  </a:lnTo>
                  <a:lnTo>
                    <a:pt x="31188" y="194088"/>
                  </a:lnTo>
                  <a:lnTo>
                    <a:pt x="54060" y="152839"/>
                  </a:lnTo>
                  <a:lnTo>
                    <a:pt x="82306" y="115406"/>
                  </a:lnTo>
                  <a:lnTo>
                    <a:pt x="115406" y="82306"/>
                  </a:lnTo>
                  <a:lnTo>
                    <a:pt x="152839" y="54060"/>
                  </a:lnTo>
                  <a:lnTo>
                    <a:pt x="194088" y="31188"/>
                  </a:lnTo>
                  <a:lnTo>
                    <a:pt x="238633" y="14207"/>
                  </a:lnTo>
                  <a:lnTo>
                    <a:pt x="285955" y="3638"/>
                  </a:lnTo>
                  <a:lnTo>
                    <a:pt x="335533" y="0"/>
                  </a:lnTo>
                  <a:lnTo>
                    <a:pt x="1677669" y="0"/>
                  </a:lnTo>
                  <a:lnTo>
                    <a:pt x="1727248" y="3638"/>
                  </a:lnTo>
                  <a:lnTo>
                    <a:pt x="1774570" y="14207"/>
                  </a:lnTo>
                  <a:lnTo>
                    <a:pt x="1819115" y="31188"/>
                  </a:lnTo>
                  <a:lnTo>
                    <a:pt x="1860364" y="54060"/>
                  </a:lnTo>
                  <a:lnTo>
                    <a:pt x="1897797" y="82306"/>
                  </a:lnTo>
                  <a:lnTo>
                    <a:pt x="1930897" y="115406"/>
                  </a:lnTo>
                  <a:lnTo>
                    <a:pt x="1959143" y="152839"/>
                  </a:lnTo>
                  <a:lnTo>
                    <a:pt x="1982015" y="194088"/>
                  </a:lnTo>
                  <a:lnTo>
                    <a:pt x="1998996" y="238633"/>
                  </a:lnTo>
                  <a:lnTo>
                    <a:pt x="2009565" y="285955"/>
                  </a:lnTo>
                  <a:lnTo>
                    <a:pt x="2013203" y="335534"/>
                  </a:lnTo>
                  <a:lnTo>
                    <a:pt x="2013203" y="2194306"/>
                  </a:lnTo>
                  <a:lnTo>
                    <a:pt x="2009565" y="2243884"/>
                  </a:lnTo>
                  <a:lnTo>
                    <a:pt x="1998996" y="2291206"/>
                  </a:lnTo>
                  <a:lnTo>
                    <a:pt x="1982015" y="2335751"/>
                  </a:lnTo>
                  <a:lnTo>
                    <a:pt x="1959143" y="2377000"/>
                  </a:lnTo>
                  <a:lnTo>
                    <a:pt x="1930897" y="2414433"/>
                  </a:lnTo>
                  <a:lnTo>
                    <a:pt x="1897797" y="2447533"/>
                  </a:lnTo>
                  <a:lnTo>
                    <a:pt x="1860364" y="2475779"/>
                  </a:lnTo>
                  <a:lnTo>
                    <a:pt x="1819115" y="2498651"/>
                  </a:lnTo>
                  <a:lnTo>
                    <a:pt x="1774570" y="2515632"/>
                  </a:lnTo>
                  <a:lnTo>
                    <a:pt x="1727248" y="2526201"/>
                  </a:lnTo>
                  <a:lnTo>
                    <a:pt x="1677669" y="2529840"/>
                  </a:lnTo>
                  <a:lnTo>
                    <a:pt x="335533" y="2529840"/>
                  </a:lnTo>
                  <a:lnTo>
                    <a:pt x="285955" y="2526201"/>
                  </a:lnTo>
                  <a:lnTo>
                    <a:pt x="238633" y="2515632"/>
                  </a:lnTo>
                  <a:lnTo>
                    <a:pt x="194088" y="2498651"/>
                  </a:lnTo>
                  <a:lnTo>
                    <a:pt x="152839" y="2475779"/>
                  </a:lnTo>
                  <a:lnTo>
                    <a:pt x="115406" y="2447533"/>
                  </a:lnTo>
                  <a:lnTo>
                    <a:pt x="82306" y="2414433"/>
                  </a:lnTo>
                  <a:lnTo>
                    <a:pt x="54060" y="2377000"/>
                  </a:lnTo>
                  <a:lnTo>
                    <a:pt x="31188" y="2335751"/>
                  </a:lnTo>
                  <a:lnTo>
                    <a:pt x="14207" y="2291206"/>
                  </a:lnTo>
                  <a:lnTo>
                    <a:pt x="3638" y="2243884"/>
                  </a:lnTo>
                  <a:lnTo>
                    <a:pt x="0" y="2194306"/>
                  </a:lnTo>
                  <a:lnTo>
                    <a:pt x="0" y="335534"/>
                  </a:lnTo>
                  <a:close/>
                </a:path>
              </a:pathLst>
            </a:custGeom>
            <a:ln w="9144">
              <a:solidFill>
                <a:srgbClr val="5AA1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82439" y="3651250"/>
            <a:ext cx="1306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Page  C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nstr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ction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05685" y="3035382"/>
            <a:ext cx="2122805" cy="1174115"/>
            <a:chOff x="2305685" y="3035382"/>
            <a:chExt cx="2122805" cy="1174115"/>
          </a:xfrm>
        </p:grpSpPr>
        <p:sp>
          <p:nvSpPr>
            <p:cNvPr id="13" name="object 13"/>
            <p:cNvSpPr/>
            <p:nvPr/>
          </p:nvSpPr>
          <p:spPr>
            <a:xfrm>
              <a:off x="2305685" y="3933545"/>
              <a:ext cx="2122805" cy="276225"/>
            </a:xfrm>
            <a:custGeom>
              <a:avLst/>
              <a:gdLst/>
              <a:ahLst/>
              <a:cxnLst/>
              <a:rect l="l" t="t" r="r" b="b"/>
              <a:pathLst>
                <a:path w="2122804" h="276225">
                  <a:moveTo>
                    <a:pt x="228691" y="0"/>
                  </a:moveTo>
                  <a:lnTo>
                    <a:pt x="217804" y="3581"/>
                  </a:lnTo>
                  <a:lnTo>
                    <a:pt x="0" y="127914"/>
                  </a:lnTo>
                  <a:lnTo>
                    <a:pt x="215391" y="256311"/>
                  </a:lnTo>
                  <a:lnTo>
                    <a:pt x="226228" y="260101"/>
                  </a:lnTo>
                  <a:lnTo>
                    <a:pt x="237315" y="259486"/>
                  </a:lnTo>
                  <a:lnTo>
                    <a:pt x="247378" y="254775"/>
                  </a:lnTo>
                  <a:lnTo>
                    <a:pt x="255142" y="246278"/>
                  </a:lnTo>
                  <a:lnTo>
                    <a:pt x="258933" y="235388"/>
                  </a:lnTo>
                  <a:lnTo>
                    <a:pt x="258317" y="224307"/>
                  </a:lnTo>
                  <a:lnTo>
                    <a:pt x="253607" y="214274"/>
                  </a:lnTo>
                  <a:lnTo>
                    <a:pt x="245109" y="206527"/>
                  </a:lnTo>
                  <a:lnTo>
                    <a:pt x="163481" y="157886"/>
                  </a:lnTo>
                  <a:lnTo>
                    <a:pt x="115062" y="157886"/>
                  </a:lnTo>
                  <a:lnTo>
                    <a:pt x="57150" y="157378"/>
                  </a:lnTo>
                  <a:lnTo>
                    <a:pt x="57784" y="99466"/>
                  </a:lnTo>
                  <a:lnTo>
                    <a:pt x="166588" y="99466"/>
                  </a:lnTo>
                  <a:lnTo>
                    <a:pt x="246506" y="53873"/>
                  </a:lnTo>
                  <a:lnTo>
                    <a:pt x="255141" y="46327"/>
                  </a:lnTo>
                  <a:lnTo>
                    <a:pt x="260048" y="36363"/>
                  </a:lnTo>
                  <a:lnTo>
                    <a:pt x="260883" y="25280"/>
                  </a:lnTo>
                  <a:lnTo>
                    <a:pt x="257301" y="14376"/>
                  </a:lnTo>
                  <a:lnTo>
                    <a:pt x="249701" y="5742"/>
                  </a:lnTo>
                  <a:lnTo>
                    <a:pt x="239744" y="835"/>
                  </a:lnTo>
                  <a:lnTo>
                    <a:pt x="228691" y="0"/>
                  </a:lnTo>
                  <a:close/>
                </a:path>
                <a:path w="2122804" h="276225">
                  <a:moveTo>
                    <a:pt x="57784" y="99466"/>
                  </a:moveTo>
                  <a:lnTo>
                    <a:pt x="57150" y="157378"/>
                  </a:lnTo>
                  <a:lnTo>
                    <a:pt x="115062" y="157886"/>
                  </a:lnTo>
                  <a:lnTo>
                    <a:pt x="115109" y="153568"/>
                  </a:lnTo>
                  <a:lnTo>
                    <a:pt x="71754" y="153568"/>
                  </a:lnTo>
                  <a:lnTo>
                    <a:pt x="72262" y="103530"/>
                  </a:lnTo>
                  <a:lnTo>
                    <a:pt x="115658" y="103530"/>
                  </a:lnTo>
                  <a:lnTo>
                    <a:pt x="115696" y="99974"/>
                  </a:lnTo>
                  <a:lnTo>
                    <a:pt x="57784" y="99466"/>
                  </a:lnTo>
                  <a:close/>
                </a:path>
                <a:path w="2122804" h="276225">
                  <a:moveTo>
                    <a:pt x="115376" y="129221"/>
                  </a:moveTo>
                  <a:lnTo>
                    <a:pt x="115062" y="157886"/>
                  </a:lnTo>
                  <a:lnTo>
                    <a:pt x="163481" y="157886"/>
                  </a:lnTo>
                  <a:lnTo>
                    <a:pt x="115376" y="129221"/>
                  </a:lnTo>
                  <a:close/>
                </a:path>
                <a:path w="2122804" h="276225">
                  <a:moveTo>
                    <a:pt x="72262" y="103530"/>
                  </a:moveTo>
                  <a:lnTo>
                    <a:pt x="71754" y="153568"/>
                  </a:lnTo>
                  <a:lnTo>
                    <a:pt x="114914" y="128946"/>
                  </a:lnTo>
                  <a:lnTo>
                    <a:pt x="72262" y="103530"/>
                  </a:lnTo>
                  <a:close/>
                </a:path>
                <a:path w="2122804" h="276225">
                  <a:moveTo>
                    <a:pt x="114914" y="128946"/>
                  </a:moveTo>
                  <a:lnTo>
                    <a:pt x="71754" y="153568"/>
                  </a:lnTo>
                  <a:lnTo>
                    <a:pt x="115109" y="153568"/>
                  </a:lnTo>
                  <a:lnTo>
                    <a:pt x="115376" y="129221"/>
                  </a:lnTo>
                  <a:lnTo>
                    <a:pt x="114914" y="128946"/>
                  </a:lnTo>
                  <a:close/>
                </a:path>
                <a:path w="2122804" h="276225">
                  <a:moveTo>
                    <a:pt x="115382" y="128679"/>
                  </a:moveTo>
                  <a:lnTo>
                    <a:pt x="114914" y="128946"/>
                  </a:lnTo>
                  <a:lnTo>
                    <a:pt x="115376" y="129221"/>
                  </a:lnTo>
                  <a:lnTo>
                    <a:pt x="115382" y="128679"/>
                  </a:lnTo>
                  <a:close/>
                </a:path>
                <a:path w="2122804" h="276225">
                  <a:moveTo>
                    <a:pt x="115658" y="103530"/>
                  </a:moveTo>
                  <a:lnTo>
                    <a:pt x="72262" y="103530"/>
                  </a:lnTo>
                  <a:lnTo>
                    <a:pt x="114914" y="128946"/>
                  </a:lnTo>
                  <a:lnTo>
                    <a:pt x="115382" y="128679"/>
                  </a:lnTo>
                  <a:lnTo>
                    <a:pt x="115658" y="103530"/>
                  </a:lnTo>
                  <a:close/>
                </a:path>
                <a:path w="2122804" h="276225">
                  <a:moveTo>
                    <a:pt x="166588" y="99466"/>
                  </a:moveTo>
                  <a:lnTo>
                    <a:pt x="57784" y="99466"/>
                  </a:lnTo>
                  <a:lnTo>
                    <a:pt x="115696" y="99974"/>
                  </a:lnTo>
                  <a:lnTo>
                    <a:pt x="115382" y="128679"/>
                  </a:lnTo>
                  <a:lnTo>
                    <a:pt x="166588" y="99466"/>
                  </a:lnTo>
                  <a:close/>
                </a:path>
                <a:path w="2122804" h="276225">
                  <a:moveTo>
                    <a:pt x="289306" y="101625"/>
                  </a:moveTo>
                  <a:lnTo>
                    <a:pt x="288797" y="159537"/>
                  </a:lnTo>
                  <a:lnTo>
                    <a:pt x="346709" y="160045"/>
                  </a:lnTo>
                  <a:lnTo>
                    <a:pt x="347217" y="102260"/>
                  </a:lnTo>
                  <a:lnTo>
                    <a:pt x="289306" y="101625"/>
                  </a:lnTo>
                  <a:close/>
                </a:path>
                <a:path w="2122804" h="276225">
                  <a:moveTo>
                    <a:pt x="520953" y="103784"/>
                  </a:moveTo>
                  <a:lnTo>
                    <a:pt x="520445" y="161696"/>
                  </a:lnTo>
                  <a:lnTo>
                    <a:pt x="578357" y="162331"/>
                  </a:lnTo>
                  <a:lnTo>
                    <a:pt x="578865" y="104419"/>
                  </a:lnTo>
                  <a:lnTo>
                    <a:pt x="520953" y="103784"/>
                  </a:lnTo>
                  <a:close/>
                </a:path>
                <a:path w="2122804" h="276225">
                  <a:moveTo>
                    <a:pt x="752601" y="105943"/>
                  </a:moveTo>
                  <a:lnTo>
                    <a:pt x="752094" y="163855"/>
                  </a:lnTo>
                  <a:lnTo>
                    <a:pt x="810006" y="164490"/>
                  </a:lnTo>
                  <a:lnTo>
                    <a:pt x="810513" y="106578"/>
                  </a:lnTo>
                  <a:lnTo>
                    <a:pt x="752601" y="105943"/>
                  </a:lnTo>
                  <a:close/>
                </a:path>
                <a:path w="2122804" h="276225">
                  <a:moveTo>
                    <a:pt x="984250" y="108102"/>
                  </a:moveTo>
                  <a:lnTo>
                    <a:pt x="983741" y="166014"/>
                  </a:lnTo>
                  <a:lnTo>
                    <a:pt x="1041653" y="166649"/>
                  </a:lnTo>
                  <a:lnTo>
                    <a:pt x="1042162" y="108737"/>
                  </a:lnTo>
                  <a:lnTo>
                    <a:pt x="984250" y="108102"/>
                  </a:lnTo>
                  <a:close/>
                </a:path>
                <a:path w="2122804" h="276225">
                  <a:moveTo>
                    <a:pt x="1215898" y="110261"/>
                  </a:moveTo>
                  <a:lnTo>
                    <a:pt x="1215389" y="168173"/>
                  </a:lnTo>
                  <a:lnTo>
                    <a:pt x="1273302" y="168808"/>
                  </a:lnTo>
                  <a:lnTo>
                    <a:pt x="1273810" y="110896"/>
                  </a:lnTo>
                  <a:lnTo>
                    <a:pt x="1215898" y="110261"/>
                  </a:lnTo>
                  <a:close/>
                </a:path>
                <a:path w="2122804" h="276225">
                  <a:moveTo>
                    <a:pt x="1447545" y="112420"/>
                  </a:moveTo>
                  <a:lnTo>
                    <a:pt x="1447038" y="170332"/>
                  </a:lnTo>
                  <a:lnTo>
                    <a:pt x="1504950" y="170967"/>
                  </a:lnTo>
                  <a:lnTo>
                    <a:pt x="1505457" y="113055"/>
                  </a:lnTo>
                  <a:lnTo>
                    <a:pt x="1447545" y="112420"/>
                  </a:lnTo>
                  <a:close/>
                </a:path>
                <a:path w="2122804" h="276225">
                  <a:moveTo>
                    <a:pt x="1679193" y="114579"/>
                  </a:moveTo>
                  <a:lnTo>
                    <a:pt x="1678686" y="172491"/>
                  </a:lnTo>
                  <a:lnTo>
                    <a:pt x="1736598" y="173126"/>
                  </a:lnTo>
                  <a:lnTo>
                    <a:pt x="1737105" y="115214"/>
                  </a:lnTo>
                  <a:lnTo>
                    <a:pt x="1679193" y="114579"/>
                  </a:lnTo>
                  <a:close/>
                </a:path>
                <a:path w="2122804" h="276225">
                  <a:moveTo>
                    <a:pt x="1957473" y="175167"/>
                  </a:moveTo>
                  <a:lnTo>
                    <a:pt x="1875789" y="221767"/>
                  </a:lnTo>
                  <a:lnTo>
                    <a:pt x="1867155" y="229314"/>
                  </a:lnTo>
                  <a:lnTo>
                    <a:pt x="1862248" y="239277"/>
                  </a:lnTo>
                  <a:lnTo>
                    <a:pt x="1861413" y="250360"/>
                  </a:lnTo>
                  <a:lnTo>
                    <a:pt x="1864994" y="261264"/>
                  </a:lnTo>
                  <a:lnTo>
                    <a:pt x="1872595" y="269898"/>
                  </a:lnTo>
                  <a:lnTo>
                    <a:pt x="1882552" y="274806"/>
                  </a:lnTo>
                  <a:lnTo>
                    <a:pt x="1893605" y="275641"/>
                  </a:lnTo>
                  <a:lnTo>
                    <a:pt x="1904491" y="272059"/>
                  </a:lnTo>
                  <a:lnTo>
                    <a:pt x="2074019" y="175285"/>
                  </a:lnTo>
                  <a:lnTo>
                    <a:pt x="1968245" y="175285"/>
                  </a:lnTo>
                  <a:lnTo>
                    <a:pt x="1957473" y="175167"/>
                  </a:lnTo>
                  <a:close/>
                </a:path>
                <a:path w="2122804" h="276225">
                  <a:moveTo>
                    <a:pt x="1968301" y="168990"/>
                  </a:moveTo>
                  <a:lnTo>
                    <a:pt x="1957473" y="175167"/>
                  </a:lnTo>
                  <a:lnTo>
                    <a:pt x="1968245" y="175285"/>
                  </a:lnTo>
                  <a:lnTo>
                    <a:pt x="1968301" y="168990"/>
                  </a:lnTo>
                  <a:close/>
                </a:path>
                <a:path w="2122804" h="276225">
                  <a:moveTo>
                    <a:pt x="2007382" y="146695"/>
                  </a:moveTo>
                  <a:lnTo>
                    <a:pt x="1968301" y="168990"/>
                  </a:lnTo>
                  <a:lnTo>
                    <a:pt x="1968245" y="175285"/>
                  </a:lnTo>
                  <a:lnTo>
                    <a:pt x="2074019" y="175285"/>
                  </a:lnTo>
                  <a:lnTo>
                    <a:pt x="2079581" y="172110"/>
                  </a:lnTo>
                  <a:lnTo>
                    <a:pt x="2050034" y="172110"/>
                  </a:lnTo>
                  <a:lnTo>
                    <a:pt x="2007382" y="146695"/>
                  </a:lnTo>
                  <a:close/>
                </a:path>
                <a:path w="2122804" h="276225">
                  <a:moveTo>
                    <a:pt x="1910841" y="116865"/>
                  </a:moveTo>
                  <a:lnTo>
                    <a:pt x="1910334" y="174650"/>
                  </a:lnTo>
                  <a:lnTo>
                    <a:pt x="1957473" y="175167"/>
                  </a:lnTo>
                  <a:lnTo>
                    <a:pt x="1968301" y="168990"/>
                  </a:lnTo>
                  <a:lnTo>
                    <a:pt x="1968698" y="123644"/>
                  </a:lnTo>
                  <a:lnTo>
                    <a:pt x="1958017" y="117279"/>
                  </a:lnTo>
                  <a:lnTo>
                    <a:pt x="1910841" y="116865"/>
                  </a:lnTo>
                  <a:close/>
                </a:path>
                <a:path w="2122804" h="276225">
                  <a:moveTo>
                    <a:pt x="2050541" y="122072"/>
                  </a:moveTo>
                  <a:lnTo>
                    <a:pt x="2007382" y="146695"/>
                  </a:lnTo>
                  <a:lnTo>
                    <a:pt x="2050034" y="172110"/>
                  </a:lnTo>
                  <a:lnTo>
                    <a:pt x="2050541" y="122072"/>
                  </a:lnTo>
                  <a:close/>
                </a:path>
                <a:path w="2122804" h="276225">
                  <a:moveTo>
                    <a:pt x="2079261" y="122072"/>
                  </a:moveTo>
                  <a:lnTo>
                    <a:pt x="2050541" y="122072"/>
                  </a:lnTo>
                  <a:lnTo>
                    <a:pt x="2050034" y="172110"/>
                  </a:lnTo>
                  <a:lnTo>
                    <a:pt x="2079581" y="172110"/>
                  </a:lnTo>
                  <a:lnTo>
                    <a:pt x="2122297" y="147726"/>
                  </a:lnTo>
                  <a:lnTo>
                    <a:pt x="2079261" y="122072"/>
                  </a:lnTo>
                  <a:close/>
                </a:path>
                <a:path w="2122804" h="276225">
                  <a:moveTo>
                    <a:pt x="1896068" y="15539"/>
                  </a:moveTo>
                  <a:lnTo>
                    <a:pt x="1884981" y="16154"/>
                  </a:lnTo>
                  <a:lnTo>
                    <a:pt x="1874918" y="20865"/>
                  </a:lnTo>
                  <a:lnTo>
                    <a:pt x="1867153" y="29362"/>
                  </a:lnTo>
                  <a:lnTo>
                    <a:pt x="1863363" y="40270"/>
                  </a:lnTo>
                  <a:lnTo>
                    <a:pt x="1863978" y="51381"/>
                  </a:lnTo>
                  <a:lnTo>
                    <a:pt x="1868689" y="61420"/>
                  </a:lnTo>
                  <a:lnTo>
                    <a:pt x="1877187" y="69113"/>
                  </a:lnTo>
                  <a:lnTo>
                    <a:pt x="1958017" y="117279"/>
                  </a:lnTo>
                  <a:lnTo>
                    <a:pt x="1968753" y="117373"/>
                  </a:lnTo>
                  <a:lnTo>
                    <a:pt x="1968698" y="123644"/>
                  </a:lnTo>
                  <a:lnTo>
                    <a:pt x="2007382" y="146695"/>
                  </a:lnTo>
                  <a:lnTo>
                    <a:pt x="2050541" y="122072"/>
                  </a:lnTo>
                  <a:lnTo>
                    <a:pt x="2079261" y="122072"/>
                  </a:lnTo>
                  <a:lnTo>
                    <a:pt x="1906904" y="19329"/>
                  </a:lnTo>
                  <a:lnTo>
                    <a:pt x="1896068" y="15539"/>
                  </a:lnTo>
                  <a:close/>
                </a:path>
                <a:path w="2122804" h="276225">
                  <a:moveTo>
                    <a:pt x="1958017" y="117279"/>
                  </a:moveTo>
                  <a:lnTo>
                    <a:pt x="1968698" y="123644"/>
                  </a:lnTo>
                  <a:lnTo>
                    <a:pt x="1968753" y="117373"/>
                  </a:lnTo>
                  <a:lnTo>
                    <a:pt x="1958017" y="11727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7020" y="3035382"/>
              <a:ext cx="1408176" cy="65312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548628" y="2859836"/>
            <a:ext cx="2293620" cy="2597785"/>
            <a:chOff x="6548628" y="2859836"/>
            <a:chExt cx="2293620" cy="2597785"/>
          </a:xfrm>
        </p:grpSpPr>
        <p:sp>
          <p:nvSpPr>
            <p:cNvPr id="16" name="object 16"/>
            <p:cNvSpPr/>
            <p:nvPr/>
          </p:nvSpPr>
          <p:spPr>
            <a:xfrm>
              <a:off x="6548628" y="2859836"/>
              <a:ext cx="2293620" cy="25976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74536" y="2866644"/>
              <a:ext cx="2205228" cy="25283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74536" y="2866644"/>
              <a:ext cx="2205355" cy="2528570"/>
            </a:xfrm>
            <a:custGeom>
              <a:avLst/>
              <a:gdLst/>
              <a:ahLst/>
              <a:cxnLst/>
              <a:rect l="l" t="t" r="r" b="b"/>
              <a:pathLst>
                <a:path w="2205354" h="2528570">
                  <a:moveTo>
                    <a:pt x="0" y="367538"/>
                  </a:moveTo>
                  <a:lnTo>
                    <a:pt x="2864" y="321442"/>
                  </a:lnTo>
                  <a:lnTo>
                    <a:pt x="11227" y="277053"/>
                  </a:lnTo>
                  <a:lnTo>
                    <a:pt x="24744" y="234715"/>
                  </a:lnTo>
                  <a:lnTo>
                    <a:pt x="43070" y="194774"/>
                  </a:lnTo>
                  <a:lnTo>
                    <a:pt x="65861" y="157572"/>
                  </a:lnTo>
                  <a:lnTo>
                    <a:pt x="92771" y="123457"/>
                  </a:lnTo>
                  <a:lnTo>
                    <a:pt x="123457" y="92771"/>
                  </a:lnTo>
                  <a:lnTo>
                    <a:pt x="157572" y="65861"/>
                  </a:lnTo>
                  <a:lnTo>
                    <a:pt x="194774" y="43070"/>
                  </a:lnTo>
                  <a:lnTo>
                    <a:pt x="234715" y="24744"/>
                  </a:lnTo>
                  <a:lnTo>
                    <a:pt x="277053" y="11227"/>
                  </a:lnTo>
                  <a:lnTo>
                    <a:pt x="321442" y="2864"/>
                  </a:lnTo>
                  <a:lnTo>
                    <a:pt x="367538" y="0"/>
                  </a:lnTo>
                  <a:lnTo>
                    <a:pt x="1837690" y="0"/>
                  </a:lnTo>
                  <a:lnTo>
                    <a:pt x="1883785" y="2864"/>
                  </a:lnTo>
                  <a:lnTo>
                    <a:pt x="1928174" y="11227"/>
                  </a:lnTo>
                  <a:lnTo>
                    <a:pt x="1970512" y="24744"/>
                  </a:lnTo>
                  <a:lnTo>
                    <a:pt x="2010453" y="43070"/>
                  </a:lnTo>
                  <a:lnTo>
                    <a:pt x="2047655" y="65861"/>
                  </a:lnTo>
                  <a:lnTo>
                    <a:pt x="2081770" y="92771"/>
                  </a:lnTo>
                  <a:lnTo>
                    <a:pt x="2112456" y="123457"/>
                  </a:lnTo>
                  <a:lnTo>
                    <a:pt x="2139366" y="157572"/>
                  </a:lnTo>
                  <a:lnTo>
                    <a:pt x="2162157" y="194774"/>
                  </a:lnTo>
                  <a:lnTo>
                    <a:pt x="2180483" y="234715"/>
                  </a:lnTo>
                  <a:lnTo>
                    <a:pt x="2194000" y="277053"/>
                  </a:lnTo>
                  <a:lnTo>
                    <a:pt x="2202363" y="321442"/>
                  </a:lnTo>
                  <a:lnTo>
                    <a:pt x="2205228" y="367538"/>
                  </a:lnTo>
                  <a:lnTo>
                    <a:pt x="2205228" y="2160778"/>
                  </a:lnTo>
                  <a:lnTo>
                    <a:pt x="2202363" y="2206873"/>
                  </a:lnTo>
                  <a:lnTo>
                    <a:pt x="2194000" y="2251262"/>
                  </a:lnTo>
                  <a:lnTo>
                    <a:pt x="2180483" y="2293600"/>
                  </a:lnTo>
                  <a:lnTo>
                    <a:pt x="2162157" y="2333541"/>
                  </a:lnTo>
                  <a:lnTo>
                    <a:pt x="2139366" y="2370743"/>
                  </a:lnTo>
                  <a:lnTo>
                    <a:pt x="2112456" y="2404858"/>
                  </a:lnTo>
                  <a:lnTo>
                    <a:pt x="2081770" y="2435544"/>
                  </a:lnTo>
                  <a:lnTo>
                    <a:pt x="2047655" y="2462454"/>
                  </a:lnTo>
                  <a:lnTo>
                    <a:pt x="2010453" y="2485245"/>
                  </a:lnTo>
                  <a:lnTo>
                    <a:pt x="1970512" y="2503571"/>
                  </a:lnTo>
                  <a:lnTo>
                    <a:pt x="1928174" y="2517088"/>
                  </a:lnTo>
                  <a:lnTo>
                    <a:pt x="1883785" y="2525451"/>
                  </a:lnTo>
                  <a:lnTo>
                    <a:pt x="1837690" y="2528316"/>
                  </a:lnTo>
                  <a:lnTo>
                    <a:pt x="367538" y="2528316"/>
                  </a:lnTo>
                  <a:lnTo>
                    <a:pt x="321442" y="2525451"/>
                  </a:lnTo>
                  <a:lnTo>
                    <a:pt x="277053" y="2517088"/>
                  </a:lnTo>
                  <a:lnTo>
                    <a:pt x="234715" y="2503571"/>
                  </a:lnTo>
                  <a:lnTo>
                    <a:pt x="194774" y="2485245"/>
                  </a:lnTo>
                  <a:lnTo>
                    <a:pt x="157572" y="2462454"/>
                  </a:lnTo>
                  <a:lnTo>
                    <a:pt x="123457" y="2435544"/>
                  </a:lnTo>
                  <a:lnTo>
                    <a:pt x="92771" y="2404858"/>
                  </a:lnTo>
                  <a:lnTo>
                    <a:pt x="65861" y="2370743"/>
                  </a:lnTo>
                  <a:lnTo>
                    <a:pt x="43070" y="2333541"/>
                  </a:lnTo>
                  <a:lnTo>
                    <a:pt x="24744" y="2293600"/>
                  </a:lnTo>
                  <a:lnTo>
                    <a:pt x="11227" y="2251262"/>
                  </a:lnTo>
                  <a:lnTo>
                    <a:pt x="2864" y="2206873"/>
                  </a:lnTo>
                  <a:lnTo>
                    <a:pt x="0" y="2160778"/>
                  </a:lnTo>
                  <a:lnTo>
                    <a:pt x="0" y="367538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98005" y="3701288"/>
            <a:ext cx="15601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Logic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   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587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0" dirty="0">
                <a:solidFill>
                  <a:srgbClr val="232852"/>
                </a:solidFill>
              </a:rPr>
              <a:t>Data</a:t>
            </a:r>
            <a:r>
              <a:rPr spc="-37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8116" y="2537541"/>
            <a:ext cx="7356352" cy="306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935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4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935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4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8059420" cy="301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Attribute Directives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and Structural</a:t>
            </a:r>
            <a:r>
              <a:rPr sz="28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Directives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19DD1"/>
              </a:buClr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469900" marR="884555" lvl="1" indent="-183515">
              <a:lnSpc>
                <a:spcPct val="100000"/>
              </a:lnSpc>
              <a:buClr>
                <a:srgbClr val="619DD1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Attribute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Directives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: changes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appearance or  behavior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DOM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element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19DD1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buClr>
                <a:srgbClr val="619DD1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Structural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Directives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: Change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DOM's structure,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typically by adding, removing, or manipulating</a:t>
            </a:r>
            <a:r>
              <a:rPr sz="2400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935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4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802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If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60520" y="5020055"/>
            <a:ext cx="3864864" cy="1365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915924" y="2261616"/>
            <a:ext cx="5689600" cy="2603500"/>
            <a:chOff x="915924" y="2261616"/>
            <a:chExt cx="5689600" cy="2603500"/>
          </a:xfrm>
        </p:grpSpPr>
        <p:sp>
          <p:nvSpPr>
            <p:cNvPr id="8" name="object 8"/>
            <p:cNvSpPr/>
            <p:nvPr/>
          </p:nvSpPr>
          <p:spPr>
            <a:xfrm>
              <a:off x="915924" y="2261616"/>
              <a:ext cx="5689600" cy="26034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8062" y="3088386"/>
              <a:ext cx="2903220" cy="0"/>
            </a:xfrm>
            <a:custGeom>
              <a:avLst/>
              <a:gdLst/>
              <a:ahLst/>
              <a:cxnLst/>
              <a:rect l="l" t="t" r="r" b="b"/>
              <a:pathLst>
                <a:path w="2903220">
                  <a:moveTo>
                    <a:pt x="0" y="0"/>
                  </a:moveTo>
                  <a:lnTo>
                    <a:pt x="2902712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935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4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1137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g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10611" y="3657600"/>
            <a:ext cx="6262116" cy="2907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739" y="2351532"/>
            <a:ext cx="52324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935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45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Directives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/>
          <p:nvPr/>
        </p:nvSpPr>
        <p:spPr>
          <a:xfrm>
            <a:off x="1577339" y="2180208"/>
            <a:ext cx="6042660" cy="3021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491095" cy="446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communication with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back end angular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uses  the concept of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“services”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05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Creating a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new</a:t>
            </a:r>
            <a:r>
              <a:rPr sz="28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service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cd src/app/home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470534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ng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g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4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home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Font typeface="Arial"/>
              <a:buChar char="•"/>
            </a:pPr>
            <a:endParaRPr sz="30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buClr>
                <a:srgbClr val="619DD1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create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inside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</a:t>
            </a:r>
            <a:r>
              <a:rPr sz="24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home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folder the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home.service.ts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6652" y="3422903"/>
            <a:ext cx="3479292" cy="281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844790" cy="34010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the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HomeService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import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HttpClient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“@angular/commum/http”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Inject it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Create a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r>
              <a:rPr sz="24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Arial"/>
                <a:cs typeface="Arial"/>
              </a:rPr>
              <a:t>getScearios()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 the method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getScenarios() call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b="1" i="1" spc="-5" dirty="0">
                <a:solidFill>
                  <a:srgbClr val="404040"/>
                </a:solidFill>
                <a:latin typeface="Arial"/>
                <a:cs typeface="Arial"/>
              </a:rPr>
              <a:t>get</a:t>
            </a:r>
            <a:r>
              <a:rPr sz="2400" b="1" i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passing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URL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the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744220" marR="108585" lvl="2" indent="-182880">
              <a:lnSpc>
                <a:spcPct val="100000"/>
              </a:lnSpc>
              <a:spcBef>
                <a:spcPts val="525"/>
              </a:spcBef>
              <a:buClr>
                <a:srgbClr val="619DD1"/>
              </a:buClr>
              <a:buSzPct val="88636"/>
              <a:buChar char="•"/>
              <a:tabLst>
                <a:tab pos="744855" algn="l"/>
              </a:tabLst>
            </a:pPr>
            <a:r>
              <a:rPr sz="2200" spc="-5" dirty="0">
                <a:solidFill>
                  <a:srgbClr val="404040"/>
                </a:solidFill>
                <a:latin typeface="Arial"/>
                <a:cs typeface="Arial"/>
              </a:rPr>
              <a:t>This call a REST service in the backend that will return a  array of scenarios using</a:t>
            </a:r>
            <a:r>
              <a:rPr sz="2200" spc="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404040"/>
                </a:solidFill>
                <a:latin typeface="Arial"/>
                <a:cs typeface="Arial"/>
              </a:rPr>
              <a:t>json.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2341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HomeService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59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5648" y="2132076"/>
            <a:ext cx="5963920" cy="4447540"/>
            <a:chOff x="1755648" y="2132076"/>
            <a:chExt cx="5963920" cy="4447540"/>
          </a:xfrm>
        </p:grpSpPr>
        <p:sp>
          <p:nvSpPr>
            <p:cNvPr id="7" name="object 7"/>
            <p:cNvSpPr/>
            <p:nvPr/>
          </p:nvSpPr>
          <p:spPr>
            <a:xfrm>
              <a:off x="1755648" y="2132076"/>
              <a:ext cx="5963411" cy="44470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17954" y="2826258"/>
              <a:ext cx="4249420" cy="3147060"/>
            </a:xfrm>
            <a:custGeom>
              <a:avLst/>
              <a:gdLst/>
              <a:ahLst/>
              <a:cxnLst/>
              <a:rect l="l" t="t" r="r" b="b"/>
              <a:pathLst>
                <a:path w="4249420" h="3147060">
                  <a:moveTo>
                    <a:pt x="0" y="0"/>
                  </a:moveTo>
                  <a:lnTo>
                    <a:pt x="4249038" y="0"/>
                  </a:lnTo>
                </a:path>
                <a:path w="4249420" h="3147060">
                  <a:moveTo>
                    <a:pt x="1153668" y="1773935"/>
                  </a:moveTo>
                  <a:lnTo>
                    <a:pt x="3261995" y="1773935"/>
                  </a:lnTo>
                </a:path>
                <a:path w="4249420" h="3147060">
                  <a:moveTo>
                    <a:pt x="1153668" y="3147060"/>
                  </a:moveTo>
                  <a:lnTo>
                    <a:pt x="4114165" y="314706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3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5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8021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Service Oriented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Front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 Architecture -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SOFEA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8303" y="2566416"/>
            <a:ext cx="5039995" cy="3192780"/>
            <a:chOff x="908303" y="2566416"/>
            <a:chExt cx="5039995" cy="3192780"/>
          </a:xfrm>
        </p:grpSpPr>
        <p:sp>
          <p:nvSpPr>
            <p:cNvPr id="7" name="object 7"/>
            <p:cNvSpPr/>
            <p:nvPr/>
          </p:nvSpPr>
          <p:spPr>
            <a:xfrm>
              <a:off x="908303" y="4361688"/>
              <a:ext cx="1397508" cy="1397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2508" y="2566416"/>
              <a:ext cx="2645664" cy="9646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8415" y="2592324"/>
              <a:ext cx="2557780" cy="876300"/>
            </a:xfrm>
            <a:custGeom>
              <a:avLst/>
              <a:gdLst/>
              <a:ahLst/>
              <a:cxnLst/>
              <a:rect l="l" t="t" r="r" b="b"/>
              <a:pathLst>
                <a:path w="2557779" h="876300">
                  <a:moveTo>
                    <a:pt x="2411222" y="0"/>
                  </a:moveTo>
                  <a:lnTo>
                    <a:pt x="146050" y="0"/>
                  </a:lnTo>
                  <a:lnTo>
                    <a:pt x="99893" y="7447"/>
                  </a:lnTo>
                  <a:lnTo>
                    <a:pt x="59801" y="28183"/>
                  </a:lnTo>
                  <a:lnTo>
                    <a:pt x="28183" y="59801"/>
                  </a:lnTo>
                  <a:lnTo>
                    <a:pt x="7447" y="9989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47" y="776406"/>
                  </a:lnTo>
                  <a:lnTo>
                    <a:pt x="28183" y="816498"/>
                  </a:lnTo>
                  <a:lnTo>
                    <a:pt x="59801" y="848116"/>
                  </a:lnTo>
                  <a:lnTo>
                    <a:pt x="99893" y="868852"/>
                  </a:lnTo>
                  <a:lnTo>
                    <a:pt x="146050" y="876300"/>
                  </a:lnTo>
                  <a:lnTo>
                    <a:pt x="2411222" y="876300"/>
                  </a:lnTo>
                  <a:lnTo>
                    <a:pt x="2457378" y="868852"/>
                  </a:lnTo>
                  <a:lnTo>
                    <a:pt x="2497470" y="848116"/>
                  </a:lnTo>
                  <a:lnTo>
                    <a:pt x="2529088" y="816498"/>
                  </a:lnTo>
                  <a:lnTo>
                    <a:pt x="2549824" y="776406"/>
                  </a:lnTo>
                  <a:lnTo>
                    <a:pt x="2557272" y="730250"/>
                  </a:lnTo>
                  <a:lnTo>
                    <a:pt x="2557272" y="146050"/>
                  </a:lnTo>
                  <a:lnTo>
                    <a:pt x="2549824" y="99893"/>
                  </a:lnTo>
                  <a:lnTo>
                    <a:pt x="2529088" y="59801"/>
                  </a:lnTo>
                  <a:lnTo>
                    <a:pt x="2497470" y="28183"/>
                  </a:lnTo>
                  <a:lnTo>
                    <a:pt x="2457378" y="7447"/>
                  </a:lnTo>
                  <a:lnTo>
                    <a:pt x="24112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8415" y="2592324"/>
              <a:ext cx="2557780" cy="876300"/>
            </a:xfrm>
            <a:custGeom>
              <a:avLst/>
              <a:gdLst/>
              <a:ahLst/>
              <a:cxnLst/>
              <a:rect l="l" t="t" r="r" b="b"/>
              <a:pathLst>
                <a:path w="2557779" h="876300">
                  <a:moveTo>
                    <a:pt x="0" y="146050"/>
                  </a:moveTo>
                  <a:lnTo>
                    <a:pt x="7447" y="99893"/>
                  </a:lnTo>
                  <a:lnTo>
                    <a:pt x="28183" y="59801"/>
                  </a:lnTo>
                  <a:lnTo>
                    <a:pt x="59801" y="28183"/>
                  </a:lnTo>
                  <a:lnTo>
                    <a:pt x="99893" y="7447"/>
                  </a:lnTo>
                  <a:lnTo>
                    <a:pt x="146050" y="0"/>
                  </a:lnTo>
                  <a:lnTo>
                    <a:pt x="2411222" y="0"/>
                  </a:lnTo>
                  <a:lnTo>
                    <a:pt x="2457378" y="7447"/>
                  </a:lnTo>
                  <a:lnTo>
                    <a:pt x="2497470" y="28183"/>
                  </a:lnTo>
                  <a:lnTo>
                    <a:pt x="2529088" y="59801"/>
                  </a:lnTo>
                  <a:lnTo>
                    <a:pt x="2549824" y="99893"/>
                  </a:lnTo>
                  <a:lnTo>
                    <a:pt x="2557272" y="146050"/>
                  </a:lnTo>
                  <a:lnTo>
                    <a:pt x="2557272" y="730250"/>
                  </a:lnTo>
                  <a:lnTo>
                    <a:pt x="2549824" y="776406"/>
                  </a:lnTo>
                  <a:lnTo>
                    <a:pt x="2529088" y="816498"/>
                  </a:lnTo>
                  <a:lnTo>
                    <a:pt x="2497470" y="848116"/>
                  </a:lnTo>
                  <a:lnTo>
                    <a:pt x="2457378" y="868852"/>
                  </a:lnTo>
                  <a:lnTo>
                    <a:pt x="2411222" y="876300"/>
                  </a:lnTo>
                  <a:lnTo>
                    <a:pt x="146050" y="876300"/>
                  </a:lnTo>
                  <a:lnTo>
                    <a:pt x="99893" y="868852"/>
                  </a:lnTo>
                  <a:lnTo>
                    <a:pt x="59801" y="848116"/>
                  </a:lnTo>
                  <a:lnTo>
                    <a:pt x="28183" y="816498"/>
                  </a:lnTo>
                  <a:lnTo>
                    <a:pt x="7447" y="776406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9144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29634" y="2875279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HTTP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53000" y="3789476"/>
            <a:ext cx="858519" cy="2597785"/>
            <a:chOff x="4953000" y="3789476"/>
            <a:chExt cx="858519" cy="2597785"/>
          </a:xfrm>
        </p:grpSpPr>
        <p:sp>
          <p:nvSpPr>
            <p:cNvPr id="13" name="object 13"/>
            <p:cNvSpPr/>
            <p:nvPr/>
          </p:nvSpPr>
          <p:spPr>
            <a:xfrm>
              <a:off x="4953000" y="3789476"/>
              <a:ext cx="858012" cy="25976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8907" y="3796284"/>
              <a:ext cx="769619" cy="25283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8907" y="3796284"/>
              <a:ext cx="769620" cy="2528570"/>
            </a:xfrm>
            <a:custGeom>
              <a:avLst/>
              <a:gdLst/>
              <a:ahLst/>
              <a:cxnLst/>
              <a:rect l="l" t="t" r="r" b="b"/>
              <a:pathLst>
                <a:path w="769620" h="2528570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69" y="0"/>
                  </a:lnTo>
                  <a:lnTo>
                    <a:pt x="641350" y="0"/>
                  </a:lnTo>
                  <a:lnTo>
                    <a:pt x="691288" y="10076"/>
                  </a:lnTo>
                  <a:lnTo>
                    <a:pt x="732059" y="37560"/>
                  </a:lnTo>
                  <a:lnTo>
                    <a:pt x="759543" y="78331"/>
                  </a:lnTo>
                  <a:lnTo>
                    <a:pt x="769619" y="128270"/>
                  </a:lnTo>
                  <a:lnTo>
                    <a:pt x="769619" y="2400046"/>
                  </a:lnTo>
                  <a:lnTo>
                    <a:pt x="759543" y="2449974"/>
                  </a:lnTo>
                  <a:lnTo>
                    <a:pt x="732059" y="2490746"/>
                  </a:lnTo>
                  <a:lnTo>
                    <a:pt x="691288" y="2518235"/>
                  </a:lnTo>
                  <a:lnTo>
                    <a:pt x="641350" y="2528316"/>
                  </a:lnTo>
                  <a:lnTo>
                    <a:pt x="128269" y="2528316"/>
                  </a:lnTo>
                  <a:lnTo>
                    <a:pt x="78331" y="2518235"/>
                  </a:lnTo>
                  <a:lnTo>
                    <a:pt x="37560" y="2490746"/>
                  </a:lnTo>
                  <a:lnTo>
                    <a:pt x="10076" y="2449974"/>
                  </a:lnTo>
                  <a:lnTo>
                    <a:pt x="0" y="2400046"/>
                  </a:lnTo>
                  <a:lnTo>
                    <a:pt x="0" y="128270"/>
                  </a:lnTo>
                  <a:close/>
                </a:path>
              </a:pathLst>
            </a:custGeom>
            <a:ln w="9144">
              <a:solidFill>
                <a:srgbClr val="5AA1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30178" y="4611293"/>
            <a:ext cx="281305" cy="900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rvic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71372" y="2840735"/>
            <a:ext cx="7045959" cy="3546475"/>
            <a:chOff x="1071372" y="2840735"/>
            <a:chExt cx="7045959" cy="3546475"/>
          </a:xfrm>
        </p:grpSpPr>
        <p:sp>
          <p:nvSpPr>
            <p:cNvPr id="18" name="object 18"/>
            <p:cNvSpPr/>
            <p:nvPr/>
          </p:nvSpPr>
          <p:spPr>
            <a:xfrm>
              <a:off x="2087753" y="3131819"/>
              <a:ext cx="2891790" cy="2059939"/>
            </a:xfrm>
            <a:custGeom>
              <a:avLst/>
              <a:gdLst/>
              <a:ahLst/>
              <a:cxnLst/>
              <a:rect l="l" t="t" r="r" b="b"/>
              <a:pathLst>
                <a:path w="2891790" h="2059939">
                  <a:moveTo>
                    <a:pt x="177673" y="1050798"/>
                  </a:moveTo>
                  <a:lnTo>
                    <a:pt x="135509" y="1011047"/>
                  </a:lnTo>
                  <a:lnTo>
                    <a:pt x="95758" y="1053211"/>
                  </a:lnTo>
                  <a:lnTo>
                    <a:pt x="137922" y="1092835"/>
                  </a:lnTo>
                  <a:lnTo>
                    <a:pt x="177673" y="1050798"/>
                  </a:lnTo>
                  <a:close/>
                </a:path>
                <a:path w="2891790" h="2059939">
                  <a:moveTo>
                    <a:pt x="261175" y="1101445"/>
                  </a:moveTo>
                  <a:lnTo>
                    <a:pt x="260223" y="1090041"/>
                  </a:lnTo>
                  <a:lnTo>
                    <a:pt x="254812" y="1079868"/>
                  </a:lnTo>
                  <a:lnTo>
                    <a:pt x="246227" y="1072781"/>
                  </a:lnTo>
                  <a:lnTo>
                    <a:pt x="235623" y="1069403"/>
                  </a:lnTo>
                  <a:lnTo>
                    <a:pt x="224155" y="1070356"/>
                  </a:lnTo>
                  <a:lnTo>
                    <a:pt x="78905" y="1113193"/>
                  </a:lnTo>
                  <a:lnTo>
                    <a:pt x="113157" y="965708"/>
                  </a:lnTo>
                  <a:lnTo>
                    <a:pt x="91440" y="930910"/>
                  </a:lnTo>
                  <a:lnTo>
                    <a:pt x="79984" y="930554"/>
                  </a:lnTo>
                  <a:lnTo>
                    <a:pt x="69621" y="934516"/>
                  </a:lnTo>
                  <a:lnTo>
                    <a:pt x="61506" y="942073"/>
                  </a:lnTo>
                  <a:lnTo>
                    <a:pt x="56769" y="952500"/>
                  </a:lnTo>
                  <a:lnTo>
                    <a:pt x="0" y="1196848"/>
                  </a:lnTo>
                  <a:lnTo>
                    <a:pt x="119837" y="1161542"/>
                  </a:lnTo>
                  <a:lnTo>
                    <a:pt x="240538" y="1125982"/>
                  </a:lnTo>
                  <a:lnTo>
                    <a:pt x="250710" y="1120584"/>
                  </a:lnTo>
                  <a:lnTo>
                    <a:pt x="257810" y="1112012"/>
                  </a:lnTo>
                  <a:lnTo>
                    <a:pt x="261175" y="1101445"/>
                  </a:lnTo>
                  <a:close/>
                </a:path>
                <a:path w="2891790" h="2059939">
                  <a:moveTo>
                    <a:pt x="336550" y="882269"/>
                  </a:moveTo>
                  <a:lnTo>
                    <a:pt x="294386" y="842518"/>
                  </a:lnTo>
                  <a:lnTo>
                    <a:pt x="254762" y="884682"/>
                  </a:lnTo>
                  <a:lnTo>
                    <a:pt x="296799" y="924433"/>
                  </a:lnTo>
                  <a:lnTo>
                    <a:pt x="336550" y="882269"/>
                  </a:lnTo>
                  <a:close/>
                </a:path>
                <a:path w="2891790" h="2059939">
                  <a:moveTo>
                    <a:pt x="477837" y="1824329"/>
                  </a:moveTo>
                  <a:lnTo>
                    <a:pt x="474091" y="1813433"/>
                  </a:lnTo>
                  <a:lnTo>
                    <a:pt x="466471" y="1804847"/>
                  </a:lnTo>
                  <a:lnTo>
                    <a:pt x="456476" y="1800034"/>
                  </a:lnTo>
                  <a:lnTo>
                    <a:pt x="445414" y="1799336"/>
                  </a:lnTo>
                  <a:lnTo>
                    <a:pt x="434594" y="1803019"/>
                  </a:lnTo>
                  <a:lnTo>
                    <a:pt x="217932" y="1929384"/>
                  </a:lnTo>
                  <a:lnTo>
                    <a:pt x="434594" y="2055749"/>
                  </a:lnTo>
                  <a:lnTo>
                    <a:pt x="445414" y="2059444"/>
                  </a:lnTo>
                  <a:lnTo>
                    <a:pt x="456476" y="2058733"/>
                  </a:lnTo>
                  <a:lnTo>
                    <a:pt x="466471" y="2053932"/>
                  </a:lnTo>
                  <a:lnTo>
                    <a:pt x="474091" y="2045335"/>
                  </a:lnTo>
                  <a:lnTo>
                    <a:pt x="477837" y="2034438"/>
                  </a:lnTo>
                  <a:lnTo>
                    <a:pt x="477113" y="2023338"/>
                  </a:lnTo>
                  <a:lnTo>
                    <a:pt x="472274" y="2013331"/>
                  </a:lnTo>
                  <a:lnTo>
                    <a:pt x="463677" y="2005711"/>
                  </a:lnTo>
                  <a:lnTo>
                    <a:pt x="382460" y="1958340"/>
                  </a:lnTo>
                  <a:lnTo>
                    <a:pt x="333248" y="1929638"/>
                  </a:lnTo>
                  <a:lnTo>
                    <a:pt x="333248" y="1929142"/>
                  </a:lnTo>
                  <a:lnTo>
                    <a:pt x="382460" y="1900428"/>
                  </a:lnTo>
                  <a:lnTo>
                    <a:pt x="463677" y="1853057"/>
                  </a:lnTo>
                  <a:lnTo>
                    <a:pt x="472274" y="1845386"/>
                  </a:lnTo>
                  <a:lnTo>
                    <a:pt x="477113" y="1835391"/>
                  </a:lnTo>
                  <a:lnTo>
                    <a:pt x="477837" y="1824329"/>
                  </a:lnTo>
                  <a:close/>
                </a:path>
                <a:path w="2891790" h="2059939">
                  <a:moveTo>
                    <a:pt x="495554" y="713740"/>
                  </a:moveTo>
                  <a:lnTo>
                    <a:pt x="453390" y="673989"/>
                  </a:lnTo>
                  <a:lnTo>
                    <a:pt x="413639" y="716153"/>
                  </a:lnTo>
                  <a:lnTo>
                    <a:pt x="455803" y="755904"/>
                  </a:lnTo>
                  <a:lnTo>
                    <a:pt x="495554" y="713740"/>
                  </a:lnTo>
                  <a:close/>
                </a:path>
                <a:path w="2891790" h="2059939">
                  <a:moveTo>
                    <a:pt x="564896" y="1900428"/>
                  </a:moveTo>
                  <a:lnTo>
                    <a:pt x="506984" y="1900428"/>
                  </a:lnTo>
                  <a:lnTo>
                    <a:pt x="506984" y="1958340"/>
                  </a:lnTo>
                  <a:lnTo>
                    <a:pt x="564896" y="1958340"/>
                  </a:lnTo>
                  <a:lnTo>
                    <a:pt x="564896" y="1900428"/>
                  </a:lnTo>
                  <a:close/>
                </a:path>
                <a:path w="2891790" h="2059939">
                  <a:moveTo>
                    <a:pt x="654431" y="545211"/>
                  </a:moveTo>
                  <a:lnTo>
                    <a:pt x="612267" y="505460"/>
                  </a:lnTo>
                  <a:lnTo>
                    <a:pt x="572643" y="547624"/>
                  </a:lnTo>
                  <a:lnTo>
                    <a:pt x="614680" y="587375"/>
                  </a:lnTo>
                  <a:lnTo>
                    <a:pt x="654431" y="545211"/>
                  </a:lnTo>
                  <a:close/>
                </a:path>
                <a:path w="2891790" h="2059939">
                  <a:moveTo>
                    <a:pt x="796544" y="1900428"/>
                  </a:moveTo>
                  <a:lnTo>
                    <a:pt x="738632" y="1900428"/>
                  </a:lnTo>
                  <a:lnTo>
                    <a:pt x="738632" y="1958340"/>
                  </a:lnTo>
                  <a:lnTo>
                    <a:pt x="796544" y="1958340"/>
                  </a:lnTo>
                  <a:lnTo>
                    <a:pt x="796544" y="1900428"/>
                  </a:lnTo>
                  <a:close/>
                </a:path>
                <a:path w="2891790" h="2059939">
                  <a:moveTo>
                    <a:pt x="813435" y="376682"/>
                  </a:moveTo>
                  <a:lnTo>
                    <a:pt x="771271" y="336931"/>
                  </a:lnTo>
                  <a:lnTo>
                    <a:pt x="731520" y="379095"/>
                  </a:lnTo>
                  <a:lnTo>
                    <a:pt x="773684" y="418846"/>
                  </a:lnTo>
                  <a:lnTo>
                    <a:pt x="813435" y="376682"/>
                  </a:lnTo>
                  <a:close/>
                </a:path>
                <a:path w="2891790" h="2059939">
                  <a:moveTo>
                    <a:pt x="972312" y="208153"/>
                  </a:moveTo>
                  <a:lnTo>
                    <a:pt x="930275" y="168402"/>
                  </a:lnTo>
                  <a:lnTo>
                    <a:pt x="890524" y="210566"/>
                  </a:lnTo>
                  <a:lnTo>
                    <a:pt x="932561" y="250317"/>
                  </a:lnTo>
                  <a:lnTo>
                    <a:pt x="972312" y="208153"/>
                  </a:lnTo>
                  <a:close/>
                </a:path>
                <a:path w="2891790" h="2059939">
                  <a:moveTo>
                    <a:pt x="1028192" y="1900428"/>
                  </a:moveTo>
                  <a:lnTo>
                    <a:pt x="970280" y="1900428"/>
                  </a:lnTo>
                  <a:lnTo>
                    <a:pt x="970280" y="1958340"/>
                  </a:lnTo>
                  <a:lnTo>
                    <a:pt x="1028192" y="1958340"/>
                  </a:lnTo>
                  <a:lnTo>
                    <a:pt x="1028192" y="1900428"/>
                  </a:lnTo>
                  <a:close/>
                </a:path>
                <a:path w="2891790" h="2059939">
                  <a:moveTo>
                    <a:pt x="1131316" y="39624"/>
                  </a:moveTo>
                  <a:lnTo>
                    <a:pt x="1089152" y="0"/>
                  </a:lnTo>
                  <a:lnTo>
                    <a:pt x="1049401" y="42037"/>
                  </a:lnTo>
                  <a:lnTo>
                    <a:pt x="1091565" y="81788"/>
                  </a:lnTo>
                  <a:lnTo>
                    <a:pt x="1131316" y="39624"/>
                  </a:lnTo>
                  <a:close/>
                </a:path>
                <a:path w="2891790" h="2059939">
                  <a:moveTo>
                    <a:pt x="1259840" y="1900428"/>
                  </a:moveTo>
                  <a:lnTo>
                    <a:pt x="1201915" y="1900428"/>
                  </a:lnTo>
                  <a:lnTo>
                    <a:pt x="1201915" y="1958340"/>
                  </a:lnTo>
                  <a:lnTo>
                    <a:pt x="1259840" y="1958340"/>
                  </a:lnTo>
                  <a:lnTo>
                    <a:pt x="1259840" y="1900428"/>
                  </a:lnTo>
                  <a:close/>
                </a:path>
                <a:path w="2891790" h="2059939">
                  <a:moveTo>
                    <a:pt x="1491488" y="1900428"/>
                  </a:moveTo>
                  <a:lnTo>
                    <a:pt x="1433576" y="1900428"/>
                  </a:lnTo>
                  <a:lnTo>
                    <a:pt x="1433576" y="1958340"/>
                  </a:lnTo>
                  <a:lnTo>
                    <a:pt x="1491488" y="1958340"/>
                  </a:lnTo>
                  <a:lnTo>
                    <a:pt x="1491488" y="1900428"/>
                  </a:lnTo>
                  <a:close/>
                </a:path>
                <a:path w="2891790" h="2059939">
                  <a:moveTo>
                    <a:pt x="1723136" y="1900428"/>
                  </a:moveTo>
                  <a:lnTo>
                    <a:pt x="1665224" y="1900428"/>
                  </a:lnTo>
                  <a:lnTo>
                    <a:pt x="1665224" y="1958340"/>
                  </a:lnTo>
                  <a:lnTo>
                    <a:pt x="1723136" y="1958340"/>
                  </a:lnTo>
                  <a:lnTo>
                    <a:pt x="1723136" y="1900428"/>
                  </a:lnTo>
                  <a:close/>
                </a:path>
                <a:path w="2891790" h="2059939">
                  <a:moveTo>
                    <a:pt x="1954784" y="1900428"/>
                  </a:moveTo>
                  <a:lnTo>
                    <a:pt x="1896872" y="1900428"/>
                  </a:lnTo>
                  <a:lnTo>
                    <a:pt x="1896872" y="1958340"/>
                  </a:lnTo>
                  <a:lnTo>
                    <a:pt x="1954784" y="1958340"/>
                  </a:lnTo>
                  <a:lnTo>
                    <a:pt x="1954784" y="1900428"/>
                  </a:lnTo>
                  <a:close/>
                </a:path>
                <a:path w="2891790" h="2059939">
                  <a:moveTo>
                    <a:pt x="2186432" y="1900428"/>
                  </a:moveTo>
                  <a:lnTo>
                    <a:pt x="2128520" y="1900428"/>
                  </a:lnTo>
                  <a:lnTo>
                    <a:pt x="2128520" y="1958340"/>
                  </a:lnTo>
                  <a:lnTo>
                    <a:pt x="2186432" y="1958340"/>
                  </a:lnTo>
                  <a:lnTo>
                    <a:pt x="2186432" y="1900428"/>
                  </a:lnTo>
                  <a:close/>
                </a:path>
                <a:path w="2891790" h="2059939">
                  <a:moveTo>
                    <a:pt x="2418080" y="1900428"/>
                  </a:moveTo>
                  <a:lnTo>
                    <a:pt x="2360168" y="1900428"/>
                  </a:lnTo>
                  <a:lnTo>
                    <a:pt x="2360168" y="1958340"/>
                  </a:lnTo>
                  <a:lnTo>
                    <a:pt x="2418080" y="1958340"/>
                  </a:lnTo>
                  <a:lnTo>
                    <a:pt x="2418080" y="1900428"/>
                  </a:lnTo>
                  <a:close/>
                </a:path>
                <a:path w="2891790" h="2059939">
                  <a:moveTo>
                    <a:pt x="2649728" y="1900428"/>
                  </a:moveTo>
                  <a:lnTo>
                    <a:pt x="2591816" y="1900428"/>
                  </a:lnTo>
                  <a:lnTo>
                    <a:pt x="2591816" y="1958340"/>
                  </a:lnTo>
                  <a:lnTo>
                    <a:pt x="2649728" y="1958340"/>
                  </a:lnTo>
                  <a:lnTo>
                    <a:pt x="2649728" y="1900428"/>
                  </a:lnTo>
                  <a:close/>
                </a:path>
                <a:path w="2891790" h="2059939">
                  <a:moveTo>
                    <a:pt x="2891663" y="1929384"/>
                  </a:moveTo>
                  <a:lnTo>
                    <a:pt x="2842006" y="1900428"/>
                  </a:lnTo>
                  <a:lnTo>
                    <a:pt x="2675001" y="1803019"/>
                  </a:lnTo>
                  <a:lnTo>
                    <a:pt x="2664104" y="1799336"/>
                  </a:lnTo>
                  <a:lnTo>
                    <a:pt x="2653042" y="1800034"/>
                  </a:lnTo>
                  <a:lnTo>
                    <a:pt x="2643047" y="1804847"/>
                  </a:lnTo>
                  <a:lnTo>
                    <a:pt x="2635377" y="1813433"/>
                  </a:lnTo>
                  <a:lnTo>
                    <a:pt x="2631694" y="1824329"/>
                  </a:lnTo>
                  <a:lnTo>
                    <a:pt x="2632430" y="1835391"/>
                  </a:lnTo>
                  <a:lnTo>
                    <a:pt x="2637244" y="1845386"/>
                  </a:lnTo>
                  <a:lnTo>
                    <a:pt x="2645791" y="1853057"/>
                  </a:lnTo>
                  <a:lnTo>
                    <a:pt x="2776626" y="1929384"/>
                  </a:lnTo>
                  <a:lnTo>
                    <a:pt x="2645791" y="2005711"/>
                  </a:lnTo>
                  <a:lnTo>
                    <a:pt x="2637244" y="2013394"/>
                  </a:lnTo>
                  <a:lnTo>
                    <a:pt x="2632430" y="2023389"/>
                  </a:lnTo>
                  <a:lnTo>
                    <a:pt x="2631694" y="2034451"/>
                  </a:lnTo>
                  <a:lnTo>
                    <a:pt x="2635377" y="2045335"/>
                  </a:lnTo>
                  <a:lnTo>
                    <a:pt x="2643047" y="2053932"/>
                  </a:lnTo>
                  <a:lnTo>
                    <a:pt x="2653042" y="2058733"/>
                  </a:lnTo>
                  <a:lnTo>
                    <a:pt x="2664104" y="2059444"/>
                  </a:lnTo>
                  <a:lnTo>
                    <a:pt x="2675001" y="2055749"/>
                  </a:lnTo>
                  <a:lnTo>
                    <a:pt x="2842006" y="1958340"/>
                  </a:lnTo>
                  <a:lnTo>
                    <a:pt x="2891663" y="192938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8000" y="4328159"/>
              <a:ext cx="1053084" cy="4758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1372" y="2840735"/>
              <a:ext cx="1408176" cy="82600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21680" y="3789475"/>
              <a:ext cx="2295144" cy="25976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47587" y="3796283"/>
              <a:ext cx="2206752" cy="25283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47587" y="3796283"/>
              <a:ext cx="2207260" cy="2528570"/>
            </a:xfrm>
            <a:custGeom>
              <a:avLst/>
              <a:gdLst/>
              <a:ahLst/>
              <a:cxnLst/>
              <a:rect l="l" t="t" r="r" b="b"/>
              <a:pathLst>
                <a:path w="2207259" h="2528570">
                  <a:moveTo>
                    <a:pt x="0" y="367792"/>
                  </a:moveTo>
                  <a:lnTo>
                    <a:pt x="2866" y="321667"/>
                  </a:lnTo>
                  <a:lnTo>
                    <a:pt x="11235" y="277249"/>
                  </a:lnTo>
                  <a:lnTo>
                    <a:pt x="24763" y="234883"/>
                  </a:lnTo>
                  <a:lnTo>
                    <a:pt x="43103" y="194914"/>
                  </a:lnTo>
                  <a:lnTo>
                    <a:pt x="65910" y="157687"/>
                  </a:lnTo>
                  <a:lnTo>
                    <a:pt x="92840" y="123547"/>
                  </a:lnTo>
                  <a:lnTo>
                    <a:pt x="123547" y="92840"/>
                  </a:lnTo>
                  <a:lnTo>
                    <a:pt x="157687" y="65910"/>
                  </a:lnTo>
                  <a:lnTo>
                    <a:pt x="194914" y="43103"/>
                  </a:lnTo>
                  <a:lnTo>
                    <a:pt x="234883" y="24763"/>
                  </a:lnTo>
                  <a:lnTo>
                    <a:pt x="277249" y="11235"/>
                  </a:lnTo>
                  <a:lnTo>
                    <a:pt x="321667" y="2866"/>
                  </a:lnTo>
                  <a:lnTo>
                    <a:pt x="367791" y="0"/>
                  </a:lnTo>
                  <a:lnTo>
                    <a:pt x="1838960" y="0"/>
                  </a:lnTo>
                  <a:lnTo>
                    <a:pt x="1885084" y="2866"/>
                  </a:lnTo>
                  <a:lnTo>
                    <a:pt x="1929502" y="11235"/>
                  </a:lnTo>
                  <a:lnTo>
                    <a:pt x="1971868" y="24763"/>
                  </a:lnTo>
                  <a:lnTo>
                    <a:pt x="2011837" y="43103"/>
                  </a:lnTo>
                  <a:lnTo>
                    <a:pt x="2049064" y="65910"/>
                  </a:lnTo>
                  <a:lnTo>
                    <a:pt x="2083204" y="92840"/>
                  </a:lnTo>
                  <a:lnTo>
                    <a:pt x="2113911" y="123547"/>
                  </a:lnTo>
                  <a:lnTo>
                    <a:pt x="2140841" y="157687"/>
                  </a:lnTo>
                  <a:lnTo>
                    <a:pt x="2163648" y="194914"/>
                  </a:lnTo>
                  <a:lnTo>
                    <a:pt x="2181988" y="234883"/>
                  </a:lnTo>
                  <a:lnTo>
                    <a:pt x="2195516" y="277249"/>
                  </a:lnTo>
                  <a:lnTo>
                    <a:pt x="2203885" y="321667"/>
                  </a:lnTo>
                  <a:lnTo>
                    <a:pt x="2206752" y="367792"/>
                  </a:lnTo>
                  <a:lnTo>
                    <a:pt x="2206752" y="2160511"/>
                  </a:lnTo>
                  <a:lnTo>
                    <a:pt x="2203885" y="2206648"/>
                  </a:lnTo>
                  <a:lnTo>
                    <a:pt x="2195516" y="2251075"/>
                  </a:lnTo>
                  <a:lnTo>
                    <a:pt x="2181988" y="2293447"/>
                  </a:lnTo>
                  <a:lnTo>
                    <a:pt x="2163648" y="2333419"/>
                  </a:lnTo>
                  <a:lnTo>
                    <a:pt x="2140841" y="2370647"/>
                  </a:lnTo>
                  <a:lnTo>
                    <a:pt x="2113911" y="2404786"/>
                  </a:lnTo>
                  <a:lnTo>
                    <a:pt x="2083204" y="2435491"/>
                  </a:lnTo>
                  <a:lnTo>
                    <a:pt x="2049064" y="2462418"/>
                  </a:lnTo>
                  <a:lnTo>
                    <a:pt x="2011837" y="2485222"/>
                  </a:lnTo>
                  <a:lnTo>
                    <a:pt x="1971868" y="2503558"/>
                  </a:lnTo>
                  <a:lnTo>
                    <a:pt x="1929502" y="2517083"/>
                  </a:lnTo>
                  <a:lnTo>
                    <a:pt x="1885084" y="2525450"/>
                  </a:lnTo>
                  <a:lnTo>
                    <a:pt x="1838960" y="2528316"/>
                  </a:lnTo>
                  <a:lnTo>
                    <a:pt x="367791" y="2528316"/>
                  </a:lnTo>
                  <a:lnTo>
                    <a:pt x="321667" y="2525450"/>
                  </a:lnTo>
                  <a:lnTo>
                    <a:pt x="277249" y="2517083"/>
                  </a:lnTo>
                  <a:lnTo>
                    <a:pt x="234883" y="2503558"/>
                  </a:lnTo>
                  <a:lnTo>
                    <a:pt x="194914" y="2485222"/>
                  </a:lnTo>
                  <a:lnTo>
                    <a:pt x="157687" y="2462418"/>
                  </a:lnTo>
                  <a:lnTo>
                    <a:pt x="123547" y="2435491"/>
                  </a:lnTo>
                  <a:lnTo>
                    <a:pt x="92840" y="2404786"/>
                  </a:lnTo>
                  <a:lnTo>
                    <a:pt x="65910" y="2370647"/>
                  </a:lnTo>
                  <a:lnTo>
                    <a:pt x="43103" y="2333419"/>
                  </a:lnTo>
                  <a:lnTo>
                    <a:pt x="24763" y="2293447"/>
                  </a:lnTo>
                  <a:lnTo>
                    <a:pt x="11235" y="2251075"/>
                  </a:lnTo>
                  <a:lnTo>
                    <a:pt x="2866" y="2206648"/>
                  </a:lnTo>
                  <a:lnTo>
                    <a:pt x="0" y="2160511"/>
                  </a:lnTo>
                  <a:lnTo>
                    <a:pt x="0" y="367792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71438" y="4631182"/>
            <a:ext cx="15601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Logic 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and   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Persistence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60192" y="3470402"/>
            <a:ext cx="728980" cy="740410"/>
          </a:xfrm>
          <a:custGeom>
            <a:avLst/>
            <a:gdLst/>
            <a:ahLst/>
            <a:cxnLst/>
            <a:rect l="l" t="t" r="r" b="b"/>
            <a:pathLst>
              <a:path w="728979" h="740410">
                <a:moveTo>
                  <a:pt x="14350" y="559562"/>
                </a:moveTo>
                <a:lnTo>
                  <a:pt x="0" y="573659"/>
                </a:lnTo>
                <a:lnTo>
                  <a:pt x="16509" y="590169"/>
                </a:lnTo>
                <a:lnTo>
                  <a:pt x="30733" y="576072"/>
                </a:lnTo>
                <a:lnTo>
                  <a:pt x="14350" y="559562"/>
                </a:lnTo>
                <a:close/>
              </a:path>
              <a:path w="728979" h="740410">
                <a:moveTo>
                  <a:pt x="46100" y="591820"/>
                </a:moveTo>
                <a:lnTo>
                  <a:pt x="31750" y="605790"/>
                </a:lnTo>
                <a:lnTo>
                  <a:pt x="119506" y="694690"/>
                </a:lnTo>
                <a:lnTo>
                  <a:pt x="127126" y="702310"/>
                </a:lnTo>
                <a:lnTo>
                  <a:pt x="131190" y="708660"/>
                </a:lnTo>
                <a:lnTo>
                  <a:pt x="132206" y="715010"/>
                </a:lnTo>
                <a:lnTo>
                  <a:pt x="130937" y="717550"/>
                </a:lnTo>
                <a:lnTo>
                  <a:pt x="126364" y="722630"/>
                </a:lnTo>
                <a:lnTo>
                  <a:pt x="123825" y="723900"/>
                </a:lnTo>
                <a:lnTo>
                  <a:pt x="120268" y="726440"/>
                </a:lnTo>
                <a:lnTo>
                  <a:pt x="129539" y="740410"/>
                </a:lnTo>
                <a:lnTo>
                  <a:pt x="134112" y="739140"/>
                </a:lnTo>
                <a:lnTo>
                  <a:pt x="138302" y="735330"/>
                </a:lnTo>
                <a:lnTo>
                  <a:pt x="142239" y="731520"/>
                </a:lnTo>
                <a:lnTo>
                  <a:pt x="147314" y="725170"/>
                </a:lnTo>
                <a:lnTo>
                  <a:pt x="150542" y="718820"/>
                </a:lnTo>
                <a:lnTo>
                  <a:pt x="151937" y="712470"/>
                </a:lnTo>
                <a:lnTo>
                  <a:pt x="151511" y="706120"/>
                </a:lnTo>
                <a:lnTo>
                  <a:pt x="149631" y="701040"/>
                </a:lnTo>
                <a:lnTo>
                  <a:pt x="146097" y="694690"/>
                </a:lnTo>
                <a:lnTo>
                  <a:pt x="140920" y="688340"/>
                </a:lnTo>
                <a:lnTo>
                  <a:pt x="134112" y="680720"/>
                </a:lnTo>
                <a:lnTo>
                  <a:pt x="46100" y="591820"/>
                </a:lnTo>
                <a:close/>
              </a:path>
              <a:path w="728979" h="740410">
                <a:moveTo>
                  <a:pt x="81533" y="557530"/>
                </a:moveTo>
                <a:lnTo>
                  <a:pt x="67309" y="571500"/>
                </a:lnTo>
                <a:lnTo>
                  <a:pt x="118999" y="623570"/>
                </a:lnTo>
                <a:lnTo>
                  <a:pt x="124968" y="629920"/>
                </a:lnTo>
                <a:lnTo>
                  <a:pt x="129667" y="633730"/>
                </a:lnTo>
                <a:lnTo>
                  <a:pt x="133095" y="636270"/>
                </a:lnTo>
                <a:lnTo>
                  <a:pt x="143001" y="641350"/>
                </a:lnTo>
                <a:lnTo>
                  <a:pt x="147955" y="641350"/>
                </a:lnTo>
                <a:lnTo>
                  <a:pt x="152907" y="642620"/>
                </a:lnTo>
                <a:lnTo>
                  <a:pt x="158495" y="641350"/>
                </a:lnTo>
                <a:lnTo>
                  <a:pt x="164592" y="640080"/>
                </a:lnTo>
                <a:lnTo>
                  <a:pt x="170814" y="637540"/>
                </a:lnTo>
                <a:lnTo>
                  <a:pt x="176402" y="633730"/>
                </a:lnTo>
                <a:lnTo>
                  <a:pt x="181356" y="628650"/>
                </a:lnTo>
                <a:lnTo>
                  <a:pt x="186458" y="622300"/>
                </a:lnTo>
                <a:lnTo>
                  <a:pt x="153034" y="622300"/>
                </a:lnTo>
                <a:lnTo>
                  <a:pt x="148208" y="621030"/>
                </a:lnTo>
                <a:lnTo>
                  <a:pt x="143637" y="618490"/>
                </a:lnTo>
                <a:lnTo>
                  <a:pt x="140462" y="615950"/>
                </a:lnTo>
                <a:lnTo>
                  <a:pt x="135255" y="610870"/>
                </a:lnTo>
                <a:lnTo>
                  <a:pt x="127888" y="603250"/>
                </a:lnTo>
                <a:lnTo>
                  <a:pt x="81533" y="557530"/>
                </a:lnTo>
                <a:close/>
              </a:path>
              <a:path w="728979" h="740410">
                <a:moveTo>
                  <a:pt x="135508" y="504190"/>
                </a:moveTo>
                <a:lnTo>
                  <a:pt x="121284" y="518160"/>
                </a:lnTo>
                <a:lnTo>
                  <a:pt x="165988" y="562610"/>
                </a:lnTo>
                <a:lnTo>
                  <a:pt x="173100" y="570230"/>
                </a:lnTo>
                <a:lnTo>
                  <a:pt x="177800" y="576580"/>
                </a:lnTo>
                <a:lnTo>
                  <a:pt x="182118" y="586740"/>
                </a:lnTo>
                <a:lnTo>
                  <a:pt x="182371" y="593090"/>
                </a:lnTo>
                <a:lnTo>
                  <a:pt x="180848" y="598170"/>
                </a:lnTo>
                <a:lnTo>
                  <a:pt x="179324" y="604520"/>
                </a:lnTo>
                <a:lnTo>
                  <a:pt x="176402" y="609600"/>
                </a:lnTo>
                <a:lnTo>
                  <a:pt x="172084" y="613410"/>
                </a:lnTo>
                <a:lnTo>
                  <a:pt x="167767" y="618490"/>
                </a:lnTo>
                <a:lnTo>
                  <a:pt x="163068" y="619760"/>
                </a:lnTo>
                <a:lnTo>
                  <a:pt x="153034" y="622300"/>
                </a:lnTo>
                <a:lnTo>
                  <a:pt x="186458" y="622300"/>
                </a:lnTo>
                <a:lnTo>
                  <a:pt x="188499" y="619760"/>
                </a:lnTo>
                <a:lnTo>
                  <a:pt x="192976" y="609600"/>
                </a:lnTo>
                <a:lnTo>
                  <a:pt x="194786" y="599440"/>
                </a:lnTo>
                <a:lnTo>
                  <a:pt x="193929" y="588010"/>
                </a:lnTo>
                <a:lnTo>
                  <a:pt x="218948" y="588010"/>
                </a:lnTo>
                <a:lnTo>
                  <a:pt x="135508" y="504190"/>
                </a:lnTo>
                <a:close/>
              </a:path>
              <a:path w="728979" h="740410">
                <a:moveTo>
                  <a:pt x="218948" y="588010"/>
                </a:moveTo>
                <a:lnTo>
                  <a:pt x="193929" y="588010"/>
                </a:lnTo>
                <a:lnTo>
                  <a:pt x="206248" y="600710"/>
                </a:lnTo>
                <a:lnTo>
                  <a:pt x="218948" y="588010"/>
                </a:lnTo>
                <a:close/>
              </a:path>
              <a:path w="728979" h="740410">
                <a:moveTo>
                  <a:pt x="222123" y="530860"/>
                </a:moveTo>
                <a:lnTo>
                  <a:pt x="210312" y="546100"/>
                </a:lnTo>
                <a:lnTo>
                  <a:pt x="218100" y="551180"/>
                </a:lnTo>
                <a:lnTo>
                  <a:pt x="225853" y="554990"/>
                </a:lnTo>
                <a:lnTo>
                  <a:pt x="233582" y="556260"/>
                </a:lnTo>
                <a:lnTo>
                  <a:pt x="241300" y="556260"/>
                </a:lnTo>
                <a:lnTo>
                  <a:pt x="249011" y="553720"/>
                </a:lnTo>
                <a:lnTo>
                  <a:pt x="256889" y="549910"/>
                </a:lnTo>
                <a:lnTo>
                  <a:pt x="264910" y="544830"/>
                </a:lnTo>
                <a:lnTo>
                  <a:pt x="273050" y="537210"/>
                </a:lnTo>
                <a:lnTo>
                  <a:pt x="235076" y="537210"/>
                </a:lnTo>
                <a:lnTo>
                  <a:pt x="228600" y="534670"/>
                </a:lnTo>
                <a:lnTo>
                  <a:pt x="222123" y="530860"/>
                </a:lnTo>
                <a:close/>
              </a:path>
              <a:path w="728979" h="740410">
                <a:moveTo>
                  <a:pt x="288544" y="488950"/>
                </a:moveTo>
                <a:lnTo>
                  <a:pt x="260350" y="488950"/>
                </a:lnTo>
                <a:lnTo>
                  <a:pt x="264159" y="490220"/>
                </a:lnTo>
                <a:lnTo>
                  <a:pt x="267462" y="494030"/>
                </a:lnTo>
                <a:lnTo>
                  <a:pt x="271018" y="497840"/>
                </a:lnTo>
                <a:lnTo>
                  <a:pt x="272542" y="501650"/>
                </a:lnTo>
                <a:lnTo>
                  <a:pt x="271399" y="513080"/>
                </a:lnTo>
                <a:lnTo>
                  <a:pt x="267843" y="519430"/>
                </a:lnTo>
                <a:lnTo>
                  <a:pt x="254888" y="532130"/>
                </a:lnTo>
                <a:lnTo>
                  <a:pt x="248284" y="535940"/>
                </a:lnTo>
                <a:lnTo>
                  <a:pt x="241681" y="537210"/>
                </a:lnTo>
                <a:lnTo>
                  <a:pt x="273050" y="537210"/>
                </a:lnTo>
                <a:lnTo>
                  <a:pt x="279654" y="530860"/>
                </a:lnTo>
                <a:lnTo>
                  <a:pt x="284480" y="524510"/>
                </a:lnTo>
                <a:lnTo>
                  <a:pt x="290321" y="509270"/>
                </a:lnTo>
                <a:lnTo>
                  <a:pt x="291083" y="501650"/>
                </a:lnTo>
                <a:lnTo>
                  <a:pt x="288544" y="488950"/>
                </a:lnTo>
                <a:close/>
              </a:path>
              <a:path w="728979" h="740410">
                <a:moveTo>
                  <a:pt x="216534" y="434340"/>
                </a:moveTo>
                <a:lnTo>
                  <a:pt x="178815" y="457200"/>
                </a:lnTo>
                <a:lnTo>
                  <a:pt x="175259" y="461010"/>
                </a:lnTo>
                <a:lnTo>
                  <a:pt x="169925" y="471170"/>
                </a:lnTo>
                <a:lnTo>
                  <a:pt x="168275" y="476250"/>
                </a:lnTo>
                <a:lnTo>
                  <a:pt x="167639" y="480060"/>
                </a:lnTo>
                <a:lnTo>
                  <a:pt x="166750" y="485140"/>
                </a:lnTo>
                <a:lnTo>
                  <a:pt x="167005" y="488950"/>
                </a:lnTo>
                <a:lnTo>
                  <a:pt x="168529" y="494030"/>
                </a:lnTo>
                <a:lnTo>
                  <a:pt x="169925" y="499110"/>
                </a:lnTo>
                <a:lnTo>
                  <a:pt x="196087" y="516890"/>
                </a:lnTo>
                <a:lnTo>
                  <a:pt x="201802" y="516890"/>
                </a:lnTo>
                <a:lnTo>
                  <a:pt x="207771" y="514350"/>
                </a:lnTo>
                <a:lnTo>
                  <a:pt x="212897" y="513080"/>
                </a:lnTo>
                <a:lnTo>
                  <a:pt x="219344" y="509270"/>
                </a:lnTo>
                <a:lnTo>
                  <a:pt x="227149" y="505460"/>
                </a:lnTo>
                <a:lnTo>
                  <a:pt x="236346" y="500380"/>
                </a:lnTo>
                <a:lnTo>
                  <a:pt x="244068" y="495300"/>
                </a:lnTo>
                <a:lnTo>
                  <a:pt x="192531" y="495300"/>
                </a:lnTo>
                <a:lnTo>
                  <a:pt x="190245" y="494030"/>
                </a:lnTo>
                <a:lnTo>
                  <a:pt x="188468" y="492760"/>
                </a:lnTo>
                <a:lnTo>
                  <a:pt x="185546" y="488950"/>
                </a:lnTo>
                <a:lnTo>
                  <a:pt x="184404" y="485140"/>
                </a:lnTo>
                <a:lnTo>
                  <a:pt x="185674" y="474980"/>
                </a:lnTo>
                <a:lnTo>
                  <a:pt x="189356" y="469900"/>
                </a:lnTo>
                <a:lnTo>
                  <a:pt x="195833" y="463550"/>
                </a:lnTo>
                <a:lnTo>
                  <a:pt x="201421" y="457200"/>
                </a:lnTo>
                <a:lnTo>
                  <a:pt x="206882" y="454660"/>
                </a:lnTo>
                <a:lnTo>
                  <a:pt x="212344" y="454660"/>
                </a:lnTo>
                <a:lnTo>
                  <a:pt x="217805" y="453390"/>
                </a:lnTo>
                <a:lnTo>
                  <a:pt x="231986" y="453390"/>
                </a:lnTo>
                <a:lnTo>
                  <a:pt x="240030" y="443230"/>
                </a:lnTo>
                <a:lnTo>
                  <a:pt x="233680" y="438150"/>
                </a:lnTo>
                <a:lnTo>
                  <a:pt x="227711" y="435610"/>
                </a:lnTo>
                <a:lnTo>
                  <a:pt x="216534" y="434340"/>
                </a:lnTo>
                <a:close/>
              </a:path>
              <a:path w="728979" h="740410">
                <a:moveTo>
                  <a:pt x="259587" y="467360"/>
                </a:moveTo>
                <a:lnTo>
                  <a:pt x="254000" y="468630"/>
                </a:lnTo>
                <a:lnTo>
                  <a:pt x="248284" y="471170"/>
                </a:lnTo>
                <a:lnTo>
                  <a:pt x="243333" y="472440"/>
                </a:lnTo>
                <a:lnTo>
                  <a:pt x="237061" y="476250"/>
                </a:lnTo>
                <a:lnTo>
                  <a:pt x="229479" y="480060"/>
                </a:lnTo>
                <a:lnTo>
                  <a:pt x="211708" y="490220"/>
                </a:lnTo>
                <a:lnTo>
                  <a:pt x="206248" y="492760"/>
                </a:lnTo>
                <a:lnTo>
                  <a:pt x="204343" y="494030"/>
                </a:lnTo>
                <a:lnTo>
                  <a:pt x="200913" y="495300"/>
                </a:lnTo>
                <a:lnTo>
                  <a:pt x="244068" y="495300"/>
                </a:lnTo>
                <a:lnTo>
                  <a:pt x="245999" y="494030"/>
                </a:lnTo>
                <a:lnTo>
                  <a:pt x="255650" y="490220"/>
                </a:lnTo>
                <a:lnTo>
                  <a:pt x="260350" y="488950"/>
                </a:lnTo>
                <a:lnTo>
                  <a:pt x="288544" y="488950"/>
                </a:lnTo>
                <a:lnTo>
                  <a:pt x="288289" y="487680"/>
                </a:lnTo>
                <a:lnTo>
                  <a:pt x="285242" y="482600"/>
                </a:lnTo>
                <a:lnTo>
                  <a:pt x="280543" y="477520"/>
                </a:lnTo>
                <a:lnTo>
                  <a:pt x="275717" y="472440"/>
                </a:lnTo>
                <a:lnTo>
                  <a:pt x="270637" y="469900"/>
                </a:lnTo>
                <a:lnTo>
                  <a:pt x="259587" y="467360"/>
                </a:lnTo>
                <a:close/>
              </a:path>
              <a:path w="728979" h="740410">
                <a:moveTo>
                  <a:pt x="280563" y="410210"/>
                </a:moveTo>
                <a:lnTo>
                  <a:pt x="252221" y="410210"/>
                </a:lnTo>
                <a:lnTo>
                  <a:pt x="300227" y="458470"/>
                </a:lnTo>
                <a:lnTo>
                  <a:pt x="308737" y="467360"/>
                </a:lnTo>
                <a:lnTo>
                  <a:pt x="314832" y="472440"/>
                </a:lnTo>
                <a:lnTo>
                  <a:pt x="322452" y="474980"/>
                </a:lnTo>
                <a:lnTo>
                  <a:pt x="326644" y="474980"/>
                </a:lnTo>
                <a:lnTo>
                  <a:pt x="354298" y="453390"/>
                </a:lnTo>
                <a:lnTo>
                  <a:pt x="325374" y="453390"/>
                </a:lnTo>
                <a:lnTo>
                  <a:pt x="322071" y="450850"/>
                </a:lnTo>
                <a:lnTo>
                  <a:pt x="319277" y="449580"/>
                </a:lnTo>
                <a:lnTo>
                  <a:pt x="315213" y="444500"/>
                </a:lnTo>
                <a:lnTo>
                  <a:pt x="280563" y="410210"/>
                </a:lnTo>
                <a:close/>
              </a:path>
              <a:path w="728979" h="740410">
                <a:moveTo>
                  <a:pt x="231986" y="453390"/>
                </a:moveTo>
                <a:lnTo>
                  <a:pt x="217805" y="453390"/>
                </a:lnTo>
                <a:lnTo>
                  <a:pt x="223012" y="454660"/>
                </a:lnTo>
                <a:lnTo>
                  <a:pt x="227964" y="458470"/>
                </a:lnTo>
                <a:lnTo>
                  <a:pt x="231986" y="453390"/>
                </a:lnTo>
                <a:close/>
              </a:path>
              <a:path w="728979" h="740410">
                <a:moveTo>
                  <a:pt x="340613" y="441960"/>
                </a:moveTo>
                <a:lnTo>
                  <a:pt x="338327" y="444500"/>
                </a:lnTo>
                <a:lnTo>
                  <a:pt x="336423" y="447040"/>
                </a:lnTo>
                <a:lnTo>
                  <a:pt x="334899" y="448310"/>
                </a:lnTo>
                <a:lnTo>
                  <a:pt x="332739" y="450850"/>
                </a:lnTo>
                <a:lnTo>
                  <a:pt x="330834" y="452120"/>
                </a:lnTo>
                <a:lnTo>
                  <a:pt x="328930" y="452120"/>
                </a:lnTo>
                <a:lnTo>
                  <a:pt x="327151" y="453390"/>
                </a:lnTo>
                <a:lnTo>
                  <a:pt x="354298" y="453390"/>
                </a:lnTo>
                <a:lnTo>
                  <a:pt x="355092" y="452120"/>
                </a:lnTo>
                <a:lnTo>
                  <a:pt x="340613" y="441960"/>
                </a:lnTo>
                <a:close/>
              </a:path>
              <a:path w="728979" h="740410">
                <a:moveTo>
                  <a:pt x="226313" y="355600"/>
                </a:moveTo>
                <a:lnTo>
                  <a:pt x="220599" y="378460"/>
                </a:lnTo>
                <a:lnTo>
                  <a:pt x="241173" y="398780"/>
                </a:lnTo>
                <a:lnTo>
                  <a:pt x="230758" y="408940"/>
                </a:lnTo>
                <a:lnTo>
                  <a:pt x="241807" y="420370"/>
                </a:lnTo>
                <a:lnTo>
                  <a:pt x="252221" y="410210"/>
                </a:lnTo>
                <a:lnTo>
                  <a:pt x="280563" y="410210"/>
                </a:lnTo>
                <a:lnTo>
                  <a:pt x="266445" y="396240"/>
                </a:lnTo>
                <a:lnTo>
                  <a:pt x="277209" y="384810"/>
                </a:lnTo>
                <a:lnTo>
                  <a:pt x="255396" y="384810"/>
                </a:lnTo>
                <a:lnTo>
                  <a:pt x="226313" y="355600"/>
                </a:lnTo>
                <a:close/>
              </a:path>
              <a:path w="728979" h="740410">
                <a:moveTo>
                  <a:pt x="269748" y="370840"/>
                </a:moveTo>
                <a:lnTo>
                  <a:pt x="255396" y="384810"/>
                </a:lnTo>
                <a:lnTo>
                  <a:pt x="277209" y="384810"/>
                </a:lnTo>
                <a:lnTo>
                  <a:pt x="280796" y="381000"/>
                </a:lnTo>
                <a:lnTo>
                  <a:pt x="269748" y="370840"/>
                </a:lnTo>
                <a:close/>
              </a:path>
              <a:path w="728979" h="740410">
                <a:moveTo>
                  <a:pt x="401446" y="259080"/>
                </a:moveTo>
                <a:lnTo>
                  <a:pt x="390612" y="259080"/>
                </a:lnTo>
                <a:lnTo>
                  <a:pt x="380396" y="262890"/>
                </a:lnTo>
                <a:lnTo>
                  <a:pt x="349726" y="292100"/>
                </a:lnTo>
                <a:lnTo>
                  <a:pt x="344677" y="311150"/>
                </a:lnTo>
                <a:lnTo>
                  <a:pt x="345297" y="322580"/>
                </a:lnTo>
                <a:lnTo>
                  <a:pt x="366013" y="358140"/>
                </a:lnTo>
                <a:lnTo>
                  <a:pt x="409194" y="381000"/>
                </a:lnTo>
                <a:lnTo>
                  <a:pt x="419979" y="379730"/>
                </a:lnTo>
                <a:lnTo>
                  <a:pt x="430228" y="375920"/>
                </a:lnTo>
                <a:lnTo>
                  <a:pt x="439929" y="370840"/>
                </a:lnTo>
                <a:lnTo>
                  <a:pt x="449071" y="363220"/>
                </a:lnTo>
                <a:lnTo>
                  <a:pt x="451619" y="360680"/>
                </a:lnTo>
                <a:lnTo>
                  <a:pt x="411733" y="360680"/>
                </a:lnTo>
                <a:lnTo>
                  <a:pt x="404139" y="359410"/>
                </a:lnTo>
                <a:lnTo>
                  <a:pt x="373568" y="336550"/>
                </a:lnTo>
                <a:lnTo>
                  <a:pt x="363727" y="312420"/>
                </a:lnTo>
                <a:lnTo>
                  <a:pt x="363987" y="306070"/>
                </a:lnTo>
                <a:lnTo>
                  <a:pt x="391920" y="278130"/>
                </a:lnTo>
                <a:lnTo>
                  <a:pt x="442172" y="278130"/>
                </a:lnTo>
                <a:lnTo>
                  <a:pt x="433540" y="270510"/>
                </a:lnTo>
                <a:lnTo>
                  <a:pt x="423148" y="264160"/>
                </a:lnTo>
                <a:lnTo>
                  <a:pt x="412446" y="260350"/>
                </a:lnTo>
                <a:lnTo>
                  <a:pt x="401446" y="259080"/>
                </a:lnTo>
                <a:close/>
              </a:path>
              <a:path w="728979" h="740410">
                <a:moveTo>
                  <a:pt x="442172" y="278130"/>
                </a:moveTo>
                <a:lnTo>
                  <a:pt x="399161" y="278130"/>
                </a:lnTo>
                <a:lnTo>
                  <a:pt x="406709" y="279400"/>
                </a:lnTo>
                <a:lnTo>
                  <a:pt x="414305" y="281940"/>
                </a:lnTo>
                <a:lnTo>
                  <a:pt x="442245" y="311150"/>
                </a:lnTo>
                <a:lnTo>
                  <a:pt x="447039" y="326390"/>
                </a:lnTo>
                <a:lnTo>
                  <a:pt x="446799" y="334010"/>
                </a:lnTo>
                <a:lnTo>
                  <a:pt x="418974" y="360680"/>
                </a:lnTo>
                <a:lnTo>
                  <a:pt x="451619" y="360680"/>
                </a:lnTo>
                <a:lnTo>
                  <a:pt x="466249" y="322580"/>
                </a:lnTo>
                <a:lnTo>
                  <a:pt x="465776" y="316230"/>
                </a:lnTo>
                <a:lnTo>
                  <a:pt x="443611" y="279400"/>
                </a:lnTo>
                <a:lnTo>
                  <a:pt x="442172" y="278130"/>
                </a:lnTo>
                <a:close/>
              </a:path>
              <a:path w="728979" h="740410">
                <a:moveTo>
                  <a:pt x="432181" y="209550"/>
                </a:moveTo>
                <a:lnTo>
                  <a:pt x="419354" y="222250"/>
                </a:lnTo>
                <a:lnTo>
                  <a:pt x="502793" y="306070"/>
                </a:lnTo>
                <a:lnTo>
                  <a:pt x="517144" y="292100"/>
                </a:lnTo>
                <a:lnTo>
                  <a:pt x="471550" y="246380"/>
                </a:lnTo>
                <a:lnTo>
                  <a:pt x="464599" y="238760"/>
                </a:lnTo>
                <a:lnTo>
                  <a:pt x="459755" y="231140"/>
                </a:lnTo>
                <a:lnTo>
                  <a:pt x="457031" y="223520"/>
                </a:lnTo>
                <a:lnTo>
                  <a:pt x="456793" y="220980"/>
                </a:lnTo>
                <a:lnTo>
                  <a:pt x="444119" y="220980"/>
                </a:lnTo>
                <a:lnTo>
                  <a:pt x="432181" y="209550"/>
                </a:lnTo>
                <a:close/>
              </a:path>
              <a:path w="728979" h="740410">
                <a:moveTo>
                  <a:pt x="521189" y="187960"/>
                </a:moveTo>
                <a:lnTo>
                  <a:pt x="487680" y="187960"/>
                </a:lnTo>
                <a:lnTo>
                  <a:pt x="495554" y="191770"/>
                </a:lnTo>
                <a:lnTo>
                  <a:pt x="500506" y="195580"/>
                </a:lnTo>
                <a:lnTo>
                  <a:pt x="506221" y="201930"/>
                </a:lnTo>
                <a:lnTo>
                  <a:pt x="557021" y="252730"/>
                </a:lnTo>
                <a:lnTo>
                  <a:pt x="571245" y="238760"/>
                </a:lnTo>
                <a:lnTo>
                  <a:pt x="521189" y="187960"/>
                </a:lnTo>
                <a:close/>
              </a:path>
              <a:path w="728979" h="740410">
                <a:moveTo>
                  <a:pt x="485520" y="166370"/>
                </a:moveTo>
                <a:lnTo>
                  <a:pt x="449798" y="190500"/>
                </a:lnTo>
                <a:lnTo>
                  <a:pt x="443233" y="210820"/>
                </a:lnTo>
                <a:lnTo>
                  <a:pt x="444119" y="220980"/>
                </a:lnTo>
                <a:lnTo>
                  <a:pt x="456793" y="220980"/>
                </a:lnTo>
                <a:lnTo>
                  <a:pt x="456438" y="217170"/>
                </a:lnTo>
                <a:lnTo>
                  <a:pt x="456945" y="209550"/>
                </a:lnTo>
                <a:lnTo>
                  <a:pt x="460248" y="201930"/>
                </a:lnTo>
                <a:lnTo>
                  <a:pt x="466344" y="196850"/>
                </a:lnTo>
                <a:lnTo>
                  <a:pt x="470154" y="193040"/>
                </a:lnTo>
                <a:lnTo>
                  <a:pt x="474344" y="190500"/>
                </a:lnTo>
                <a:lnTo>
                  <a:pt x="483362" y="187960"/>
                </a:lnTo>
                <a:lnTo>
                  <a:pt x="521189" y="187960"/>
                </a:lnTo>
                <a:lnTo>
                  <a:pt x="519938" y="186690"/>
                </a:lnTo>
                <a:lnTo>
                  <a:pt x="513333" y="180340"/>
                </a:lnTo>
                <a:lnTo>
                  <a:pt x="508507" y="175260"/>
                </a:lnTo>
                <a:lnTo>
                  <a:pt x="505459" y="173990"/>
                </a:lnTo>
                <a:lnTo>
                  <a:pt x="500506" y="170180"/>
                </a:lnTo>
                <a:lnTo>
                  <a:pt x="485520" y="166370"/>
                </a:lnTo>
                <a:close/>
              </a:path>
              <a:path w="728979" h="740410">
                <a:moveTo>
                  <a:pt x="578395" y="82550"/>
                </a:moveTo>
                <a:lnTo>
                  <a:pt x="570611" y="82550"/>
                </a:lnTo>
                <a:lnTo>
                  <a:pt x="562992" y="83820"/>
                </a:lnTo>
                <a:lnTo>
                  <a:pt x="532177" y="109220"/>
                </a:lnTo>
                <a:lnTo>
                  <a:pt x="524573" y="137160"/>
                </a:lnTo>
                <a:lnTo>
                  <a:pt x="525573" y="144780"/>
                </a:lnTo>
                <a:lnTo>
                  <a:pt x="527812" y="151130"/>
                </a:lnTo>
                <a:lnTo>
                  <a:pt x="531074" y="158750"/>
                </a:lnTo>
                <a:lnTo>
                  <a:pt x="535336" y="166370"/>
                </a:lnTo>
                <a:lnTo>
                  <a:pt x="540599" y="172720"/>
                </a:lnTo>
                <a:lnTo>
                  <a:pt x="546862" y="180340"/>
                </a:lnTo>
                <a:lnTo>
                  <a:pt x="557387" y="189230"/>
                </a:lnTo>
                <a:lnTo>
                  <a:pt x="568007" y="195580"/>
                </a:lnTo>
                <a:lnTo>
                  <a:pt x="578723" y="200660"/>
                </a:lnTo>
                <a:lnTo>
                  <a:pt x="589533" y="201930"/>
                </a:lnTo>
                <a:lnTo>
                  <a:pt x="600108" y="200660"/>
                </a:lnTo>
                <a:lnTo>
                  <a:pt x="610123" y="198120"/>
                </a:lnTo>
                <a:lnTo>
                  <a:pt x="619591" y="193040"/>
                </a:lnTo>
                <a:lnTo>
                  <a:pt x="628523" y="185420"/>
                </a:lnTo>
                <a:lnTo>
                  <a:pt x="630960" y="182880"/>
                </a:lnTo>
                <a:lnTo>
                  <a:pt x="592074" y="182880"/>
                </a:lnTo>
                <a:lnTo>
                  <a:pt x="584858" y="181610"/>
                </a:lnTo>
                <a:lnTo>
                  <a:pt x="553902" y="156210"/>
                </a:lnTo>
                <a:lnTo>
                  <a:pt x="543687" y="133350"/>
                </a:lnTo>
                <a:lnTo>
                  <a:pt x="543948" y="127000"/>
                </a:lnTo>
                <a:lnTo>
                  <a:pt x="545687" y="120650"/>
                </a:lnTo>
                <a:lnTo>
                  <a:pt x="548901" y="114300"/>
                </a:lnTo>
                <a:lnTo>
                  <a:pt x="558292" y="104139"/>
                </a:lnTo>
                <a:lnTo>
                  <a:pt x="563752" y="101600"/>
                </a:lnTo>
                <a:lnTo>
                  <a:pt x="569976" y="101600"/>
                </a:lnTo>
                <a:lnTo>
                  <a:pt x="576199" y="100330"/>
                </a:lnTo>
                <a:lnTo>
                  <a:pt x="594529" y="100330"/>
                </a:lnTo>
                <a:lnTo>
                  <a:pt x="601344" y="91439"/>
                </a:lnTo>
                <a:lnTo>
                  <a:pt x="593774" y="86360"/>
                </a:lnTo>
                <a:lnTo>
                  <a:pt x="586120" y="83820"/>
                </a:lnTo>
                <a:lnTo>
                  <a:pt x="578395" y="82550"/>
                </a:lnTo>
                <a:close/>
              </a:path>
              <a:path w="728979" h="740410">
                <a:moveTo>
                  <a:pt x="632840" y="120650"/>
                </a:moveTo>
                <a:lnTo>
                  <a:pt x="617093" y="132080"/>
                </a:lnTo>
                <a:lnTo>
                  <a:pt x="623062" y="139700"/>
                </a:lnTo>
                <a:lnTo>
                  <a:pt x="625982" y="147320"/>
                </a:lnTo>
                <a:lnTo>
                  <a:pt x="625601" y="154940"/>
                </a:lnTo>
                <a:lnTo>
                  <a:pt x="625348" y="162560"/>
                </a:lnTo>
                <a:lnTo>
                  <a:pt x="622300" y="168910"/>
                </a:lnTo>
                <a:lnTo>
                  <a:pt x="616712" y="173990"/>
                </a:lnTo>
                <a:lnTo>
                  <a:pt x="611237" y="179070"/>
                </a:lnTo>
                <a:lnTo>
                  <a:pt x="605297" y="181610"/>
                </a:lnTo>
                <a:lnTo>
                  <a:pt x="598906" y="182880"/>
                </a:lnTo>
                <a:lnTo>
                  <a:pt x="630960" y="182880"/>
                </a:lnTo>
                <a:lnTo>
                  <a:pt x="634617" y="179070"/>
                </a:lnTo>
                <a:lnTo>
                  <a:pt x="639175" y="171450"/>
                </a:lnTo>
                <a:lnTo>
                  <a:pt x="642185" y="162560"/>
                </a:lnTo>
                <a:lnTo>
                  <a:pt x="643636" y="154940"/>
                </a:lnTo>
                <a:lnTo>
                  <a:pt x="643467" y="146050"/>
                </a:lnTo>
                <a:lnTo>
                  <a:pt x="641619" y="137160"/>
                </a:lnTo>
                <a:lnTo>
                  <a:pt x="638081" y="128270"/>
                </a:lnTo>
                <a:lnTo>
                  <a:pt x="632840" y="120650"/>
                </a:lnTo>
                <a:close/>
              </a:path>
              <a:path w="728979" h="740410">
                <a:moveTo>
                  <a:pt x="662051" y="0"/>
                </a:moveTo>
                <a:lnTo>
                  <a:pt x="623062" y="16510"/>
                </a:lnTo>
                <a:lnTo>
                  <a:pt x="606298" y="55880"/>
                </a:lnTo>
                <a:lnTo>
                  <a:pt x="607943" y="67310"/>
                </a:lnTo>
                <a:lnTo>
                  <a:pt x="628142" y="100330"/>
                </a:lnTo>
                <a:lnTo>
                  <a:pt x="670559" y="121920"/>
                </a:lnTo>
                <a:lnTo>
                  <a:pt x="681372" y="120650"/>
                </a:lnTo>
                <a:lnTo>
                  <a:pt x="691721" y="116839"/>
                </a:lnTo>
                <a:lnTo>
                  <a:pt x="701617" y="111760"/>
                </a:lnTo>
                <a:lnTo>
                  <a:pt x="711072" y="104139"/>
                </a:lnTo>
                <a:lnTo>
                  <a:pt x="713263" y="101600"/>
                </a:lnTo>
                <a:lnTo>
                  <a:pt x="667458" y="101600"/>
                </a:lnTo>
                <a:lnTo>
                  <a:pt x="660257" y="99060"/>
                </a:lnTo>
                <a:lnTo>
                  <a:pt x="645794" y="88900"/>
                </a:lnTo>
                <a:lnTo>
                  <a:pt x="658598" y="76200"/>
                </a:lnTo>
                <a:lnTo>
                  <a:pt x="634873" y="76200"/>
                </a:lnTo>
                <a:lnTo>
                  <a:pt x="630447" y="69850"/>
                </a:lnTo>
                <a:lnTo>
                  <a:pt x="627284" y="63500"/>
                </a:lnTo>
                <a:lnTo>
                  <a:pt x="625407" y="57150"/>
                </a:lnTo>
                <a:lnTo>
                  <a:pt x="624839" y="50800"/>
                </a:lnTo>
                <a:lnTo>
                  <a:pt x="624967" y="41910"/>
                </a:lnTo>
                <a:lnTo>
                  <a:pt x="653518" y="19050"/>
                </a:lnTo>
                <a:lnTo>
                  <a:pt x="700929" y="19050"/>
                </a:lnTo>
                <a:lnTo>
                  <a:pt x="694394" y="12700"/>
                </a:lnTo>
                <a:lnTo>
                  <a:pt x="683783" y="6350"/>
                </a:lnTo>
                <a:lnTo>
                  <a:pt x="673006" y="2539"/>
                </a:lnTo>
                <a:lnTo>
                  <a:pt x="662051" y="0"/>
                </a:lnTo>
                <a:close/>
              </a:path>
              <a:path w="728979" h="740410">
                <a:moveTo>
                  <a:pt x="594529" y="100330"/>
                </a:moveTo>
                <a:lnTo>
                  <a:pt x="576199" y="100330"/>
                </a:lnTo>
                <a:lnTo>
                  <a:pt x="582676" y="102870"/>
                </a:lnTo>
                <a:lnTo>
                  <a:pt x="589661" y="106680"/>
                </a:lnTo>
                <a:lnTo>
                  <a:pt x="594529" y="100330"/>
                </a:lnTo>
                <a:close/>
              </a:path>
              <a:path w="728979" h="740410">
                <a:moveTo>
                  <a:pt x="721232" y="39370"/>
                </a:moveTo>
                <a:lnTo>
                  <a:pt x="704595" y="53339"/>
                </a:lnTo>
                <a:lnTo>
                  <a:pt x="708406" y="60960"/>
                </a:lnTo>
                <a:lnTo>
                  <a:pt x="709803" y="68580"/>
                </a:lnTo>
                <a:lnTo>
                  <a:pt x="681603" y="101600"/>
                </a:lnTo>
                <a:lnTo>
                  <a:pt x="713263" y="101600"/>
                </a:lnTo>
                <a:lnTo>
                  <a:pt x="728573" y="64770"/>
                </a:lnTo>
                <a:lnTo>
                  <a:pt x="727567" y="55880"/>
                </a:lnTo>
                <a:lnTo>
                  <a:pt x="725108" y="48260"/>
                </a:lnTo>
                <a:lnTo>
                  <a:pt x="721232" y="39370"/>
                </a:lnTo>
                <a:close/>
              </a:path>
              <a:path w="728979" h="740410">
                <a:moveTo>
                  <a:pt x="700929" y="19050"/>
                </a:moveTo>
                <a:lnTo>
                  <a:pt x="667257" y="19050"/>
                </a:lnTo>
                <a:lnTo>
                  <a:pt x="674243" y="22860"/>
                </a:lnTo>
                <a:lnTo>
                  <a:pt x="681863" y="29210"/>
                </a:lnTo>
                <a:lnTo>
                  <a:pt x="634873" y="76200"/>
                </a:lnTo>
                <a:lnTo>
                  <a:pt x="658598" y="76200"/>
                </a:lnTo>
                <a:lnTo>
                  <a:pt x="708532" y="26670"/>
                </a:lnTo>
                <a:lnTo>
                  <a:pt x="706882" y="24130"/>
                </a:lnTo>
                <a:lnTo>
                  <a:pt x="705739" y="22860"/>
                </a:lnTo>
                <a:lnTo>
                  <a:pt x="704849" y="22860"/>
                </a:lnTo>
                <a:lnTo>
                  <a:pt x="700929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23418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HomeService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344" y="2921507"/>
            <a:ext cx="8215883" cy="2371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717790" cy="427355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the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HomeComponent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import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HttpService from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./home.service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Inject it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constructor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Create a method </a:t>
            </a:r>
            <a:r>
              <a:rPr sz="2400" b="1" i="1" spc="-5" dirty="0">
                <a:solidFill>
                  <a:srgbClr val="404040"/>
                </a:solidFill>
                <a:latin typeface="Arial"/>
                <a:cs typeface="Arial"/>
              </a:rPr>
              <a:t>scenariosList()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call</a:t>
            </a:r>
            <a:r>
              <a:rPr sz="2400" spc="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b="1" i="1" spc="-5" dirty="0">
                <a:solidFill>
                  <a:srgbClr val="404040"/>
                </a:solidFill>
                <a:latin typeface="Arial"/>
                <a:cs typeface="Arial"/>
              </a:rPr>
              <a:t>getScearios()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from the</a:t>
            </a:r>
            <a:r>
              <a:rPr sz="2400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On the ngOnInit()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method call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b="1" i="1" spc="-5" dirty="0">
                <a:solidFill>
                  <a:srgbClr val="404040"/>
                </a:solidFill>
                <a:latin typeface="Arial"/>
                <a:cs typeface="Arial"/>
              </a:rPr>
              <a:t>scenariosList()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,  when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home component is create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(the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html code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is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show)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19DD1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ngOnInit()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-&gt;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sceneariosList()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-&gt;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getScenarios()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2994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HomeComponent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09472" y="2124454"/>
            <a:ext cx="7162800" cy="4715510"/>
            <a:chOff x="1109472" y="2124454"/>
            <a:chExt cx="7162800" cy="4715510"/>
          </a:xfrm>
        </p:grpSpPr>
        <p:sp>
          <p:nvSpPr>
            <p:cNvPr id="7" name="object 7"/>
            <p:cNvSpPr/>
            <p:nvPr/>
          </p:nvSpPr>
          <p:spPr>
            <a:xfrm>
              <a:off x="1109472" y="2124454"/>
              <a:ext cx="7162800" cy="4715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8522" y="2458974"/>
              <a:ext cx="5673090" cy="4036060"/>
            </a:xfrm>
            <a:custGeom>
              <a:avLst/>
              <a:gdLst/>
              <a:ahLst/>
              <a:cxnLst/>
              <a:rect l="l" t="t" r="r" b="b"/>
              <a:pathLst>
                <a:path w="5673090" h="4036060">
                  <a:moveTo>
                    <a:pt x="359664" y="2714244"/>
                  </a:moveTo>
                  <a:lnTo>
                    <a:pt x="1713102" y="2714244"/>
                  </a:lnTo>
                </a:path>
                <a:path w="5673090" h="4036060">
                  <a:moveTo>
                    <a:pt x="512064" y="4035552"/>
                  </a:moveTo>
                  <a:lnTo>
                    <a:pt x="5673089" y="4035552"/>
                  </a:lnTo>
                </a:path>
                <a:path w="5673090" h="4036060">
                  <a:moveTo>
                    <a:pt x="0" y="0"/>
                  </a:moveTo>
                  <a:lnTo>
                    <a:pt x="3099816" y="0"/>
                  </a:lnTo>
                </a:path>
                <a:path w="5673090" h="4036060">
                  <a:moveTo>
                    <a:pt x="1036320" y="2145792"/>
                  </a:moveTo>
                  <a:lnTo>
                    <a:pt x="3317113" y="2145792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2994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HomeComponent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251" y="2532888"/>
            <a:ext cx="8275320" cy="2865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279005" cy="264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app module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(app.module.ts</a:t>
            </a:r>
            <a:r>
              <a:rPr sz="28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file)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619DD1"/>
              </a:buClr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import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HttpClientModule and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</a:t>
            </a:r>
            <a:r>
              <a:rPr sz="24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HomeService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619DD1"/>
              </a:buClr>
              <a:buFont typeface="Arial"/>
              <a:buChar char="•"/>
            </a:pPr>
            <a:endParaRPr sz="35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add HttpClientModule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imports[]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arrays</a:t>
            </a:r>
            <a:r>
              <a:rPr sz="24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HomeService in providers[]</a:t>
            </a:r>
            <a:r>
              <a:rPr sz="2400" spc="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array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6189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module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(app.module.ts</a:t>
            </a:r>
            <a:r>
              <a:rPr sz="28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file)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6148" y="2106167"/>
            <a:ext cx="5857240" cy="4535805"/>
            <a:chOff x="1946148" y="2106167"/>
            <a:chExt cx="5857240" cy="4535805"/>
          </a:xfrm>
        </p:grpSpPr>
        <p:sp>
          <p:nvSpPr>
            <p:cNvPr id="7" name="object 7"/>
            <p:cNvSpPr/>
            <p:nvPr/>
          </p:nvSpPr>
          <p:spPr>
            <a:xfrm>
              <a:off x="2121408" y="2106167"/>
              <a:ext cx="5681472" cy="4535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3566" y="5217413"/>
              <a:ext cx="1741805" cy="649605"/>
            </a:xfrm>
            <a:custGeom>
              <a:avLst/>
              <a:gdLst/>
              <a:ahLst/>
              <a:cxnLst/>
              <a:rect l="l" t="t" r="r" b="b"/>
              <a:pathLst>
                <a:path w="1741804" h="649604">
                  <a:moveTo>
                    <a:pt x="739139" y="649224"/>
                  </a:moveTo>
                  <a:lnTo>
                    <a:pt x="1741678" y="649224"/>
                  </a:lnTo>
                </a:path>
                <a:path w="1741804" h="649604">
                  <a:moveTo>
                    <a:pt x="0" y="0"/>
                  </a:moveTo>
                  <a:lnTo>
                    <a:pt x="1353438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46148" y="2159507"/>
              <a:ext cx="5678424" cy="8244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2056" y="2185415"/>
              <a:ext cx="5590540" cy="736600"/>
            </a:xfrm>
            <a:custGeom>
              <a:avLst/>
              <a:gdLst/>
              <a:ahLst/>
              <a:cxnLst/>
              <a:rect l="l" t="t" r="r" b="b"/>
              <a:pathLst>
                <a:path w="5590540" h="736600">
                  <a:moveTo>
                    <a:pt x="0" y="736091"/>
                  </a:moveTo>
                  <a:lnTo>
                    <a:pt x="5590032" y="736091"/>
                  </a:lnTo>
                  <a:lnTo>
                    <a:pt x="5590032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995"/>
            <a:ext cx="7632065" cy="14770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back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 you can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use any technology</a:t>
            </a:r>
            <a:endParaRPr sz="28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create a RestFul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Web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Service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Spring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return a list of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ScenarioDTO</a:t>
            </a:r>
            <a:r>
              <a:rPr sz="28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1878" y="3422903"/>
            <a:ext cx="6812376" cy="1119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1689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Back</a:t>
            </a:r>
            <a:r>
              <a:rPr sz="2800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9347" y="2115310"/>
            <a:ext cx="7379208" cy="4654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86193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Scenario[] arrays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return by getScenarios()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method of HomeService will have fields with the  same name of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ScenarioDTO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return by back</a:t>
            </a:r>
            <a:r>
              <a:rPr sz="2800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3446" y="3714674"/>
            <a:ext cx="4242969" cy="1844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622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Now on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front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end, you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iterate over the  array on the home template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(.html file) using  </a:t>
            </a:r>
            <a:r>
              <a:rPr sz="2800" b="1" spc="-10" dirty="0">
                <a:solidFill>
                  <a:srgbClr val="404040"/>
                </a:solidFill>
                <a:latin typeface="Arial"/>
                <a:cs typeface="Arial"/>
              </a:rPr>
              <a:t>ngFor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directive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fields defined on  back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69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6655" y="3793235"/>
            <a:ext cx="8010144" cy="179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3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5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598409" cy="26644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SOFEA</a:t>
            </a:r>
            <a:r>
              <a:rPr sz="2800" spc="-1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advantages</a:t>
            </a:r>
            <a:endParaRPr sz="28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Scalability (processing, stateless,</a:t>
            </a:r>
            <a:r>
              <a:rPr sz="2400" spc="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caching)</a:t>
            </a:r>
            <a:endParaRPr sz="24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Interoperability (BaaS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Back-end as a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Service, 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Web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Mobile)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Offline</a:t>
            </a:r>
            <a:r>
              <a:rPr sz="24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Asynchronous development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( front-end x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back-end)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89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Communicate </a:t>
            </a:r>
            <a:r>
              <a:rPr spc="-80" dirty="0">
                <a:solidFill>
                  <a:srgbClr val="232852"/>
                </a:solidFill>
              </a:rPr>
              <a:t>with back</a:t>
            </a:r>
            <a:r>
              <a:rPr spc="-575" dirty="0">
                <a:solidFill>
                  <a:srgbClr val="232852"/>
                </a:solidFill>
              </a:rPr>
              <a:t> </a:t>
            </a:r>
            <a:r>
              <a:rPr spc="-70" dirty="0">
                <a:solidFill>
                  <a:srgbClr val="232852"/>
                </a:solidFill>
              </a:rPr>
              <a:t>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622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Now on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front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end, you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iterate over the  array on the home template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(.html file) using  </a:t>
            </a:r>
            <a:r>
              <a:rPr sz="2800" b="1" spc="-10" dirty="0">
                <a:solidFill>
                  <a:srgbClr val="404040"/>
                </a:solidFill>
                <a:latin typeface="Arial"/>
                <a:cs typeface="Arial"/>
              </a:rPr>
              <a:t>ngFor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directive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fields defined on  back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2475" y="3468623"/>
            <a:ext cx="6403848" cy="261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600200"/>
            <a:ext cx="8229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865745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64135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Routes is a functionally that helps your  application to become a Single Page</a:t>
            </a:r>
            <a:r>
              <a:rPr sz="28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It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redirect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user to another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component without  reload the page or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call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back</a:t>
            </a:r>
            <a:r>
              <a:rPr sz="2800" spc="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6670040" cy="1391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create 2 new components charts and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scenarios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And a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new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file</a:t>
            </a:r>
            <a:r>
              <a:rPr sz="28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app.routing.ts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9619" y="3122676"/>
            <a:ext cx="3412490" cy="3485515"/>
            <a:chOff x="769619" y="3122676"/>
            <a:chExt cx="3412490" cy="3485515"/>
          </a:xfrm>
        </p:grpSpPr>
        <p:sp>
          <p:nvSpPr>
            <p:cNvPr id="7" name="object 7"/>
            <p:cNvSpPr/>
            <p:nvPr/>
          </p:nvSpPr>
          <p:spPr>
            <a:xfrm>
              <a:off x="769619" y="3122676"/>
              <a:ext cx="2987040" cy="3485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35274" y="3785742"/>
              <a:ext cx="847090" cy="2620010"/>
            </a:xfrm>
            <a:custGeom>
              <a:avLst/>
              <a:gdLst/>
              <a:ahLst/>
              <a:cxnLst/>
              <a:rect l="l" t="t" r="r" b="b"/>
              <a:pathLst>
                <a:path w="847089" h="2620010">
                  <a:moveTo>
                    <a:pt x="846709" y="2546477"/>
                  </a:moveTo>
                  <a:lnTo>
                    <a:pt x="73507" y="2546477"/>
                  </a:lnTo>
                  <a:lnTo>
                    <a:pt x="116078" y="2521674"/>
                  </a:lnTo>
                  <a:lnTo>
                    <a:pt x="118110" y="2513749"/>
                  </a:lnTo>
                  <a:lnTo>
                    <a:pt x="110998" y="2501379"/>
                  </a:lnTo>
                  <a:lnTo>
                    <a:pt x="102997" y="2499296"/>
                  </a:lnTo>
                  <a:lnTo>
                    <a:pt x="0" y="2559431"/>
                  </a:lnTo>
                  <a:lnTo>
                    <a:pt x="102997" y="2619565"/>
                  </a:lnTo>
                  <a:lnTo>
                    <a:pt x="110998" y="2617470"/>
                  </a:lnTo>
                  <a:lnTo>
                    <a:pt x="118110" y="2605113"/>
                  </a:lnTo>
                  <a:lnTo>
                    <a:pt x="116078" y="2597188"/>
                  </a:lnTo>
                  <a:lnTo>
                    <a:pt x="73507" y="2572385"/>
                  </a:lnTo>
                  <a:lnTo>
                    <a:pt x="846709" y="2572385"/>
                  </a:lnTo>
                  <a:lnTo>
                    <a:pt x="846709" y="2546477"/>
                  </a:lnTo>
                  <a:close/>
                </a:path>
                <a:path w="847089" h="2620010">
                  <a:moveTo>
                    <a:pt x="846709" y="1046861"/>
                  </a:moveTo>
                  <a:lnTo>
                    <a:pt x="73494" y="1046861"/>
                  </a:lnTo>
                  <a:lnTo>
                    <a:pt x="109855" y="1025652"/>
                  </a:lnTo>
                  <a:lnTo>
                    <a:pt x="116078" y="1022096"/>
                  </a:lnTo>
                  <a:lnTo>
                    <a:pt x="118110" y="1014095"/>
                  </a:lnTo>
                  <a:lnTo>
                    <a:pt x="114554" y="1007999"/>
                  </a:lnTo>
                  <a:lnTo>
                    <a:pt x="110998" y="1001776"/>
                  </a:lnTo>
                  <a:lnTo>
                    <a:pt x="102997" y="999744"/>
                  </a:lnTo>
                  <a:lnTo>
                    <a:pt x="0" y="1059815"/>
                  </a:lnTo>
                  <a:lnTo>
                    <a:pt x="102997" y="1119886"/>
                  </a:lnTo>
                  <a:lnTo>
                    <a:pt x="110998" y="1117854"/>
                  </a:lnTo>
                  <a:lnTo>
                    <a:pt x="114554" y="1111631"/>
                  </a:lnTo>
                  <a:lnTo>
                    <a:pt x="118110" y="1105535"/>
                  </a:lnTo>
                  <a:lnTo>
                    <a:pt x="116078" y="1097534"/>
                  </a:lnTo>
                  <a:lnTo>
                    <a:pt x="109855" y="1093978"/>
                  </a:lnTo>
                  <a:lnTo>
                    <a:pt x="73494" y="1072769"/>
                  </a:lnTo>
                  <a:lnTo>
                    <a:pt x="846709" y="1072769"/>
                  </a:lnTo>
                  <a:lnTo>
                    <a:pt x="846709" y="1046861"/>
                  </a:lnTo>
                  <a:close/>
                </a:path>
                <a:path w="847089" h="2620010">
                  <a:moveTo>
                    <a:pt x="846709" y="47117"/>
                  </a:moveTo>
                  <a:lnTo>
                    <a:pt x="73494" y="47117"/>
                  </a:lnTo>
                  <a:lnTo>
                    <a:pt x="109855" y="25908"/>
                  </a:lnTo>
                  <a:lnTo>
                    <a:pt x="116078" y="22352"/>
                  </a:lnTo>
                  <a:lnTo>
                    <a:pt x="118110" y="14351"/>
                  </a:lnTo>
                  <a:lnTo>
                    <a:pt x="114554" y="8255"/>
                  </a:lnTo>
                  <a:lnTo>
                    <a:pt x="110998" y="2032"/>
                  </a:lnTo>
                  <a:lnTo>
                    <a:pt x="102997" y="0"/>
                  </a:lnTo>
                  <a:lnTo>
                    <a:pt x="0" y="60071"/>
                  </a:lnTo>
                  <a:lnTo>
                    <a:pt x="102997" y="120142"/>
                  </a:lnTo>
                  <a:lnTo>
                    <a:pt x="110998" y="118110"/>
                  </a:lnTo>
                  <a:lnTo>
                    <a:pt x="114554" y="111887"/>
                  </a:lnTo>
                  <a:lnTo>
                    <a:pt x="118110" y="105791"/>
                  </a:lnTo>
                  <a:lnTo>
                    <a:pt x="116078" y="97790"/>
                  </a:lnTo>
                  <a:lnTo>
                    <a:pt x="109855" y="94234"/>
                  </a:lnTo>
                  <a:lnTo>
                    <a:pt x="73494" y="73025"/>
                  </a:lnTo>
                  <a:lnTo>
                    <a:pt x="846709" y="73025"/>
                  </a:lnTo>
                  <a:lnTo>
                    <a:pt x="846709" y="471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63015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the file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app.routing.ts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we will declare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root  routes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of our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6044" y="2529838"/>
            <a:ext cx="5666232" cy="4293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887334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Declare a appRoutes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variable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of the type Routes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is a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with two fields: the path and the  component</a:t>
            </a:r>
            <a:endParaRPr sz="2800">
              <a:latin typeface="Arial"/>
              <a:cs typeface="Arial"/>
            </a:endParaRPr>
          </a:p>
          <a:p>
            <a:pPr marL="194945" marR="107696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When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access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one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path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application will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redirect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for the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 component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1139" y="4055364"/>
            <a:ext cx="6595872" cy="2453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409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Declare a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const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with the routes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root</a:t>
            </a:r>
            <a:r>
              <a:rPr sz="2800" spc="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routes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0124" y="2535935"/>
            <a:ext cx="8660892" cy="1940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1170" y="4534661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90">
                <a:moveTo>
                  <a:pt x="0" y="0"/>
                </a:moveTo>
                <a:lnTo>
                  <a:pt x="1164208" y="0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6835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And import this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const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the</a:t>
            </a:r>
            <a:r>
              <a:rPr sz="2800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app.module.ts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82852" y="2503931"/>
            <a:ext cx="6329680" cy="3634740"/>
            <a:chOff x="1482852" y="2503931"/>
            <a:chExt cx="6329680" cy="3634740"/>
          </a:xfrm>
        </p:grpSpPr>
        <p:sp>
          <p:nvSpPr>
            <p:cNvPr id="7" name="object 7"/>
            <p:cNvSpPr/>
            <p:nvPr/>
          </p:nvSpPr>
          <p:spPr>
            <a:xfrm>
              <a:off x="1482852" y="2503931"/>
              <a:ext cx="6329171" cy="3634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95322" y="5779769"/>
              <a:ext cx="1164590" cy="0"/>
            </a:xfrm>
            <a:custGeom>
              <a:avLst/>
              <a:gdLst/>
              <a:ahLst/>
              <a:cxnLst/>
              <a:rect l="l" t="t" r="r" b="b"/>
              <a:pathLst>
                <a:path w="1164589">
                  <a:moveTo>
                    <a:pt x="0" y="0"/>
                  </a:moveTo>
                  <a:lnTo>
                    <a:pt x="1164208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2995" y="4428744"/>
            <a:ext cx="4483100" cy="2260600"/>
            <a:chOff x="1872995" y="4428744"/>
            <a:chExt cx="4483100" cy="2260600"/>
          </a:xfrm>
        </p:grpSpPr>
        <p:sp>
          <p:nvSpPr>
            <p:cNvPr id="3" name="object 3"/>
            <p:cNvSpPr/>
            <p:nvPr/>
          </p:nvSpPr>
          <p:spPr>
            <a:xfrm>
              <a:off x="1872995" y="4428744"/>
              <a:ext cx="4483100" cy="2260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32481" y="5666994"/>
              <a:ext cx="3754754" cy="0"/>
            </a:xfrm>
            <a:custGeom>
              <a:avLst/>
              <a:gdLst/>
              <a:ahLst/>
              <a:cxnLst/>
              <a:rect l="l" t="t" r="r" b="b"/>
              <a:pathLst>
                <a:path w="3754754">
                  <a:moveTo>
                    <a:pt x="0" y="0"/>
                  </a:moveTo>
                  <a:lnTo>
                    <a:pt x="3754501" y="0"/>
                  </a:lnTo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624329"/>
            <a:ext cx="7766684" cy="190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Now we have to indicate where the html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code of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component will be drawn in our</a:t>
            </a:r>
            <a:r>
              <a:rPr sz="2800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will indicate this with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router-outlet</a:t>
            </a:r>
            <a:r>
              <a:rPr sz="2800" b="1" spc="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tag.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7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put this tag on the</a:t>
            </a:r>
            <a:r>
              <a:rPr sz="2800" spc="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app.component.html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78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66709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1097280" indent="-182880" algn="just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the Home component we will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let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just the  common</a:t>
            </a:r>
            <a:r>
              <a:rPr sz="28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code.</a:t>
            </a:r>
            <a:endParaRPr sz="2800">
              <a:latin typeface="Arial"/>
              <a:cs typeface="Arial"/>
            </a:endParaRPr>
          </a:p>
          <a:p>
            <a:pPr marL="194945" marR="5080" indent="-182880" algn="just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When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user access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path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“/scenarios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”, the  code of ScenariosComponent will be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rendered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app.component.html</a:t>
            </a:r>
            <a:endParaRPr sz="2800">
              <a:latin typeface="Arial"/>
              <a:cs typeface="Arial"/>
            </a:endParaRPr>
          </a:p>
          <a:p>
            <a:pPr marL="194945" marR="538480" indent="-182880" algn="just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When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user access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path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“/charts”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, the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code of ChartsComponent will be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rendered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app.component.html.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79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3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5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50200" cy="3221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1312545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Angular uses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concept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of Single Page  Application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Arial"/>
                <a:cs typeface="Arial"/>
              </a:rPr>
              <a:t>(SPA)</a:t>
            </a:r>
            <a:endParaRPr sz="28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SPA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 application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 unique html file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but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 fully  contained applications in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browser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do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need 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make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requests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new pages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on the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server.</a:t>
            </a:r>
            <a:endParaRPr sz="2400">
              <a:latin typeface="Arial"/>
              <a:cs typeface="Arial"/>
            </a:endParaRPr>
          </a:p>
          <a:p>
            <a:pPr marL="469900" marR="126364" lvl="1" indent="-183515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Usually </a:t>
            </a:r>
            <a:r>
              <a:rPr sz="2400" spc="-65" dirty="0">
                <a:solidFill>
                  <a:srgbClr val="404040"/>
                </a:solidFill>
                <a:latin typeface="Arial"/>
                <a:cs typeface="Arial"/>
              </a:rPr>
              <a:t>SPA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makes request just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data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will be  show inside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pages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(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accessing back end  REST+JSON</a:t>
            </a:r>
            <a:r>
              <a:rPr sz="2400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services)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367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Accessing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path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“”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3307" y="2415539"/>
            <a:ext cx="4978400" cy="386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5374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Accessing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path</a:t>
            </a:r>
            <a:r>
              <a:rPr sz="28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“/scenarios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0135" y="2305811"/>
            <a:ext cx="5582411" cy="4171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4838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Accessing the path</a:t>
            </a:r>
            <a:r>
              <a:rPr sz="28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“/charts”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55648" y="2380488"/>
            <a:ext cx="55626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3363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80" dirty="0">
                <a:solidFill>
                  <a:srgbClr val="232852"/>
                </a:solidFill>
              </a:rPr>
              <a:t> </a:t>
            </a:r>
            <a:r>
              <a:rPr spc="-85" dirty="0">
                <a:solidFill>
                  <a:srgbClr val="232852"/>
                </a:solidFill>
              </a:rPr>
              <a:t>Routes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3425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30" dirty="0">
                <a:solidFill>
                  <a:srgbClr val="404040"/>
                </a:solidFill>
                <a:latin typeface="Arial"/>
                <a:cs typeface="Arial"/>
              </a:rPr>
              <a:t>We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redirect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from a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link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without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reload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 page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using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directive</a:t>
            </a:r>
            <a:r>
              <a:rPr sz="2800" spc="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routerLink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148" y="2910839"/>
            <a:ext cx="9103360" cy="1123315"/>
            <a:chOff x="41148" y="2910839"/>
            <a:chExt cx="9103360" cy="1123315"/>
          </a:xfrm>
        </p:grpSpPr>
        <p:sp>
          <p:nvSpPr>
            <p:cNvPr id="7" name="object 7"/>
            <p:cNvSpPr/>
            <p:nvPr/>
          </p:nvSpPr>
          <p:spPr>
            <a:xfrm>
              <a:off x="41148" y="2910839"/>
              <a:ext cx="9102851" cy="11231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4108" y="3724655"/>
              <a:ext cx="2258060" cy="0"/>
            </a:xfrm>
            <a:custGeom>
              <a:avLst/>
              <a:gdLst/>
              <a:ahLst/>
              <a:cxnLst/>
              <a:rect l="l" t="t" r="r" b="b"/>
              <a:pathLst>
                <a:path w="2258060">
                  <a:moveTo>
                    <a:pt x="0" y="0"/>
                  </a:moveTo>
                  <a:lnTo>
                    <a:pt x="2257933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496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114" dirty="0">
                <a:solidFill>
                  <a:srgbClr val="232852"/>
                </a:solidFill>
              </a:rPr>
              <a:t>Versioning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59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1916" y="2493264"/>
            <a:ext cx="6988242" cy="3421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496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114" dirty="0">
                <a:solidFill>
                  <a:srgbClr val="232852"/>
                </a:solidFill>
              </a:rPr>
              <a:t>Versioning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59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5558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Angular/cli automatically create a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.gitignore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file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ignore the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node_modules</a:t>
            </a:r>
            <a:r>
              <a:rPr sz="2800" b="1" spc="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1992" y="3002279"/>
            <a:ext cx="4699000" cy="257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496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114" dirty="0">
                <a:solidFill>
                  <a:srgbClr val="232852"/>
                </a:solidFill>
              </a:rPr>
              <a:t>Versioning </a:t>
            </a:r>
            <a:r>
              <a:rPr spc="-70" dirty="0">
                <a:solidFill>
                  <a:srgbClr val="232852"/>
                </a:solidFill>
              </a:rPr>
              <a:t>the</a:t>
            </a:r>
            <a:r>
              <a:rPr spc="-459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31784" cy="400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149225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This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happens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because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this directory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contains all 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dependence of project and is very big.</a:t>
            </a:r>
            <a:endParaRPr sz="28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When you clone a angular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( that should  not contains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node_modules),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can restore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it with the command </a:t>
            </a:r>
            <a:r>
              <a:rPr sz="2800" b="1" spc="-10" dirty="0">
                <a:solidFill>
                  <a:srgbClr val="404040"/>
                </a:solidFill>
                <a:latin typeface="Arial"/>
                <a:cs typeface="Arial"/>
              </a:rPr>
              <a:t>npm</a:t>
            </a:r>
            <a:r>
              <a:rPr sz="2800" b="1" spc="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/>
                <a:cs typeface="Arial"/>
              </a:rPr>
              <a:t>install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01854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Char char="•"/>
              <a:tabLst>
                <a:tab pos="1019175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git clone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url_to_my_project</a:t>
            </a:r>
            <a:endParaRPr sz="2400">
              <a:latin typeface="Arial"/>
              <a:cs typeface="Arial"/>
            </a:endParaRPr>
          </a:p>
          <a:p>
            <a:pPr marL="1018540" lvl="1" indent="-183515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Char char="•"/>
              <a:tabLst>
                <a:tab pos="1019175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cd project_directory</a:t>
            </a:r>
            <a:endParaRPr sz="2400">
              <a:latin typeface="Arial"/>
              <a:cs typeface="Arial"/>
            </a:endParaRPr>
          </a:p>
          <a:p>
            <a:pPr marL="1018540" lvl="1" indent="-183515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Char char="•"/>
              <a:tabLst>
                <a:tab pos="1019175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npm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install</a:t>
            </a:r>
            <a:endParaRPr sz="2400">
              <a:latin typeface="Arial"/>
              <a:cs typeface="Arial"/>
            </a:endParaRPr>
          </a:p>
          <a:p>
            <a:pPr marL="1018540" lvl="1" indent="-183515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Char char="•"/>
              <a:tabLst>
                <a:tab pos="1019175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ng 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639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125" dirty="0">
                <a:solidFill>
                  <a:srgbClr val="232852"/>
                </a:solidFill>
              </a:rPr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440386"/>
            <a:ext cx="8229600" cy="3441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639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125" dirty="0">
                <a:solidFill>
                  <a:srgbClr val="232852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995"/>
            <a:ext cx="7610475" cy="19037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can manage different</a:t>
            </a:r>
            <a:r>
              <a:rPr sz="2800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environments</a:t>
            </a:r>
            <a:endParaRPr sz="28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Angular create under src </a:t>
            </a:r>
            <a:r>
              <a:rPr sz="2800" spc="-20" dirty="0">
                <a:solidFill>
                  <a:srgbClr val="404040"/>
                </a:solidFill>
                <a:latin typeface="Arial"/>
                <a:cs typeface="Arial"/>
              </a:rPr>
              <a:t>directory,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directory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named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environments,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where you can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configure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global</a:t>
            </a:r>
            <a:r>
              <a:rPr sz="2800" spc="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constants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73907" y="3710940"/>
            <a:ext cx="2615565" cy="2993390"/>
            <a:chOff x="3073907" y="3710940"/>
            <a:chExt cx="2615565" cy="2993390"/>
          </a:xfrm>
        </p:grpSpPr>
        <p:sp>
          <p:nvSpPr>
            <p:cNvPr id="7" name="object 7"/>
            <p:cNvSpPr/>
            <p:nvPr/>
          </p:nvSpPr>
          <p:spPr>
            <a:xfrm>
              <a:off x="3073907" y="3710940"/>
              <a:ext cx="2615184" cy="2993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6495" y="5583936"/>
              <a:ext cx="2289048" cy="10942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32403" y="5609844"/>
              <a:ext cx="2200910" cy="1005840"/>
            </a:xfrm>
            <a:custGeom>
              <a:avLst/>
              <a:gdLst/>
              <a:ahLst/>
              <a:cxnLst/>
              <a:rect l="l" t="t" r="r" b="b"/>
              <a:pathLst>
                <a:path w="2200910" h="1005840">
                  <a:moveTo>
                    <a:pt x="0" y="1005839"/>
                  </a:moveTo>
                  <a:lnTo>
                    <a:pt x="2200656" y="1005839"/>
                  </a:lnTo>
                  <a:lnTo>
                    <a:pt x="2200656" y="0"/>
                  </a:lnTo>
                  <a:lnTo>
                    <a:pt x="0" y="0"/>
                  </a:lnTo>
                  <a:lnTo>
                    <a:pt x="0" y="1005839"/>
                  </a:lnTo>
                  <a:close/>
                </a:path>
              </a:pathLst>
            </a:custGeom>
            <a:ln w="914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639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125" dirty="0">
                <a:solidFill>
                  <a:srgbClr val="232852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2707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Define the environments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you will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have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 environments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array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.angular-cli.json</a:t>
            </a:r>
            <a:r>
              <a:rPr sz="2800" b="1" spc="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file: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89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3422903"/>
            <a:ext cx="6333744" cy="1709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337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</a:t>
            </a:r>
            <a:r>
              <a:rPr spc="-250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6177"/>
            <a:ext cx="7888605" cy="17862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90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Single Page Application</a:t>
            </a:r>
            <a:r>
              <a:rPr sz="2800" spc="-229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Advantages:</a:t>
            </a:r>
            <a:endParaRPr sz="28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9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Faster,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eliminate the download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html,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js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css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code  in each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request</a:t>
            </a:r>
            <a:endParaRPr sz="240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Possibility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create 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off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line</a:t>
            </a:r>
            <a:r>
              <a:rPr sz="2400" spc="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applications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639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125" dirty="0">
                <a:solidFill>
                  <a:srgbClr val="232852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995"/>
            <a:ext cx="7809230" cy="25019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7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environment.ts is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default</a:t>
            </a:r>
            <a:r>
              <a:rPr sz="28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environment</a:t>
            </a:r>
            <a:endParaRPr sz="28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can specify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environment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on the moment  of the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build</a:t>
            </a:r>
            <a:endParaRPr sz="2800">
              <a:latin typeface="Arial"/>
              <a:cs typeface="Arial"/>
            </a:endParaRPr>
          </a:p>
          <a:p>
            <a:pPr marL="2540000" lvl="1" indent="-184150">
              <a:lnSpc>
                <a:spcPct val="100000"/>
              </a:lnSpc>
              <a:spcBef>
                <a:spcPts val="670"/>
              </a:spcBef>
              <a:buClr>
                <a:srgbClr val="619DD1"/>
              </a:buClr>
              <a:buSzPct val="83928"/>
              <a:buFont typeface="Arial"/>
              <a:buChar char="•"/>
              <a:tabLst>
                <a:tab pos="2540635" algn="l"/>
              </a:tabLst>
            </a:pP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ng build</a:t>
            </a:r>
            <a:r>
              <a:rPr sz="2800" b="1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--env=test</a:t>
            </a:r>
            <a:endParaRPr sz="2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This is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very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useful to define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api</a:t>
            </a:r>
            <a:r>
              <a:rPr sz="2800" spc="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url.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5376" y="4425696"/>
            <a:ext cx="5020056" cy="1673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6395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Environment</a:t>
            </a:r>
            <a:r>
              <a:rPr spc="-370" dirty="0">
                <a:solidFill>
                  <a:srgbClr val="232852"/>
                </a:solidFill>
              </a:rPr>
              <a:t> </a:t>
            </a:r>
            <a:r>
              <a:rPr spc="-125" dirty="0">
                <a:solidFill>
                  <a:srgbClr val="232852"/>
                </a:solidFill>
              </a:rPr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8168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90" dirty="0">
                <a:solidFill>
                  <a:srgbClr val="404040"/>
                </a:solidFill>
                <a:latin typeface="Arial"/>
                <a:cs typeface="Arial"/>
              </a:rPr>
              <a:t>You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can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import env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file in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components, services,  etc…,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like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7552" y="2939795"/>
            <a:ext cx="7421880" cy="269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855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Build </a:t>
            </a:r>
            <a:r>
              <a:rPr spc="-50" dirty="0">
                <a:solidFill>
                  <a:srgbClr val="232852"/>
                </a:solidFill>
              </a:rPr>
              <a:t>to</a:t>
            </a:r>
            <a:r>
              <a:rPr spc="-484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1183" y="2136452"/>
            <a:ext cx="6700766" cy="429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192" y="2977895"/>
            <a:ext cx="4927600" cy="3708400"/>
            <a:chOff x="3060192" y="2977895"/>
            <a:chExt cx="4927600" cy="3708400"/>
          </a:xfrm>
        </p:grpSpPr>
        <p:sp>
          <p:nvSpPr>
            <p:cNvPr id="3" name="object 3"/>
            <p:cNvSpPr/>
            <p:nvPr/>
          </p:nvSpPr>
          <p:spPr>
            <a:xfrm>
              <a:off x="3060192" y="2977895"/>
              <a:ext cx="4927600" cy="370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20212" y="4162043"/>
              <a:ext cx="2872740" cy="5120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0598" y="4202429"/>
              <a:ext cx="2755900" cy="394970"/>
            </a:xfrm>
            <a:custGeom>
              <a:avLst/>
              <a:gdLst/>
              <a:ahLst/>
              <a:cxnLst/>
              <a:rect l="l" t="t" r="r" b="b"/>
              <a:pathLst>
                <a:path w="2755900" h="394970">
                  <a:moveTo>
                    <a:pt x="0" y="394716"/>
                  </a:moveTo>
                  <a:lnTo>
                    <a:pt x="2755392" y="394716"/>
                  </a:lnTo>
                  <a:lnTo>
                    <a:pt x="2755392" y="0"/>
                  </a:lnTo>
                  <a:lnTo>
                    <a:pt x="0" y="0"/>
                  </a:lnTo>
                  <a:lnTo>
                    <a:pt x="0" y="394716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855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Build </a:t>
            </a:r>
            <a:r>
              <a:rPr spc="-50" dirty="0">
                <a:solidFill>
                  <a:srgbClr val="232852"/>
                </a:solidFill>
              </a:rPr>
              <a:t>to</a:t>
            </a:r>
            <a:r>
              <a:rPr spc="-484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Production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624329"/>
            <a:ext cx="78511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Edit the index.html to set the &lt;base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href&gt;  appropriately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with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context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of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application,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ending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with</a:t>
            </a:r>
            <a:r>
              <a:rPr sz="28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Arial"/>
                <a:cs typeface="Arial"/>
              </a:rPr>
              <a:t>“/”</a:t>
            </a:r>
            <a:r>
              <a:rPr sz="2800" i="1" spc="5" dirty="0">
                <a:solidFill>
                  <a:srgbClr val="404040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855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Build </a:t>
            </a:r>
            <a:r>
              <a:rPr spc="-50" dirty="0">
                <a:solidFill>
                  <a:srgbClr val="232852"/>
                </a:solidFill>
              </a:rPr>
              <a:t>to</a:t>
            </a:r>
            <a:r>
              <a:rPr spc="-484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875270" cy="351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49275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165" dirty="0">
                <a:solidFill>
                  <a:srgbClr val="404040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build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project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to production, we use this  command:</a:t>
            </a:r>
            <a:endParaRPr sz="2800">
              <a:latin typeface="Arial"/>
              <a:cs typeface="Arial"/>
            </a:endParaRPr>
          </a:p>
          <a:p>
            <a:pPr marL="1807845">
              <a:lnSpc>
                <a:spcPct val="100000"/>
              </a:lnSpc>
              <a:spcBef>
                <a:spcPts val="675"/>
              </a:spcBef>
            </a:pP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ng build --prod</a:t>
            </a:r>
            <a:r>
              <a:rPr sz="2800" b="1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--env=prod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Arial"/>
              <a:cs typeface="Arial"/>
            </a:endParaRPr>
          </a:p>
          <a:p>
            <a:pPr marL="469900" marR="6350" lvl="1" indent="-183515">
              <a:lnSpc>
                <a:spcPct val="100000"/>
              </a:lnSpc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prod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option will minify all files and do another cool  things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format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files do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production.</a:t>
            </a:r>
            <a:endParaRPr sz="2400">
              <a:latin typeface="Arial"/>
              <a:cs typeface="Arial"/>
            </a:endParaRPr>
          </a:p>
          <a:p>
            <a:pPr marL="469900" marR="5080" lvl="1" indent="-183515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env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option will build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correct environment file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to 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855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Build </a:t>
            </a:r>
            <a:r>
              <a:rPr spc="-50" dirty="0">
                <a:solidFill>
                  <a:srgbClr val="232852"/>
                </a:solidFill>
              </a:rPr>
              <a:t>to</a:t>
            </a:r>
            <a:r>
              <a:rPr spc="-484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6466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build will generated a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dist</a:t>
            </a:r>
            <a:r>
              <a:rPr sz="2800" b="1" spc="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directory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9891" y="2788920"/>
            <a:ext cx="7823200" cy="3963035"/>
            <a:chOff x="659891" y="2788920"/>
            <a:chExt cx="7823200" cy="3963035"/>
          </a:xfrm>
        </p:grpSpPr>
        <p:sp>
          <p:nvSpPr>
            <p:cNvPr id="7" name="object 7"/>
            <p:cNvSpPr/>
            <p:nvPr/>
          </p:nvSpPr>
          <p:spPr>
            <a:xfrm>
              <a:off x="659891" y="2814828"/>
              <a:ext cx="7823200" cy="3937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9168" y="2788920"/>
              <a:ext cx="2209800" cy="4815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075" y="2814828"/>
              <a:ext cx="2121535" cy="393700"/>
            </a:xfrm>
            <a:custGeom>
              <a:avLst/>
              <a:gdLst/>
              <a:ahLst/>
              <a:cxnLst/>
              <a:rect l="l" t="t" r="r" b="b"/>
              <a:pathLst>
                <a:path w="2121535" h="393700">
                  <a:moveTo>
                    <a:pt x="0" y="393191"/>
                  </a:moveTo>
                  <a:lnTo>
                    <a:pt x="2121407" y="393191"/>
                  </a:lnTo>
                  <a:lnTo>
                    <a:pt x="2121407" y="0"/>
                  </a:lnTo>
                  <a:lnTo>
                    <a:pt x="0" y="0"/>
                  </a:lnTo>
                  <a:lnTo>
                    <a:pt x="0" y="393191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855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Build </a:t>
            </a:r>
            <a:r>
              <a:rPr spc="-50" dirty="0">
                <a:solidFill>
                  <a:srgbClr val="232852"/>
                </a:solidFill>
              </a:rPr>
              <a:t>to</a:t>
            </a:r>
            <a:r>
              <a:rPr spc="-484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329"/>
            <a:ext cx="7906384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95"/>
              </a:spcBef>
              <a:buClr>
                <a:srgbClr val="619DD1"/>
              </a:buClr>
              <a:buSzPct val="83928"/>
              <a:buFont typeface="Arial"/>
              <a:buChar char="•"/>
              <a:tabLst>
                <a:tab pos="195580" algn="l"/>
              </a:tabLst>
            </a:pP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Rename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dist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directory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as application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context 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name (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same name of base href in</a:t>
            </a:r>
            <a:r>
              <a:rPr sz="2800" b="1" spc="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/>
                <a:cs typeface="Arial"/>
              </a:rPr>
              <a:t>index.html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94945" marR="728345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3928"/>
              <a:buChar char="•"/>
              <a:tabLst>
                <a:tab pos="195580" algn="l"/>
              </a:tabLst>
            </a:pP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Copy the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directory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put inside a </a:t>
            </a:r>
            <a:r>
              <a:rPr sz="2800" spc="-10" dirty="0">
                <a:solidFill>
                  <a:srgbClr val="404040"/>
                </a:solidFill>
                <a:latin typeface="Arial"/>
                <a:cs typeface="Arial"/>
              </a:rPr>
              <a:t>HTTP </a:t>
            </a:r>
            <a:r>
              <a:rPr sz="2800" spc="-5" dirty="0">
                <a:solidFill>
                  <a:srgbClr val="404040"/>
                </a:solidFill>
                <a:latin typeface="Arial"/>
                <a:cs typeface="Arial"/>
              </a:rPr>
              <a:t>Server  (apache, tomcat,</a:t>
            </a:r>
            <a:r>
              <a:rPr sz="2800" spc="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Arial"/>
                <a:cs typeface="Arial"/>
              </a:rPr>
              <a:t>etc)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4772" y="3977640"/>
            <a:ext cx="5844539" cy="2673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855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85" dirty="0">
                <a:solidFill>
                  <a:srgbClr val="232852"/>
                </a:solidFill>
              </a:rPr>
              <a:t>Build </a:t>
            </a:r>
            <a:r>
              <a:rPr spc="-50" dirty="0">
                <a:solidFill>
                  <a:srgbClr val="232852"/>
                </a:solidFill>
              </a:rPr>
              <a:t>to</a:t>
            </a:r>
            <a:r>
              <a:rPr spc="-484" dirty="0">
                <a:solidFill>
                  <a:srgbClr val="232852"/>
                </a:solidFill>
              </a:rPr>
              <a:t> </a:t>
            </a:r>
            <a:r>
              <a:rPr spc="-95" dirty="0">
                <a:solidFill>
                  <a:srgbClr val="232852"/>
                </a:solidFill>
              </a:rPr>
              <a:t>Production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97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1580" y="2241804"/>
            <a:ext cx="6408420" cy="3373120"/>
            <a:chOff x="1211580" y="2241804"/>
            <a:chExt cx="6408420" cy="3373120"/>
          </a:xfrm>
        </p:grpSpPr>
        <p:sp>
          <p:nvSpPr>
            <p:cNvPr id="6" name="object 6"/>
            <p:cNvSpPr/>
            <p:nvPr/>
          </p:nvSpPr>
          <p:spPr>
            <a:xfrm>
              <a:off x="1211580" y="2281428"/>
              <a:ext cx="6408420" cy="33329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1580" y="2243328"/>
              <a:ext cx="6374892" cy="5074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1444" y="2241804"/>
              <a:ext cx="2688335" cy="5867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11830" y="2282190"/>
              <a:ext cx="2571115" cy="469900"/>
            </a:xfrm>
            <a:custGeom>
              <a:avLst/>
              <a:gdLst/>
              <a:ahLst/>
              <a:cxnLst/>
              <a:rect l="l" t="t" r="r" b="b"/>
              <a:pathLst>
                <a:path w="2571115" h="469900">
                  <a:moveTo>
                    <a:pt x="0" y="469391"/>
                  </a:moveTo>
                  <a:lnTo>
                    <a:pt x="2570988" y="469391"/>
                  </a:lnTo>
                  <a:lnTo>
                    <a:pt x="2570988" y="0"/>
                  </a:lnTo>
                  <a:lnTo>
                    <a:pt x="0" y="0"/>
                  </a:lnTo>
                  <a:lnTo>
                    <a:pt x="0" y="469391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411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</a:t>
            </a:r>
            <a:r>
              <a:rPr spc="-95" dirty="0">
                <a:solidFill>
                  <a:srgbClr val="232852"/>
                </a:solidFill>
              </a:rPr>
              <a:t>Commands</a:t>
            </a:r>
            <a:r>
              <a:rPr spc="-330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552320"/>
            <a:ext cx="7327265" cy="38309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latin typeface="Arial"/>
                <a:cs typeface="Arial"/>
              </a:rPr>
              <a:t>ng </a:t>
            </a:r>
            <a:r>
              <a:rPr sz="2400" b="1" dirty="0">
                <a:latin typeface="Arial"/>
                <a:cs typeface="Arial"/>
              </a:rPr>
              <a:t>new </a:t>
            </a:r>
            <a:r>
              <a:rPr sz="2400" b="1" i="1" spc="-5" dirty="0">
                <a:latin typeface="Arial"/>
                <a:cs typeface="Arial"/>
              </a:rPr>
              <a:t>name </a:t>
            </a:r>
            <a:r>
              <a:rPr sz="2400" dirty="0">
                <a:latin typeface="Arial"/>
                <a:cs typeface="Arial"/>
              </a:rPr>
              <a:t>(create </a:t>
            </a:r>
            <a:r>
              <a:rPr sz="2400" spc="-5" dirty="0">
                <a:latin typeface="Arial"/>
                <a:cs typeface="Arial"/>
              </a:rPr>
              <a:t>a new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project)</a:t>
            </a:r>
            <a:endParaRPr sz="240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195580" algn="l"/>
                <a:tab pos="1971039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npm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install	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(download all dependences and restore  node_modules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directory)</a:t>
            </a:r>
            <a:endParaRPr sz="2400">
              <a:latin typeface="Arial"/>
              <a:cs typeface="Arial"/>
            </a:endParaRPr>
          </a:p>
          <a:p>
            <a:pPr marL="194945" marR="804545" indent="-182880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ng server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(run the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application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development  localhost:4200)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ng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g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m </a:t>
            </a:r>
            <a:r>
              <a:rPr sz="2400" b="1" i="1" spc="-5" dirty="0">
                <a:solidFill>
                  <a:srgbClr val="404040"/>
                </a:solidFill>
                <a:latin typeface="Arial"/>
                <a:cs typeface="Arial"/>
              </a:rPr>
              <a:t>name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(generate a new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module)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ng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g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c </a:t>
            </a:r>
            <a:r>
              <a:rPr sz="2400" b="1" i="1" spc="-5" dirty="0">
                <a:solidFill>
                  <a:srgbClr val="404040"/>
                </a:solidFill>
                <a:latin typeface="Arial"/>
                <a:cs typeface="Arial"/>
              </a:rPr>
              <a:t>name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(generate a new</a:t>
            </a:r>
            <a:r>
              <a:rPr sz="2400" spc="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component)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ng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g 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s </a:t>
            </a:r>
            <a:r>
              <a:rPr sz="2400" b="1" i="1" spc="-5" dirty="0">
                <a:solidFill>
                  <a:srgbClr val="404040"/>
                </a:solidFill>
                <a:latin typeface="Arial"/>
                <a:cs typeface="Arial"/>
              </a:rPr>
              <a:t>name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(generate a new</a:t>
            </a:r>
            <a:r>
              <a:rPr sz="2400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server)</a:t>
            </a:r>
            <a:endParaRPr sz="24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619DD1"/>
              </a:buClr>
              <a:buSzPct val="85416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ng build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--prod --env=prod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(build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for</a:t>
            </a:r>
            <a:r>
              <a:rPr sz="2400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production)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7545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>
                <a:solidFill>
                  <a:srgbClr val="232852"/>
                </a:solidFill>
              </a:rPr>
              <a:t>Angular Project Structure</a:t>
            </a:r>
            <a:r>
              <a:rPr spc="-505" dirty="0">
                <a:solidFill>
                  <a:srgbClr val="232852"/>
                </a:solidFill>
              </a:rPr>
              <a:t> </a:t>
            </a:r>
            <a:r>
              <a:rPr spc="-90" dirty="0">
                <a:solidFill>
                  <a:srgbClr val="232852"/>
                </a:solidFill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0009" y="57403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99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1571" y="74168"/>
            <a:ext cx="551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Angular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5552" y="1670304"/>
            <a:ext cx="5072380" cy="4646930"/>
            <a:chOff x="225552" y="1670304"/>
            <a:chExt cx="5072380" cy="4646930"/>
          </a:xfrm>
        </p:grpSpPr>
        <p:sp>
          <p:nvSpPr>
            <p:cNvPr id="6" name="object 6"/>
            <p:cNvSpPr/>
            <p:nvPr/>
          </p:nvSpPr>
          <p:spPr>
            <a:xfrm>
              <a:off x="3429762" y="6073203"/>
              <a:ext cx="1749425" cy="120650"/>
            </a:xfrm>
            <a:custGeom>
              <a:avLst/>
              <a:gdLst/>
              <a:ahLst/>
              <a:cxnLst/>
              <a:rect l="l" t="t" r="r" b="b"/>
              <a:pathLst>
                <a:path w="1749425" h="120650">
                  <a:moveTo>
                    <a:pt x="102997" y="0"/>
                  </a:moveTo>
                  <a:lnTo>
                    <a:pt x="0" y="60134"/>
                  </a:lnTo>
                  <a:lnTo>
                    <a:pt x="102997" y="120269"/>
                  </a:lnTo>
                  <a:lnTo>
                    <a:pt x="110998" y="118173"/>
                  </a:lnTo>
                  <a:lnTo>
                    <a:pt x="118110" y="105816"/>
                  </a:lnTo>
                  <a:lnTo>
                    <a:pt x="116077" y="97891"/>
                  </a:lnTo>
                  <a:lnTo>
                    <a:pt x="73518" y="73088"/>
                  </a:lnTo>
                  <a:lnTo>
                    <a:pt x="25653" y="73088"/>
                  </a:lnTo>
                  <a:lnTo>
                    <a:pt x="25653" y="47180"/>
                  </a:lnTo>
                  <a:lnTo>
                    <a:pt x="73518" y="47180"/>
                  </a:lnTo>
                  <a:lnTo>
                    <a:pt x="116077" y="22377"/>
                  </a:lnTo>
                  <a:lnTo>
                    <a:pt x="118110" y="14452"/>
                  </a:lnTo>
                  <a:lnTo>
                    <a:pt x="110998" y="2082"/>
                  </a:lnTo>
                  <a:lnTo>
                    <a:pt x="102997" y="0"/>
                  </a:lnTo>
                  <a:close/>
                </a:path>
                <a:path w="1749425" h="120650">
                  <a:moveTo>
                    <a:pt x="73518" y="47180"/>
                  </a:moveTo>
                  <a:lnTo>
                    <a:pt x="25653" y="47180"/>
                  </a:lnTo>
                  <a:lnTo>
                    <a:pt x="25653" y="73088"/>
                  </a:lnTo>
                  <a:lnTo>
                    <a:pt x="73518" y="73088"/>
                  </a:lnTo>
                  <a:lnTo>
                    <a:pt x="70492" y="71323"/>
                  </a:lnTo>
                  <a:lnTo>
                    <a:pt x="32130" y="71323"/>
                  </a:lnTo>
                  <a:lnTo>
                    <a:pt x="32130" y="48945"/>
                  </a:lnTo>
                  <a:lnTo>
                    <a:pt x="70492" y="48945"/>
                  </a:lnTo>
                  <a:lnTo>
                    <a:pt x="73518" y="47180"/>
                  </a:lnTo>
                  <a:close/>
                </a:path>
                <a:path w="1749425" h="120650">
                  <a:moveTo>
                    <a:pt x="1748916" y="47180"/>
                  </a:moveTo>
                  <a:lnTo>
                    <a:pt x="73518" y="47180"/>
                  </a:lnTo>
                  <a:lnTo>
                    <a:pt x="51311" y="60134"/>
                  </a:lnTo>
                  <a:lnTo>
                    <a:pt x="73518" y="73088"/>
                  </a:lnTo>
                  <a:lnTo>
                    <a:pt x="1748916" y="73088"/>
                  </a:lnTo>
                  <a:lnTo>
                    <a:pt x="1748916" y="47180"/>
                  </a:lnTo>
                  <a:close/>
                </a:path>
                <a:path w="1749425" h="120650">
                  <a:moveTo>
                    <a:pt x="32130" y="48945"/>
                  </a:moveTo>
                  <a:lnTo>
                    <a:pt x="32130" y="71323"/>
                  </a:lnTo>
                  <a:lnTo>
                    <a:pt x="51311" y="60134"/>
                  </a:lnTo>
                  <a:lnTo>
                    <a:pt x="32130" y="48945"/>
                  </a:lnTo>
                  <a:close/>
                </a:path>
                <a:path w="1749425" h="120650">
                  <a:moveTo>
                    <a:pt x="51311" y="60134"/>
                  </a:moveTo>
                  <a:lnTo>
                    <a:pt x="32130" y="71323"/>
                  </a:lnTo>
                  <a:lnTo>
                    <a:pt x="70492" y="71323"/>
                  </a:lnTo>
                  <a:lnTo>
                    <a:pt x="51311" y="60134"/>
                  </a:lnTo>
                  <a:close/>
                </a:path>
                <a:path w="1749425" h="120650">
                  <a:moveTo>
                    <a:pt x="70492" y="48945"/>
                  </a:moveTo>
                  <a:lnTo>
                    <a:pt x="32130" y="48945"/>
                  </a:lnTo>
                  <a:lnTo>
                    <a:pt x="51311" y="60134"/>
                  </a:lnTo>
                  <a:lnTo>
                    <a:pt x="70492" y="4894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5552" y="1670304"/>
              <a:ext cx="3203448" cy="4646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3770" y="2066670"/>
              <a:ext cx="1804035" cy="2912110"/>
            </a:xfrm>
            <a:custGeom>
              <a:avLst/>
              <a:gdLst/>
              <a:ahLst/>
              <a:cxnLst/>
              <a:rect l="l" t="t" r="r" b="b"/>
              <a:pathLst>
                <a:path w="1804035" h="2912110">
                  <a:moveTo>
                    <a:pt x="1748917" y="1749425"/>
                  </a:moveTo>
                  <a:lnTo>
                    <a:pt x="73494" y="1749425"/>
                  </a:lnTo>
                  <a:lnTo>
                    <a:pt x="109855" y="1728216"/>
                  </a:lnTo>
                  <a:lnTo>
                    <a:pt x="116078" y="1724660"/>
                  </a:lnTo>
                  <a:lnTo>
                    <a:pt x="118110" y="1716659"/>
                  </a:lnTo>
                  <a:lnTo>
                    <a:pt x="114554" y="1710563"/>
                  </a:lnTo>
                  <a:lnTo>
                    <a:pt x="110998" y="1704340"/>
                  </a:lnTo>
                  <a:lnTo>
                    <a:pt x="102997" y="1702308"/>
                  </a:lnTo>
                  <a:lnTo>
                    <a:pt x="0" y="1762379"/>
                  </a:lnTo>
                  <a:lnTo>
                    <a:pt x="102997" y="1822450"/>
                  </a:lnTo>
                  <a:lnTo>
                    <a:pt x="110998" y="1820418"/>
                  </a:lnTo>
                  <a:lnTo>
                    <a:pt x="114554" y="1814195"/>
                  </a:lnTo>
                  <a:lnTo>
                    <a:pt x="118110" y="1808099"/>
                  </a:lnTo>
                  <a:lnTo>
                    <a:pt x="116078" y="1800098"/>
                  </a:lnTo>
                  <a:lnTo>
                    <a:pt x="109855" y="1796542"/>
                  </a:lnTo>
                  <a:lnTo>
                    <a:pt x="73494" y="1775333"/>
                  </a:lnTo>
                  <a:lnTo>
                    <a:pt x="1748917" y="1775333"/>
                  </a:lnTo>
                  <a:lnTo>
                    <a:pt x="1748917" y="1749425"/>
                  </a:lnTo>
                  <a:close/>
                </a:path>
                <a:path w="1804035" h="2912110">
                  <a:moveTo>
                    <a:pt x="1753489" y="975233"/>
                  </a:moveTo>
                  <a:lnTo>
                    <a:pt x="78066" y="975233"/>
                  </a:lnTo>
                  <a:lnTo>
                    <a:pt x="114427" y="954024"/>
                  </a:lnTo>
                  <a:lnTo>
                    <a:pt x="120650" y="950468"/>
                  </a:lnTo>
                  <a:lnTo>
                    <a:pt x="122682" y="942467"/>
                  </a:lnTo>
                  <a:lnTo>
                    <a:pt x="119126" y="936371"/>
                  </a:lnTo>
                  <a:lnTo>
                    <a:pt x="115570" y="930148"/>
                  </a:lnTo>
                  <a:lnTo>
                    <a:pt x="107569" y="928116"/>
                  </a:lnTo>
                  <a:lnTo>
                    <a:pt x="4572" y="988187"/>
                  </a:lnTo>
                  <a:lnTo>
                    <a:pt x="107569" y="1048258"/>
                  </a:lnTo>
                  <a:lnTo>
                    <a:pt x="115570" y="1046226"/>
                  </a:lnTo>
                  <a:lnTo>
                    <a:pt x="119126" y="1040003"/>
                  </a:lnTo>
                  <a:lnTo>
                    <a:pt x="122682" y="1033907"/>
                  </a:lnTo>
                  <a:lnTo>
                    <a:pt x="120650" y="1025906"/>
                  </a:lnTo>
                  <a:lnTo>
                    <a:pt x="114427" y="1022350"/>
                  </a:lnTo>
                  <a:lnTo>
                    <a:pt x="78066" y="1001141"/>
                  </a:lnTo>
                  <a:lnTo>
                    <a:pt x="1753489" y="1001141"/>
                  </a:lnTo>
                  <a:lnTo>
                    <a:pt x="1753489" y="975233"/>
                  </a:lnTo>
                  <a:close/>
                </a:path>
                <a:path w="1804035" h="2912110">
                  <a:moveTo>
                    <a:pt x="1767205" y="2839085"/>
                  </a:moveTo>
                  <a:lnTo>
                    <a:pt x="91782" y="2839085"/>
                  </a:lnTo>
                  <a:lnTo>
                    <a:pt x="128143" y="2817876"/>
                  </a:lnTo>
                  <a:lnTo>
                    <a:pt x="134366" y="2814320"/>
                  </a:lnTo>
                  <a:lnTo>
                    <a:pt x="136398" y="2806319"/>
                  </a:lnTo>
                  <a:lnTo>
                    <a:pt x="132842" y="2800223"/>
                  </a:lnTo>
                  <a:lnTo>
                    <a:pt x="129286" y="2794000"/>
                  </a:lnTo>
                  <a:lnTo>
                    <a:pt x="121285" y="2791968"/>
                  </a:lnTo>
                  <a:lnTo>
                    <a:pt x="18288" y="2852039"/>
                  </a:lnTo>
                  <a:lnTo>
                    <a:pt x="121285" y="2912110"/>
                  </a:lnTo>
                  <a:lnTo>
                    <a:pt x="129286" y="2910078"/>
                  </a:lnTo>
                  <a:lnTo>
                    <a:pt x="132842" y="2903855"/>
                  </a:lnTo>
                  <a:lnTo>
                    <a:pt x="136398" y="2897759"/>
                  </a:lnTo>
                  <a:lnTo>
                    <a:pt x="134366" y="2889758"/>
                  </a:lnTo>
                  <a:lnTo>
                    <a:pt x="128143" y="2886202"/>
                  </a:lnTo>
                  <a:lnTo>
                    <a:pt x="91782" y="2864993"/>
                  </a:lnTo>
                  <a:lnTo>
                    <a:pt x="1767205" y="2864993"/>
                  </a:lnTo>
                  <a:lnTo>
                    <a:pt x="1767205" y="2839085"/>
                  </a:lnTo>
                  <a:close/>
                </a:path>
                <a:path w="1804035" h="2912110">
                  <a:moveTo>
                    <a:pt x="1767205" y="1334897"/>
                  </a:moveTo>
                  <a:lnTo>
                    <a:pt x="91782" y="1334897"/>
                  </a:lnTo>
                  <a:lnTo>
                    <a:pt x="128143" y="1313688"/>
                  </a:lnTo>
                  <a:lnTo>
                    <a:pt x="134366" y="1310132"/>
                  </a:lnTo>
                  <a:lnTo>
                    <a:pt x="136398" y="1302131"/>
                  </a:lnTo>
                  <a:lnTo>
                    <a:pt x="132842" y="1296035"/>
                  </a:lnTo>
                  <a:lnTo>
                    <a:pt x="129286" y="1289812"/>
                  </a:lnTo>
                  <a:lnTo>
                    <a:pt x="121285" y="1287780"/>
                  </a:lnTo>
                  <a:lnTo>
                    <a:pt x="18288" y="1347851"/>
                  </a:lnTo>
                  <a:lnTo>
                    <a:pt x="121285" y="1407922"/>
                  </a:lnTo>
                  <a:lnTo>
                    <a:pt x="129286" y="1405890"/>
                  </a:lnTo>
                  <a:lnTo>
                    <a:pt x="132842" y="1399667"/>
                  </a:lnTo>
                  <a:lnTo>
                    <a:pt x="136398" y="1393571"/>
                  </a:lnTo>
                  <a:lnTo>
                    <a:pt x="134366" y="1385570"/>
                  </a:lnTo>
                  <a:lnTo>
                    <a:pt x="128143" y="1382014"/>
                  </a:lnTo>
                  <a:lnTo>
                    <a:pt x="91782" y="1360805"/>
                  </a:lnTo>
                  <a:lnTo>
                    <a:pt x="1767205" y="1360805"/>
                  </a:lnTo>
                  <a:lnTo>
                    <a:pt x="1767205" y="1334897"/>
                  </a:lnTo>
                  <a:close/>
                </a:path>
                <a:path w="1804035" h="2912110">
                  <a:moveTo>
                    <a:pt x="1767205" y="417449"/>
                  </a:moveTo>
                  <a:lnTo>
                    <a:pt x="91782" y="417449"/>
                  </a:lnTo>
                  <a:lnTo>
                    <a:pt x="128143" y="396240"/>
                  </a:lnTo>
                  <a:lnTo>
                    <a:pt x="134366" y="392684"/>
                  </a:lnTo>
                  <a:lnTo>
                    <a:pt x="136398" y="384683"/>
                  </a:lnTo>
                  <a:lnTo>
                    <a:pt x="132842" y="378587"/>
                  </a:lnTo>
                  <a:lnTo>
                    <a:pt x="129286" y="372364"/>
                  </a:lnTo>
                  <a:lnTo>
                    <a:pt x="121285" y="370332"/>
                  </a:lnTo>
                  <a:lnTo>
                    <a:pt x="18288" y="430403"/>
                  </a:lnTo>
                  <a:lnTo>
                    <a:pt x="121285" y="490474"/>
                  </a:lnTo>
                  <a:lnTo>
                    <a:pt x="129286" y="488442"/>
                  </a:lnTo>
                  <a:lnTo>
                    <a:pt x="132842" y="482219"/>
                  </a:lnTo>
                  <a:lnTo>
                    <a:pt x="136398" y="476123"/>
                  </a:lnTo>
                  <a:lnTo>
                    <a:pt x="134366" y="468122"/>
                  </a:lnTo>
                  <a:lnTo>
                    <a:pt x="128143" y="464566"/>
                  </a:lnTo>
                  <a:lnTo>
                    <a:pt x="91782" y="443357"/>
                  </a:lnTo>
                  <a:lnTo>
                    <a:pt x="1767205" y="443357"/>
                  </a:lnTo>
                  <a:lnTo>
                    <a:pt x="1767205" y="417449"/>
                  </a:lnTo>
                  <a:close/>
                </a:path>
                <a:path w="1804035" h="2912110">
                  <a:moveTo>
                    <a:pt x="1803781" y="47117"/>
                  </a:moveTo>
                  <a:lnTo>
                    <a:pt x="128358" y="47117"/>
                  </a:lnTo>
                  <a:lnTo>
                    <a:pt x="164719" y="25908"/>
                  </a:lnTo>
                  <a:lnTo>
                    <a:pt x="170942" y="22352"/>
                  </a:lnTo>
                  <a:lnTo>
                    <a:pt x="172974" y="14351"/>
                  </a:lnTo>
                  <a:lnTo>
                    <a:pt x="169418" y="8255"/>
                  </a:lnTo>
                  <a:lnTo>
                    <a:pt x="165862" y="2032"/>
                  </a:lnTo>
                  <a:lnTo>
                    <a:pt x="157861" y="0"/>
                  </a:lnTo>
                  <a:lnTo>
                    <a:pt x="54864" y="60071"/>
                  </a:lnTo>
                  <a:lnTo>
                    <a:pt x="157861" y="120142"/>
                  </a:lnTo>
                  <a:lnTo>
                    <a:pt x="165862" y="118110"/>
                  </a:lnTo>
                  <a:lnTo>
                    <a:pt x="169418" y="111887"/>
                  </a:lnTo>
                  <a:lnTo>
                    <a:pt x="172974" y="105791"/>
                  </a:lnTo>
                  <a:lnTo>
                    <a:pt x="170942" y="97790"/>
                  </a:lnTo>
                  <a:lnTo>
                    <a:pt x="164719" y="94234"/>
                  </a:lnTo>
                  <a:lnTo>
                    <a:pt x="128358" y="73025"/>
                  </a:lnTo>
                  <a:lnTo>
                    <a:pt x="1803781" y="73025"/>
                  </a:lnTo>
                  <a:lnTo>
                    <a:pt x="1803781" y="471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59984" y="5942482"/>
            <a:ext cx="36912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Declaration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angular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dependences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9386" y="1873377"/>
            <a:ext cx="2908300" cy="206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045210">
              <a:lnSpc>
                <a:spcPct val="1347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build output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folder  end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end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tests</a:t>
            </a:r>
            <a:endParaRPr sz="1800">
              <a:latin typeface="Arial"/>
              <a:cs typeface="Arial"/>
            </a:endParaRPr>
          </a:p>
          <a:p>
            <a:pPr marL="12700" marR="5080" indent="34925">
              <a:lnSpc>
                <a:spcPct val="139300"/>
              </a:lnSpc>
              <a:spcBef>
                <a:spcPts val="1205"/>
              </a:spcBef>
            </a:pPr>
            <a:r>
              <a:rPr sz="1800" spc="-5" dirty="0">
                <a:latin typeface="Arial"/>
                <a:cs typeface="Arial"/>
              </a:rPr>
              <a:t>Contains all dependences 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code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our application  Configuration of </a:t>
            </a:r>
            <a:r>
              <a:rPr sz="1800" spc="-15" dirty="0">
                <a:latin typeface="Arial"/>
                <a:cs typeface="Arial"/>
              </a:rPr>
              <a:t>your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0601" y="4759579"/>
            <a:ext cx="189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Git </a:t>
            </a:r>
            <a:r>
              <a:rPr sz="1800" spc="-5" dirty="0">
                <a:latin typeface="Arial"/>
                <a:cs typeface="Arial"/>
              </a:rPr>
              <a:t>control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Version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2266</Words>
  <Application>Microsoft Office PowerPoint</Application>
  <PresentationFormat>On-screen Show (4:3)</PresentationFormat>
  <Paragraphs>523</Paragraphs>
  <Slides>101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2" baseType="lpstr">
      <vt:lpstr>Office Theme</vt:lpstr>
      <vt:lpstr>PowerPoint Presentation</vt:lpstr>
      <vt:lpstr>Angular Introduction</vt:lpstr>
      <vt:lpstr>Angular Introduction</vt:lpstr>
      <vt:lpstr>Angular Introduction</vt:lpstr>
      <vt:lpstr>Angular Introduction</vt:lpstr>
      <vt:lpstr>Angular Introduction</vt:lpstr>
      <vt:lpstr>Angular Introduction</vt:lpstr>
      <vt:lpstr>Angular Introduction</vt:lpstr>
      <vt:lpstr>Angular Introduction</vt:lpstr>
      <vt:lpstr>Angular Install the Environment</vt:lpstr>
      <vt:lpstr>Angular Install the Environment</vt:lpstr>
      <vt:lpstr>Angular Install the Environment</vt:lpstr>
      <vt:lpstr>Angular Install the Environment</vt:lpstr>
      <vt:lpstr>Angular Install the Environment</vt:lpstr>
      <vt:lpstr>Angular Install the Environment</vt:lpstr>
      <vt:lpstr>Angular Install the Environment</vt:lpstr>
      <vt:lpstr>Angular Create a new Project</vt:lpstr>
      <vt:lpstr>Angular Create a new Project</vt:lpstr>
      <vt:lpstr>Angular Create a new Project</vt:lpstr>
      <vt:lpstr>Angular Create the Project</vt:lpstr>
      <vt:lpstr>Angular Create a new Project</vt:lpstr>
      <vt:lpstr>Angular Creating Components</vt:lpstr>
      <vt:lpstr>Angular Creating Components</vt:lpstr>
      <vt:lpstr>Angular Creating Components</vt:lpstr>
      <vt:lpstr>Angular Creating Components</vt:lpstr>
      <vt:lpstr>Angular Creating Components</vt:lpstr>
      <vt:lpstr>Angular Creating Components</vt:lpstr>
      <vt:lpstr>Angular Creating Components</vt:lpstr>
      <vt:lpstr>Angular Creating Components</vt:lpstr>
      <vt:lpstr>Angular Creating Components</vt:lpstr>
      <vt:lpstr>Angular Creating Components</vt:lpstr>
      <vt:lpstr>Angular Creating Components</vt:lpstr>
      <vt:lpstr>Angular Project Look and Feel</vt:lpstr>
      <vt:lpstr>Angular Project Look and Feel</vt:lpstr>
      <vt:lpstr>Angular Project Look and Feel</vt:lpstr>
      <vt:lpstr>Angular Project Look and Feel</vt:lpstr>
      <vt:lpstr>Angular Project Look and Feel</vt:lpstr>
      <vt:lpstr>Angular Project Look and Feel</vt:lpstr>
      <vt:lpstr>Angular Project Look and Feel</vt:lpstr>
      <vt:lpstr>Angular Project Look and Feel</vt:lpstr>
      <vt:lpstr>Angular Project Look and Feel</vt:lpstr>
      <vt:lpstr>Angular Project Look and Feel</vt:lpstr>
      <vt:lpstr>Angular Project Look and Feel</vt:lpstr>
      <vt:lpstr>Angular Data Binding</vt:lpstr>
      <vt:lpstr>Angular Data Binding</vt:lpstr>
      <vt:lpstr>Angular Data Binding</vt:lpstr>
      <vt:lpstr>Angular Data Binding</vt:lpstr>
      <vt:lpstr>Angular Data Binding</vt:lpstr>
      <vt:lpstr>Angular Data Binding</vt:lpstr>
      <vt:lpstr>Angular Data Binding</vt:lpstr>
      <vt:lpstr>Angular Directives</vt:lpstr>
      <vt:lpstr>Angular Directives</vt:lpstr>
      <vt:lpstr>Angular Directives</vt:lpstr>
      <vt:lpstr>Angular Directives</vt:lpstr>
      <vt:lpstr>Angular Directives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Communicate with back end</vt:lpstr>
      <vt:lpstr>Angular Routes</vt:lpstr>
      <vt:lpstr>Angular Routes</vt:lpstr>
      <vt:lpstr>Angular Routes</vt:lpstr>
      <vt:lpstr>Angular Routes</vt:lpstr>
      <vt:lpstr>Angular Routes</vt:lpstr>
      <vt:lpstr>Angular Routes</vt:lpstr>
      <vt:lpstr>Angular Routes</vt:lpstr>
      <vt:lpstr>Angular Routes</vt:lpstr>
      <vt:lpstr>Angular Routes</vt:lpstr>
      <vt:lpstr>Angular Routes</vt:lpstr>
      <vt:lpstr>Angular Routes</vt:lpstr>
      <vt:lpstr>Angular Routes</vt:lpstr>
      <vt:lpstr>Angular Routes</vt:lpstr>
      <vt:lpstr>Angular Versioning the Project</vt:lpstr>
      <vt:lpstr>Angular Versioning the Project</vt:lpstr>
      <vt:lpstr>Angular Versioning the Project</vt:lpstr>
      <vt:lpstr>Angular Environment Variables</vt:lpstr>
      <vt:lpstr>Angular Environment Variables</vt:lpstr>
      <vt:lpstr>Angular Environment Variables</vt:lpstr>
      <vt:lpstr>Angular Environment Variables</vt:lpstr>
      <vt:lpstr>Angular Environment Variables</vt:lpstr>
      <vt:lpstr>Angular Build to Production</vt:lpstr>
      <vt:lpstr>Angular Build to Production</vt:lpstr>
      <vt:lpstr>Angular Build to Production</vt:lpstr>
      <vt:lpstr>Angular Build to Production</vt:lpstr>
      <vt:lpstr>Angular Build to Production</vt:lpstr>
      <vt:lpstr>Angular Build to Production</vt:lpstr>
      <vt:lpstr>Angular Commands Summary</vt:lpstr>
      <vt:lpstr>Angular Project Structure Overview</vt:lpstr>
      <vt:lpstr>Angular Project Structure (Inside src folder)</vt:lpstr>
      <vt:lpstr>Angular Project Structure (Inside app folder)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DELL</cp:lastModifiedBy>
  <cp:revision>2</cp:revision>
  <dcterms:created xsi:type="dcterms:W3CDTF">2021-03-30T11:08:14Z</dcterms:created>
  <dcterms:modified xsi:type="dcterms:W3CDTF">2021-03-30T11:11:23Z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2021-03-30T00:00:00Z</vt:filetime>
  </property>
</Properties>
</file>