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212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480" y="536271"/>
            <a:ext cx="4909439" cy="42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hadoop.apache.org/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loudera.com/hadoo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doop.apache.org/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46.jpg"/><Relationship Id="rId7" Type="http://schemas.openxmlformats.org/officeDocument/2006/relationships/image" Target="../media/image5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c.com/leadership/programs/digital-universe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7" Type="http://schemas.openxmlformats.org/officeDocument/2006/relationships/hyperlink" Target="http://www.indeed.com/jobanalytics/jobtrends?q=cloud%2Bcomputing,%2Bhadoop,%2Bjpa,%2Bejb3&amp;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hyperlink" Target="http://wiki.apache.org/hadoop/PoweredB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jpg"/><Relationship Id="rId5" Type="http://schemas.openxmlformats.org/officeDocument/2006/relationships/image" Target="../media/image20.jpg"/><Relationship Id="rId10" Type="http://schemas.openxmlformats.org/officeDocument/2006/relationships/image" Target="../media/image25.pn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6308916" cy="9243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6344" y="625767"/>
            <a:ext cx="5030470" cy="3325495"/>
            <a:chOff x="1736344" y="625767"/>
            <a:chExt cx="5030470" cy="3325495"/>
          </a:xfrm>
        </p:grpSpPr>
        <p:sp>
          <p:nvSpPr>
            <p:cNvPr id="4" name="object 4"/>
            <p:cNvSpPr/>
            <p:nvPr/>
          </p:nvSpPr>
          <p:spPr>
            <a:xfrm>
              <a:off x="3022231" y="625767"/>
              <a:ext cx="2262047" cy="17889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344" y="3621354"/>
              <a:ext cx="5030470" cy="330200"/>
            </a:xfrm>
            <a:custGeom>
              <a:avLst/>
              <a:gdLst/>
              <a:ahLst/>
              <a:cxnLst/>
              <a:rect l="l" t="t" r="r" b="b"/>
              <a:pathLst>
                <a:path w="5030470" h="330200">
                  <a:moveTo>
                    <a:pt x="5030215" y="0"/>
                  </a:moveTo>
                  <a:lnTo>
                    <a:pt x="0" y="0"/>
                  </a:lnTo>
                  <a:lnTo>
                    <a:pt x="0" y="329755"/>
                  </a:lnTo>
                  <a:lnTo>
                    <a:pt x="5030215" y="329755"/>
                  </a:lnTo>
                  <a:lnTo>
                    <a:pt x="50302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361302"/>
            <a:ext cx="5751830" cy="3759362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75"/>
              </a:spcBef>
            </a:pPr>
            <a:r>
              <a:rPr sz="750" dirty="0">
                <a:latin typeface="Times New Roman"/>
                <a:cs typeface="Times New Roman"/>
              </a:rPr>
              <a:t>© 2012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coreservlets.com</a:t>
            </a:r>
            <a:r>
              <a:rPr sz="750" dirty="0">
                <a:latin typeface="Times New Roman"/>
                <a:cs typeface="Times New Roman"/>
              </a:rPr>
              <a:t> and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Dima</a:t>
            </a:r>
            <a:r>
              <a:rPr sz="7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May</a:t>
            </a: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624205" algn="ctr">
              <a:lnSpc>
                <a:spcPct val="100000"/>
              </a:lnSpc>
              <a:spcBef>
                <a:spcPts val="680"/>
              </a:spcBef>
            </a:pPr>
            <a:r>
              <a:rPr sz="3400" b="1" dirty="0">
                <a:latin typeface="Arial"/>
                <a:cs typeface="Arial"/>
              </a:rPr>
              <a:t>Hadoop</a:t>
            </a:r>
            <a:r>
              <a:rPr sz="3400" b="1" spc="-2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Introduction</a:t>
            </a:r>
            <a:endParaRPr sz="3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Liberation Sans Narrow"/>
              <a:cs typeface="Liberation Sans Narrow"/>
            </a:endParaRPr>
          </a:p>
          <a:p>
            <a:pPr marL="816610" algn="ctr">
              <a:lnSpc>
                <a:spcPct val="100000"/>
              </a:lnSpc>
              <a:spcBef>
                <a:spcPts val="575"/>
              </a:spcBef>
            </a:pPr>
            <a:r>
              <a:rPr sz="850" spc="10" dirty="0" smtClean="0">
                <a:latin typeface="Times New Roman"/>
                <a:cs typeface="Times New Roman"/>
              </a:rPr>
              <a:t>.</a:t>
            </a:r>
            <a:endParaRPr sz="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Naming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Conventions?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679450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Doug </a:t>
            </a:r>
            <a:r>
              <a:rPr sz="1850" b="1" spc="15" dirty="0">
                <a:latin typeface="Arial"/>
                <a:cs typeface="Arial"/>
              </a:rPr>
              <a:t>Cutting drew </a:t>
            </a:r>
            <a:r>
              <a:rPr sz="1850" b="1" spc="10" dirty="0">
                <a:latin typeface="Arial"/>
                <a:cs typeface="Arial"/>
              </a:rPr>
              <a:t>inspiration </a:t>
            </a:r>
            <a:r>
              <a:rPr sz="1850" b="1" spc="15" dirty="0">
                <a:latin typeface="Arial"/>
                <a:cs typeface="Arial"/>
              </a:rPr>
              <a:t>from </a:t>
            </a:r>
            <a:r>
              <a:rPr sz="1850" b="1" spc="10" dirty="0">
                <a:latin typeface="Arial"/>
                <a:cs typeface="Arial"/>
              </a:rPr>
              <a:t>his  </a:t>
            </a:r>
            <a:r>
              <a:rPr sz="1850" b="1" spc="15" dirty="0">
                <a:latin typeface="Arial"/>
                <a:cs typeface="Arial"/>
              </a:rPr>
              <a:t>family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Lucene</a:t>
            </a:r>
            <a:r>
              <a:rPr sz="1600" spc="15" dirty="0">
                <a:latin typeface="Times New Roman"/>
                <a:cs typeface="Times New Roman"/>
              </a:rPr>
              <a:t>: Doug’s wife’s middle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name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Nutch</a:t>
            </a:r>
            <a:r>
              <a:rPr sz="1600" spc="15" dirty="0">
                <a:latin typeface="Times New Roman"/>
                <a:cs typeface="Times New Roman"/>
              </a:rPr>
              <a:t>: </a:t>
            </a:r>
            <a:r>
              <a:rPr sz="1600" spc="25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word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"meal" </a:t>
            </a:r>
            <a:r>
              <a:rPr sz="1600" spc="10" dirty="0">
                <a:latin typeface="Times New Roman"/>
                <a:cs typeface="Times New Roman"/>
              </a:rPr>
              <a:t>that his </a:t>
            </a:r>
            <a:r>
              <a:rPr sz="1600" spc="15" dirty="0">
                <a:latin typeface="Times New Roman"/>
                <a:cs typeface="Times New Roman"/>
              </a:rPr>
              <a:t>son used as a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toddler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Hadoop</a:t>
            </a:r>
            <a:r>
              <a:rPr sz="1600" spc="15" dirty="0">
                <a:latin typeface="Times New Roman"/>
                <a:cs typeface="Times New Roman"/>
              </a:rPr>
              <a:t>: Yellow </a:t>
            </a:r>
            <a:r>
              <a:rPr sz="1600" spc="10" dirty="0">
                <a:latin typeface="Times New Roman"/>
                <a:cs typeface="Times New Roman"/>
              </a:rPr>
              <a:t>stuffed </a:t>
            </a:r>
            <a:r>
              <a:rPr sz="1600" spc="15" dirty="0">
                <a:latin typeface="Times New Roman"/>
                <a:cs typeface="Times New Roman"/>
              </a:rPr>
              <a:t>elephant named by </a:t>
            </a:r>
            <a:r>
              <a:rPr sz="1600" spc="10" dirty="0">
                <a:latin typeface="Times New Roman"/>
                <a:cs typeface="Times New Roman"/>
              </a:rPr>
              <a:t>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83169" y="5558639"/>
            <a:ext cx="3907154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Comparisons to</a:t>
            </a:r>
            <a:r>
              <a:rPr sz="265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RDBMS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7182" y="6272858"/>
            <a:ext cx="5266055" cy="32994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165735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0" dirty="0">
                <a:latin typeface="Arial"/>
                <a:cs typeface="Arial"/>
              </a:rPr>
              <a:t>Until recently </a:t>
            </a:r>
            <a:r>
              <a:rPr sz="1850" b="1" spc="20" dirty="0">
                <a:latin typeface="Arial"/>
                <a:cs typeface="Arial"/>
              </a:rPr>
              <a:t>many </a:t>
            </a:r>
            <a:r>
              <a:rPr sz="1850" b="1" spc="10" dirty="0">
                <a:latin typeface="Arial"/>
                <a:cs typeface="Arial"/>
              </a:rPr>
              <a:t>applications utilized  Relational </a:t>
            </a:r>
            <a:r>
              <a:rPr sz="1850" b="1" spc="15" dirty="0">
                <a:latin typeface="Arial"/>
                <a:cs typeface="Arial"/>
              </a:rPr>
              <a:t>Database Management Systems  </a:t>
            </a:r>
            <a:r>
              <a:rPr sz="1850" b="1" spc="20" dirty="0">
                <a:latin typeface="Arial"/>
                <a:cs typeface="Arial"/>
              </a:rPr>
              <a:t>(RDBMS) </a:t>
            </a:r>
            <a:r>
              <a:rPr sz="1850" b="1" spc="10" dirty="0">
                <a:latin typeface="Arial"/>
                <a:cs typeface="Arial"/>
              </a:rPr>
              <a:t>for </a:t>
            </a:r>
            <a:r>
              <a:rPr sz="1850" b="1" spc="15" dirty="0">
                <a:latin typeface="Arial"/>
                <a:cs typeface="Arial"/>
              </a:rPr>
              <a:t>batch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processing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Oracle, Sybase, </a:t>
            </a:r>
            <a:r>
              <a:rPr sz="1600" spc="20" dirty="0">
                <a:latin typeface="Times New Roman"/>
                <a:cs typeface="Times New Roman"/>
              </a:rPr>
              <a:t>MySQL, </a:t>
            </a:r>
            <a:r>
              <a:rPr sz="1600" spc="15" dirty="0">
                <a:latin typeface="Times New Roman"/>
                <a:cs typeface="Times New Roman"/>
              </a:rPr>
              <a:t>Microsoft </a:t>
            </a:r>
            <a:r>
              <a:rPr sz="1600" spc="20" dirty="0">
                <a:latin typeface="Times New Roman"/>
                <a:cs typeface="Times New Roman"/>
              </a:rPr>
              <a:t>SQL </a:t>
            </a:r>
            <a:r>
              <a:rPr sz="1600" spc="10" dirty="0">
                <a:latin typeface="Times New Roman"/>
                <a:cs typeface="Times New Roman"/>
              </a:rPr>
              <a:t>Server,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480059" marR="182880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Hadoop doesn’t </a:t>
            </a:r>
            <a:r>
              <a:rPr sz="1600" spc="10" dirty="0">
                <a:latin typeface="Times New Roman"/>
                <a:cs typeface="Times New Roman"/>
              </a:rPr>
              <a:t>fully </a:t>
            </a:r>
            <a:r>
              <a:rPr sz="1600" spc="15" dirty="0">
                <a:latin typeface="Times New Roman"/>
                <a:cs typeface="Times New Roman"/>
              </a:rPr>
              <a:t>replace </a:t>
            </a:r>
            <a:r>
              <a:rPr sz="1600" spc="10" dirty="0">
                <a:latin typeface="Times New Roman"/>
                <a:cs typeface="Times New Roman"/>
              </a:rPr>
              <a:t>relational </a:t>
            </a:r>
            <a:r>
              <a:rPr sz="1600" spc="15" dirty="0">
                <a:latin typeface="Times New Roman"/>
                <a:cs typeface="Times New Roman"/>
              </a:rPr>
              <a:t>products;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many  </a:t>
            </a:r>
            <a:r>
              <a:rPr sz="1600" spc="10" dirty="0">
                <a:latin typeface="Times New Roman"/>
                <a:cs typeface="Times New Roman"/>
              </a:rPr>
              <a:t>architectures </a:t>
            </a:r>
            <a:r>
              <a:rPr sz="1600" spc="15" dirty="0">
                <a:latin typeface="Times New Roman"/>
                <a:cs typeface="Times New Roman"/>
              </a:rPr>
              <a:t>would </a:t>
            </a:r>
            <a:r>
              <a:rPr sz="1600" spc="10" dirty="0">
                <a:latin typeface="Times New Roman"/>
                <a:cs typeface="Times New Roman"/>
              </a:rPr>
              <a:t>benefit </a:t>
            </a:r>
            <a:r>
              <a:rPr sz="1600" spc="15" dirty="0">
                <a:latin typeface="Times New Roman"/>
                <a:cs typeface="Times New Roman"/>
              </a:rPr>
              <a:t>from both Hadoop and a  Relational</a:t>
            </a:r>
            <a:r>
              <a:rPr sz="1600" spc="4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product(s)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Scale-Out vs.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Scale-Up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5" dirty="0">
                <a:latin typeface="Times New Roman"/>
                <a:cs typeface="Times New Roman"/>
              </a:rPr>
              <a:t>RDBMS </a:t>
            </a:r>
            <a:r>
              <a:rPr sz="1600" spc="15" dirty="0">
                <a:latin typeface="Times New Roman"/>
                <a:cs typeface="Times New Roman"/>
              </a:rPr>
              <a:t>products </a:t>
            </a:r>
            <a:r>
              <a:rPr sz="1600" spc="10" dirty="0">
                <a:latin typeface="Times New Roman"/>
                <a:cs typeface="Times New Roman"/>
              </a:rPr>
              <a:t>scale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up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Expensive to scale </a:t>
            </a:r>
            <a:r>
              <a:rPr sz="1350" spc="10" dirty="0">
                <a:latin typeface="Arial"/>
                <a:cs typeface="Arial"/>
              </a:rPr>
              <a:t>for </a:t>
            </a:r>
            <a:r>
              <a:rPr sz="1350" spc="15" dirty="0">
                <a:latin typeface="Arial"/>
                <a:cs typeface="Arial"/>
              </a:rPr>
              <a:t>larger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installations</a:t>
            </a:r>
            <a:endParaRPr sz="135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Hits </a:t>
            </a:r>
            <a:r>
              <a:rPr sz="1350" spc="20" dirty="0">
                <a:latin typeface="Arial"/>
                <a:cs typeface="Arial"/>
              </a:rPr>
              <a:t>a </a:t>
            </a:r>
            <a:r>
              <a:rPr sz="1350" spc="10" dirty="0">
                <a:latin typeface="Arial"/>
                <a:cs typeface="Arial"/>
              </a:rPr>
              <a:t>ceiling </a:t>
            </a:r>
            <a:r>
              <a:rPr sz="1350" spc="20" dirty="0">
                <a:latin typeface="Arial"/>
                <a:cs typeface="Arial"/>
              </a:rPr>
              <a:t>when </a:t>
            </a:r>
            <a:r>
              <a:rPr sz="1350" spc="15" dirty="0">
                <a:latin typeface="Arial"/>
                <a:cs typeface="Arial"/>
              </a:rPr>
              <a:t>storage reaches 100s of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terabytes</a:t>
            </a:r>
            <a:endParaRPr sz="1350">
              <a:latin typeface="Arial"/>
              <a:cs typeface="Arial"/>
            </a:endParaRPr>
          </a:p>
          <a:p>
            <a:pPr marL="480059" marR="5080" lvl="1" indent="-180340">
              <a:lnSpc>
                <a:spcPts val="1770"/>
              </a:lnSpc>
              <a:spcBef>
                <a:spcPts val="3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Hadoop </a:t>
            </a:r>
            <a:r>
              <a:rPr sz="1600" spc="10" dirty="0">
                <a:latin typeface="Times New Roman"/>
                <a:cs typeface="Times New Roman"/>
              </a:rPr>
              <a:t>clusters </a:t>
            </a:r>
            <a:r>
              <a:rPr sz="1600" spc="15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scale-out to </a:t>
            </a:r>
            <a:r>
              <a:rPr sz="1600" spc="15" dirty="0">
                <a:latin typeface="Times New Roman"/>
                <a:cs typeface="Times New Roman"/>
              </a:rPr>
              <a:t>100s of machines and </a:t>
            </a:r>
            <a:r>
              <a:rPr sz="1600" spc="10" dirty="0">
                <a:latin typeface="Times New Roman"/>
                <a:cs typeface="Times New Roman"/>
              </a:rPr>
              <a:t>to  </a:t>
            </a:r>
            <a:r>
              <a:rPr sz="1600" spc="15" dirty="0">
                <a:latin typeface="Times New Roman"/>
                <a:cs typeface="Times New Roman"/>
              </a:rPr>
              <a:t>petabytes 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storage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9" name="object 9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182" y="569867"/>
            <a:ext cx="5297805" cy="3947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14"/>
              </a:spcBef>
            </a:pPr>
            <a:r>
              <a:rPr sz="2250" b="1" spc="10" dirty="0">
                <a:solidFill>
                  <a:srgbClr val="CC0000"/>
                </a:solidFill>
                <a:latin typeface="Arial"/>
                <a:cs typeface="Arial"/>
              </a:rPr>
              <a:t>Comparisons </a:t>
            </a:r>
            <a:r>
              <a:rPr sz="2250" b="1" spc="5" dirty="0">
                <a:solidFill>
                  <a:srgbClr val="CC0000"/>
                </a:solidFill>
                <a:latin typeface="Arial"/>
                <a:cs typeface="Arial"/>
              </a:rPr>
              <a:t>to </a:t>
            </a:r>
            <a:r>
              <a:rPr sz="2250" b="1" spc="10" dirty="0">
                <a:solidFill>
                  <a:srgbClr val="CC0000"/>
                </a:solidFill>
                <a:latin typeface="Arial"/>
                <a:cs typeface="Arial"/>
              </a:rPr>
              <a:t>RDBMS</a:t>
            </a:r>
            <a:r>
              <a:rPr sz="225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50" b="1" spc="5" dirty="0">
                <a:solidFill>
                  <a:srgbClr val="CC0000"/>
                </a:solidFill>
                <a:latin typeface="Arial"/>
                <a:cs typeface="Arial"/>
              </a:rPr>
              <a:t>(Continued)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228600" marR="300990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Structured </a:t>
            </a:r>
            <a:r>
              <a:rPr sz="1850" b="1" spc="10" dirty="0">
                <a:latin typeface="Arial"/>
                <a:cs typeface="Arial"/>
              </a:rPr>
              <a:t>Relational </a:t>
            </a:r>
            <a:r>
              <a:rPr sz="1850" b="1" spc="15" dirty="0">
                <a:latin typeface="Arial"/>
                <a:cs typeface="Arial"/>
              </a:rPr>
              <a:t>vs. Semi-Structured  vs.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Unstructured</a:t>
            </a:r>
            <a:endParaRPr sz="1850">
              <a:latin typeface="Arial"/>
              <a:cs typeface="Arial"/>
            </a:endParaRPr>
          </a:p>
          <a:p>
            <a:pPr marL="480059" marR="513715" lvl="1" indent="-180340">
              <a:lnSpc>
                <a:spcPts val="1770"/>
              </a:lnSpc>
              <a:spcBef>
                <a:spcPts val="2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5" dirty="0">
                <a:latin typeface="Times New Roman"/>
                <a:cs typeface="Times New Roman"/>
              </a:rPr>
              <a:t>RDBMS </a:t>
            </a:r>
            <a:r>
              <a:rPr sz="1600" spc="15" dirty="0">
                <a:latin typeface="Times New Roman"/>
                <a:cs typeface="Times New Roman"/>
              </a:rPr>
              <a:t>works well </a:t>
            </a:r>
            <a:r>
              <a:rPr sz="1600" spc="10" dirty="0">
                <a:latin typeface="Times New Roman"/>
                <a:cs typeface="Times New Roman"/>
              </a:rPr>
              <a:t>for structured </a:t>
            </a:r>
            <a:r>
              <a:rPr sz="1600" spc="15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- tables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that  </a:t>
            </a:r>
            <a:r>
              <a:rPr sz="1600" spc="15" dirty="0">
                <a:latin typeface="Times New Roman"/>
                <a:cs typeface="Times New Roman"/>
              </a:rPr>
              <a:t>conform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a predefined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schema</a:t>
            </a:r>
            <a:endParaRPr sz="1600">
              <a:latin typeface="Times New Roman"/>
              <a:cs typeface="Times New Roman"/>
            </a:endParaRPr>
          </a:p>
          <a:p>
            <a:pPr marL="480059" marR="73660" lvl="1" indent="-180340">
              <a:lnSpc>
                <a:spcPts val="1770"/>
              </a:lnSpc>
              <a:spcBef>
                <a:spcPts val="2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Hadoop works </a:t>
            </a:r>
            <a:r>
              <a:rPr sz="1600" spc="10" dirty="0">
                <a:latin typeface="Times New Roman"/>
                <a:cs typeface="Times New Roman"/>
              </a:rPr>
              <a:t>best </a:t>
            </a:r>
            <a:r>
              <a:rPr sz="1600" spc="15" dirty="0">
                <a:latin typeface="Times New Roman"/>
                <a:cs typeface="Times New Roman"/>
              </a:rPr>
              <a:t>on Semi-structured and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Unstructured  </a:t>
            </a:r>
            <a:r>
              <a:rPr sz="1600" spc="1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732155" marR="570230" lvl="2" indent="-144145">
              <a:lnSpc>
                <a:spcPts val="1500"/>
              </a:lnSpc>
              <a:spcBef>
                <a:spcPts val="26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Semi-structured </a:t>
            </a:r>
            <a:r>
              <a:rPr sz="1350" spc="20" dirty="0">
                <a:latin typeface="Arial"/>
                <a:cs typeface="Arial"/>
              </a:rPr>
              <a:t>may </a:t>
            </a:r>
            <a:r>
              <a:rPr sz="1350" spc="15" dirty="0">
                <a:latin typeface="Arial"/>
                <a:cs typeface="Arial"/>
              </a:rPr>
              <a:t>have </a:t>
            </a:r>
            <a:r>
              <a:rPr sz="1350" spc="20" dirty="0">
                <a:latin typeface="Arial"/>
                <a:cs typeface="Arial"/>
              </a:rPr>
              <a:t>a schema </a:t>
            </a:r>
            <a:r>
              <a:rPr sz="1350" spc="15" dirty="0">
                <a:latin typeface="Arial"/>
                <a:cs typeface="Arial"/>
              </a:rPr>
              <a:t>that </a:t>
            </a:r>
            <a:r>
              <a:rPr sz="1350" spc="10" dirty="0">
                <a:latin typeface="Arial"/>
                <a:cs typeface="Arial"/>
              </a:rPr>
              <a:t>is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loosely  followed</a:t>
            </a:r>
            <a:endParaRPr sz="1350">
              <a:latin typeface="Arial"/>
              <a:cs typeface="Arial"/>
            </a:endParaRPr>
          </a:p>
          <a:p>
            <a:pPr marL="732155" marR="374650" lvl="2" indent="-144145">
              <a:lnSpc>
                <a:spcPts val="150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Unstructured data has </a:t>
            </a:r>
            <a:r>
              <a:rPr sz="1350" spc="20" dirty="0">
                <a:latin typeface="Arial"/>
                <a:cs typeface="Arial"/>
              </a:rPr>
              <a:t>no </a:t>
            </a:r>
            <a:r>
              <a:rPr sz="1350" spc="15" dirty="0">
                <a:latin typeface="Arial"/>
                <a:cs typeface="Arial"/>
              </a:rPr>
              <a:t>structure whatsoever </a:t>
            </a:r>
            <a:r>
              <a:rPr sz="1350" spc="20" dirty="0">
                <a:latin typeface="Arial"/>
                <a:cs typeface="Arial"/>
              </a:rPr>
              <a:t>and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is  </a:t>
            </a:r>
            <a:r>
              <a:rPr sz="1350" spc="15" dirty="0">
                <a:latin typeface="Arial"/>
                <a:cs typeface="Arial"/>
              </a:rPr>
              <a:t>usually </a:t>
            </a:r>
            <a:r>
              <a:rPr sz="1350" spc="10" dirty="0">
                <a:latin typeface="Arial"/>
                <a:cs typeface="Arial"/>
              </a:rPr>
              <a:t>just </a:t>
            </a:r>
            <a:r>
              <a:rPr sz="1350" spc="15" dirty="0">
                <a:latin typeface="Arial"/>
                <a:cs typeface="Arial"/>
              </a:rPr>
              <a:t>blocks of text (or </a:t>
            </a:r>
            <a:r>
              <a:rPr sz="1350" spc="10" dirty="0">
                <a:latin typeface="Arial"/>
                <a:cs typeface="Arial"/>
              </a:rPr>
              <a:t>for </a:t>
            </a:r>
            <a:r>
              <a:rPr sz="1350" spc="15" dirty="0">
                <a:latin typeface="Arial"/>
                <a:cs typeface="Arial"/>
              </a:rPr>
              <a:t>example</a:t>
            </a:r>
            <a:r>
              <a:rPr sz="1350" spc="-3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images)</a:t>
            </a:r>
            <a:endParaRPr sz="1350">
              <a:latin typeface="Arial"/>
              <a:cs typeface="Arial"/>
            </a:endParaRPr>
          </a:p>
          <a:p>
            <a:pPr marL="732155" marR="5080" lvl="2" indent="-144145">
              <a:lnSpc>
                <a:spcPts val="1500"/>
              </a:lnSpc>
              <a:spcBef>
                <a:spcPts val="244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At processing time types </a:t>
            </a:r>
            <a:r>
              <a:rPr sz="1350" spc="10" dirty="0">
                <a:latin typeface="Arial"/>
                <a:cs typeface="Arial"/>
              </a:rPr>
              <a:t>for </a:t>
            </a:r>
            <a:r>
              <a:rPr sz="1350" spc="15" dirty="0">
                <a:latin typeface="Arial"/>
                <a:cs typeface="Arial"/>
              </a:rPr>
              <a:t>key </a:t>
            </a:r>
            <a:r>
              <a:rPr sz="1350" spc="20" dirty="0">
                <a:latin typeface="Arial"/>
                <a:cs typeface="Arial"/>
              </a:rPr>
              <a:t>and </a:t>
            </a:r>
            <a:r>
              <a:rPr sz="1350" spc="15" dirty="0">
                <a:latin typeface="Arial"/>
                <a:cs typeface="Arial"/>
              </a:rPr>
              <a:t>values are chosen by  the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implementer</a:t>
            </a:r>
            <a:endParaRPr sz="1350">
              <a:latin typeface="Arial"/>
              <a:cs typeface="Arial"/>
            </a:endParaRPr>
          </a:p>
          <a:p>
            <a:pPr marL="480059" marR="276860" lvl="1" indent="-180340">
              <a:lnSpc>
                <a:spcPts val="1770"/>
              </a:lnSpc>
              <a:spcBef>
                <a:spcPts val="27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Certain types of input data </a:t>
            </a:r>
            <a:r>
              <a:rPr sz="1600" spc="10" dirty="0">
                <a:latin typeface="Times New Roman"/>
                <a:cs typeface="Times New Roman"/>
              </a:rPr>
              <a:t>will </a:t>
            </a:r>
            <a:r>
              <a:rPr sz="1600" spc="15" dirty="0">
                <a:latin typeface="Times New Roman"/>
                <a:cs typeface="Times New Roman"/>
              </a:rPr>
              <a:t>not </a:t>
            </a:r>
            <a:r>
              <a:rPr sz="1600" spc="10" dirty="0">
                <a:latin typeface="Times New Roman"/>
                <a:cs typeface="Times New Roman"/>
              </a:rPr>
              <a:t>easily fit into  </a:t>
            </a:r>
            <a:r>
              <a:rPr sz="1600" spc="15" dirty="0">
                <a:latin typeface="Times New Roman"/>
                <a:cs typeface="Times New Roman"/>
              </a:rPr>
              <a:t>Relational Schema such as images, JSON, </a:t>
            </a:r>
            <a:r>
              <a:rPr sz="1600" spc="20" dirty="0">
                <a:latin typeface="Times New Roman"/>
                <a:cs typeface="Times New Roman"/>
              </a:rPr>
              <a:t>XML,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etc...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5" name="object 5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3169" y="5558639"/>
            <a:ext cx="37204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Comparison to</a:t>
            </a:r>
            <a:r>
              <a:rPr sz="2650" b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RDBMS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182" y="6272858"/>
            <a:ext cx="5098415" cy="3008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0" dirty="0">
                <a:latin typeface="Arial"/>
                <a:cs typeface="Arial"/>
              </a:rPr>
              <a:t>Offline </a:t>
            </a:r>
            <a:r>
              <a:rPr sz="1850" b="1" spc="15" dirty="0">
                <a:latin typeface="Arial"/>
                <a:cs typeface="Arial"/>
              </a:rPr>
              <a:t>batch vs. online</a:t>
            </a:r>
            <a:r>
              <a:rPr sz="1850" b="1" spc="2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transactions</a:t>
            </a:r>
            <a:endParaRPr sz="1850">
              <a:latin typeface="Arial"/>
              <a:cs typeface="Arial"/>
            </a:endParaRPr>
          </a:p>
          <a:p>
            <a:pPr marL="480059" marR="129539" lvl="1" indent="-180340">
              <a:lnSpc>
                <a:spcPts val="1770"/>
              </a:lnSpc>
              <a:spcBef>
                <a:spcPts val="32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Hadoop was not designed </a:t>
            </a:r>
            <a:r>
              <a:rPr sz="1600" spc="10" dirty="0">
                <a:latin typeface="Times New Roman"/>
                <a:cs typeface="Times New Roman"/>
              </a:rPr>
              <a:t>for real-time </a:t>
            </a:r>
            <a:r>
              <a:rPr sz="1600" spc="15" dirty="0">
                <a:latin typeface="Times New Roman"/>
                <a:cs typeface="Times New Roman"/>
              </a:rPr>
              <a:t>or low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latency  queries</a:t>
            </a:r>
            <a:endParaRPr sz="1600">
              <a:latin typeface="Times New Roman"/>
              <a:cs typeface="Times New Roman"/>
            </a:endParaRPr>
          </a:p>
          <a:p>
            <a:pPr marL="480059" marR="245110" lvl="1" indent="-180340">
              <a:lnSpc>
                <a:spcPts val="1770"/>
              </a:lnSpc>
              <a:spcBef>
                <a:spcPts val="29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Products </a:t>
            </a:r>
            <a:r>
              <a:rPr sz="1600" spc="10" dirty="0">
                <a:latin typeface="Times New Roman"/>
                <a:cs typeface="Times New Roman"/>
              </a:rPr>
              <a:t>that </a:t>
            </a:r>
            <a:r>
              <a:rPr sz="1600" spc="15" dirty="0">
                <a:latin typeface="Times New Roman"/>
                <a:cs typeface="Times New Roman"/>
              </a:rPr>
              <a:t>do provide low latency queries such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as  HBase have </a:t>
            </a:r>
            <a:r>
              <a:rPr sz="1600" spc="10" dirty="0">
                <a:latin typeface="Times New Roman"/>
                <a:cs typeface="Times New Roman"/>
              </a:rPr>
              <a:t>limited </a:t>
            </a:r>
            <a:r>
              <a:rPr sz="1600" spc="15" dirty="0">
                <a:latin typeface="Times New Roman"/>
                <a:cs typeface="Times New Roman"/>
              </a:rPr>
              <a:t>query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functionality</a:t>
            </a:r>
            <a:endParaRPr sz="1600">
              <a:latin typeface="Times New Roman"/>
              <a:cs typeface="Times New Roman"/>
            </a:endParaRPr>
          </a:p>
          <a:p>
            <a:pPr marL="480059" marR="158750" lvl="1" indent="-180340">
              <a:lnSpc>
                <a:spcPts val="1770"/>
              </a:lnSpc>
              <a:spcBef>
                <a:spcPts val="2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Hadoop performs </a:t>
            </a:r>
            <a:r>
              <a:rPr sz="1600" spc="10" dirty="0">
                <a:latin typeface="Times New Roman"/>
                <a:cs typeface="Times New Roman"/>
              </a:rPr>
              <a:t>best for offline </a:t>
            </a:r>
            <a:r>
              <a:rPr sz="1600" spc="15" dirty="0">
                <a:latin typeface="Times New Roman"/>
                <a:cs typeface="Times New Roman"/>
              </a:rPr>
              <a:t>batch processing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on  </a:t>
            </a:r>
            <a:r>
              <a:rPr sz="1600" spc="10" dirty="0">
                <a:latin typeface="Times New Roman"/>
                <a:cs typeface="Times New Roman"/>
              </a:rPr>
              <a:t>large </a:t>
            </a:r>
            <a:r>
              <a:rPr sz="1600" spc="15" dirty="0">
                <a:latin typeface="Times New Roman"/>
                <a:cs typeface="Times New Roman"/>
              </a:rPr>
              <a:t>amounts 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80059" marR="5080" lvl="1" indent="-180340">
              <a:lnSpc>
                <a:spcPts val="1770"/>
              </a:lnSpc>
              <a:spcBef>
                <a:spcPts val="29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5" dirty="0">
                <a:latin typeface="Times New Roman"/>
                <a:cs typeface="Times New Roman"/>
              </a:rPr>
              <a:t>RDBMS </a:t>
            </a:r>
            <a:r>
              <a:rPr sz="1600" spc="10" dirty="0">
                <a:latin typeface="Times New Roman"/>
                <a:cs typeface="Times New Roman"/>
              </a:rPr>
              <a:t>is best for </a:t>
            </a:r>
            <a:r>
              <a:rPr sz="1600" spc="15" dirty="0">
                <a:latin typeface="Times New Roman"/>
                <a:cs typeface="Times New Roman"/>
              </a:rPr>
              <a:t>online </a:t>
            </a:r>
            <a:r>
              <a:rPr sz="1600" spc="10" dirty="0">
                <a:latin typeface="Times New Roman"/>
                <a:cs typeface="Times New Roman"/>
              </a:rPr>
              <a:t>transactions </a:t>
            </a:r>
            <a:r>
              <a:rPr sz="1600" spc="15" dirty="0">
                <a:latin typeface="Times New Roman"/>
                <a:cs typeface="Times New Roman"/>
              </a:rPr>
              <a:t>and low-latency  queries</a:t>
            </a:r>
            <a:endParaRPr sz="1600">
              <a:latin typeface="Times New Roman"/>
              <a:cs typeface="Times New Roman"/>
            </a:endParaRPr>
          </a:p>
          <a:p>
            <a:pPr marL="480059" marR="452120" lvl="1" indent="-180340">
              <a:lnSpc>
                <a:spcPts val="1770"/>
              </a:lnSpc>
              <a:spcBef>
                <a:spcPts val="2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Hadoop </a:t>
            </a:r>
            <a:r>
              <a:rPr sz="1600" spc="10" dirty="0">
                <a:latin typeface="Times New Roman"/>
                <a:cs typeface="Times New Roman"/>
              </a:rPr>
              <a:t>is </a:t>
            </a:r>
            <a:r>
              <a:rPr sz="1600" spc="15" dirty="0">
                <a:latin typeface="Times New Roman"/>
                <a:cs typeface="Times New Roman"/>
              </a:rPr>
              <a:t>designed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stream </a:t>
            </a:r>
            <a:r>
              <a:rPr sz="1600" spc="10" dirty="0">
                <a:latin typeface="Times New Roman"/>
                <a:cs typeface="Times New Roman"/>
              </a:rPr>
              <a:t>large files </a:t>
            </a:r>
            <a:r>
              <a:rPr sz="1600" spc="1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large  </a:t>
            </a:r>
            <a:r>
              <a:rPr sz="1600" spc="15" dirty="0">
                <a:latin typeface="Times New Roman"/>
                <a:cs typeface="Times New Roman"/>
              </a:rPr>
              <a:t>amounts 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5" dirty="0">
                <a:latin typeface="Times New Roman"/>
                <a:cs typeface="Times New Roman"/>
              </a:rPr>
              <a:t>RDBMS </a:t>
            </a:r>
            <a:r>
              <a:rPr sz="1600" spc="15" dirty="0">
                <a:latin typeface="Times New Roman"/>
                <a:cs typeface="Times New Roman"/>
              </a:rPr>
              <a:t>works </a:t>
            </a:r>
            <a:r>
              <a:rPr sz="1600" spc="10" dirty="0">
                <a:latin typeface="Times New Roman"/>
                <a:cs typeface="Times New Roman"/>
              </a:rPr>
              <a:t>best </a:t>
            </a:r>
            <a:r>
              <a:rPr sz="1600" spc="15" dirty="0">
                <a:latin typeface="Times New Roman"/>
                <a:cs typeface="Times New Roman"/>
              </a:rPr>
              <a:t>with small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records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1" name="object 1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37204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Comparison to</a:t>
            </a:r>
            <a:r>
              <a:rPr spc="-75" dirty="0"/>
              <a:t> </a:t>
            </a:r>
            <a:r>
              <a:rPr spc="-5" dirty="0"/>
              <a:t>RDBMS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2411"/>
            <a:ext cx="4950460" cy="1301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28600" marR="5080" indent="-216535">
              <a:lnSpc>
                <a:spcPts val="1900"/>
              </a:lnSpc>
              <a:spcBef>
                <a:spcPts val="34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50" b="1" spc="5" dirty="0">
                <a:latin typeface="Arial"/>
                <a:cs typeface="Arial"/>
              </a:rPr>
              <a:t>Hadoop and RDBMS </a:t>
            </a:r>
            <a:r>
              <a:rPr sz="1750" b="1" dirty="0">
                <a:latin typeface="Arial"/>
                <a:cs typeface="Arial"/>
              </a:rPr>
              <a:t>frequently complement  </a:t>
            </a:r>
            <a:r>
              <a:rPr sz="1750" b="1" spc="5" dirty="0">
                <a:latin typeface="Arial"/>
                <a:cs typeface="Arial"/>
              </a:rPr>
              <a:t>each other within an</a:t>
            </a:r>
            <a:r>
              <a:rPr sz="1750" b="1" spc="-2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architecture</a:t>
            </a:r>
            <a:endParaRPr sz="17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50" b="1" spc="5" dirty="0">
                <a:latin typeface="Arial"/>
                <a:cs typeface="Arial"/>
              </a:rPr>
              <a:t>For example, a website</a:t>
            </a:r>
            <a:r>
              <a:rPr sz="1750" b="1" spc="-2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that</a:t>
            </a:r>
            <a:endParaRPr sz="17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spc="5" dirty="0">
                <a:latin typeface="Times New Roman"/>
                <a:cs typeface="Times New Roman"/>
              </a:rPr>
              <a:t>has a small number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users</a:t>
            </a:r>
            <a:endParaRPr sz="15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spc="5" dirty="0">
                <a:latin typeface="Times New Roman"/>
                <a:cs typeface="Times New Roman"/>
              </a:rPr>
              <a:t>produces a </a:t>
            </a:r>
            <a:r>
              <a:rPr sz="1500" dirty="0">
                <a:latin typeface="Times New Roman"/>
                <a:cs typeface="Times New Roman"/>
              </a:rPr>
              <a:t>large </a:t>
            </a:r>
            <a:r>
              <a:rPr sz="1500" spc="5" dirty="0">
                <a:latin typeface="Times New Roman"/>
                <a:cs typeface="Times New Roman"/>
              </a:rPr>
              <a:t>amount </a:t>
            </a:r>
            <a:r>
              <a:rPr sz="1500" dirty="0">
                <a:latin typeface="Times New Roman"/>
                <a:cs typeface="Times New Roman"/>
              </a:rPr>
              <a:t>of audit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logs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8592" y="2762669"/>
            <a:ext cx="4882409" cy="1233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8759" y="3089793"/>
            <a:ext cx="7835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Web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5355" y="3089793"/>
            <a:ext cx="5461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RDBMS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8818" y="3061002"/>
            <a:ext cx="1060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6356" y="2888205"/>
            <a:ext cx="1060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5957" y="3200194"/>
            <a:ext cx="1060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5447" y="3003394"/>
            <a:ext cx="626745" cy="309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33400">
              <a:lnSpc>
                <a:spcPts val="1095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095"/>
              </a:lnSpc>
            </a:pPr>
            <a:r>
              <a:rPr sz="1100" spc="15" dirty="0">
                <a:latin typeface="Arial"/>
                <a:cs typeface="Arial"/>
              </a:rPr>
              <a:t>Hadoop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1652" y="3780978"/>
            <a:ext cx="1060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4274" y="4216539"/>
            <a:ext cx="211200" cy="22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87334" y="4222556"/>
            <a:ext cx="1060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0839" y="3780978"/>
            <a:ext cx="1060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9404" y="3724821"/>
            <a:ext cx="2016760" cy="3270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80"/>
              </a:spcBef>
            </a:pPr>
            <a:r>
              <a:rPr sz="1000" spc="-5" dirty="0">
                <a:latin typeface="Arial"/>
                <a:cs typeface="Arial"/>
              </a:rPr>
              <a:t>Utilize </a:t>
            </a:r>
            <a:r>
              <a:rPr sz="1000" dirty="0">
                <a:latin typeface="Arial"/>
                <a:cs typeface="Arial"/>
              </a:rPr>
              <a:t>RDBMS to </a:t>
            </a:r>
            <a:r>
              <a:rPr sz="1000" spc="-5" dirty="0">
                <a:latin typeface="Arial"/>
                <a:cs typeface="Arial"/>
              </a:rPr>
              <a:t>provide rich User  Interface </a:t>
            </a:r>
            <a:r>
              <a:rPr sz="1000" dirty="0">
                <a:latin typeface="Arial"/>
                <a:cs typeface="Arial"/>
              </a:rPr>
              <a:t>and enforce data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integrity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5560" y="4174083"/>
            <a:ext cx="2394585" cy="4743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80"/>
              </a:spcBef>
            </a:pPr>
            <a:r>
              <a:rPr sz="1000" dirty="0">
                <a:latin typeface="Arial"/>
                <a:cs typeface="Arial"/>
              </a:rPr>
              <a:t>RDBMS generates </a:t>
            </a:r>
            <a:r>
              <a:rPr sz="1000" spc="-5" dirty="0">
                <a:latin typeface="Arial"/>
                <a:cs typeface="Arial"/>
              </a:rPr>
              <a:t>large </a:t>
            </a:r>
            <a:r>
              <a:rPr sz="1000" dirty="0">
                <a:latin typeface="Arial"/>
                <a:cs typeface="Arial"/>
              </a:rPr>
              <a:t>amounts of </a:t>
            </a:r>
            <a:r>
              <a:rPr sz="1000" spc="-5" dirty="0">
                <a:latin typeface="Arial"/>
                <a:cs typeface="Arial"/>
              </a:rPr>
              <a:t>audit  logs; </a:t>
            </a:r>
            <a:r>
              <a:rPr sz="1000" dirty="0">
                <a:latin typeface="Arial"/>
                <a:cs typeface="Arial"/>
              </a:rPr>
              <a:t>the logs are moved </a:t>
            </a:r>
            <a:r>
              <a:rPr sz="1000" spc="-5" dirty="0">
                <a:latin typeface="Arial"/>
                <a:cs typeface="Arial"/>
              </a:rPr>
              <a:t>periodically to  </a:t>
            </a:r>
            <a:r>
              <a:rPr sz="1000" dirty="0">
                <a:latin typeface="Arial"/>
                <a:cs typeface="Arial"/>
              </a:rPr>
              <a:t>the Hadoop</a:t>
            </a:r>
            <a:r>
              <a:rPr sz="1000" spc="-5" dirty="0">
                <a:latin typeface="Arial"/>
                <a:cs typeface="Arial"/>
              </a:rPr>
              <a:t> cluster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1786" y="3754091"/>
            <a:ext cx="2051685" cy="3270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80"/>
              </a:spcBef>
            </a:pPr>
            <a:r>
              <a:rPr sz="1000" spc="-5" dirty="0">
                <a:latin typeface="Arial"/>
                <a:cs typeface="Arial"/>
              </a:rPr>
              <a:t>All </a:t>
            </a:r>
            <a:r>
              <a:rPr sz="1000" dirty="0">
                <a:latin typeface="Arial"/>
                <a:cs typeface="Arial"/>
              </a:rPr>
              <a:t>logs are kept in Hadoop; </a:t>
            </a:r>
            <a:r>
              <a:rPr sz="1000" spc="-15" dirty="0">
                <a:latin typeface="Arial"/>
                <a:cs typeface="Arial"/>
              </a:rPr>
              <a:t>Various  </a:t>
            </a:r>
            <a:r>
              <a:rPr sz="1000" spc="-5" dirty="0">
                <a:latin typeface="Arial"/>
                <a:cs typeface="Arial"/>
              </a:rPr>
              <a:t>analytics </a:t>
            </a:r>
            <a:r>
              <a:rPr sz="1000" dirty="0">
                <a:latin typeface="Arial"/>
                <a:cs typeface="Arial"/>
              </a:rPr>
              <a:t>are executed</a:t>
            </a:r>
            <a:r>
              <a:rPr sz="1000" spc="-5" dirty="0">
                <a:latin typeface="Arial"/>
                <a:cs typeface="Arial"/>
              </a:rPr>
              <a:t> periodically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18177" y="4206938"/>
            <a:ext cx="211200" cy="22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71238" y="4212955"/>
            <a:ext cx="1060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3803" y="4181767"/>
            <a:ext cx="2138680" cy="4743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80"/>
              </a:spcBef>
            </a:pPr>
            <a:r>
              <a:rPr sz="1000" dirty="0">
                <a:latin typeface="Arial"/>
                <a:cs typeface="Arial"/>
              </a:rPr>
              <a:t>Results copied to RDBMS to be </a:t>
            </a:r>
            <a:r>
              <a:rPr sz="1000" spc="-5" dirty="0">
                <a:latin typeface="Arial"/>
                <a:cs typeface="Arial"/>
              </a:rPr>
              <a:t>used  </a:t>
            </a:r>
            <a:r>
              <a:rPr sz="1000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Web Server;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example  "suggestions" </a:t>
            </a:r>
            <a:r>
              <a:rPr sz="1000" dirty="0">
                <a:latin typeface="Arial"/>
                <a:cs typeface="Arial"/>
              </a:rPr>
              <a:t>based on </a:t>
            </a:r>
            <a:r>
              <a:rPr sz="1000" spc="-5" dirty="0">
                <a:latin typeface="Arial"/>
                <a:cs typeface="Arial"/>
              </a:rPr>
              <a:t>audit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history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23" name="object 23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87182" y="5582641"/>
            <a:ext cx="5161915" cy="3538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 Eco</a:t>
            </a:r>
            <a:r>
              <a:rPr sz="265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  <a:p>
            <a:pPr marL="228600" marR="112395" indent="-216535">
              <a:lnSpc>
                <a:spcPts val="1839"/>
              </a:lnSpc>
              <a:spcBef>
                <a:spcPts val="251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At </a:t>
            </a:r>
            <a:r>
              <a:rPr sz="1700" b="1" dirty="0">
                <a:latin typeface="Arial"/>
                <a:cs typeface="Arial"/>
              </a:rPr>
              <a:t>first Hadoop was mainly known for two</a:t>
            </a:r>
            <a:r>
              <a:rPr sz="1700" b="1" spc="-6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core  </a:t>
            </a:r>
            <a:r>
              <a:rPr sz="1700" b="1" dirty="0">
                <a:latin typeface="Arial"/>
                <a:cs typeface="Arial"/>
              </a:rPr>
              <a:t>products: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HDFS</a:t>
            </a:r>
            <a:r>
              <a:rPr sz="1450" spc="-5" dirty="0">
                <a:latin typeface="Times New Roman"/>
                <a:cs typeface="Times New Roman"/>
              </a:rPr>
              <a:t>: Hadoop Distributed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FileSystem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MapReduce</a:t>
            </a:r>
            <a:r>
              <a:rPr sz="1450" spc="-5" dirty="0">
                <a:latin typeface="Times New Roman"/>
                <a:cs typeface="Times New Roman"/>
              </a:rPr>
              <a:t>: Distributed data processing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framework</a:t>
            </a:r>
            <a:endParaRPr sz="145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839"/>
              </a:lnSpc>
              <a:spcBef>
                <a:spcPts val="3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Today, in addition to HDFS and MapReduce,</a:t>
            </a:r>
            <a:r>
              <a:rPr sz="1700" b="1" spc="-10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  </a:t>
            </a:r>
            <a:r>
              <a:rPr sz="1700" b="1" spc="-5" dirty="0">
                <a:latin typeface="Arial"/>
                <a:cs typeface="Arial"/>
              </a:rPr>
              <a:t>term also represents a multitude of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products:</a:t>
            </a:r>
            <a:endParaRPr sz="1700">
              <a:latin typeface="Arial"/>
              <a:cs typeface="Arial"/>
            </a:endParaRPr>
          </a:p>
          <a:p>
            <a:pPr marL="480059" marR="136525" lvl="1" indent="-180340">
              <a:lnSpc>
                <a:spcPts val="1560"/>
              </a:lnSpc>
              <a:spcBef>
                <a:spcPts val="2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HBase</a:t>
            </a:r>
            <a:r>
              <a:rPr sz="1450" spc="-5" dirty="0">
                <a:latin typeface="Times New Roman"/>
                <a:cs typeface="Times New Roman"/>
              </a:rPr>
              <a:t>: Hadoop column database; supports batch and random  reads and limited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queries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Zookeeper</a:t>
            </a:r>
            <a:r>
              <a:rPr sz="1450" spc="-5" dirty="0">
                <a:latin typeface="Times New Roman"/>
                <a:cs typeface="Times New Roman"/>
              </a:rPr>
              <a:t>: Highly-Available Coordination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Service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Oozie</a:t>
            </a:r>
            <a:r>
              <a:rPr sz="1450" spc="-5" dirty="0">
                <a:latin typeface="Times New Roman"/>
                <a:cs typeface="Times New Roman"/>
              </a:rPr>
              <a:t>: Hadoop workflow scheduler and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manager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Pig</a:t>
            </a:r>
            <a:r>
              <a:rPr sz="1450" spc="-5" dirty="0">
                <a:latin typeface="Times New Roman"/>
                <a:cs typeface="Times New Roman"/>
              </a:rPr>
              <a:t>: Data processing language and execution</a:t>
            </a:r>
            <a:r>
              <a:rPr sz="1450" spc="9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environment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Hive</a:t>
            </a:r>
            <a:r>
              <a:rPr sz="1450" spc="-5" dirty="0">
                <a:latin typeface="Times New Roman"/>
                <a:cs typeface="Times New Roman"/>
              </a:rPr>
              <a:t>: Data warehouse with SQL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interface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8" name="object 28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32727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Hadoop Eco</a:t>
            </a:r>
            <a:r>
              <a:rPr spc="-8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3537" y="3765829"/>
            <a:ext cx="5233670" cy="817244"/>
            <a:chOff x="1533537" y="3765829"/>
            <a:chExt cx="5233670" cy="817244"/>
          </a:xfrm>
        </p:grpSpPr>
        <p:sp>
          <p:nvSpPr>
            <p:cNvPr id="5" name="object 5"/>
            <p:cNvSpPr/>
            <p:nvPr/>
          </p:nvSpPr>
          <p:spPr>
            <a:xfrm>
              <a:off x="1534756" y="4293819"/>
              <a:ext cx="5231765" cy="288925"/>
            </a:xfrm>
            <a:custGeom>
              <a:avLst/>
              <a:gdLst/>
              <a:ahLst/>
              <a:cxnLst/>
              <a:rect l="l" t="t" r="r" b="b"/>
              <a:pathLst>
                <a:path w="5231765" h="288925">
                  <a:moveTo>
                    <a:pt x="5183352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5183352" y="288467"/>
                  </a:lnTo>
                  <a:lnTo>
                    <a:pt x="5202196" y="284747"/>
                  </a:lnTo>
                  <a:lnTo>
                    <a:pt x="5217437" y="274548"/>
                  </a:lnTo>
                  <a:lnTo>
                    <a:pt x="5227638" y="259310"/>
                  </a:lnTo>
                  <a:lnTo>
                    <a:pt x="5231358" y="240474"/>
                  </a:lnTo>
                  <a:lnTo>
                    <a:pt x="5231358" y="48475"/>
                  </a:lnTo>
                  <a:lnTo>
                    <a:pt x="5227638" y="29564"/>
                  </a:lnTo>
                  <a:lnTo>
                    <a:pt x="5217437" y="14160"/>
                  </a:lnTo>
                  <a:lnTo>
                    <a:pt x="5202196" y="3795"/>
                  </a:lnTo>
                  <a:lnTo>
                    <a:pt x="518335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4020" y="4293819"/>
              <a:ext cx="5233035" cy="289560"/>
            </a:xfrm>
            <a:custGeom>
              <a:avLst/>
              <a:gdLst/>
              <a:ahLst/>
              <a:cxnLst/>
              <a:rect l="l" t="t" r="r" b="b"/>
              <a:pathLst>
                <a:path w="5233034" h="289560">
                  <a:moveTo>
                    <a:pt x="40686" y="287635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5184089" y="288950"/>
                  </a:lnTo>
                  <a:lnTo>
                    <a:pt x="5189372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86" y="287635"/>
                  </a:lnTo>
                  <a:close/>
                </a:path>
                <a:path w="5233034" h="289560">
                  <a:moveTo>
                    <a:pt x="5215425" y="276738"/>
                  </a:moveTo>
                  <a:lnTo>
                    <a:pt x="5204239" y="284056"/>
                  </a:lnTo>
                  <a:lnTo>
                    <a:pt x="5189372" y="287997"/>
                  </a:lnTo>
                  <a:lnTo>
                    <a:pt x="5184089" y="288467"/>
                  </a:lnTo>
                  <a:lnTo>
                    <a:pt x="5189372" y="288467"/>
                  </a:lnTo>
                  <a:lnTo>
                    <a:pt x="5194173" y="287997"/>
                  </a:lnTo>
                  <a:lnTo>
                    <a:pt x="5208367" y="282460"/>
                  </a:lnTo>
                  <a:lnTo>
                    <a:pt x="5215425" y="276738"/>
                  </a:lnTo>
                  <a:close/>
                </a:path>
                <a:path w="5233034" h="289560">
                  <a:moveTo>
                    <a:pt x="38335" y="287032"/>
                  </a:moveTo>
                  <a:lnTo>
                    <a:pt x="39611" y="287515"/>
                  </a:lnTo>
                  <a:lnTo>
                    <a:pt x="40686" y="287635"/>
                  </a:lnTo>
                  <a:lnTo>
                    <a:pt x="38335" y="287032"/>
                  </a:lnTo>
                  <a:close/>
                </a:path>
                <a:path w="5233034" h="289560">
                  <a:moveTo>
                    <a:pt x="25176" y="282047"/>
                  </a:moveTo>
                  <a:lnTo>
                    <a:pt x="29108" y="284663"/>
                  </a:lnTo>
                  <a:lnTo>
                    <a:pt x="38335" y="287032"/>
                  </a:lnTo>
                  <a:lnTo>
                    <a:pt x="25176" y="282047"/>
                  </a:lnTo>
                  <a:close/>
                </a:path>
                <a:path w="5233034" h="289560">
                  <a:moveTo>
                    <a:pt x="24901" y="281865"/>
                  </a:moveTo>
                  <a:lnTo>
                    <a:pt x="25086" y="282013"/>
                  </a:lnTo>
                  <a:lnTo>
                    <a:pt x="24901" y="281865"/>
                  </a:lnTo>
                  <a:close/>
                </a:path>
                <a:path w="5233034" h="289560">
                  <a:moveTo>
                    <a:pt x="13849" y="272967"/>
                  </a:moveTo>
                  <a:lnTo>
                    <a:pt x="16460" y="276248"/>
                  </a:lnTo>
                  <a:lnTo>
                    <a:pt x="24901" y="281865"/>
                  </a:lnTo>
                  <a:lnTo>
                    <a:pt x="13849" y="272967"/>
                  </a:lnTo>
                  <a:close/>
                </a:path>
                <a:path w="5233034" h="289560">
                  <a:moveTo>
                    <a:pt x="5216918" y="275527"/>
                  </a:moveTo>
                  <a:lnTo>
                    <a:pt x="5215425" y="276738"/>
                  </a:lnTo>
                  <a:lnTo>
                    <a:pt x="5216532" y="276013"/>
                  </a:lnTo>
                  <a:lnTo>
                    <a:pt x="5216918" y="275527"/>
                  </a:lnTo>
                  <a:close/>
                </a:path>
                <a:path w="5233034" h="289560">
                  <a:moveTo>
                    <a:pt x="5225356" y="264897"/>
                  </a:moveTo>
                  <a:lnTo>
                    <a:pt x="5216918" y="275527"/>
                  </a:lnTo>
                  <a:lnTo>
                    <a:pt x="5220059" y="272967"/>
                  </a:lnTo>
                  <a:lnTo>
                    <a:pt x="5225356" y="264897"/>
                  </a:lnTo>
                  <a:close/>
                </a:path>
                <a:path w="5233034" h="289560">
                  <a:moveTo>
                    <a:pt x="12932" y="271815"/>
                  </a:moveTo>
                  <a:lnTo>
                    <a:pt x="13500" y="272686"/>
                  </a:lnTo>
                  <a:lnTo>
                    <a:pt x="13849" y="272967"/>
                  </a:lnTo>
                  <a:lnTo>
                    <a:pt x="12932" y="271815"/>
                  </a:lnTo>
                  <a:close/>
                </a:path>
                <a:path w="5233034" h="289560">
                  <a:moveTo>
                    <a:pt x="5561" y="260505"/>
                  </a:moveTo>
                  <a:lnTo>
                    <a:pt x="6987" y="264345"/>
                  </a:lnTo>
                  <a:lnTo>
                    <a:pt x="12932" y="271815"/>
                  </a:lnTo>
                  <a:lnTo>
                    <a:pt x="5561" y="260505"/>
                  </a:lnTo>
                  <a:close/>
                </a:path>
                <a:path w="5233034" h="289560">
                  <a:moveTo>
                    <a:pt x="5225763" y="264277"/>
                  </a:moveTo>
                  <a:lnTo>
                    <a:pt x="5225356" y="264897"/>
                  </a:lnTo>
                  <a:lnTo>
                    <a:pt x="5225685" y="264482"/>
                  </a:lnTo>
                  <a:lnTo>
                    <a:pt x="5225763" y="264277"/>
                  </a:lnTo>
                  <a:close/>
                </a:path>
                <a:path w="5233034" h="289560">
                  <a:moveTo>
                    <a:pt x="5230613" y="251442"/>
                  </a:moveTo>
                  <a:lnTo>
                    <a:pt x="5225763" y="264277"/>
                  </a:lnTo>
                  <a:lnTo>
                    <a:pt x="5228239" y="260505"/>
                  </a:lnTo>
                  <a:lnTo>
                    <a:pt x="5230613" y="251442"/>
                  </a:lnTo>
                  <a:close/>
                </a:path>
                <a:path w="5233034" h="289560">
                  <a:moveTo>
                    <a:pt x="5127" y="259336"/>
                  </a:moveTo>
                  <a:lnTo>
                    <a:pt x="5371" y="260213"/>
                  </a:lnTo>
                  <a:lnTo>
                    <a:pt x="5561" y="260505"/>
                  </a:lnTo>
                  <a:lnTo>
                    <a:pt x="5127" y="259336"/>
                  </a:lnTo>
                  <a:close/>
                </a:path>
                <a:path w="5233034" h="289560">
                  <a:moveTo>
                    <a:pt x="518937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8491" y="11036"/>
                  </a:lnTo>
                  <a:lnTo>
                    <a:pt x="14655" y="13919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81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7" y="259336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43929" y="482"/>
                  </a:lnTo>
                  <a:lnTo>
                    <a:pt x="5191772" y="482"/>
                  </a:lnTo>
                  <a:lnTo>
                    <a:pt x="5189372" y="0"/>
                  </a:lnTo>
                  <a:close/>
                </a:path>
                <a:path w="5233034" h="289560">
                  <a:moveTo>
                    <a:pt x="5231230" y="249074"/>
                  </a:moveTo>
                  <a:lnTo>
                    <a:pt x="5230613" y="251442"/>
                  </a:lnTo>
                  <a:lnTo>
                    <a:pt x="5231130" y="250075"/>
                  </a:lnTo>
                  <a:lnTo>
                    <a:pt x="5231230" y="249074"/>
                  </a:lnTo>
                  <a:close/>
                </a:path>
                <a:path w="5233034" h="289560">
                  <a:moveTo>
                    <a:pt x="5231906" y="44470"/>
                  </a:moveTo>
                  <a:lnTo>
                    <a:pt x="5232095" y="48475"/>
                  </a:lnTo>
                  <a:lnTo>
                    <a:pt x="5232095" y="240474"/>
                  </a:lnTo>
                  <a:lnTo>
                    <a:pt x="5231230" y="249074"/>
                  </a:lnTo>
                  <a:lnTo>
                    <a:pt x="5232095" y="245757"/>
                  </a:lnTo>
                  <a:lnTo>
                    <a:pt x="5232577" y="240474"/>
                  </a:lnTo>
                  <a:lnTo>
                    <a:pt x="5232577" y="48475"/>
                  </a:lnTo>
                  <a:lnTo>
                    <a:pt x="5231906" y="44470"/>
                  </a:lnTo>
                  <a:close/>
                </a:path>
                <a:path w="5233034" h="289560">
                  <a:moveTo>
                    <a:pt x="5230133" y="33899"/>
                  </a:moveTo>
                  <a:lnTo>
                    <a:pt x="5231906" y="44470"/>
                  </a:lnTo>
                  <a:lnTo>
                    <a:pt x="5231625" y="38519"/>
                  </a:lnTo>
                  <a:lnTo>
                    <a:pt x="5230406" y="34505"/>
                  </a:lnTo>
                  <a:lnTo>
                    <a:pt x="5230133" y="33899"/>
                  </a:lnTo>
                  <a:close/>
                </a:path>
                <a:path w="5233034" h="289560">
                  <a:moveTo>
                    <a:pt x="5227343" y="27693"/>
                  </a:moveTo>
                  <a:lnTo>
                    <a:pt x="5230133" y="33899"/>
                  </a:lnTo>
                  <a:lnTo>
                    <a:pt x="5229952" y="32817"/>
                  </a:lnTo>
                  <a:lnTo>
                    <a:pt x="5227343" y="27693"/>
                  </a:lnTo>
                  <a:close/>
                </a:path>
                <a:path w="5233034" h="289560">
                  <a:moveTo>
                    <a:pt x="5225610" y="24288"/>
                  </a:moveTo>
                  <a:lnTo>
                    <a:pt x="5227343" y="27693"/>
                  </a:lnTo>
                  <a:lnTo>
                    <a:pt x="5226329" y="25438"/>
                  </a:lnTo>
                  <a:lnTo>
                    <a:pt x="5225610" y="24288"/>
                  </a:lnTo>
                  <a:close/>
                </a:path>
                <a:path w="5233034" h="289560">
                  <a:moveTo>
                    <a:pt x="5220353" y="16758"/>
                  </a:moveTo>
                  <a:lnTo>
                    <a:pt x="5221058" y="17767"/>
                  </a:lnTo>
                  <a:lnTo>
                    <a:pt x="5223929" y="21602"/>
                  </a:lnTo>
                  <a:lnTo>
                    <a:pt x="5225610" y="24288"/>
                  </a:lnTo>
                  <a:lnTo>
                    <a:pt x="5223211" y="19577"/>
                  </a:lnTo>
                  <a:lnTo>
                    <a:pt x="5220353" y="16758"/>
                  </a:lnTo>
                  <a:close/>
                </a:path>
                <a:path w="5233034" h="289560">
                  <a:moveTo>
                    <a:pt x="5212915" y="9425"/>
                  </a:moveTo>
                  <a:lnTo>
                    <a:pt x="5220353" y="16758"/>
                  </a:lnTo>
                  <a:lnTo>
                    <a:pt x="5217655" y="12903"/>
                  </a:lnTo>
                  <a:lnTo>
                    <a:pt x="5212915" y="9425"/>
                  </a:lnTo>
                  <a:close/>
                </a:path>
                <a:path w="5233034" h="289560">
                  <a:moveTo>
                    <a:pt x="5212311" y="8981"/>
                  </a:moveTo>
                  <a:lnTo>
                    <a:pt x="5212915" y="9425"/>
                  </a:lnTo>
                  <a:lnTo>
                    <a:pt x="5212632" y="9145"/>
                  </a:lnTo>
                  <a:lnTo>
                    <a:pt x="5212311" y="8981"/>
                  </a:lnTo>
                  <a:close/>
                </a:path>
                <a:path w="5233034" h="289560">
                  <a:moveTo>
                    <a:pt x="5203843" y="4653"/>
                  </a:moveTo>
                  <a:lnTo>
                    <a:pt x="5212311" y="8981"/>
                  </a:lnTo>
                  <a:lnTo>
                    <a:pt x="5208447" y="6146"/>
                  </a:lnTo>
                  <a:lnTo>
                    <a:pt x="5203843" y="4653"/>
                  </a:lnTo>
                  <a:close/>
                </a:path>
                <a:path w="5233034" h="289560">
                  <a:moveTo>
                    <a:pt x="5191772" y="482"/>
                  </a:moveTo>
                  <a:lnTo>
                    <a:pt x="5189372" y="482"/>
                  </a:lnTo>
                  <a:lnTo>
                    <a:pt x="5193690" y="1447"/>
                  </a:lnTo>
                  <a:lnTo>
                    <a:pt x="5198491" y="2400"/>
                  </a:lnTo>
                  <a:lnTo>
                    <a:pt x="5202809" y="4318"/>
                  </a:lnTo>
                  <a:lnTo>
                    <a:pt x="5203843" y="4653"/>
                  </a:lnTo>
                  <a:lnTo>
                    <a:pt x="5198491" y="1917"/>
                  </a:lnTo>
                  <a:lnTo>
                    <a:pt x="5194173" y="965"/>
                  </a:lnTo>
                  <a:lnTo>
                    <a:pt x="519177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274" y="3765829"/>
              <a:ext cx="2517775" cy="288925"/>
            </a:xfrm>
            <a:custGeom>
              <a:avLst/>
              <a:gdLst/>
              <a:ahLst/>
              <a:cxnLst/>
              <a:rect l="l" t="t" r="r" b="b"/>
              <a:pathLst>
                <a:path w="2517775" h="288925">
                  <a:moveTo>
                    <a:pt x="2469045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2469045" y="288467"/>
                  </a:lnTo>
                  <a:lnTo>
                    <a:pt x="2487956" y="284747"/>
                  </a:lnTo>
                  <a:lnTo>
                    <a:pt x="2503360" y="274548"/>
                  </a:lnTo>
                  <a:lnTo>
                    <a:pt x="2513725" y="259310"/>
                  </a:lnTo>
                  <a:lnTo>
                    <a:pt x="2517521" y="240474"/>
                  </a:lnTo>
                  <a:lnTo>
                    <a:pt x="2517521" y="48475"/>
                  </a:lnTo>
                  <a:lnTo>
                    <a:pt x="2513725" y="29564"/>
                  </a:lnTo>
                  <a:lnTo>
                    <a:pt x="2503360" y="14160"/>
                  </a:lnTo>
                  <a:lnTo>
                    <a:pt x="2487956" y="3795"/>
                  </a:lnTo>
                  <a:lnTo>
                    <a:pt x="246904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3537" y="3765829"/>
              <a:ext cx="2519045" cy="289560"/>
            </a:xfrm>
            <a:custGeom>
              <a:avLst/>
              <a:gdLst/>
              <a:ahLst/>
              <a:cxnLst/>
              <a:rect l="l" t="t" r="r" b="b"/>
              <a:pathLst>
                <a:path w="2519045" h="289560">
                  <a:moveTo>
                    <a:pt x="40678" y="287634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2470264" y="288950"/>
                  </a:lnTo>
                  <a:lnTo>
                    <a:pt x="2475122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78" y="287634"/>
                  </a:lnTo>
                  <a:close/>
                </a:path>
                <a:path w="2519045" h="289560">
                  <a:moveTo>
                    <a:pt x="2489462" y="284261"/>
                  </a:moveTo>
                  <a:lnTo>
                    <a:pt x="2475052" y="287997"/>
                  </a:lnTo>
                  <a:lnTo>
                    <a:pt x="2470264" y="288467"/>
                  </a:lnTo>
                  <a:lnTo>
                    <a:pt x="2475122" y="288467"/>
                  </a:lnTo>
                  <a:lnTo>
                    <a:pt x="2479852" y="287997"/>
                  </a:lnTo>
                  <a:lnTo>
                    <a:pt x="2489462" y="284261"/>
                  </a:lnTo>
                  <a:close/>
                </a:path>
                <a:path w="2519045" h="289560">
                  <a:moveTo>
                    <a:pt x="38352" y="287038"/>
                  </a:moveTo>
                  <a:lnTo>
                    <a:pt x="39611" y="287515"/>
                  </a:lnTo>
                  <a:lnTo>
                    <a:pt x="40678" y="287634"/>
                  </a:lnTo>
                  <a:lnTo>
                    <a:pt x="38352" y="287038"/>
                  </a:lnTo>
                  <a:close/>
                </a:path>
                <a:path w="2519045" h="289560">
                  <a:moveTo>
                    <a:pt x="25158" y="282040"/>
                  </a:moveTo>
                  <a:lnTo>
                    <a:pt x="29108" y="284669"/>
                  </a:lnTo>
                  <a:lnTo>
                    <a:pt x="38352" y="287038"/>
                  </a:lnTo>
                  <a:lnTo>
                    <a:pt x="25158" y="282040"/>
                  </a:lnTo>
                  <a:close/>
                </a:path>
                <a:path w="2519045" h="289560">
                  <a:moveTo>
                    <a:pt x="2489736" y="284155"/>
                  </a:moveTo>
                  <a:lnTo>
                    <a:pt x="2489462" y="284261"/>
                  </a:lnTo>
                  <a:lnTo>
                    <a:pt x="2489647" y="284213"/>
                  </a:lnTo>
                  <a:close/>
                </a:path>
                <a:path w="2519045" h="289560">
                  <a:moveTo>
                    <a:pt x="2511533" y="264343"/>
                  </a:moveTo>
                  <a:lnTo>
                    <a:pt x="2502204" y="275947"/>
                  </a:lnTo>
                  <a:lnTo>
                    <a:pt x="2489736" y="284155"/>
                  </a:lnTo>
                  <a:lnTo>
                    <a:pt x="2494431" y="282330"/>
                  </a:lnTo>
                  <a:lnTo>
                    <a:pt x="2505870" y="273059"/>
                  </a:lnTo>
                  <a:lnTo>
                    <a:pt x="2511533" y="264343"/>
                  </a:lnTo>
                  <a:close/>
                </a:path>
                <a:path w="2519045" h="289560">
                  <a:moveTo>
                    <a:pt x="24938" y="281894"/>
                  </a:moveTo>
                  <a:lnTo>
                    <a:pt x="25086" y="282013"/>
                  </a:lnTo>
                  <a:lnTo>
                    <a:pt x="24938" y="281894"/>
                  </a:lnTo>
                  <a:close/>
                </a:path>
                <a:path w="2519045" h="289560">
                  <a:moveTo>
                    <a:pt x="13840" y="272960"/>
                  </a:moveTo>
                  <a:lnTo>
                    <a:pt x="16460" y="276253"/>
                  </a:lnTo>
                  <a:lnTo>
                    <a:pt x="24938" y="281894"/>
                  </a:lnTo>
                  <a:lnTo>
                    <a:pt x="13840" y="272960"/>
                  </a:lnTo>
                  <a:close/>
                </a:path>
                <a:path w="2519045" h="289560">
                  <a:moveTo>
                    <a:pt x="12945" y="271835"/>
                  </a:moveTo>
                  <a:lnTo>
                    <a:pt x="13500" y="272686"/>
                  </a:lnTo>
                  <a:lnTo>
                    <a:pt x="13840" y="272960"/>
                  </a:lnTo>
                  <a:lnTo>
                    <a:pt x="12945" y="271835"/>
                  </a:lnTo>
                  <a:close/>
                </a:path>
                <a:path w="2519045" h="289560">
                  <a:moveTo>
                    <a:pt x="5560" y="260504"/>
                  </a:moveTo>
                  <a:lnTo>
                    <a:pt x="6987" y="264346"/>
                  </a:lnTo>
                  <a:lnTo>
                    <a:pt x="12945" y="271835"/>
                  </a:lnTo>
                  <a:lnTo>
                    <a:pt x="5560" y="260504"/>
                  </a:lnTo>
                  <a:close/>
                </a:path>
                <a:path w="2519045" h="289560">
                  <a:moveTo>
                    <a:pt x="2517945" y="46379"/>
                  </a:moveTo>
                  <a:lnTo>
                    <a:pt x="2517775" y="48475"/>
                  </a:lnTo>
                  <a:lnTo>
                    <a:pt x="2517679" y="245757"/>
                  </a:lnTo>
                  <a:lnTo>
                    <a:pt x="2516822" y="250075"/>
                  </a:lnTo>
                  <a:lnTo>
                    <a:pt x="2511651" y="264160"/>
                  </a:lnTo>
                  <a:lnTo>
                    <a:pt x="2513901" y="260698"/>
                  </a:lnTo>
                  <a:lnTo>
                    <a:pt x="2518257" y="245757"/>
                  </a:lnTo>
                  <a:lnTo>
                    <a:pt x="2518257" y="48475"/>
                  </a:lnTo>
                  <a:lnTo>
                    <a:pt x="2517945" y="46379"/>
                  </a:lnTo>
                  <a:close/>
                </a:path>
                <a:path w="2519045" h="289560">
                  <a:moveTo>
                    <a:pt x="5128" y="259340"/>
                  </a:moveTo>
                  <a:lnTo>
                    <a:pt x="5371" y="260213"/>
                  </a:lnTo>
                  <a:lnTo>
                    <a:pt x="5560" y="260504"/>
                  </a:lnTo>
                  <a:lnTo>
                    <a:pt x="5128" y="259340"/>
                  </a:lnTo>
                  <a:close/>
                </a:path>
                <a:path w="2519045" h="289560">
                  <a:moveTo>
                    <a:pt x="247505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81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8" y="259340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2477452" y="482"/>
                  </a:lnTo>
                  <a:lnTo>
                    <a:pt x="2475052" y="0"/>
                  </a:lnTo>
                  <a:close/>
                </a:path>
                <a:path w="2519045" h="289560">
                  <a:moveTo>
                    <a:pt x="2516113" y="34054"/>
                  </a:moveTo>
                  <a:lnTo>
                    <a:pt x="2517945" y="46379"/>
                  </a:lnTo>
                  <a:lnTo>
                    <a:pt x="2518435" y="40373"/>
                  </a:lnTo>
                  <a:lnTo>
                    <a:pt x="2516113" y="34054"/>
                  </a:lnTo>
                  <a:close/>
                </a:path>
                <a:path w="2519045" h="289560">
                  <a:moveTo>
                    <a:pt x="2514060" y="29537"/>
                  </a:moveTo>
                  <a:lnTo>
                    <a:pt x="2515565" y="32562"/>
                  </a:lnTo>
                  <a:lnTo>
                    <a:pt x="2516113" y="34054"/>
                  </a:lnTo>
                  <a:lnTo>
                    <a:pt x="2515996" y="33268"/>
                  </a:lnTo>
                  <a:lnTo>
                    <a:pt x="2514060" y="29537"/>
                  </a:lnTo>
                  <a:close/>
                </a:path>
                <a:path w="2519045" h="289560">
                  <a:moveTo>
                    <a:pt x="2511504" y="24611"/>
                  </a:moveTo>
                  <a:lnTo>
                    <a:pt x="2514060" y="29537"/>
                  </a:lnTo>
                  <a:lnTo>
                    <a:pt x="2512021" y="25438"/>
                  </a:lnTo>
                  <a:lnTo>
                    <a:pt x="2511504" y="24611"/>
                  </a:lnTo>
                  <a:close/>
                </a:path>
                <a:path w="2519045" h="289560">
                  <a:moveTo>
                    <a:pt x="2506022" y="16743"/>
                  </a:moveTo>
                  <a:lnTo>
                    <a:pt x="2506738" y="17767"/>
                  </a:lnTo>
                  <a:lnTo>
                    <a:pt x="2509621" y="21602"/>
                  </a:lnTo>
                  <a:lnTo>
                    <a:pt x="2511504" y="24611"/>
                  </a:lnTo>
                  <a:lnTo>
                    <a:pt x="2508911" y="19615"/>
                  </a:lnTo>
                  <a:lnTo>
                    <a:pt x="2506022" y="16743"/>
                  </a:lnTo>
                  <a:close/>
                </a:path>
                <a:path w="2519045" h="289560">
                  <a:moveTo>
                    <a:pt x="2498817" y="9583"/>
                  </a:moveTo>
                  <a:lnTo>
                    <a:pt x="2506022" y="16743"/>
                  </a:lnTo>
                  <a:lnTo>
                    <a:pt x="2503335" y="12903"/>
                  </a:lnTo>
                  <a:lnTo>
                    <a:pt x="2498817" y="9583"/>
                  </a:lnTo>
                  <a:close/>
                </a:path>
                <a:path w="2519045" h="289560">
                  <a:moveTo>
                    <a:pt x="2497077" y="8305"/>
                  </a:moveTo>
                  <a:lnTo>
                    <a:pt x="2498817" y="9583"/>
                  </a:lnTo>
                  <a:lnTo>
                    <a:pt x="2497981" y="8753"/>
                  </a:lnTo>
                  <a:lnTo>
                    <a:pt x="2497077" y="8305"/>
                  </a:lnTo>
                  <a:close/>
                </a:path>
                <a:path w="2519045" h="289560">
                  <a:moveTo>
                    <a:pt x="2490028" y="4813"/>
                  </a:moveTo>
                  <a:lnTo>
                    <a:pt x="2497077" y="8305"/>
                  </a:lnTo>
                  <a:lnTo>
                    <a:pt x="2494140" y="6146"/>
                  </a:lnTo>
                  <a:lnTo>
                    <a:pt x="2490028" y="4813"/>
                  </a:lnTo>
                  <a:close/>
                </a:path>
                <a:path w="2519045" h="289560">
                  <a:moveTo>
                    <a:pt x="2477452" y="482"/>
                  </a:moveTo>
                  <a:lnTo>
                    <a:pt x="2475052" y="482"/>
                  </a:lnTo>
                  <a:lnTo>
                    <a:pt x="2479852" y="1447"/>
                  </a:lnTo>
                  <a:lnTo>
                    <a:pt x="2484183" y="2400"/>
                  </a:lnTo>
                  <a:lnTo>
                    <a:pt x="2488501" y="4318"/>
                  </a:lnTo>
                  <a:lnTo>
                    <a:pt x="2490028" y="4813"/>
                  </a:lnTo>
                  <a:lnTo>
                    <a:pt x="2484183" y="1917"/>
                  </a:lnTo>
                  <a:lnTo>
                    <a:pt x="2479852" y="965"/>
                  </a:lnTo>
                  <a:lnTo>
                    <a:pt x="247745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7182" y="1252411"/>
            <a:ext cx="5250180" cy="33115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28600" marR="5080" indent="-216535">
              <a:lnSpc>
                <a:spcPts val="1900"/>
              </a:lnSpc>
              <a:spcBef>
                <a:spcPts val="34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50" b="1" spc="5" dirty="0">
                <a:latin typeface="Arial"/>
                <a:cs typeface="Arial"/>
              </a:rPr>
              <a:t>To start building an application, you need a file  system</a:t>
            </a:r>
            <a:endParaRPr sz="1750">
              <a:latin typeface="Arial"/>
              <a:cs typeface="Arial"/>
            </a:endParaRPr>
          </a:p>
          <a:p>
            <a:pPr marL="480059" marR="238125" lvl="1" indent="-180340">
              <a:lnSpc>
                <a:spcPts val="1500"/>
              </a:lnSpc>
              <a:spcBef>
                <a:spcPts val="2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350" spc="15" dirty="0">
                <a:latin typeface="Times New Roman"/>
                <a:cs typeface="Times New Roman"/>
              </a:rPr>
              <a:t>In Hadoop world </a:t>
            </a:r>
            <a:r>
              <a:rPr sz="1350" spc="10" dirty="0">
                <a:latin typeface="Times New Roman"/>
                <a:cs typeface="Times New Roman"/>
              </a:rPr>
              <a:t>that </a:t>
            </a:r>
            <a:r>
              <a:rPr sz="1350" spc="15" dirty="0">
                <a:latin typeface="Times New Roman"/>
                <a:cs typeface="Times New Roman"/>
              </a:rPr>
              <a:t>would be Hadoop Distributed </a:t>
            </a:r>
            <a:r>
              <a:rPr sz="1350" spc="10" dirty="0">
                <a:latin typeface="Times New Roman"/>
                <a:cs typeface="Times New Roman"/>
              </a:rPr>
              <a:t>File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System  </a:t>
            </a:r>
            <a:r>
              <a:rPr sz="1350" spc="10" dirty="0">
                <a:latin typeface="Times New Roman"/>
                <a:cs typeface="Times New Roman"/>
              </a:rPr>
              <a:t>(HDFS)</a:t>
            </a:r>
            <a:endParaRPr sz="13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350" spc="15" dirty="0">
                <a:latin typeface="Times New Roman"/>
                <a:cs typeface="Times New Roman"/>
              </a:rPr>
              <a:t>In Linux </a:t>
            </a:r>
            <a:r>
              <a:rPr sz="1350" spc="10" dirty="0">
                <a:latin typeface="Times New Roman"/>
                <a:cs typeface="Times New Roman"/>
              </a:rPr>
              <a:t>it </a:t>
            </a:r>
            <a:r>
              <a:rPr sz="1350" spc="15" dirty="0">
                <a:latin typeface="Times New Roman"/>
                <a:cs typeface="Times New Roman"/>
              </a:rPr>
              <a:t>could be ext3 or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ext4</a:t>
            </a:r>
            <a:endParaRPr sz="1350">
              <a:latin typeface="Times New Roman"/>
              <a:cs typeface="Times New Roman"/>
            </a:endParaRPr>
          </a:p>
          <a:p>
            <a:pPr marL="228600" marR="140970" indent="-216535">
              <a:lnSpc>
                <a:spcPts val="1900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50" b="1" spc="5" dirty="0">
                <a:latin typeface="Arial"/>
                <a:cs typeface="Arial"/>
              </a:rPr>
              <a:t>Addition of a data store would provide a nicer  interface to store and manage your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data</a:t>
            </a:r>
            <a:endParaRPr sz="17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350" spc="15" dirty="0">
                <a:latin typeface="Times New Roman"/>
                <a:cs typeface="Times New Roman"/>
              </a:rPr>
              <a:t>HBase: </a:t>
            </a:r>
            <a:r>
              <a:rPr sz="1350" spc="25" dirty="0">
                <a:latin typeface="Times New Roman"/>
                <a:cs typeface="Times New Roman"/>
              </a:rPr>
              <a:t>A </a:t>
            </a:r>
            <a:r>
              <a:rPr sz="1350" spc="15" dirty="0">
                <a:latin typeface="Times New Roman"/>
                <a:cs typeface="Times New Roman"/>
              </a:rPr>
              <a:t>key-value </a:t>
            </a:r>
            <a:r>
              <a:rPr sz="1350" spc="10" dirty="0">
                <a:latin typeface="Times New Roman"/>
                <a:cs typeface="Times New Roman"/>
              </a:rPr>
              <a:t>store </a:t>
            </a:r>
            <a:r>
              <a:rPr sz="1350" spc="15" dirty="0">
                <a:latin typeface="Times New Roman"/>
                <a:cs typeface="Times New Roman"/>
              </a:rPr>
              <a:t>implemented on top of</a:t>
            </a:r>
            <a:r>
              <a:rPr sz="1350" spc="-90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Times New Roman"/>
                <a:cs typeface="Times New Roman"/>
              </a:rPr>
              <a:t>HDFS</a:t>
            </a:r>
            <a:endParaRPr sz="13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350" spc="10" dirty="0">
                <a:latin typeface="Times New Roman"/>
                <a:cs typeface="Times New Roman"/>
              </a:rPr>
              <a:t>Traditionally </a:t>
            </a:r>
            <a:r>
              <a:rPr sz="1350" spc="15" dirty="0">
                <a:latin typeface="Times New Roman"/>
                <a:cs typeface="Times New Roman"/>
              </a:rPr>
              <a:t>one could use </a:t>
            </a:r>
            <a:r>
              <a:rPr sz="1350" spc="25" dirty="0">
                <a:latin typeface="Times New Roman"/>
                <a:cs typeface="Times New Roman"/>
              </a:rPr>
              <a:t>RDBMS </a:t>
            </a:r>
            <a:r>
              <a:rPr sz="1350" spc="15" dirty="0">
                <a:latin typeface="Times New Roman"/>
                <a:cs typeface="Times New Roman"/>
              </a:rPr>
              <a:t>on top of a </a:t>
            </a:r>
            <a:r>
              <a:rPr sz="1350" spc="10" dirty="0">
                <a:latin typeface="Times New Roman"/>
                <a:cs typeface="Times New Roman"/>
              </a:rPr>
              <a:t>local file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sz="1550" b="1" spc="15" dirty="0">
                <a:latin typeface="Arial"/>
                <a:cs typeface="Arial"/>
              </a:rPr>
              <a:t>HBase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5"/>
              </a:spcBef>
            </a:pPr>
            <a:r>
              <a:rPr sz="1550" b="1" spc="15" dirty="0">
                <a:latin typeface="Arial"/>
                <a:cs typeface="Arial"/>
              </a:rPr>
              <a:t>Hadoop </a:t>
            </a:r>
            <a:r>
              <a:rPr sz="1550" b="1" spc="10" dirty="0">
                <a:latin typeface="Arial"/>
                <a:cs typeface="Arial"/>
              </a:rPr>
              <a:t>Distributed FileSystem</a:t>
            </a:r>
            <a:r>
              <a:rPr sz="1550" b="1" spc="-40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(HDFS)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11" name="object 11"/>
            <p:cNvSpPr/>
            <p:nvPr/>
          </p:nvSpPr>
          <p:spPr>
            <a:xfrm>
              <a:off x="2772155" y="4122458"/>
              <a:ext cx="165595" cy="123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6284" y="5380304"/>
            <a:ext cx="5760720" cy="4319905"/>
            <a:chOff x="1006284" y="5380304"/>
            <a:chExt cx="5760720" cy="4319905"/>
          </a:xfrm>
        </p:grpSpPr>
        <p:sp>
          <p:nvSpPr>
            <p:cNvPr id="15" name="object 1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4756" y="9316669"/>
              <a:ext cx="5231765" cy="288925"/>
            </a:xfrm>
            <a:custGeom>
              <a:avLst/>
              <a:gdLst/>
              <a:ahLst/>
              <a:cxnLst/>
              <a:rect l="l" t="t" r="r" b="b"/>
              <a:pathLst>
                <a:path w="5231765" h="288925">
                  <a:moveTo>
                    <a:pt x="5183352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5183352" y="288467"/>
                  </a:lnTo>
                  <a:lnTo>
                    <a:pt x="5202196" y="284747"/>
                  </a:lnTo>
                  <a:lnTo>
                    <a:pt x="5217437" y="274548"/>
                  </a:lnTo>
                  <a:lnTo>
                    <a:pt x="5227638" y="259310"/>
                  </a:lnTo>
                  <a:lnTo>
                    <a:pt x="5231358" y="240474"/>
                  </a:lnTo>
                  <a:lnTo>
                    <a:pt x="5231358" y="48475"/>
                  </a:lnTo>
                  <a:lnTo>
                    <a:pt x="5227638" y="29564"/>
                  </a:lnTo>
                  <a:lnTo>
                    <a:pt x="5217437" y="14160"/>
                  </a:lnTo>
                  <a:lnTo>
                    <a:pt x="5202196" y="3795"/>
                  </a:lnTo>
                  <a:lnTo>
                    <a:pt x="518335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4020" y="9316669"/>
              <a:ext cx="5233035" cy="289560"/>
            </a:xfrm>
            <a:custGeom>
              <a:avLst/>
              <a:gdLst/>
              <a:ahLst/>
              <a:cxnLst/>
              <a:rect l="l" t="t" r="r" b="b"/>
              <a:pathLst>
                <a:path w="5233034" h="289559">
                  <a:moveTo>
                    <a:pt x="40678" y="287634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5184089" y="288950"/>
                  </a:lnTo>
                  <a:lnTo>
                    <a:pt x="5189372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78" y="287634"/>
                  </a:lnTo>
                  <a:close/>
                </a:path>
                <a:path w="5233034" h="289559">
                  <a:moveTo>
                    <a:pt x="5215477" y="276701"/>
                  </a:moveTo>
                  <a:lnTo>
                    <a:pt x="5204233" y="284056"/>
                  </a:lnTo>
                  <a:lnTo>
                    <a:pt x="5189372" y="287997"/>
                  </a:lnTo>
                  <a:lnTo>
                    <a:pt x="5184089" y="288467"/>
                  </a:lnTo>
                  <a:lnTo>
                    <a:pt x="5189372" y="288467"/>
                  </a:lnTo>
                  <a:lnTo>
                    <a:pt x="5194173" y="287997"/>
                  </a:lnTo>
                  <a:lnTo>
                    <a:pt x="5208367" y="282465"/>
                  </a:lnTo>
                  <a:lnTo>
                    <a:pt x="5215477" y="276701"/>
                  </a:lnTo>
                  <a:close/>
                </a:path>
                <a:path w="5233034" h="289559">
                  <a:moveTo>
                    <a:pt x="38352" y="287038"/>
                  </a:moveTo>
                  <a:lnTo>
                    <a:pt x="39611" y="287515"/>
                  </a:lnTo>
                  <a:lnTo>
                    <a:pt x="40678" y="287634"/>
                  </a:lnTo>
                  <a:lnTo>
                    <a:pt x="38352" y="287038"/>
                  </a:lnTo>
                  <a:close/>
                </a:path>
                <a:path w="5233034" h="289559">
                  <a:moveTo>
                    <a:pt x="25158" y="282040"/>
                  </a:moveTo>
                  <a:lnTo>
                    <a:pt x="29108" y="284669"/>
                  </a:lnTo>
                  <a:lnTo>
                    <a:pt x="38352" y="287038"/>
                  </a:lnTo>
                  <a:lnTo>
                    <a:pt x="25158" y="282040"/>
                  </a:lnTo>
                  <a:close/>
                </a:path>
                <a:path w="5233034" h="289559">
                  <a:moveTo>
                    <a:pt x="24938" y="281894"/>
                  </a:moveTo>
                  <a:lnTo>
                    <a:pt x="25086" y="282013"/>
                  </a:lnTo>
                  <a:lnTo>
                    <a:pt x="24938" y="281894"/>
                  </a:lnTo>
                  <a:close/>
                </a:path>
                <a:path w="5233034" h="289559">
                  <a:moveTo>
                    <a:pt x="13840" y="272960"/>
                  </a:moveTo>
                  <a:lnTo>
                    <a:pt x="16460" y="276253"/>
                  </a:lnTo>
                  <a:lnTo>
                    <a:pt x="24938" y="281894"/>
                  </a:lnTo>
                  <a:lnTo>
                    <a:pt x="13840" y="272960"/>
                  </a:lnTo>
                  <a:close/>
                </a:path>
                <a:path w="5233034" h="289559">
                  <a:moveTo>
                    <a:pt x="5216894" y="275552"/>
                  </a:moveTo>
                  <a:lnTo>
                    <a:pt x="5215477" y="276701"/>
                  </a:lnTo>
                  <a:lnTo>
                    <a:pt x="5216528" y="276013"/>
                  </a:lnTo>
                  <a:lnTo>
                    <a:pt x="5216894" y="275552"/>
                  </a:lnTo>
                  <a:close/>
                </a:path>
                <a:path w="5233034" h="289559">
                  <a:moveTo>
                    <a:pt x="5225376" y="264870"/>
                  </a:moveTo>
                  <a:lnTo>
                    <a:pt x="5216894" y="275552"/>
                  </a:lnTo>
                  <a:lnTo>
                    <a:pt x="5220039" y="273002"/>
                  </a:lnTo>
                  <a:lnTo>
                    <a:pt x="5225376" y="264870"/>
                  </a:lnTo>
                  <a:close/>
                </a:path>
                <a:path w="5233034" h="289559">
                  <a:moveTo>
                    <a:pt x="12945" y="271835"/>
                  </a:moveTo>
                  <a:lnTo>
                    <a:pt x="13500" y="272686"/>
                  </a:lnTo>
                  <a:lnTo>
                    <a:pt x="13840" y="272960"/>
                  </a:lnTo>
                  <a:lnTo>
                    <a:pt x="12945" y="271835"/>
                  </a:lnTo>
                  <a:close/>
                </a:path>
                <a:path w="5233034" h="289559">
                  <a:moveTo>
                    <a:pt x="5560" y="260504"/>
                  </a:moveTo>
                  <a:lnTo>
                    <a:pt x="6987" y="264346"/>
                  </a:lnTo>
                  <a:lnTo>
                    <a:pt x="12945" y="271835"/>
                  </a:lnTo>
                  <a:lnTo>
                    <a:pt x="5560" y="260504"/>
                  </a:lnTo>
                  <a:close/>
                </a:path>
                <a:path w="5233034" h="289559">
                  <a:moveTo>
                    <a:pt x="5225756" y="264290"/>
                  </a:moveTo>
                  <a:lnTo>
                    <a:pt x="5225376" y="264870"/>
                  </a:lnTo>
                  <a:lnTo>
                    <a:pt x="5225684" y="264482"/>
                  </a:lnTo>
                  <a:lnTo>
                    <a:pt x="5225756" y="264290"/>
                  </a:lnTo>
                  <a:close/>
                </a:path>
                <a:path w="5233034" h="289559">
                  <a:moveTo>
                    <a:pt x="5230614" y="251439"/>
                  </a:moveTo>
                  <a:lnTo>
                    <a:pt x="5225756" y="264290"/>
                  </a:lnTo>
                  <a:lnTo>
                    <a:pt x="5228241" y="260504"/>
                  </a:lnTo>
                  <a:lnTo>
                    <a:pt x="5230614" y="251439"/>
                  </a:lnTo>
                  <a:close/>
                </a:path>
                <a:path w="5233034" h="289559">
                  <a:moveTo>
                    <a:pt x="5128" y="259340"/>
                  </a:moveTo>
                  <a:lnTo>
                    <a:pt x="5371" y="260213"/>
                  </a:lnTo>
                  <a:lnTo>
                    <a:pt x="5560" y="260504"/>
                  </a:lnTo>
                  <a:lnTo>
                    <a:pt x="5128" y="259340"/>
                  </a:lnTo>
                  <a:close/>
                </a:path>
                <a:path w="5233034" h="289559">
                  <a:moveTo>
                    <a:pt x="518937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8491" y="11036"/>
                  </a:lnTo>
                  <a:lnTo>
                    <a:pt x="14655" y="13919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94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8" y="259340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43929" y="482"/>
                  </a:lnTo>
                  <a:lnTo>
                    <a:pt x="5191772" y="482"/>
                  </a:lnTo>
                  <a:lnTo>
                    <a:pt x="5189372" y="0"/>
                  </a:lnTo>
                  <a:close/>
                </a:path>
                <a:path w="5233034" h="289559">
                  <a:moveTo>
                    <a:pt x="5231230" y="249075"/>
                  </a:moveTo>
                  <a:lnTo>
                    <a:pt x="5230614" y="251439"/>
                  </a:lnTo>
                  <a:lnTo>
                    <a:pt x="5231130" y="250075"/>
                  </a:lnTo>
                  <a:lnTo>
                    <a:pt x="5231230" y="249075"/>
                  </a:lnTo>
                  <a:close/>
                </a:path>
                <a:path w="5233034" h="289559">
                  <a:moveTo>
                    <a:pt x="5231905" y="44466"/>
                  </a:moveTo>
                  <a:lnTo>
                    <a:pt x="5232095" y="48475"/>
                  </a:lnTo>
                  <a:lnTo>
                    <a:pt x="5232095" y="240474"/>
                  </a:lnTo>
                  <a:lnTo>
                    <a:pt x="5231230" y="249075"/>
                  </a:lnTo>
                  <a:lnTo>
                    <a:pt x="5232095" y="245757"/>
                  </a:lnTo>
                  <a:lnTo>
                    <a:pt x="5232577" y="240474"/>
                  </a:lnTo>
                  <a:lnTo>
                    <a:pt x="5232577" y="48475"/>
                  </a:lnTo>
                  <a:lnTo>
                    <a:pt x="5231905" y="44466"/>
                  </a:lnTo>
                  <a:close/>
                </a:path>
                <a:path w="5233034" h="289559">
                  <a:moveTo>
                    <a:pt x="5230138" y="33925"/>
                  </a:moveTo>
                  <a:lnTo>
                    <a:pt x="5231905" y="44466"/>
                  </a:lnTo>
                  <a:lnTo>
                    <a:pt x="5231625" y="38531"/>
                  </a:lnTo>
                  <a:lnTo>
                    <a:pt x="5230393" y="34493"/>
                  </a:lnTo>
                  <a:lnTo>
                    <a:pt x="5230138" y="33925"/>
                  </a:lnTo>
                  <a:close/>
                </a:path>
                <a:path w="5233034" h="289559">
                  <a:moveTo>
                    <a:pt x="5227309" y="27621"/>
                  </a:moveTo>
                  <a:lnTo>
                    <a:pt x="5230138" y="33925"/>
                  </a:lnTo>
                  <a:lnTo>
                    <a:pt x="5229952" y="32812"/>
                  </a:lnTo>
                  <a:lnTo>
                    <a:pt x="5227309" y="27621"/>
                  </a:lnTo>
                  <a:close/>
                </a:path>
                <a:path w="5233034" h="289559">
                  <a:moveTo>
                    <a:pt x="5225623" y="24310"/>
                  </a:moveTo>
                  <a:lnTo>
                    <a:pt x="5227309" y="27621"/>
                  </a:lnTo>
                  <a:lnTo>
                    <a:pt x="5226329" y="25438"/>
                  </a:lnTo>
                  <a:lnTo>
                    <a:pt x="5225623" y="24310"/>
                  </a:lnTo>
                  <a:close/>
                </a:path>
                <a:path w="5233034" h="289559">
                  <a:moveTo>
                    <a:pt x="5220344" y="16745"/>
                  </a:moveTo>
                  <a:lnTo>
                    <a:pt x="5221058" y="17767"/>
                  </a:lnTo>
                  <a:lnTo>
                    <a:pt x="5223929" y="21602"/>
                  </a:lnTo>
                  <a:lnTo>
                    <a:pt x="5225623" y="24310"/>
                  </a:lnTo>
                  <a:lnTo>
                    <a:pt x="5223211" y="19572"/>
                  </a:lnTo>
                  <a:lnTo>
                    <a:pt x="5220344" y="16745"/>
                  </a:lnTo>
                  <a:close/>
                </a:path>
                <a:path w="5233034" h="289559">
                  <a:moveTo>
                    <a:pt x="5212923" y="9430"/>
                  </a:moveTo>
                  <a:lnTo>
                    <a:pt x="5220344" y="16745"/>
                  </a:lnTo>
                  <a:lnTo>
                    <a:pt x="5217655" y="12903"/>
                  </a:lnTo>
                  <a:lnTo>
                    <a:pt x="5212923" y="9430"/>
                  </a:lnTo>
                  <a:close/>
                </a:path>
                <a:path w="5233034" h="289559">
                  <a:moveTo>
                    <a:pt x="5212303" y="8976"/>
                  </a:moveTo>
                  <a:lnTo>
                    <a:pt x="5212923" y="9430"/>
                  </a:lnTo>
                  <a:lnTo>
                    <a:pt x="5212632" y="9144"/>
                  </a:lnTo>
                  <a:lnTo>
                    <a:pt x="5212303" y="8976"/>
                  </a:lnTo>
                  <a:close/>
                </a:path>
                <a:path w="5233034" h="289559">
                  <a:moveTo>
                    <a:pt x="5203846" y="4654"/>
                  </a:moveTo>
                  <a:lnTo>
                    <a:pt x="5212303" y="8976"/>
                  </a:lnTo>
                  <a:lnTo>
                    <a:pt x="5208447" y="6146"/>
                  </a:lnTo>
                  <a:lnTo>
                    <a:pt x="5203846" y="4654"/>
                  </a:lnTo>
                  <a:close/>
                </a:path>
                <a:path w="5233034" h="289559">
                  <a:moveTo>
                    <a:pt x="5191772" y="482"/>
                  </a:moveTo>
                  <a:lnTo>
                    <a:pt x="5189372" y="482"/>
                  </a:lnTo>
                  <a:lnTo>
                    <a:pt x="5193690" y="1447"/>
                  </a:lnTo>
                  <a:lnTo>
                    <a:pt x="5198491" y="2400"/>
                  </a:lnTo>
                  <a:lnTo>
                    <a:pt x="5202809" y="4317"/>
                  </a:lnTo>
                  <a:lnTo>
                    <a:pt x="5203846" y="4654"/>
                  </a:lnTo>
                  <a:lnTo>
                    <a:pt x="5198491" y="1917"/>
                  </a:lnTo>
                  <a:lnTo>
                    <a:pt x="5194173" y="965"/>
                  </a:lnTo>
                  <a:lnTo>
                    <a:pt x="519177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4274" y="8788679"/>
              <a:ext cx="2517775" cy="288925"/>
            </a:xfrm>
            <a:custGeom>
              <a:avLst/>
              <a:gdLst/>
              <a:ahLst/>
              <a:cxnLst/>
              <a:rect l="l" t="t" r="r" b="b"/>
              <a:pathLst>
                <a:path w="2517775" h="288925">
                  <a:moveTo>
                    <a:pt x="2469045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2469045" y="288467"/>
                  </a:lnTo>
                  <a:lnTo>
                    <a:pt x="2487956" y="284747"/>
                  </a:lnTo>
                  <a:lnTo>
                    <a:pt x="2503360" y="274548"/>
                  </a:lnTo>
                  <a:lnTo>
                    <a:pt x="2513725" y="259310"/>
                  </a:lnTo>
                  <a:lnTo>
                    <a:pt x="2517521" y="240474"/>
                  </a:lnTo>
                  <a:lnTo>
                    <a:pt x="2517521" y="48475"/>
                  </a:lnTo>
                  <a:lnTo>
                    <a:pt x="2513725" y="29564"/>
                  </a:lnTo>
                  <a:lnTo>
                    <a:pt x="2503360" y="14160"/>
                  </a:lnTo>
                  <a:lnTo>
                    <a:pt x="2487956" y="3795"/>
                  </a:lnTo>
                  <a:lnTo>
                    <a:pt x="246904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3537" y="8788679"/>
              <a:ext cx="2519045" cy="289560"/>
            </a:xfrm>
            <a:custGeom>
              <a:avLst/>
              <a:gdLst/>
              <a:ahLst/>
              <a:cxnLst/>
              <a:rect l="l" t="t" r="r" b="b"/>
              <a:pathLst>
                <a:path w="2519045" h="289559">
                  <a:moveTo>
                    <a:pt x="40686" y="287635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2470251" y="288950"/>
                  </a:lnTo>
                  <a:lnTo>
                    <a:pt x="2475116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86" y="287635"/>
                  </a:lnTo>
                  <a:close/>
                </a:path>
                <a:path w="2519045" h="289559">
                  <a:moveTo>
                    <a:pt x="2489462" y="284261"/>
                  </a:moveTo>
                  <a:lnTo>
                    <a:pt x="2475052" y="287997"/>
                  </a:lnTo>
                  <a:lnTo>
                    <a:pt x="2470251" y="288467"/>
                  </a:lnTo>
                  <a:lnTo>
                    <a:pt x="2475116" y="288467"/>
                  </a:lnTo>
                  <a:lnTo>
                    <a:pt x="2479852" y="287997"/>
                  </a:lnTo>
                  <a:lnTo>
                    <a:pt x="2489462" y="284261"/>
                  </a:lnTo>
                  <a:close/>
                </a:path>
                <a:path w="2519045" h="289559">
                  <a:moveTo>
                    <a:pt x="38335" y="287032"/>
                  </a:moveTo>
                  <a:lnTo>
                    <a:pt x="39611" y="287515"/>
                  </a:lnTo>
                  <a:lnTo>
                    <a:pt x="40686" y="287635"/>
                  </a:lnTo>
                  <a:lnTo>
                    <a:pt x="38335" y="287032"/>
                  </a:lnTo>
                  <a:close/>
                </a:path>
                <a:path w="2519045" h="289559">
                  <a:moveTo>
                    <a:pt x="25176" y="282047"/>
                  </a:moveTo>
                  <a:lnTo>
                    <a:pt x="29108" y="284663"/>
                  </a:lnTo>
                  <a:lnTo>
                    <a:pt x="38335" y="287032"/>
                  </a:lnTo>
                  <a:lnTo>
                    <a:pt x="25176" y="282047"/>
                  </a:lnTo>
                  <a:close/>
                </a:path>
                <a:path w="2519045" h="289559">
                  <a:moveTo>
                    <a:pt x="2489736" y="284155"/>
                  </a:moveTo>
                  <a:lnTo>
                    <a:pt x="2489462" y="284261"/>
                  </a:lnTo>
                  <a:lnTo>
                    <a:pt x="2489647" y="284213"/>
                  </a:lnTo>
                  <a:close/>
                </a:path>
                <a:path w="2519045" h="289559">
                  <a:moveTo>
                    <a:pt x="2511555" y="264308"/>
                  </a:moveTo>
                  <a:lnTo>
                    <a:pt x="2502203" y="275947"/>
                  </a:lnTo>
                  <a:lnTo>
                    <a:pt x="2489736" y="284155"/>
                  </a:lnTo>
                  <a:lnTo>
                    <a:pt x="2494431" y="282330"/>
                  </a:lnTo>
                  <a:lnTo>
                    <a:pt x="2505870" y="273059"/>
                  </a:lnTo>
                  <a:lnTo>
                    <a:pt x="2511555" y="264308"/>
                  </a:lnTo>
                  <a:close/>
                </a:path>
                <a:path w="2519045" h="289559">
                  <a:moveTo>
                    <a:pt x="24901" y="281865"/>
                  </a:moveTo>
                  <a:lnTo>
                    <a:pt x="25086" y="282013"/>
                  </a:lnTo>
                  <a:lnTo>
                    <a:pt x="24901" y="281865"/>
                  </a:lnTo>
                  <a:close/>
                </a:path>
                <a:path w="2519045" h="289559">
                  <a:moveTo>
                    <a:pt x="13849" y="272967"/>
                  </a:moveTo>
                  <a:lnTo>
                    <a:pt x="16460" y="276248"/>
                  </a:lnTo>
                  <a:lnTo>
                    <a:pt x="24901" y="281865"/>
                  </a:lnTo>
                  <a:lnTo>
                    <a:pt x="13849" y="272967"/>
                  </a:lnTo>
                  <a:close/>
                </a:path>
                <a:path w="2519045" h="289559">
                  <a:moveTo>
                    <a:pt x="12932" y="271815"/>
                  </a:moveTo>
                  <a:lnTo>
                    <a:pt x="13500" y="272686"/>
                  </a:lnTo>
                  <a:lnTo>
                    <a:pt x="13849" y="272967"/>
                  </a:lnTo>
                  <a:lnTo>
                    <a:pt x="12932" y="271815"/>
                  </a:lnTo>
                  <a:close/>
                </a:path>
                <a:path w="2519045" h="289559">
                  <a:moveTo>
                    <a:pt x="5561" y="260505"/>
                  </a:moveTo>
                  <a:lnTo>
                    <a:pt x="6987" y="264345"/>
                  </a:lnTo>
                  <a:lnTo>
                    <a:pt x="12932" y="271815"/>
                  </a:lnTo>
                  <a:lnTo>
                    <a:pt x="5561" y="260505"/>
                  </a:lnTo>
                  <a:close/>
                </a:path>
                <a:path w="2519045" h="289559">
                  <a:moveTo>
                    <a:pt x="2517945" y="46379"/>
                  </a:moveTo>
                  <a:lnTo>
                    <a:pt x="2517775" y="48475"/>
                  </a:lnTo>
                  <a:lnTo>
                    <a:pt x="2517677" y="245757"/>
                  </a:lnTo>
                  <a:lnTo>
                    <a:pt x="2516809" y="250075"/>
                  </a:lnTo>
                  <a:lnTo>
                    <a:pt x="2511639" y="264180"/>
                  </a:lnTo>
                  <a:lnTo>
                    <a:pt x="2513901" y="260698"/>
                  </a:lnTo>
                  <a:lnTo>
                    <a:pt x="2518257" y="245757"/>
                  </a:lnTo>
                  <a:lnTo>
                    <a:pt x="2518257" y="48475"/>
                  </a:lnTo>
                  <a:lnTo>
                    <a:pt x="2517945" y="46379"/>
                  </a:lnTo>
                  <a:close/>
                </a:path>
                <a:path w="2519045" h="289559">
                  <a:moveTo>
                    <a:pt x="5127" y="259336"/>
                  </a:moveTo>
                  <a:lnTo>
                    <a:pt x="5371" y="260213"/>
                  </a:lnTo>
                  <a:lnTo>
                    <a:pt x="5561" y="260505"/>
                  </a:lnTo>
                  <a:lnTo>
                    <a:pt x="5127" y="259336"/>
                  </a:lnTo>
                  <a:close/>
                </a:path>
                <a:path w="2519045" h="289559">
                  <a:moveTo>
                    <a:pt x="247505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81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7" y="259336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2477452" y="482"/>
                  </a:lnTo>
                  <a:lnTo>
                    <a:pt x="2475052" y="0"/>
                  </a:lnTo>
                  <a:close/>
                </a:path>
                <a:path w="2519045" h="289559">
                  <a:moveTo>
                    <a:pt x="2516113" y="34054"/>
                  </a:moveTo>
                  <a:lnTo>
                    <a:pt x="2517945" y="46379"/>
                  </a:lnTo>
                  <a:lnTo>
                    <a:pt x="2518435" y="40373"/>
                  </a:lnTo>
                  <a:lnTo>
                    <a:pt x="2516113" y="34054"/>
                  </a:lnTo>
                  <a:close/>
                </a:path>
                <a:path w="2519045" h="289559">
                  <a:moveTo>
                    <a:pt x="2514060" y="29537"/>
                  </a:moveTo>
                  <a:lnTo>
                    <a:pt x="2515565" y="32562"/>
                  </a:lnTo>
                  <a:lnTo>
                    <a:pt x="2516113" y="34054"/>
                  </a:lnTo>
                  <a:lnTo>
                    <a:pt x="2515996" y="33268"/>
                  </a:lnTo>
                  <a:lnTo>
                    <a:pt x="2514060" y="29537"/>
                  </a:lnTo>
                  <a:close/>
                </a:path>
                <a:path w="2519045" h="289559">
                  <a:moveTo>
                    <a:pt x="2511504" y="24611"/>
                  </a:moveTo>
                  <a:lnTo>
                    <a:pt x="2514060" y="29537"/>
                  </a:lnTo>
                  <a:lnTo>
                    <a:pt x="2512021" y="25438"/>
                  </a:lnTo>
                  <a:lnTo>
                    <a:pt x="2511504" y="24611"/>
                  </a:lnTo>
                  <a:close/>
                </a:path>
                <a:path w="2519045" h="289559">
                  <a:moveTo>
                    <a:pt x="2506022" y="16743"/>
                  </a:moveTo>
                  <a:lnTo>
                    <a:pt x="2506738" y="17767"/>
                  </a:lnTo>
                  <a:lnTo>
                    <a:pt x="2509621" y="21602"/>
                  </a:lnTo>
                  <a:lnTo>
                    <a:pt x="2511504" y="24611"/>
                  </a:lnTo>
                  <a:lnTo>
                    <a:pt x="2508911" y="19615"/>
                  </a:lnTo>
                  <a:lnTo>
                    <a:pt x="2506022" y="16743"/>
                  </a:lnTo>
                  <a:close/>
                </a:path>
                <a:path w="2519045" h="289559">
                  <a:moveTo>
                    <a:pt x="2498817" y="9583"/>
                  </a:moveTo>
                  <a:lnTo>
                    <a:pt x="2506022" y="16743"/>
                  </a:lnTo>
                  <a:lnTo>
                    <a:pt x="2503335" y="12903"/>
                  </a:lnTo>
                  <a:lnTo>
                    <a:pt x="2498817" y="9583"/>
                  </a:lnTo>
                  <a:close/>
                </a:path>
                <a:path w="2519045" h="289559">
                  <a:moveTo>
                    <a:pt x="2497077" y="8305"/>
                  </a:moveTo>
                  <a:lnTo>
                    <a:pt x="2498817" y="9583"/>
                  </a:lnTo>
                  <a:lnTo>
                    <a:pt x="2497981" y="8753"/>
                  </a:lnTo>
                  <a:lnTo>
                    <a:pt x="2497077" y="8305"/>
                  </a:lnTo>
                  <a:close/>
                </a:path>
                <a:path w="2519045" h="289559">
                  <a:moveTo>
                    <a:pt x="2490028" y="4813"/>
                  </a:moveTo>
                  <a:lnTo>
                    <a:pt x="2497077" y="8305"/>
                  </a:lnTo>
                  <a:lnTo>
                    <a:pt x="2494140" y="6146"/>
                  </a:lnTo>
                  <a:lnTo>
                    <a:pt x="2490028" y="4813"/>
                  </a:lnTo>
                  <a:close/>
                </a:path>
                <a:path w="2519045" h="289559">
                  <a:moveTo>
                    <a:pt x="2477452" y="482"/>
                  </a:moveTo>
                  <a:lnTo>
                    <a:pt x="2475052" y="482"/>
                  </a:lnTo>
                  <a:lnTo>
                    <a:pt x="2479852" y="1447"/>
                  </a:lnTo>
                  <a:lnTo>
                    <a:pt x="2484183" y="2400"/>
                  </a:lnTo>
                  <a:lnTo>
                    <a:pt x="2488501" y="4317"/>
                  </a:lnTo>
                  <a:lnTo>
                    <a:pt x="2490028" y="4813"/>
                  </a:lnTo>
                  <a:lnTo>
                    <a:pt x="2484183" y="1917"/>
                  </a:lnTo>
                  <a:lnTo>
                    <a:pt x="2479852" y="965"/>
                  </a:lnTo>
                  <a:lnTo>
                    <a:pt x="247745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8122" y="8260219"/>
              <a:ext cx="4394835" cy="288925"/>
            </a:xfrm>
            <a:custGeom>
              <a:avLst/>
              <a:gdLst/>
              <a:ahLst/>
              <a:cxnLst/>
              <a:rect l="l" t="t" r="r" b="b"/>
              <a:pathLst>
                <a:path w="4394835" h="288925">
                  <a:moveTo>
                    <a:pt x="4346740" y="0"/>
                  </a:moveTo>
                  <a:lnTo>
                    <a:pt x="47993" y="0"/>
                  </a:lnTo>
                  <a:lnTo>
                    <a:pt x="29355" y="3795"/>
                  </a:lnTo>
                  <a:lnTo>
                    <a:pt x="14095" y="14160"/>
                  </a:lnTo>
                  <a:lnTo>
                    <a:pt x="378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85" y="259310"/>
                  </a:lnTo>
                  <a:lnTo>
                    <a:pt x="14095" y="274548"/>
                  </a:lnTo>
                  <a:lnTo>
                    <a:pt x="29355" y="284747"/>
                  </a:lnTo>
                  <a:lnTo>
                    <a:pt x="47993" y="288467"/>
                  </a:lnTo>
                  <a:lnTo>
                    <a:pt x="4346740" y="288467"/>
                  </a:lnTo>
                  <a:lnTo>
                    <a:pt x="4365581" y="284747"/>
                  </a:lnTo>
                  <a:lnTo>
                    <a:pt x="4380818" y="274548"/>
                  </a:lnTo>
                  <a:lnTo>
                    <a:pt x="4391015" y="259310"/>
                  </a:lnTo>
                  <a:lnTo>
                    <a:pt x="4394733" y="240474"/>
                  </a:lnTo>
                  <a:lnTo>
                    <a:pt x="4394733" y="48475"/>
                  </a:lnTo>
                  <a:lnTo>
                    <a:pt x="4391015" y="29564"/>
                  </a:lnTo>
                  <a:lnTo>
                    <a:pt x="4380818" y="14160"/>
                  </a:lnTo>
                  <a:lnTo>
                    <a:pt x="4365581" y="3795"/>
                  </a:lnTo>
                  <a:lnTo>
                    <a:pt x="434674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7639" y="8260219"/>
              <a:ext cx="4396105" cy="289560"/>
            </a:xfrm>
            <a:custGeom>
              <a:avLst/>
              <a:gdLst/>
              <a:ahLst/>
              <a:cxnLst/>
              <a:rect l="l" t="t" r="r" b="b"/>
              <a:pathLst>
                <a:path w="4396105" h="289559">
                  <a:moveTo>
                    <a:pt x="40544" y="287680"/>
                  </a:moveTo>
                  <a:lnTo>
                    <a:pt x="43675" y="288467"/>
                  </a:lnTo>
                  <a:lnTo>
                    <a:pt x="48475" y="288950"/>
                  </a:lnTo>
                  <a:lnTo>
                    <a:pt x="4347222" y="288950"/>
                  </a:lnTo>
                  <a:lnTo>
                    <a:pt x="4352505" y="288467"/>
                  </a:lnTo>
                  <a:lnTo>
                    <a:pt x="48475" y="288467"/>
                  </a:lnTo>
                  <a:lnTo>
                    <a:pt x="40544" y="287680"/>
                  </a:lnTo>
                  <a:close/>
                </a:path>
                <a:path w="4396105" h="289559">
                  <a:moveTo>
                    <a:pt x="4367290" y="284077"/>
                  </a:moveTo>
                  <a:lnTo>
                    <a:pt x="4352505" y="287997"/>
                  </a:lnTo>
                  <a:lnTo>
                    <a:pt x="4347222" y="288467"/>
                  </a:lnTo>
                  <a:lnTo>
                    <a:pt x="4352505" y="288467"/>
                  </a:lnTo>
                  <a:lnTo>
                    <a:pt x="4357306" y="287997"/>
                  </a:lnTo>
                  <a:lnTo>
                    <a:pt x="4367290" y="284077"/>
                  </a:lnTo>
                  <a:close/>
                </a:path>
                <a:path w="4396105" h="289559">
                  <a:moveTo>
                    <a:pt x="36885" y="286761"/>
                  </a:moveTo>
                  <a:lnTo>
                    <a:pt x="38874" y="287515"/>
                  </a:lnTo>
                  <a:lnTo>
                    <a:pt x="40544" y="287680"/>
                  </a:lnTo>
                  <a:lnTo>
                    <a:pt x="36885" y="286761"/>
                  </a:lnTo>
                  <a:close/>
                </a:path>
                <a:path w="4396105" h="289559">
                  <a:moveTo>
                    <a:pt x="24951" y="282237"/>
                  </a:moveTo>
                  <a:lnTo>
                    <a:pt x="28763" y="284719"/>
                  </a:lnTo>
                  <a:lnTo>
                    <a:pt x="36885" y="286761"/>
                  </a:lnTo>
                  <a:lnTo>
                    <a:pt x="24951" y="282237"/>
                  </a:lnTo>
                  <a:close/>
                </a:path>
                <a:path w="4396105" h="289559">
                  <a:moveTo>
                    <a:pt x="4378391" y="276844"/>
                  </a:moveTo>
                  <a:lnTo>
                    <a:pt x="4367404" y="284032"/>
                  </a:lnTo>
                  <a:lnTo>
                    <a:pt x="4371484" y="282430"/>
                  </a:lnTo>
                  <a:lnTo>
                    <a:pt x="4378391" y="276844"/>
                  </a:lnTo>
                  <a:close/>
                </a:path>
                <a:path w="4396105" h="289559">
                  <a:moveTo>
                    <a:pt x="24429" y="281897"/>
                  </a:moveTo>
                  <a:lnTo>
                    <a:pt x="24767" y="282167"/>
                  </a:lnTo>
                  <a:lnTo>
                    <a:pt x="24951" y="282237"/>
                  </a:lnTo>
                  <a:lnTo>
                    <a:pt x="24429" y="281897"/>
                  </a:lnTo>
                  <a:close/>
                </a:path>
                <a:path w="4396105" h="289559">
                  <a:moveTo>
                    <a:pt x="13390" y="273075"/>
                  </a:moveTo>
                  <a:lnTo>
                    <a:pt x="16208" y="276542"/>
                  </a:lnTo>
                  <a:lnTo>
                    <a:pt x="24429" y="281897"/>
                  </a:lnTo>
                  <a:lnTo>
                    <a:pt x="13390" y="273075"/>
                  </a:lnTo>
                  <a:close/>
                </a:path>
                <a:path w="4396105" h="289559">
                  <a:moveTo>
                    <a:pt x="4380096" y="275465"/>
                  </a:moveTo>
                  <a:lnTo>
                    <a:pt x="4378391" y="276844"/>
                  </a:lnTo>
                  <a:lnTo>
                    <a:pt x="4379661" y="276013"/>
                  </a:lnTo>
                  <a:lnTo>
                    <a:pt x="4380096" y="275465"/>
                  </a:lnTo>
                  <a:close/>
                </a:path>
                <a:path w="4396105" h="289559">
                  <a:moveTo>
                    <a:pt x="4388502" y="264879"/>
                  </a:moveTo>
                  <a:lnTo>
                    <a:pt x="4380096" y="275465"/>
                  </a:lnTo>
                  <a:lnTo>
                    <a:pt x="4383166" y="272983"/>
                  </a:lnTo>
                  <a:lnTo>
                    <a:pt x="4388502" y="264879"/>
                  </a:lnTo>
                  <a:close/>
                </a:path>
                <a:path w="4396105" h="289559">
                  <a:moveTo>
                    <a:pt x="12511" y="271993"/>
                  </a:moveTo>
                  <a:lnTo>
                    <a:pt x="13050" y="272803"/>
                  </a:lnTo>
                  <a:lnTo>
                    <a:pt x="13390" y="273075"/>
                  </a:lnTo>
                  <a:lnTo>
                    <a:pt x="12511" y="271993"/>
                  </a:lnTo>
                  <a:close/>
                </a:path>
                <a:path w="4396105" h="289559">
                  <a:moveTo>
                    <a:pt x="5099" y="260858"/>
                  </a:moveTo>
                  <a:lnTo>
                    <a:pt x="6729" y="264879"/>
                  </a:lnTo>
                  <a:lnTo>
                    <a:pt x="12511" y="271993"/>
                  </a:lnTo>
                  <a:lnTo>
                    <a:pt x="5099" y="260858"/>
                  </a:lnTo>
                  <a:close/>
                </a:path>
                <a:path w="4396105" h="289559">
                  <a:moveTo>
                    <a:pt x="4388890" y="264290"/>
                  </a:moveTo>
                  <a:lnTo>
                    <a:pt x="4388502" y="264879"/>
                  </a:lnTo>
                  <a:lnTo>
                    <a:pt x="4388817" y="264482"/>
                  </a:lnTo>
                  <a:lnTo>
                    <a:pt x="4388890" y="264290"/>
                  </a:lnTo>
                  <a:close/>
                </a:path>
                <a:path w="4396105" h="289559">
                  <a:moveTo>
                    <a:pt x="4393729" y="251487"/>
                  </a:moveTo>
                  <a:lnTo>
                    <a:pt x="4388890" y="264290"/>
                  </a:lnTo>
                  <a:lnTo>
                    <a:pt x="4391396" y="260483"/>
                  </a:lnTo>
                  <a:lnTo>
                    <a:pt x="4393729" y="251487"/>
                  </a:lnTo>
                  <a:close/>
                </a:path>
                <a:path w="4396105" h="289559">
                  <a:moveTo>
                    <a:pt x="4521" y="259422"/>
                  </a:moveTo>
                  <a:lnTo>
                    <a:pt x="4765" y="260356"/>
                  </a:lnTo>
                  <a:lnTo>
                    <a:pt x="5099" y="260858"/>
                  </a:lnTo>
                  <a:lnTo>
                    <a:pt x="4521" y="259422"/>
                  </a:lnTo>
                  <a:close/>
                </a:path>
                <a:path w="4396105" h="289559">
                  <a:moveTo>
                    <a:pt x="4352505" y="0"/>
                  </a:moveTo>
                  <a:lnTo>
                    <a:pt x="43675" y="0"/>
                  </a:lnTo>
                  <a:lnTo>
                    <a:pt x="34074" y="1917"/>
                  </a:lnTo>
                  <a:lnTo>
                    <a:pt x="29756" y="3848"/>
                  </a:lnTo>
                  <a:lnTo>
                    <a:pt x="23736" y="5841"/>
                  </a:lnTo>
                  <a:lnTo>
                    <a:pt x="253" y="40500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482" y="245757"/>
                  </a:lnTo>
                  <a:lnTo>
                    <a:pt x="952" y="250558"/>
                  </a:lnTo>
                  <a:lnTo>
                    <a:pt x="4521" y="259422"/>
                  </a:lnTo>
                  <a:lnTo>
                    <a:pt x="952" y="245757"/>
                  </a:lnTo>
                  <a:lnTo>
                    <a:pt x="482" y="240474"/>
                  </a:lnTo>
                  <a:lnTo>
                    <a:pt x="482" y="48475"/>
                  </a:lnTo>
                  <a:lnTo>
                    <a:pt x="3139" y="32913"/>
                  </a:lnTo>
                  <a:lnTo>
                    <a:pt x="9758" y="19965"/>
                  </a:lnTo>
                  <a:lnTo>
                    <a:pt x="20136" y="9754"/>
                  </a:lnTo>
                  <a:lnTo>
                    <a:pt x="34074" y="2400"/>
                  </a:lnTo>
                  <a:lnTo>
                    <a:pt x="43675" y="482"/>
                  </a:lnTo>
                  <a:lnTo>
                    <a:pt x="4354906" y="482"/>
                  </a:lnTo>
                  <a:lnTo>
                    <a:pt x="4352505" y="0"/>
                  </a:lnTo>
                  <a:close/>
                </a:path>
                <a:path w="4396105" h="289559">
                  <a:moveTo>
                    <a:pt x="4394367" y="249030"/>
                  </a:moveTo>
                  <a:lnTo>
                    <a:pt x="4393729" y="251487"/>
                  </a:lnTo>
                  <a:lnTo>
                    <a:pt x="4394263" y="250075"/>
                  </a:lnTo>
                  <a:lnTo>
                    <a:pt x="4394367" y="249030"/>
                  </a:lnTo>
                  <a:close/>
                </a:path>
                <a:path w="4396105" h="289559">
                  <a:moveTo>
                    <a:pt x="4395047" y="44448"/>
                  </a:moveTo>
                  <a:lnTo>
                    <a:pt x="4395216" y="48475"/>
                  </a:lnTo>
                  <a:lnTo>
                    <a:pt x="4395216" y="240474"/>
                  </a:lnTo>
                  <a:lnTo>
                    <a:pt x="4394367" y="249030"/>
                  </a:lnTo>
                  <a:lnTo>
                    <a:pt x="4395216" y="245757"/>
                  </a:lnTo>
                  <a:lnTo>
                    <a:pt x="4395698" y="240474"/>
                  </a:lnTo>
                  <a:lnTo>
                    <a:pt x="4395698" y="48475"/>
                  </a:lnTo>
                  <a:lnTo>
                    <a:pt x="4395047" y="44448"/>
                  </a:lnTo>
                  <a:close/>
                </a:path>
                <a:path w="4396105" h="289559">
                  <a:moveTo>
                    <a:pt x="4393327" y="33812"/>
                  </a:moveTo>
                  <a:lnTo>
                    <a:pt x="4395047" y="44448"/>
                  </a:lnTo>
                  <a:lnTo>
                    <a:pt x="4394835" y="39382"/>
                  </a:lnTo>
                  <a:lnTo>
                    <a:pt x="4393327" y="33812"/>
                  </a:lnTo>
                  <a:close/>
                </a:path>
                <a:path w="4396105" h="289559">
                  <a:moveTo>
                    <a:pt x="4391434" y="29688"/>
                  </a:moveTo>
                  <a:lnTo>
                    <a:pt x="4393298" y="33705"/>
                  </a:lnTo>
                  <a:lnTo>
                    <a:pt x="4393210" y="33091"/>
                  </a:lnTo>
                  <a:lnTo>
                    <a:pt x="4391434" y="29688"/>
                  </a:lnTo>
                  <a:close/>
                </a:path>
                <a:path w="4396105" h="289559">
                  <a:moveTo>
                    <a:pt x="4387977" y="23064"/>
                  </a:moveTo>
                  <a:lnTo>
                    <a:pt x="4391434" y="29688"/>
                  </a:lnTo>
                  <a:lnTo>
                    <a:pt x="4389462" y="25438"/>
                  </a:lnTo>
                  <a:lnTo>
                    <a:pt x="4387977" y="23064"/>
                  </a:lnTo>
                  <a:close/>
                </a:path>
                <a:path w="4396105" h="289559">
                  <a:moveTo>
                    <a:pt x="4383995" y="17503"/>
                  </a:moveTo>
                  <a:lnTo>
                    <a:pt x="4387062" y="21602"/>
                  </a:lnTo>
                  <a:lnTo>
                    <a:pt x="4387977" y="23064"/>
                  </a:lnTo>
                  <a:lnTo>
                    <a:pt x="4386224" y="19705"/>
                  </a:lnTo>
                  <a:lnTo>
                    <a:pt x="4383995" y="17503"/>
                  </a:lnTo>
                  <a:close/>
                </a:path>
                <a:path w="4396105" h="289559">
                  <a:moveTo>
                    <a:pt x="4366820" y="4602"/>
                  </a:moveTo>
                  <a:lnTo>
                    <a:pt x="4375456" y="9065"/>
                  </a:lnTo>
                  <a:lnTo>
                    <a:pt x="4383995" y="17503"/>
                  </a:lnTo>
                  <a:lnTo>
                    <a:pt x="4380788" y="12903"/>
                  </a:lnTo>
                  <a:lnTo>
                    <a:pt x="4371581" y="6146"/>
                  </a:lnTo>
                  <a:lnTo>
                    <a:pt x="4366820" y="4602"/>
                  </a:lnTo>
                  <a:close/>
                </a:path>
                <a:path w="4396105" h="289559">
                  <a:moveTo>
                    <a:pt x="4354906" y="482"/>
                  </a:moveTo>
                  <a:lnTo>
                    <a:pt x="4352023" y="482"/>
                  </a:lnTo>
                  <a:lnTo>
                    <a:pt x="4361624" y="2400"/>
                  </a:lnTo>
                  <a:lnTo>
                    <a:pt x="4365942" y="4317"/>
                  </a:lnTo>
                  <a:lnTo>
                    <a:pt x="4366820" y="4602"/>
                  </a:lnTo>
                  <a:lnTo>
                    <a:pt x="4361624" y="1917"/>
                  </a:lnTo>
                  <a:lnTo>
                    <a:pt x="4357306" y="965"/>
                  </a:lnTo>
                  <a:lnTo>
                    <a:pt x="4354906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 Eco</a:t>
            </a:r>
            <a:r>
              <a:rPr sz="265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758190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For batch processing, you </a:t>
            </a:r>
            <a:r>
              <a:rPr sz="1850" b="1" spc="15" dirty="0">
                <a:latin typeface="Arial"/>
                <a:cs typeface="Arial"/>
              </a:rPr>
              <a:t>will </a:t>
            </a:r>
            <a:r>
              <a:rPr sz="1850" b="1" spc="20" dirty="0">
                <a:latin typeface="Arial"/>
                <a:cs typeface="Arial"/>
              </a:rPr>
              <a:t>need</a:t>
            </a:r>
            <a:r>
              <a:rPr sz="1850" b="1" spc="-5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to  </a:t>
            </a:r>
            <a:r>
              <a:rPr sz="1850" b="1" spc="10" dirty="0">
                <a:latin typeface="Arial"/>
                <a:cs typeface="Arial"/>
              </a:rPr>
              <a:t>utilize </a:t>
            </a:r>
            <a:r>
              <a:rPr sz="1850" b="1" spc="20" dirty="0">
                <a:latin typeface="Arial"/>
                <a:cs typeface="Arial"/>
              </a:rPr>
              <a:t>a</a:t>
            </a:r>
            <a:r>
              <a:rPr sz="1850" b="1" spc="15" dirty="0">
                <a:latin typeface="Arial"/>
                <a:cs typeface="Arial"/>
              </a:rPr>
              <a:t> framework</a:t>
            </a:r>
            <a:endParaRPr sz="1850">
              <a:latin typeface="Arial"/>
              <a:cs typeface="Arial"/>
            </a:endParaRPr>
          </a:p>
          <a:p>
            <a:pPr marL="857250" lvl="1" indent="-18034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In Hadoop’s world </a:t>
            </a:r>
            <a:r>
              <a:rPr sz="1600" spc="10" dirty="0">
                <a:latin typeface="Times New Roman"/>
                <a:cs typeface="Times New Roman"/>
              </a:rPr>
              <a:t>that </a:t>
            </a:r>
            <a:r>
              <a:rPr sz="1600" spc="15" dirty="0">
                <a:latin typeface="Times New Roman"/>
                <a:cs typeface="Times New Roman"/>
              </a:rPr>
              <a:t>would 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MapReduce</a:t>
            </a:r>
            <a:endParaRPr sz="1600">
              <a:latin typeface="Times New Roman"/>
              <a:cs typeface="Times New Roman"/>
            </a:endParaRPr>
          </a:p>
          <a:p>
            <a:pPr marL="857250" marR="572135" lvl="1" indent="-180340" algn="just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MapReduce </a:t>
            </a:r>
            <a:r>
              <a:rPr sz="1600" spc="10" dirty="0">
                <a:latin typeface="Times New Roman"/>
                <a:cs typeface="Times New Roman"/>
              </a:rPr>
              <a:t>will </a:t>
            </a:r>
            <a:r>
              <a:rPr sz="1600" spc="15" dirty="0">
                <a:latin typeface="Times New Roman"/>
                <a:cs typeface="Times New Roman"/>
              </a:rPr>
              <a:t>ease implementation of </a:t>
            </a:r>
            <a:r>
              <a:rPr sz="1600" spc="10" dirty="0">
                <a:latin typeface="Times New Roman"/>
                <a:cs typeface="Times New Roman"/>
              </a:rPr>
              <a:t>distributed  applications that will </a:t>
            </a:r>
            <a:r>
              <a:rPr sz="1600" spc="15" dirty="0">
                <a:latin typeface="Times New Roman"/>
                <a:cs typeface="Times New Roman"/>
              </a:rPr>
              <a:t>run on a </a:t>
            </a:r>
            <a:r>
              <a:rPr sz="1600" spc="10" dirty="0">
                <a:latin typeface="Times New Roman"/>
                <a:cs typeface="Times New Roman"/>
              </a:rPr>
              <a:t>cluster </a:t>
            </a:r>
            <a:r>
              <a:rPr sz="1600" spc="15" dirty="0">
                <a:latin typeface="Times New Roman"/>
                <a:cs typeface="Times New Roman"/>
              </a:rPr>
              <a:t>of commodity  hardware</a:t>
            </a:r>
            <a:endParaRPr sz="1600">
              <a:latin typeface="Times New Roman"/>
              <a:cs typeface="Times New Roman"/>
            </a:endParaRPr>
          </a:p>
          <a:p>
            <a:pPr marL="594360" marR="4021454" indent="3810">
              <a:lnSpc>
                <a:spcPct val="223700"/>
              </a:lnSpc>
              <a:spcBef>
                <a:spcPts val="1410"/>
              </a:spcBef>
            </a:pPr>
            <a:r>
              <a:rPr sz="1550" b="1" spc="10" dirty="0">
                <a:latin typeface="Arial"/>
                <a:cs typeface="Arial"/>
              </a:rPr>
              <a:t>MapReduce  </a:t>
            </a:r>
            <a:r>
              <a:rPr sz="1550" b="1" spc="15" dirty="0">
                <a:latin typeface="Arial"/>
                <a:cs typeface="Arial"/>
              </a:rPr>
              <a:t>HBase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72155" y="8617331"/>
            <a:ext cx="165735" cy="652145"/>
            <a:chOff x="2772155" y="8617331"/>
            <a:chExt cx="165735" cy="652145"/>
          </a:xfrm>
        </p:grpSpPr>
        <p:sp>
          <p:nvSpPr>
            <p:cNvPr id="24" name="object 24"/>
            <p:cNvSpPr/>
            <p:nvPr/>
          </p:nvSpPr>
          <p:spPr>
            <a:xfrm>
              <a:off x="2772155" y="9145308"/>
              <a:ext cx="165595" cy="123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72155" y="8617331"/>
              <a:ext cx="165595" cy="1238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7" name="object 27"/>
            <p:cNvSpPr/>
            <p:nvPr/>
          </p:nvSpPr>
          <p:spPr>
            <a:xfrm>
              <a:off x="4126191" y="8617330"/>
              <a:ext cx="187325" cy="651510"/>
            </a:xfrm>
            <a:custGeom>
              <a:avLst/>
              <a:gdLst/>
              <a:ahLst/>
              <a:cxnLst/>
              <a:rect l="l" t="t" r="r" b="b"/>
              <a:pathLst>
                <a:path w="187325" h="651509">
                  <a:moveTo>
                    <a:pt x="140157" y="0"/>
                  </a:moveTo>
                  <a:lnTo>
                    <a:pt x="47040" y="0"/>
                  </a:lnTo>
                  <a:lnTo>
                    <a:pt x="47040" y="488619"/>
                  </a:lnTo>
                  <a:lnTo>
                    <a:pt x="0" y="488619"/>
                  </a:lnTo>
                  <a:lnTo>
                    <a:pt x="93599" y="651344"/>
                  </a:lnTo>
                  <a:lnTo>
                    <a:pt x="186715" y="488619"/>
                  </a:lnTo>
                  <a:lnTo>
                    <a:pt x="140157" y="488619"/>
                  </a:lnTo>
                  <a:lnTo>
                    <a:pt x="140157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6191" y="8617330"/>
              <a:ext cx="187325" cy="652145"/>
            </a:xfrm>
            <a:custGeom>
              <a:avLst/>
              <a:gdLst/>
              <a:ahLst/>
              <a:cxnLst/>
              <a:rect l="l" t="t" r="r" b="b"/>
              <a:pathLst>
                <a:path w="187325" h="652145">
                  <a:moveTo>
                    <a:pt x="482" y="488632"/>
                  </a:moveTo>
                  <a:lnTo>
                    <a:pt x="172" y="488934"/>
                  </a:lnTo>
                  <a:lnTo>
                    <a:pt x="93116" y="651827"/>
                  </a:lnTo>
                  <a:lnTo>
                    <a:pt x="93599" y="651827"/>
                  </a:lnTo>
                  <a:lnTo>
                    <a:pt x="93875" y="651344"/>
                  </a:lnTo>
                  <a:lnTo>
                    <a:pt x="93116" y="651344"/>
                  </a:lnTo>
                  <a:lnTo>
                    <a:pt x="93358" y="650924"/>
                  </a:lnTo>
                  <a:lnTo>
                    <a:pt x="482" y="488632"/>
                  </a:lnTo>
                  <a:close/>
                </a:path>
                <a:path w="187325" h="652145">
                  <a:moveTo>
                    <a:pt x="93358" y="650924"/>
                  </a:moveTo>
                  <a:lnTo>
                    <a:pt x="93116" y="651344"/>
                  </a:lnTo>
                  <a:lnTo>
                    <a:pt x="93599" y="651344"/>
                  </a:lnTo>
                  <a:lnTo>
                    <a:pt x="93358" y="650924"/>
                  </a:lnTo>
                  <a:close/>
                </a:path>
                <a:path w="187325" h="652145">
                  <a:moveTo>
                    <a:pt x="186715" y="488632"/>
                  </a:moveTo>
                  <a:lnTo>
                    <a:pt x="93358" y="650924"/>
                  </a:lnTo>
                  <a:lnTo>
                    <a:pt x="93599" y="651344"/>
                  </a:lnTo>
                  <a:lnTo>
                    <a:pt x="93875" y="651344"/>
                  </a:lnTo>
                  <a:lnTo>
                    <a:pt x="186928" y="489102"/>
                  </a:lnTo>
                  <a:lnTo>
                    <a:pt x="186715" y="489102"/>
                  </a:lnTo>
                  <a:lnTo>
                    <a:pt x="186715" y="488632"/>
                  </a:lnTo>
                  <a:close/>
                </a:path>
                <a:path w="187325" h="652145">
                  <a:moveTo>
                    <a:pt x="172" y="488934"/>
                  </a:moveTo>
                  <a:lnTo>
                    <a:pt x="0" y="489102"/>
                  </a:lnTo>
                  <a:lnTo>
                    <a:pt x="268" y="489102"/>
                  </a:lnTo>
                  <a:lnTo>
                    <a:pt x="172" y="488934"/>
                  </a:lnTo>
                  <a:close/>
                </a:path>
                <a:path w="187325" h="652145">
                  <a:moveTo>
                    <a:pt x="47040" y="0"/>
                  </a:moveTo>
                  <a:lnTo>
                    <a:pt x="46558" y="0"/>
                  </a:lnTo>
                  <a:lnTo>
                    <a:pt x="46558" y="488632"/>
                  </a:lnTo>
                  <a:lnTo>
                    <a:pt x="482" y="488632"/>
                  </a:lnTo>
                  <a:lnTo>
                    <a:pt x="751" y="489102"/>
                  </a:lnTo>
                  <a:lnTo>
                    <a:pt x="47040" y="489102"/>
                  </a:lnTo>
                  <a:lnTo>
                    <a:pt x="47040" y="0"/>
                  </a:lnTo>
                  <a:close/>
                </a:path>
                <a:path w="187325" h="652145">
                  <a:moveTo>
                    <a:pt x="140639" y="0"/>
                  </a:moveTo>
                  <a:lnTo>
                    <a:pt x="140157" y="0"/>
                  </a:lnTo>
                  <a:lnTo>
                    <a:pt x="140157" y="489102"/>
                  </a:lnTo>
                  <a:lnTo>
                    <a:pt x="186445" y="489102"/>
                  </a:lnTo>
                  <a:lnTo>
                    <a:pt x="186715" y="488632"/>
                  </a:lnTo>
                  <a:lnTo>
                    <a:pt x="140639" y="488632"/>
                  </a:lnTo>
                  <a:lnTo>
                    <a:pt x="140639" y="0"/>
                  </a:lnTo>
                  <a:close/>
                </a:path>
                <a:path w="187325" h="652145">
                  <a:moveTo>
                    <a:pt x="187198" y="488632"/>
                  </a:moveTo>
                  <a:lnTo>
                    <a:pt x="186715" y="488632"/>
                  </a:lnTo>
                  <a:lnTo>
                    <a:pt x="186715" y="489102"/>
                  </a:lnTo>
                  <a:lnTo>
                    <a:pt x="186928" y="489102"/>
                  </a:lnTo>
                  <a:lnTo>
                    <a:pt x="187198" y="488632"/>
                  </a:lnTo>
                  <a:close/>
                </a:path>
                <a:path w="187325" h="652145">
                  <a:moveTo>
                    <a:pt x="482" y="488632"/>
                  </a:moveTo>
                  <a:lnTo>
                    <a:pt x="0" y="488632"/>
                  </a:lnTo>
                  <a:lnTo>
                    <a:pt x="172" y="488934"/>
                  </a:lnTo>
                  <a:lnTo>
                    <a:pt x="482" y="488632"/>
                  </a:lnTo>
                  <a:close/>
                </a:path>
                <a:path w="187325" h="652145">
                  <a:moveTo>
                    <a:pt x="140157" y="0"/>
                  </a:moveTo>
                  <a:lnTo>
                    <a:pt x="47040" y="0"/>
                  </a:lnTo>
                  <a:lnTo>
                    <a:pt x="47040" y="482"/>
                  </a:lnTo>
                  <a:lnTo>
                    <a:pt x="140157" y="482"/>
                  </a:lnTo>
                  <a:lnTo>
                    <a:pt x="14015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92605" y="9339727"/>
            <a:ext cx="3726179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15" dirty="0">
                <a:latin typeface="Arial"/>
                <a:cs typeface="Arial"/>
              </a:rPr>
              <a:t>Hadoop </a:t>
            </a:r>
            <a:r>
              <a:rPr sz="1550" b="1" spc="10" dirty="0">
                <a:latin typeface="Arial"/>
                <a:cs typeface="Arial"/>
              </a:rPr>
              <a:t>Distributed FileSystem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(HDFS)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3537" y="2661869"/>
            <a:ext cx="5233670" cy="1921510"/>
            <a:chOff x="1533537" y="2661869"/>
            <a:chExt cx="5233670" cy="1921510"/>
          </a:xfrm>
        </p:grpSpPr>
        <p:sp>
          <p:nvSpPr>
            <p:cNvPr id="3" name="object 3"/>
            <p:cNvSpPr/>
            <p:nvPr/>
          </p:nvSpPr>
          <p:spPr>
            <a:xfrm>
              <a:off x="1534756" y="4293819"/>
              <a:ext cx="5231765" cy="288925"/>
            </a:xfrm>
            <a:custGeom>
              <a:avLst/>
              <a:gdLst/>
              <a:ahLst/>
              <a:cxnLst/>
              <a:rect l="l" t="t" r="r" b="b"/>
              <a:pathLst>
                <a:path w="5231765" h="288925">
                  <a:moveTo>
                    <a:pt x="5183352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5183352" y="288467"/>
                  </a:lnTo>
                  <a:lnTo>
                    <a:pt x="5202196" y="284747"/>
                  </a:lnTo>
                  <a:lnTo>
                    <a:pt x="5217437" y="274548"/>
                  </a:lnTo>
                  <a:lnTo>
                    <a:pt x="5227638" y="259310"/>
                  </a:lnTo>
                  <a:lnTo>
                    <a:pt x="5231358" y="240474"/>
                  </a:lnTo>
                  <a:lnTo>
                    <a:pt x="5231358" y="48475"/>
                  </a:lnTo>
                  <a:lnTo>
                    <a:pt x="5227638" y="29564"/>
                  </a:lnTo>
                  <a:lnTo>
                    <a:pt x="5217437" y="14160"/>
                  </a:lnTo>
                  <a:lnTo>
                    <a:pt x="5202196" y="3795"/>
                  </a:lnTo>
                  <a:lnTo>
                    <a:pt x="518335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4020" y="4293819"/>
              <a:ext cx="5233035" cy="289560"/>
            </a:xfrm>
            <a:custGeom>
              <a:avLst/>
              <a:gdLst/>
              <a:ahLst/>
              <a:cxnLst/>
              <a:rect l="l" t="t" r="r" b="b"/>
              <a:pathLst>
                <a:path w="5233034" h="289560">
                  <a:moveTo>
                    <a:pt x="40686" y="287635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5184089" y="288950"/>
                  </a:lnTo>
                  <a:lnTo>
                    <a:pt x="5189372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86" y="287635"/>
                  </a:lnTo>
                  <a:close/>
                </a:path>
                <a:path w="5233034" h="289560">
                  <a:moveTo>
                    <a:pt x="5215425" y="276738"/>
                  </a:moveTo>
                  <a:lnTo>
                    <a:pt x="5204239" y="284056"/>
                  </a:lnTo>
                  <a:lnTo>
                    <a:pt x="5189372" y="287997"/>
                  </a:lnTo>
                  <a:lnTo>
                    <a:pt x="5184089" y="288467"/>
                  </a:lnTo>
                  <a:lnTo>
                    <a:pt x="5189372" y="288467"/>
                  </a:lnTo>
                  <a:lnTo>
                    <a:pt x="5194173" y="287997"/>
                  </a:lnTo>
                  <a:lnTo>
                    <a:pt x="5208367" y="282460"/>
                  </a:lnTo>
                  <a:lnTo>
                    <a:pt x="5215425" y="276738"/>
                  </a:lnTo>
                  <a:close/>
                </a:path>
                <a:path w="5233034" h="289560">
                  <a:moveTo>
                    <a:pt x="38335" y="287032"/>
                  </a:moveTo>
                  <a:lnTo>
                    <a:pt x="39611" y="287515"/>
                  </a:lnTo>
                  <a:lnTo>
                    <a:pt x="40686" y="287635"/>
                  </a:lnTo>
                  <a:lnTo>
                    <a:pt x="38335" y="287032"/>
                  </a:lnTo>
                  <a:close/>
                </a:path>
                <a:path w="5233034" h="289560">
                  <a:moveTo>
                    <a:pt x="25176" y="282047"/>
                  </a:moveTo>
                  <a:lnTo>
                    <a:pt x="29108" y="284663"/>
                  </a:lnTo>
                  <a:lnTo>
                    <a:pt x="38335" y="287032"/>
                  </a:lnTo>
                  <a:lnTo>
                    <a:pt x="25176" y="282047"/>
                  </a:lnTo>
                  <a:close/>
                </a:path>
                <a:path w="5233034" h="289560">
                  <a:moveTo>
                    <a:pt x="24901" y="281865"/>
                  </a:moveTo>
                  <a:lnTo>
                    <a:pt x="25086" y="282013"/>
                  </a:lnTo>
                  <a:lnTo>
                    <a:pt x="24901" y="281865"/>
                  </a:lnTo>
                  <a:close/>
                </a:path>
                <a:path w="5233034" h="289560">
                  <a:moveTo>
                    <a:pt x="13849" y="272967"/>
                  </a:moveTo>
                  <a:lnTo>
                    <a:pt x="16460" y="276248"/>
                  </a:lnTo>
                  <a:lnTo>
                    <a:pt x="24901" y="281865"/>
                  </a:lnTo>
                  <a:lnTo>
                    <a:pt x="13849" y="272967"/>
                  </a:lnTo>
                  <a:close/>
                </a:path>
                <a:path w="5233034" h="289560">
                  <a:moveTo>
                    <a:pt x="5216918" y="275527"/>
                  </a:moveTo>
                  <a:lnTo>
                    <a:pt x="5215425" y="276738"/>
                  </a:lnTo>
                  <a:lnTo>
                    <a:pt x="5216532" y="276013"/>
                  </a:lnTo>
                  <a:lnTo>
                    <a:pt x="5216918" y="275527"/>
                  </a:lnTo>
                  <a:close/>
                </a:path>
                <a:path w="5233034" h="289560">
                  <a:moveTo>
                    <a:pt x="5225356" y="264897"/>
                  </a:moveTo>
                  <a:lnTo>
                    <a:pt x="5216918" y="275527"/>
                  </a:lnTo>
                  <a:lnTo>
                    <a:pt x="5220059" y="272967"/>
                  </a:lnTo>
                  <a:lnTo>
                    <a:pt x="5225356" y="264897"/>
                  </a:lnTo>
                  <a:close/>
                </a:path>
                <a:path w="5233034" h="289560">
                  <a:moveTo>
                    <a:pt x="12932" y="271815"/>
                  </a:moveTo>
                  <a:lnTo>
                    <a:pt x="13500" y="272686"/>
                  </a:lnTo>
                  <a:lnTo>
                    <a:pt x="13849" y="272967"/>
                  </a:lnTo>
                  <a:lnTo>
                    <a:pt x="12932" y="271815"/>
                  </a:lnTo>
                  <a:close/>
                </a:path>
                <a:path w="5233034" h="289560">
                  <a:moveTo>
                    <a:pt x="5561" y="260505"/>
                  </a:moveTo>
                  <a:lnTo>
                    <a:pt x="6987" y="264345"/>
                  </a:lnTo>
                  <a:lnTo>
                    <a:pt x="12932" y="271815"/>
                  </a:lnTo>
                  <a:lnTo>
                    <a:pt x="5561" y="260505"/>
                  </a:lnTo>
                  <a:close/>
                </a:path>
                <a:path w="5233034" h="289560">
                  <a:moveTo>
                    <a:pt x="5225763" y="264277"/>
                  </a:moveTo>
                  <a:lnTo>
                    <a:pt x="5225356" y="264897"/>
                  </a:lnTo>
                  <a:lnTo>
                    <a:pt x="5225685" y="264482"/>
                  </a:lnTo>
                  <a:lnTo>
                    <a:pt x="5225763" y="264277"/>
                  </a:lnTo>
                  <a:close/>
                </a:path>
                <a:path w="5233034" h="289560">
                  <a:moveTo>
                    <a:pt x="5230613" y="251442"/>
                  </a:moveTo>
                  <a:lnTo>
                    <a:pt x="5225763" y="264277"/>
                  </a:lnTo>
                  <a:lnTo>
                    <a:pt x="5228239" y="260505"/>
                  </a:lnTo>
                  <a:lnTo>
                    <a:pt x="5230613" y="251442"/>
                  </a:lnTo>
                  <a:close/>
                </a:path>
                <a:path w="5233034" h="289560">
                  <a:moveTo>
                    <a:pt x="5127" y="259336"/>
                  </a:moveTo>
                  <a:lnTo>
                    <a:pt x="5371" y="260213"/>
                  </a:lnTo>
                  <a:lnTo>
                    <a:pt x="5561" y="260505"/>
                  </a:lnTo>
                  <a:lnTo>
                    <a:pt x="5127" y="259336"/>
                  </a:lnTo>
                  <a:close/>
                </a:path>
                <a:path w="5233034" h="289560">
                  <a:moveTo>
                    <a:pt x="518937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8491" y="11036"/>
                  </a:lnTo>
                  <a:lnTo>
                    <a:pt x="14655" y="13919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81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7" y="259336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43929" y="482"/>
                  </a:lnTo>
                  <a:lnTo>
                    <a:pt x="5191772" y="482"/>
                  </a:lnTo>
                  <a:lnTo>
                    <a:pt x="5189372" y="0"/>
                  </a:lnTo>
                  <a:close/>
                </a:path>
                <a:path w="5233034" h="289560">
                  <a:moveTo>
                    <a:pt x="5231230" y="249074"/>
                  </a:moveTo>
                  <a:lnTo>
                    <a:pt x="5230613" y="251442"/>
                  </a:lnTo>
                  <a:lnTo>
                    <a:pt x="5231130" y="250075"/>
                  </a:lnTo>
                  <a:lnTo>
                    <a:pt x="5231230" y="249074"/>
                  </a:lnTo>
                  <a:close/>
                </a:path>
                <a:path w="5233034" h="289560">
                  <a:moveTo>
                    <a:pt x="5231906" y="44470"/>
                  </a:moveTo>
                  <a:lnTo>
                    <a:pt x="5232095" y="48475"/>
                  </a:lnTo>
                  <a:lnTo>
                    <a:pt x="5232095" y="240474"/>
                  </a:lnTo>
                  <a:lnTo>
                    <a:pt x="5231230" y="249074"/>
                  </a:lnTo>
                  <a:lnTo>
                    <a:pt x="5232095" y="245757"/>
                  </a:lnTo>
                  <a:lnTo>
                    <a:pt x="5232577" y="240474"/>
                  </a:lnTo>
                  <a:lnTo>
                    <a:pt x="5232577" y="48475"/>
                  </a:lnTo>
                  <a:lnTo>
                    <a:pt x="5231906" y="44470"/>
                  </a:lnTo>
                  <a:close/>
                </a:path>
                <a:path w="5233034" h="289560">
                  <a:moveTo>
                    <a:pt x="5230133" y="33899"/>
                  </a:moveTo>
                  <a:lnTo>
                    <a:pt x="5231906" y="44470"/>
                  </a:lnTo>
                  <a:lnTo>
                    <a:pt x="5231625" y="38519"/>
                  </a:lnTo>
                  <a:lnTo>
                    <a:pt x="5230406" y="34505"/>
                  </a:lnTo>
                  <a:lnTo>
                    <a:pt x="5230133" y="33899"/>
                  </a:lnTo>
                  <a:close/>
                </a:path>
                <a:path w="5233034" h="289560">
                  <a:moveTo>
                    <a:pt x="5227343" y="27693"/>
                  </a:moveTo>
                  <a:lnTo>
                    <a:pt x="5230133" y="33899"/>
                  </a:lnTo>
                  <a:lnTo>
                    <a:pt x="5229952" y="32817"/>
                  </a:lnTo>
                  <a:lnTo>
                    <a:pt x="5227343" y="27693"/>
                  </a:lnTo>
                  <a:close/>
                </a:path>
                <a:path w="5233034" h="289560">
                  <a:moveTo>
                    <a:pt x="5225610" y="24288"/>
                  </a:moveTo>
                  <a:lnTo>
                    <a:pt x="5227343" y="27693"/>
                  </a:lnTo>
                  <a:lnTo>
                    <a:pt x="5226329" y="25438"/>
                  </a:lnTo>
                  <a:lnTo>
                    <a:pt x="5225610" y="24288"/>
                  </a:lnTo>
                  <a:close/>
                </a:path>
                <a:path w="5233034" h="289560">
                  <a:moveTo>
                    <a:pt x="5220353" y="16758"/>
                  </a:moveTo>
                  <a:lnTo>
                    <a:pt x="5221058" y="17767"/>
                  </a:lnTo>
                  <a:lnTo>
                    <a:pt x="5223929" y="21602"/>
                  </a:lnTo>
                  <a:lnTo>
                    <a:pt x="5225610" y="24288"/>
                  </a:lnTo>
                  <a:lnTo>
                    <a:pt x="5223211" y="19577"/>
                  </a:lnTo>
                  <a:lnTo>
                    <a:pt x="5220353" y="16758"/>
                  </a:lnTo>
                  <a:close/>
                </a:path>
                <a:path w="5233034" h="289560">
                  <a:moveTo>
                    <a:pt x="5212915" y="9425"/>
                  </a:moveTo>
                  <a:lnTo>
                    <a:pt x="5220353" y="16758"/>
                  </a:lnTo>
                  <a:lnTo>
                    <a:pt x="5217655" y="12903"/>
                  </a:lnTo>
                  <a:lnTo>
                    <a:pt x="5212915" y="9425"/>
                  </a:lnTo>
                  <a:close/>
                </a:path>
                <a:path w="5233034" h="289560">
                  <a:moveTo>
                    <a:pt x="5212311" y="8981"/>
                  </a:moveTo>
                  <a:lnTo>
                    <a:pt x="5212915" y="9425"/>
                  </a:lnTo>
                  <a:lnTo>
                    <a:pt x="5212632" y="9145"/>
                  </a:lnTo>
                  <a:lnTo>
                    <a:pt x="5212311" y="8981"/>
                  </a:lnTo>
                  <a:close/>
                </a:path>
                <a:path w="5233034" h="289560">
                  <a:moveTo>
                    <a:pt x="5203843" y="4653"/>
                  </a:moveTo>
                  <a:lnTo>
                    <a:pt x="5212311" y="8981"/>
                  </a:lnTo>
                  <a:lnTo>
                    <a:pt x="5208447" y="6146"/>
                  </a:lnTo>
                  <a:lnTo>
                    <a:pt x="5203843" y="4653"/>
                  </a:lnTo>
                  <a:close/>
                </a:path>
                <a:path w="5233034" h="289560">
                  <a:moveTo>
                    <a:pt x="5191772" y="482"/>
                  </a:moveTo>
                  <a:lnTo>
                    <a:pt x="5189372" y="482"/>
                  </a:lnTo>
                  <a:lnTo>
                    <a:pt x="5193690" y="1447"/>
                  </a:lnTo>
                  <a:lnTo>
                    <a:pt x="5198491" y="2400"/>
                  </a:lnTo>
                  <a:lnTo>
                    <a:pt x="5202809" y="4318"/>
                  </a:lnTo>
                  <a:lnTo>
                    <a:pt x="5203843" y="4653"/>
                  </a:lnTo>
                  <a:lnTo>
                    <a:pt x="5198491" y="1917"/>
                  </a:lnTo>
                  <a:lnTo>
                    <a:pt x="5194173" y="965"/>
                  </a:lnTo>
                  <a:lnTo>
                    <a:pt x="519177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4274" y="3765829"/>
              <a:ext cx="2517775" cy="288925"/>
            </a:xfrm>
            <a:custGeom>
              <a:avLst/>
              <a:gdLst/>
              <a:ahLst/>
              <a:cxnLst/>
              <a:rect l="l" t="t" r="r" b="b"/>
              <a:pathLst>
                <a:path w="2517775" h="288925">
                  <a:moveTo>
                    <a:pt x="2469045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2469045" y="288467"/>
                  </a:lnTo>
                  <a:lnTo>
                    <a:pt x="2487956" y="284747"/>
                  </a:lnTo>
                  <a:lnTo>
                    <a:pt x="2503360" y="274548"/>
                  </a:lnTo>
                  <a:lnTo>
                    <a:pt x="2513725" y="259310"/>
                  </a:lnTo>
                  <a:lnTo>
                    <a:pt x="2517521" y="240474"/>
                  </a:lnTo>
                  <a:lnTo>
                    <a:pt x="2517521" y="48475"/>
                  </a:lnTo>
                  <a:lnTo>
                    <a:pt x="2513725" y="29564"/>
                  </a:lnTo>
                  <a:lnTo>
                    <a:pt x="2503360" y="14160"/>
                  </a:lnTo>
                  <a:lnTo>
                    <a:pt x="2487956" y="3795"/>
                  </a:lnTo>
                  <a:lnTo>
                    <a:pt x="246904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3537" y="3765829"/>
              <a:ext cx="2519045" cy="289560"/>
            </a:xfrm>
            <a:custGeom>
              <a:avLst/>
              <a:gdLst/>
              <a:ahLst/>
              <a:cxnLst/>
              <a:rect l="l" t="t" r="r" b="b"/>
              <a:pathLst>
                <a:path w="2519045" h="289560">
                  <a:moveTo>
                    <a:pt x="40678" y="287634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2470264" y="288950"/>
                  </a:lnTo>
                  <a:lnTo>
                    <a:pt x="2475122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78" y="287634"/>
                  </a:lnTo>
                  <a:close/>
                </a:path>
                <a:path w="2519045" h="289560">
                  <a:moveTo>
                    <a:pt x="2489462" y="284261"/>
                  </a:moveTo>
                  <a:lnTo>
                    <a:pt x="2475052" y="287997"/>
                  </a:lnTo>
                  <a:lnTo>
                    <a:pt x="2470264" y="288467"/>
                  </a:lnTo>
                  <a:lnTo>
                    <a:pt x="2475122" y="288467"/>
                  </a:lnTo>
                  <a:lnTo>
                    <a:pt x="2479852" y="287997"/>
                  </a:lnTo>
                  <a:lnTo>
                    <a:pt x="2489462" y="284261"/>
                  </a:lnTo>
                  <a:close/>
                </a:path>
                <a:path w="2519045" h="289560">
                  <a:moveTo>
                    <a:pt x="38352" y="287038"/>
                  </a:moveTo>
                  <a:lnTo>
                    <a:pt x="39611" y="287515"/>
                  </a:lnTo>
                  <a:lnTo>
                    <a:pt x="40678" y="287634"/>
                  </a:lnTo>
                  <a:lnTo>
                    <a:pt x="38352" y="287038"/>
                  </a:lnTo>
                  <a:close/>
                </a:path>
                <a:path w="2519045" h="289560">
                  <a:moveTo>
                    <a:pt x="25158" y="282040"/>
                  </a:moveTo>
                  <a:lnTo>
                    <a:pt x="29108" y="284669"/>
                  </a:lnTo>
                  <a:lnTo>
                    <a:pt x="38352" y="287038"/>
                  </a:lnTo>
                  <a:lnTo>
                    <a:pt x="25158" y="282040"/>
                  </a:lnTo>
                  <a:close/>
                </a:path>
                <a:path w="2519045" h="289560">
                  <a:moveTo>
                    <a:pt x="2489736" y="284155"/>
                  </a:moveTo>
                  <a:lnTo>
                    <a:pt x="2489462" y="284261"/>
                  </a:lnTo>
                  <a:lnTo>
                    <a:pt x="2489647" y="284213"/>
                  </a:lnTo>
                  <a:close/>
                </a:path>
                <a:path w="2519045" h="289560">
                  <a:moveTo>
                    <a:pt x="2511533" y="264343"/>
                  </a:moveTo>
                  <a:lnTo>
                    <a:pt x="2502204" y="275947"/>
                  </a:lnTo>
                  <a:lnTo>
                    <a:pt x="2489736" y="284155"/>
                  </a:lnTo>
                  <a:lnTo>
                    <a:pt x="2494431" y="282330"/>
                  </a:lnTo>
                  <a:lnTo>
                    <a:pt x="2505870" y="273059"/>
                  </a:lnTo>
                  <a:lnTo>
                    <a:pt x="2511533" y="264343"/>
                  </a:lnTo>
                  <a:close/>
                </a:path>
                <a:path w="2519045" h="289560">
                  <a:moveTo>
                    <a:pt x="24938" y="281894"/>
                  </a:moveTo>
                  <a:lnTo>
                    <a:pt x="25086" y="282013"/>
                  </a:lnTo>
                  <a:lnTo>
                    <a:pt x="24938" y="281894"/>
                  </a:lnTo>
                  <a:close/>
                </a:path>
                <a:path w="2519045" h="289560">
                  <a:moveTo>
                    <a:pt x="13840" y="272960"/>
                  </a:moveTo>
                  <a:lnTo>
                    <a:pt x="16460" y="276253"/>
                  </a:lnTo>
                  <a:lnTo>
                    <a:pt x="24938" y="281894"/>
                  </a:lnTo>
                  <a:lnTo>
                    <a:pt x="13840" y="272960"/>
                  </a:lnTo>
                  <a:close/>
                </a:path>
                <a:path w="2519045" h="289560">
                  <a:moveTo>
                    <a:pt x="12945" y="271835"/>
                  </a:moveTo>
                  <a:lnTo>
                    <a:pt x="13500" y="272686"/>
                  </a:lnTo>
                  <a:lnTo>
                    <a:pt x="13840" y="272960"/>
                  </a:lnTo>
                  <a:lnTo>
                    <a:pt x="12945" y="271835"/>
                  </a:lnTo>
                  <a:close/>
                </a:path>
                <a:path w="2519045" h="289560">
                  <a:moveTo>
                    <a:pt x="5560" y="260504"/>
                  </a:moveTo>
                  <a:lnTo>
                    <a:pt x="6987" y="264346"/>
                  </a:lnTo>
                  <a:lnTo>
                    <a:pt x="12945" y="271835"/>
                  </a:lnTo>
                  <a:lnTo>
                    <a:pt x="5560" y="260504"/>
                  </a:lnTo>
                  <a:close/>
                </a:path>
                <a:path w="2519045" h="289560">
                  <a:moveTo>
                    <a:pt x="2517945" y="46379"/>
                  </a:moveTo>
                  <a:lnTo>
                    <a:pt x="2517775" y="48475"/>
                  </a:lnTo>
                  <a:lnTo>
                    <a:pt x="2517679" y="245757"/>
                  </a:lnTo>
                  <a:lnTo>
                    <a:pt x="2516822" y="250075"/>
                  </a:lnTo>
                  <a:lnTo>
                    <a:pt x="2511651" y="264160"/>
                  </a:lnTo>
                  <a:lnTo>
                    <a:pt x="2513901" y="260698"/>
                  </a:lnTo>
                  <a:lnTo>
                    <a:pt x="2518257" y="245757"/>
                  </a:lnTo>
                  <a:lnTo>
                    <a:pt x="2518257" y="48475"/>
                  </a:lnTo>
                  <a:lnTo>
                    <a:pt x="2517945" y="46379"/>
                  </a:lnTo>
                  <a:close/>
                </a:path>
                <a:path w="2519045" h="289560">
                  <a:moveTo>
                    <a:pt x="5128" y="259340"/>
                  </a:moveTo>
                  <a:lnTo>
                    <a:pt x="5371" y="260213"/>
                  </a:lnTo>
                  <a:lnTo>
                    <a:pt x="5560" y="260504"/>
                  </a:lnTo>
                  <a:lnTo>
                    <a:pt x="5128" y="259340"/>
                  </a:lnTo>
                  <a:close/>
                </a:path>
                <a:path w="2519045" h="289560">
                  <a:moveTo>
                    <a:pt x="247505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81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8" y="259340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2477452" y="482"/>
                  </a:lnTo>
                  <a:lnTo>
                    <a:pt x="2475052" y="0"/>
                  </a:lnTo>
                  <a:close/>
                </a:path>
                <a:path w="2519045" h="289560">
                  <a:moveTo>
                    <a:pt x="2516113" y="34054"/>
                  </a:moveTo>
                  <a:lnTo>
                    <a:pt x="2517945" y="46379"/>
                  </a:lnTo>
                  <a:lnTo>
                    <a:pt x="2518435" y="40373"/>
                  </a:lnTo>
                  <a:lnTo>
                    <a:pt x="2516113" y="34054"/>
                  </a:lnTo>
                  <a:close/>
                </a:path>
                <a:path w="2519045" h="289560">
                  <a:moveTo>
                    <a:pt x="2514060" y="29537"/>
                  </a:moveTo>
                  <a:lnTo>
                    <a:pt x="2515565" y="32562"/>
                  </a:lnTo>
                  <a:lnTo>
                    <a:pt x="2516113" y="34054"/>
                  </a:lnTo>
                  <a:lnTo>
                    <a:pt x="2515996" y="33268"/>
                  </a:lnTo>
                  <a:lnTo>
                    <a:pt x="2514060" y="29537"/>
                  </a:lnTo>
                  <a:close/>
                </a:path>
                <a:path w="2519045" h="289560">
                  <a:moveTo>
                    <a:pt x="2511504" y="24611"/>
                  </a:moveTo>
                  <a:lnTo>
                    <a:pt x="2514060" y="29537"/>
                  </a:lnTo>
                  <a:lnTo>
                    <a:pt x="2512021" y="25438"/>
                  </a:lnTo>
                  <a:lnTo>
                    <a:pt x="2511504" y="24611"/>
                  </a:lnTo>
                  <a:close/>
                </a:path>
                <a:path w="2519045" h="289560">
                  <a:moveTo>
                    <a:pt x="2506022" y="16743"/>
                  </a:moveTo>
                  <a:lnTo>
                    <a:pt x="2506738" y="17767"/>
                  </a:lnTo>
                  <a:lnTo>
                    <a:pt x="2509621" y="21602"/>
                  </a:lnTo>
                  <a:lnTo>
                    <a:pt x="2511504" y="24611"/>
                  </a:lnTo>
                  <a:lnTo>
                    <a:pt x="2508911" y="19615"/>
                  </a:lnTo>
                  <a:lnTo>
                    <a:pt x="2506022" y="16743"/>
                  </a:lnTo>
                  <a:close/>
                </a:path>
                <a:path w="2519045" h="289560">
                  <a:moveTo>
                    <a:pt x="2498817" y="9583"/>
                  </a:moveTo>
                  <a:lnTo>
                    <a:pt x="2506022" y="16743"/>
                  </a:lnTo>
                  <a:lnTo>
                    <a:pt x="2503335" y="12903"/>
                  </a:lnTo>
                  <a:lnTo>
                    <a:pt x="2498817" y="9583"/>
                  </a:lnTo>
                  <a:close/>
                </a:path>
                <a:path w="2519045" h="289560">
                  <a:moveTo>
                    <a:pt x="2497077" y="8305"/>
                  </a:moveTo>
                  <a:lnTo>
                    <a:pt x="2498817" y="9583"/>
                  </a:lnTo>
                  <a:lnTo>
                    <a:pt x="2497981" y="8753"/>
                  </a:lnTo>
                  <a:lnTo>
                    <a:pt x="2497077" y="8305"/>
                  </a:lnTo>
                  <a:close/>
                </a:path>
                <a:path w="2519045" h="289560">
                  <a:moveTo>
                    <a:pt x="2490028" y="4813"/>
                  </a:moveTo>
                  <a:lnTo>
                    <a:pt x="2497077" y="8305"/>
                  </a:lnTo>
                  <a:lnTo>
                    <a:pt x="2494140" y="6146"/>
                  </a:lnTo>
                  <a:lnTo>
                    <a:pt x="2490028" y="4813"/>
                  </a:lnTo>
                  <a:close/>
                </a:path>
                <a:path w="2519045" h="289560">
                  <a:moveTo>
                    <a:pt x="2477452" y="482"/>
                  </a:moveTo>
                  <a:lnTo>
                    <a:pt x="2475052" y="482"/>
                  </a:lnTo>
                  <a:lnTo>
                    <a:pt x="2479852" y="1447"/>
                  </a:lnTo>
                  <a:lnTo>
                    <a:pt x="2484183" y="2400"/>
                  </a:lnTo>
                  <a:lnTo>
                    <a:pt x="2488501" y="4318"/>
                  </a:lnTo>
                  <a:lnTo>
                    <a:pt x="2490028" y="4813"/>
                  </a:lnTo>
                  <a:lnTo>
                    <a:pt x="2484183" y="1917"/>
                  </a:lnTo>
                  <a:lnTo>
                    <a:pt x="2479852" y="965"/>
                  </a:lnTo>
                  <a:lnTo>
                    <a:pt x="247745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8122" y="3237369"/>
              <a:ext cx="4394835" cy="288925"/>
            </a:xfrm>
            <a:custGeom>
              <a:avLst/>
              <a:gdLst/>
              <a:ahLst/>
              <a:cxnLst/>
              <a:rect l="l" t="t" r="r" b="b"/>
              <a:pathLst>
                <a:path w="4394835" h="288925">
                  <a:moveTo>
                    <a:pt x="4346740" y="0"/>
                  </a:moveTo>
                  <a:lnTo>
                    <a:pt x="47993" y="0"/>
                  </a:lnTo>
                  <a:lnTo>
                    <a:pt x="29355" y="3795"/>
                  </a:lnTo>
                  <a:lnTo>
                    <a:pt x="14095" y="14160"/>
                  </a:lnTo>
                  <a:lnTo>
                    <a:pt x="378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85" y="259310"/>
                  </a:lnTo>
                  <a:lnTo>
                    <a:pt x="14095" y="274548"/>
                  </a:lnTo>
                  <a:lnTo>
                    <a:pt x="29355" y="284747"/>
                  </a:lnTo>
                  <a:lnTo>
                    <a:pt x="47993" y="288467"/>
                  </a:lnTo>
                  <a:lnTo>
                    <a:pt x="4346740" y="288467"/>
                  </a:lnTo>
                  <a:lnTo>
                    <a:pt x="4365576" y="284747"/>
                  </a:lnTo>
                  <a:lnTo>
                    <a:pt x="4380814" y="274548"/>
                  </a:lnTo>
                  <a:lnTo>
                    <a:pt x="4391013" y="259310"/>
                  </a:lnTo>
                  <a:lnTo>
                    <a:pt x="4394733" y="240474"/>
                  </a:lnTo>
                  <a:lnTo>
                    <a:pt x="4394733" y="48475"/>
                  </a:lnTo>
                  <a:lnTo>
                    <a:pt x="4391013" y="29564"/>
                  </a:lnTo>
                  <a:lnTo>
                    <a:pt x="4380814" y="14160"/>
                  </a:lnTo>
                  <a:lnTo>
                    <a:pt x="4365576" y="3795"/>
                  </a:lnTo>
                  <a:lnTo>
                    <a:pt x="434674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7639" y="3237369"/>
              <a:ext cx="4396105" cy="289560"/>
            </a:xfrm>
            <a:custGeom>
              <a:avLst/>
              <a:gdLst/>
              <a:ahLst/>
              <a:cxnLst/>
              <a:rect l="l" t="t" r="r" b="b"/>
              <a:pathLst>
                <a:path w="4396105" h="289560">
                  <a:moveTo>
                    <a:pt x="40544" y="287680"/>
                  </a:moveTo>
                  <a:lnTo>
                    <a:pt x="43675" y="288467"/>
                  </a:lnTo>
                  <a:lnTo>
                    <a:pt x="48475" y="288950"/>
                  </a:lnTo>
                  <a:lnTo>
                    <a:pt x="4347222" y="288950"/>
                  </a:lnTo>
                  <a:lnTo>
                    <a:pt x="4352505" y="288467"/>
                  </a:lnTo>
                  <a:lnTo>
                    <a:pt x="48475" y="288467"/>
                  </a:lnTo>
                  <a:lnTo>
                    <a:pt x="40544" y="287680"/>
                  </a:lnTo>
                  <a:close/>
                </a:path>
                <a:path w="4396105" h="289560">
                  <a:moveTo>
                    <a:pt x="4367280" y="284079"/>
                  </a:moveTo>
                  <a:lnTo>
                    <a:pt x="4352505" y="287997"/>
                  </a:lnTo>
                  <a:lnTo>
                    <a:pt x="4347222" y="288467"/>
                  </a:lnTo>
                  <a:lnTo>
                    <a:pt x="4352505" y="288467"/>
                  </a:lnTo>
                  <a:lnTo>
                    <a:pt x="4357306" y="287997"/>
                  </a:lnTo>
                  <a:lnTo>
                    <a:pt x="4367280" y="284079"/>
                  </a:lnTo>
                  <a:close/>
                </a:path>
                <a:path w="4396105" h="289560">
                  <a:moveTo>
                    <a:pt x="36885" y="286761"/>
                  </a:moveTo>
                  <a:lnTo>
                    <a:pt x="38874" y="287515"/>
                  </a:lnTo>
                  <a:lnTo>
                    <a:pt x="40544" y="287680"/>
                  </a:lnTo>
                  <a:lnTo>
                    <a:pt x="36885" y="286761"/>
                  </a:lnTo>
                  <a:close/>
                </a:path>
                <a:path w="4396105" h="289560">
                  <a:moveTo>
                    <a:pt x="24951" y="282237"/>
                  </a:moveTo>
                  <a:lnTo>
                    <a:pt x="28763" y="284719"/>
                  </a:lnTo>
                  <a:lnTo>
                    <a:pt x="36885" y="286761"/>
                  </a:lnTo>
                  <a:lnTo>
                    <a:pt x="24951" y="282237"/>
                  </a:lnTo>
                  <a:close/>
                </a:path>
                <a:path w="4396105" h="289560">
                  <a:moveTo>
                    <a:pt x="4378369" y="276859"/>
                  </a:moveTo>
                  <a:lnTo>
                    <a:pt x="4367409" y="284029"/>
                  </a:lnTo>
                  <a:lnTo>
                    <a:pt x="4371484" y="282428"/>
                  </a:lnTo>
                  <a:lnTo>
                    <a:pt x="4378369" y="276859"/>
                  </a:lnTo>
                  <a:close/>
                </a:path>
                <a:path w="4396105" h="289560">
                  <a:moveTo>
                    <a:pt x="24429" y="281897"/>
                  </a:moveTo>
                  <a:lnTo>
                    <a:pt x="24767" y="282167"/>
                  </a:lnTo>
                  <a:lnTo>
                    <a:pt x="24951" y="282237"/>
                  </a:lnTo>
                  <a:lnTo>
                    <a:pt x="24429" y="281897"/>
                  </a:lnTo>
                  <a:close/>
                </a:path>
                <a:path w="4396105" h="289560">
                  <a:moveTo>
                    <a:pt x="13390" y="273075"/>
                  </a:moveTo>
                  <a:lnTo>
                    <a:pt x="16208" y="276542"/>
                  </a:lnTo>
                  <a:lnTo>
                    <a:pt x="24429" y="281897"/>
                  </a:lnTo>
                  <a:lnTo>
                    <a:pt x="13390" y="273075"/>
                  </a:lnTo>
                  <a:close/>
                </a:path>
                <a:path w="4396105" h="289560">
                  <a:moveTo>
                    <a:pt x="4380105" y="275454"/>
                  </a:moveTo>
                  <a:lnTo>
                    <a:pt x="4378369" y="276859"/>
                  </a:lnTo>
                  <a:lnTo>
                    <a:pt x="4379661" y="276013"/>
                  </a:lnTo>
                  <a:lnTo>
                    <a:pt x="4380105" y="275454"/>
                  </a:lnTo>
                  <a:close/>
                </a:path>
                <a:path w="4396105" h="289560">
                  <a:moveTo>
                    <a:pt x="4388482" y="264904"/>
                  </a:moveTo>
                  <a:lnTo>
                    <a:pt x="4380105" y="275454"/>
                  </a:lnTo>
                  <a:lnTo>
                    <a:pt x="4383166" y="272978"/>
                  </a:lnTo>
                  <a:lnTo>
                    <a:pt x="4388482" y="264904"/>
                  </a:lnTo>
                  <a:close/>
                </a:path>
                <a:path w="4396105" h="289560">
                  <a:moveTo>
                    <a:pt x="12511" y="271993"/>
                  </a:moveTo>
                  <a:lnTo>
                    <a:pt x="13050" y="272803"/>
                  </a:lnTo>
                  <a:lnTo>
                    <a:pt x="13390" y="273075"/>
                  </a:lnTo>
                  <a:lnTo>
                    <a:pt x="12511" y="271993"/>
                  </a:lnTo>
                  <a:close/>
                </a:path>
                <a:path w="4396105" h="289560">
                  <a:moveTo>
                    <a:pt x="5099" y="260858"/>
                  </a:moveTo>
                  <a:lnTo>
                    <a:pt x="6706" y="264850"/>
                  </a:lnTo>
                  <a:lnTo>
                    <a:pt x="12511" y="271993"/>
                  </a:lnTo>
                  <a:lnTo>
                    <a:pt x="5099" y="260858"/>
                  </a:lnTo>
                  <a:close/>
                </a:path>
                <a:path w="4396105" h="289560">
                  <a:moveTo>
                    <a:pt x="4388894" y="264278"/>
                  </a:moveTo>
                  <a:lnTo>
                    <a:pt x="4388482" y="264904"/>
                  </a:lnTo>
                  <a:lnTo>
                    <a:pt x="4388817" y="264482"/>
                  </a:lnTo>
                  <a:lnTo>
                    <a:pt x="4388894" y="264278"/>
                  </a:lnTo>
                  <a:close/>
                </a:path>
                <a:path w="4396105" h="289560">
                  <a:moveTo>
                    <a:pt x="4393728" y="251491"/>
                  </a:moveTo>
                  <a:lnTo>
                    <a:pt x="4388894" y="264278"/>
                  </a:lnTo>
                  <a:lnTo>
                    <a:pt x="4391396" y="260478"/>
                  </a:lnTo>
                  <a:lnTo>
                    <a:pt x="4393728" y="251491"/>
                  </a:lnTo>
                  <a:close/>
                </a:path>
                <a:path w="4396105" h="289560">
                  <a:moveTo>
                    <a:pt x="4521" y="259422"/>
                  </a:moveTo>
                  <a:lnTo>
                    <a:pt x="4765" y="260356"/>
                  </a:lnTo>
                  <a:lnTo>
                    <a:pt x="5099" y="260858"/>
                  </a:lnTo>
                  <a:lnTo>
                    <a:pt x="4521" y="259422"/>
                  </a:lnTo>
                  <a:close/>
                </a:path>
                <a:path w="4396105" h="289560">
                  <a:moveTo>
                    <a:pt x="4352505" y="0"/>
                  </a:moveTo>
                  <a:lnTo>
                    <a:pt x="43675" y="0"/>
                  </a:lnTo>
                  <a:lnTo>
                    <a:pt x="34074" y="1917"/>
                  </a:lnTo>
                  <a:lnTo>
                    <a:pt x="29756" y="3848"/>
                  </a:lnTo>
                  <a:lnTo>
                    <a:pt x="23736" y="5842"/>
                  </a:lnTo>
                  <a:lnTo>
                    <a:pt x="253" y="40500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482" y="245757"/>
                  </a:lnTo>
                  <a:lnTo>
                    <a:pt x="952" y="250558"/>
                  </a:lnTo>
                  <a:lnTo>
                    <a:pt x="4521" y="259422"/>
                  </a:lnTo>
                  <a:lnTo>
                    <a:pt x="952" y="245757"/>
                  </a:lnTo>
                  <a:lnTo>
                    <a:pt x="482" y="240474"/>
                  </a:lnTo>
                  <a:lnTo>
                    <a:pt x="482" y="48475"/>
                  </a:lnTo>
                  <a:lnTo>
                    <a:pt x="3139" y="32913"/>
                  </a:lnTo>
                  <a:lnTo>
                    <a:pt x="9758" y="19965"/>
                  </a:lnTo>
                  <a:lnTo>
                    <a:pt x="20136" y="9754"/>
                  </a:lnTo>
                  <a:lnTo>
                    <a:pt x="34074" y="2400"/>
                  </a:lnTo>
                  <a:lnTo>
                    <a:pt x="43675" y="482"/>
                  </a:lnTo>
                  <a:lnTo>
                    <a:pt x="4354906" y="482"/>
                  </a:lnTo>
                  <a:lnTo>
                    <a:pt x="4352505" y="0"/>
                  </a:lnTo>
                  <a:close/>
                </a:path>
                <a:path w="4396105" h="289560">
                  <a:moveTo>
                    <a:pt x="4394367" y="249028"/>
                  </a:moveTo>
                  <a:lnTo>
                    <a:pt x="4393728" y="251491"/>
                  </a:lnTo>
                  <a:lnTo>
                    <a:pt x="4394263" y="250075"/>
                  </a:lnTo>
                  <a:lnTo>
                    <a:pt x="4394367" y="249028"/>
                  </a:lnTo>
                  <a:close/>
                </a:path>
                <a:path w="4396105" h="289560">
                  <a:moveTo>
                    <a:pt x="4395047" y="44450"/>
                  </a:moveTo>
                  <a:lnTo>
                    <a:pt x="4395216" y="48475"/>
                  </a:lnTo>
                  <a:lnTo>
                    <a:pt x="4395216" y="240474"/>
                  </a:lnTo>
                  <a:lnTo>
                    <a:pt x="4394367" y="249028"/>
                  </a:lnTo>
                  <a:lnTo>
                    <a:pt x="4395216" y="245757"/>
                  </a:lnTo>
                  <a:lnTo>
                    <a:pt x="4395698" y="240474"/>
                  </a:lnTo>
                  <a:lnTo>
                    <a:pt x="4395698" y="48475"/>
                  </a:lnTo>
                  <a:lnTo>
                    <a:pt x="4395047" y="44450"/>
                  </a:lnTo>
                  <a:close/>
                </a:path>
                <a:path w="4396105" h="289560">
                  <a:moveTo>
                    <a:pt x="4393309" y="33702"/>
                  </a:moveTo>
                  <a:lnTo>
                    <a:pt x="4395047" y="44450"/>
                  </a:lnTo>
                  <a:lnTo>
                    <a:pt x="4394835" y="39370"/>
                  </a:lnTo>
                  <a:lnTo>
                    <a:pt x="4393309" y="33702"/>
                  </a:lnTo>
                  <a:close/>
                </a:path>
                <a:path w="4396105" h="289560">
                  <a:moveTo>
                    <a:pt x="4391495" y="29804"/>
                  </a:moveTo>
                  <a:lnTo>
                    <a:pt x="4393309" y="33702"/>
                  </a:lnTo>
                  <a:lnTo>
                    <a:pt x="4393210" y="33091"/>
                  </a:lnTo>
                  <a:lnTo>
                    <a:pt x="4391495" y="29804"/>
                  </a:lnTo>
                  <a:close/>
                </a:path>
                <a:path w="4396105" h="289560">
                  <a:moveTo>
                    <a:pt x="4387977" y="23064"/>
                  </a:moveTo>
                  <a:lnTo>
                    <a:pt x="4391495" y="29804"/>
                  </a:lnTo>
                  <a:lnTo>
                    <a:pt x="4389462" y="25438"/>
                  </a:lnTo>
                  <a:lnTo>
                    <a:pt x="4387977" y="23064"/>
                  </a:lnTo>
                  <a:close/>
                </a:path>
                <a:path w="4396105" h="289560">
                  <a:moveTo>
                    <a:pt x="4383995" y="17503"/>
                  </a:moveTo>
                  <a:lnTo>
                    <a:pt x="4387062" y="21602"/>
                  </a:lnTo>
                  <a:lnTo>
                    <a:pt x="4387977" y="23064"/>
                  </a:lnTo>
                  <a:lnTo>
                    <a:pt x="4386224" y="19705"/>
                  </a:lnTo>
                  <a:lnTo>
                    <a:pt x="4383995" y="17503"/>
                  </a:lnTo>
                  <a:close/>
                </a:path>
                <a:path w="4396105" h="289560">
                  <a:moveTo>
                    <a:pt x="4366820" y="4602"/>
                  </a:moveTo>
                  <a:lnTo>
                    <a:pt x="4375456" y="9065"/>
                  </a:lnTo>
                  <a:lnTo>
                    <a:pt x="4383995" y="17503"/>
                  </a:lnTo>
                  <a:lnTo>
                    <a:pt x="4380788" y="12903"/>
                  </a:lnTo>
                  <a:lnTo>
                    <a:pt x="4371581" y="6146"/>
                  </a:lnTo>
                  <a:lnTo>
                    <a:pt x="4366820" y="4602"/>
                  </a:lnTo>
                  <a:close/>
                </a:path>
                <a:path w="4396105" h="289560">
                  <a:moveTo>
                    <a:pt x="4354906" y="482"/>
                  </a:moveTo>
                  <a:lnTo>
                    <a:pt x="4352023" y="482"/>
                  </a:lnTo>
                  <a:lnTo>
                    <a:pt x="4361624" y="2400"/>
                  </a:lnTo>
                  <a:lnTo>
                    <a:pt x="4365942" y="4318"/>
                  </a:lnTo>
                  <a:lnTo>
                    <a:pt x="4366820" y="4602"/>
                  </a:lnTo>
                  <a:lnTo>
                    <a:pt x="4361624" y="1917"/>
                  </a:lnTo>
                  <a:lnTo>
                    <a:pt x="4357306" y="965"/>
                  </a:lnTo>
                  <a:lnTo>
                    <a:pt x="4354906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274" y="2661869"/>
              <a:ext cx="1597660" cy="288925"/>
            </a:xfrm>
            <a:custGeom>
              <a:avLst/>
              <a:gdLst/>
              <a:ahLst/>
              <a:cxnLst/>
              <a:rect l="l" t="t" r="r" b="b"/>
              <a:pathLst>
                <a:path w="1597660" h="288925">
                  <a:moveTo>
                    <a:pt x="1549387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1549387" y="288467"/>
                  </a:lnTo>
                  <a:lnTo>
                    <a:pt x="1568027" y="284747"/>
                  </a:lnTo>
                  <a:lnTo>
                    <a:pt x="1583291" y="274548"/>
                  </a:lnTo>
                  <a:lnTo>
                    <a:pt x="1593605" y="259310"/>
                  </a:lnTo>
                  <a:lnTo>
                    <a:pt x="1597393" y="240474"/>
                  </a:lnTo>
                  <a:lnTo>
                    <a:pt x="1597393" y="48475"/>
                  </a:lnTo>
                  <a:lnTo>
                    <a:pt x="1593605" y="29564"/>
                  </a:lnTo>
                  <a:lnTo>
                    <a:pt x="1583291" y="14160"/>
                  </a:lnTo>
                  <a:lnTo>
                    <a:pt x="1568027" y="3795"/>
                  </a:lnTo>
                  <a:lnTo>
                    <a:pt x="154938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3537" y="2661869"/>
              <a:ext cx="1598930" cy="289560"/>
            </a:xfrm>
            <a:custGeom>
              <a:avLst/>
              <a:gdLst/>
              <a:ahLst/>
              <a:cxnLst/>
              <a:rect l="l" t="t" r="r" b="b"/>
              <a:pathLst>
                <a:path w="1598930" h="289560">
                  <a:moveTo>
                    <a:pt x="40686" y="287635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1550123" y="288950"/>
                  </a:lnTo>
                  <a:lnTo>
                    <a:pt x="1554988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86" y="287635"/>
                  </a:lnTo>
                  <a:close/>
                </a:path>
                <a:path w="1598930" h="289560">
                  <a:moveTo>
                    <a:pt x="1569066" y="284438"/>
                  </a:moveTo>
                  <a:lnTo>
                    <a:pt x="1554924" y="287997"/>
                  </a:lnTo>
                  <a:lnTo>
                    <a:pt x="1550123" y="288467"/>
                  </a:lnTo>
                  <a:lnTo>
                    <a:pt x="1554988" y="288467"/>
                  </a:lnTo>
                  <a:lnTo>
                    <a:pt x="1559725" y="287997"/>
                  </a:lnTo>
                  <a:lnTo>
                    <a:pt x="1569066" y="284438"/>
                  </a:lnTo>
                  <a:close/>
                </a:path>
                <a:path w="1598930" h="289560">
                  <a:moveTo>
                    <a:pt x="38335" y="287032"/>
                  </a:moveTo>
                  <a:lnTo>
                    <a:pt x="39611" y="287515"/>
                  </a:lnTo>
                  <a:lnTo>
                    <a:pt x="40686" y="287635"/>
                  </a:lnTo>
                  <a:lnTo>
                    <a:pt x="38335" y="287032"/>
                  </a:lnTo>
                  <a:close/>
                </a:path>
                <a:path w="1598930" h="289560">
                  <a:moveTo>
                    <a:pt x="25176" y="282047"/>
                  </a:moveTo>
                  <a:lnTo>
                    <a:pt x="29108" y="284663"/>
                  </a:lnTo>
                  <a:lnTo>
                    <a:pt x="38335" y="287032"/>
                  </a:lnTo>
                  <a:lnTo>
                    <a:pt x="25176" y="282047"/>
                  </a:lnTo>
                  <a:close/>
                </a:path>
                <a:path w="1598930" h="289560">
                  <a:moveTo>
                    <a:pt x="1570321" y="283960"/>
                  </a:moveTo>
                  <a:lnTo>
                    <a:pt x="1569066" y="284438"/>
                  </a:lnTo>
                  <a:lnTo>
                    <a:pt x="1569909" y="284226"/>
                  </a:lnTo>
                  <a:lnTo>
                    <a:pt x="1570321" y="283960"/>
                  </a:lnTo>
                  <a:close/>
                </a:path>
                <a:path w="1598930" h="289560">
                  <a:moveTo>
                    <a:pt x="1580825" y="277177"/>
                  </a:moveTo>
                  <a:lnTo>
                    <a:pt x="1570321" y="283960"/>
                  </a:lnTo>
                  <a:lnTo>
                    <a:pt x="1574098" y="282521"/>
                  </a:lnTo>
                  <a:lnTo>
                    <a:pt x="1580825" y="277177"/>
                  </a:lnTo>
                  <a:close/>
                </a:path>
                <a:path w="1598930" h="289560">
                  <a:moveTo>
                    <a:pt x="24901" y="281865"/>
                  </a:moveTo>
                  <a:lnTo>
                    <a:pt x="25086" y="282013"/>
                  </a:lnTo>
                  <a:lnTo>
                    <a:pt x="24901" y="281865"/>
                  </a:lnTo>
                  <a:close/>
                </a:path>
                <a:path w="1598930" h="289560">
                  <a:moveTo>
                    <a:pt x="13849" y="272967"/>
                  </a:moveTo>
                  <a:lnTo>
                    <a:pt x="16460" y="276248"/>
                  </a:lnTo>
                  <a:lnTo>
                    <a:pt x="24901" y="281865"/>
                  </a:lnTo>
                  <a:lnTo>
                    <a:pt x="13849" y="272967"/>
                  </a:lnTo>
                  <a:close/>
                </a:path>
                <a:path w="1598930" h="289560">
                  <a:moveTo>
                    <a:pt x="1582892" y="275534"/>
                  </a:moveTo>
                  <a:lnTo>
                    <a:pt x="1580825" y="277177"/>
                  </a:lnTo>
                  <a:lnTo>
                    <a:pt x="1582383" y="276171"/>
                  </a:lnTo>
                  <a:lnTo>
                    <a:pt x="1582892" y="275534"/>
                  </a:lnTo>
                  <a:close/>
                </a:path>
                <a:path w="1598930" h="289560">
                  <a:moveTo>
                    <a:pt x="1591327" y="264999"/>
                  </a:moveTo>
                  <a:lnTo>
                    <a:pt x="1582892" y="275534"/>
                  </a:lnTo>
                  <a:lnTo>
                    <a:pt x="1585918" y="273130"/>
                  </a:lnTo>
                  <a:lnTo>
                    <a:pt x="1591327" y="264999"/>
                  </a:lnTo>
                  <a:close/>
                </a:path>
                <a:path w="1598930" h="289560">
                  <a:moveTo>
                    <a:pt x="12932" y="271815"/>
                  </a:moveTo>
                  <a:lnTo>
                    <a:pt x="13500" y="272686"/>
                  </a:lnTo>
                  <a:lnTo>
                    <a:pt x="13849" y="272967"/>
                  </a:lnTo>
                  <a:lnTo>
                    <a:pt x="12932" y="271815"/>
                  </a:lnTo>
                  <a:close/>
                </a:path>
                <a:path w="1598930" h="289560">
                  <a:moveTo>
                    <a:pt x="5561" y="260505"/>
                  </a:moveTo>
                  <a:lnTo>
                    <a:pt x="6987" y="264345"/>
                  </a:lnTo>
                  <a:lnTo>
                    <a:pt x="12932" y="271815"/>
                  </a:lnTo>
                  <a:lnTo>
                    <a:pt x="5561" y="260505"/>
                  </a:lnTo>
                  <a:close/>
                </a:path>
                <a:path w="1598930" h="289560">
                  <a:moveTo>
                    <a:pt x="1591768" y="264335"/>
                  </a:moveTo>
                  <a:lnTo>
                    <a:pt x="1591327" y="264999"/>
                  </a:lnTo>
                  <a:lnTo>
                    <a:pt x="1591688" y="264548"/>
                  </a:lnTo>
                  <a:lnTo>
                    <a:pt x="1591768" y="264335"/>
                  </a:lnTo>
                  <a:close/>
                </a:path>
                <a:path w="1598930" h="289560">
                  <a:moveTo>
                    <a:pt x="1596632" y="251482"/>
                  </a:moveTo>
                  <a:lnTo>
                    <a:pt x="1591768" y="264335"/>
                  </a:lnTo>
                  <a:lnTo>
                    <a:pt x="1594243" y="260614"/>
                  </a:lnTo>
                  <a:lnTo>
                    <a:pt x="1596632" y="251482"/>
                  </a:lnTo>
                  <a:close/>
                </a:path>
                <a:path w="1598930" h="289560">
                  <a:moveTo>
                    <a:pt x="5127" y="259336"/>
                  </a:moveTo>
                  <a:lnTo>
                    <a:pt x="5371" y="260213"/>
                  </a:lnTo>
                  <a:lnTo>
                    <a:pt x="5561" y="260505"/>
                  </a:lnTo>
                  <a:lnTo>
                    <a:pt x="5127" y="259336"/>
                  </a:lnTo>
                  <a:close/>
                </a:path>
                <a:path w="1598930" h="289560">
                  <a:moveTo>
                    <a:pt x="1554924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94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7" y="259336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1557340" y="482"/>
                  </a:lnTo>
                  <a:lnTo>
                    <a:pt x="1554924" y="0"/>
                  </a:lnTo>
                  <a:close/>
                </a:path>
                <a:path w="1598930" h="289560">
                  <a:moveTo>
                    <a:pt x="1597267" y="249055"/>
                  </a:moveTo>
                  <a:lnTo>
                    <a:pt x="1596632" y="251482"/>
                  </a:lnTo>
                  <a:lnTo>
                    <a:pt x="1597164" y="250075"/>
                  </a:lnTo>
                  <a:lnTo>
                    <a:pt x="1597267" y="249055"/>
                  </a:lnTo>
                  <a:close/>
                </a:path>
                <a:path w="1598930" h="289560">
                  <a:moveTo>
                    <a:pt x="1597941" y="44490"/>
                  </a:moveTo>
                  <a:lnTo>
                    <a:pt x="1598129" y="48475"/>
                  </a:lnTo>
                  <a:lnTo>
                    <a:pt x="1598129" y="240474"/>
                  </a:lnTo>
                  <a:lnTo>
                    <a:pt x="1597267" y="249055"/>
                  </a:lnTo>
                  <a:lnTo>
                    <a:pt x="1598129" y="245757"/>
                  </a:lnTo>
                  <a:lnTo>
                    <a:pt x="1598599" y="240474"/>
                  </a:lnTo>
                  <a:lnTo>
                    <a:pt x="1598599" y="48475"/>
                  </a:lnTo>
                  <a:lnTo>
                    <a:pt x="1597941" y="44490"/>
                  </a:lnTo>
                  <a:close/>
                </a:path>
                <a:path w="1598930" h="289560">
                  <a:moveTo>
                    <a:pt x="1596213" y="34026"/>
                  </a:moveTo>
                  <a:lnTo>
                    <a:pt x="1597941" y="44490"/>
                  </a:lnTo>
                  <a:lnTo>
                    <a:pt x="1597660" y="38531"/>
                  </a:lnTo>
                  <a:lnTo>
                    <a:pt x="1596428" y="34505"/>
                  </a:lnTo>
                  <a:lnTo>
                    <a:pt x="1596213" y="34026"/>
                  </a:lnTo>
                  <a:close/>
                </a:path>
                <a:path w="1598930" h="289560">
                  <a:moveTo>
                    <a:pt x="1593610" y="28218"/>
                  </a:moveTo>
                  <a:lnTo>
                    <a:pt x="1596213" y="34026"/>
                  </a:lnTo>
                  <a:lnTo>
                    <a:pt x="1596029" y="32914"/>
                  </a:lnTo>
                  <a:lnTo>
                    <a:pt x="1593610" y="28218"/>
                  </a:lnTo>
                  <a:close/>
                </a:path>
                <a:path w="1598930" h="289560">
                  <a:moveTo>
                    <a:pt x="1591309" y="23752"/>
                  </a:moveTo>
                  <a:lnTo>
                    <a:pt x="1593610" y="28218"/>
                  </a:lnTo>
                  <a:lnTo>
                    <a:pt x="1592364" y="25438"/>
                  </a:lnTo>
                  <a:lnTo>
                    <a:pt x="1591309" y="23752"/>
                  </a:lnTo>
                  <a:close/>
                </a:path>
                <a:path w="1598930" h="289560">
                  <a:moveTo>
                    <a:pt x="1586627" y="17117"/>
                  </a:moveTo>
                  <a:lnTo>
                    <a:pt x="1587080" y="17767"/>
                  </a:lnTo>
                  <a:lnTo>
                    <a:pt x="1589963" y="21602"/>
                  </a:lnTo>
                  <a:lnTo>
                    <a:pt x="1591309" y="23752"/>
                  </a:lnTo>
                  <a:lnTo>
                    <a:pt x="1589192" y="19643"/>
                  </a:lnTo>
                  <a:lnTo>
                    <a:pt x="1586627" y="17117"/>
                  </a:lnTo>
                  <a:close/>
                </a:path>
                <a:path w="1598930" h="289560">
                  <a:moveTo>
                    <a:pt x="1569741" y="4609"/>
                  </a:moveTo>
                  <a:lnTo>
                    <a:pt x="1578540" y="9149"/>
                  </a:lnTo>
                  <a:lnTo>
                    <a:pt x="1586627" y="17117"/>
                  </a:lnTo>
                  <a:lnTo>
                    <a:pt x="1583690" y="12903"/>
                  </a:lnTo>
                  <a:lnTo>
                    <a:pt x="1574482" y="6146"/>
                  </a:lnTo>
                  <a:lnTo>
                    <a:pt x="1569741" y="4609"/>
                  </a:lnTo>
                  <a:close/>
                </a:path>
                <a:path w="1598930" h="289560">
                  <a:moveTo>
                    <a:pt x="1557340" y="482"/>
                  </a:moveTo>
                  <a:lnTo>
                    <a:pt x="1554924" y="482"/>
                  </a:lnTo>
                  <a:lnTo>
                    <a:pt x="1564525" y="2400"/>
                  </a:lnTo>
                  <a:lnTo>
                    <a:pt x="1568843" y="4318"/>
                  </a:lnTo>
                  <a:lnTo>
                    <a:pt x="1569741" y="4609"/>
                  </a:lnTo>
                  <a:lnTo>
                    <a:pt x="1564525" y="1917"/>
                  </a:lnTo>
                  <a:lnTo>
                    <a:pt x="1557340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 Eco</a:t>
            </a:r>
            <a:r>
              <a:rPr sz="265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693420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Many </a:t>
            </a:r>
            <a:r>
              <a:rPr sz="1850" b="1" spc="15" dirty="0">
                <a:latin typeface="Arial"/>
                <a:cs typeface="Arial"/>
              </a:rPr>
              <a:t>problems lend themselves to </a:t>
            </a:r>
            <a:r>
              <a:rPr sz="1850" b="1" spc="20" dirty="0">
                <a:latin typeface="Arial"/>
                <a:cs typeface="Arial"/>
              </a:rPr>
              <a:t>a  MapReduce </a:t>
            </a:r>
            <a:r>
              <a:rPr sz="1850" b="1" spc="15" dirty="0">
                <a:latin typeface="Arial"/>
                <a:cs typeface="Arial"/>
              </a:rPr>
              <a:t>solution with </a:t>
            </a:r>
            <a:r>
              <a:rPr sz="1850" b="1" spc="10" dirty="0">
                <a:latin typeface="Arial"/>
                <a:cs typeface="Arial"/>
              </a:rPr>
              <a:t>multiple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jobs</a:t>
            </a:r>
            <a:endParaRPr sz="1850">
              <a:latin typeface="Arial"/>
              <a:cs typeface="Arial"/>
            </a:endParaRPr>
          </a:p>
          <a:p>
            <a:pPr marL="857250" marR="414655" indent="-180340">
              <a:lnSpc>
                <a:spcPts val="1770"/>
              </a:lnSpc>
              <a:spcBef>
                <a:spcPts val="285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 </a:t>
            </a:r>
            <a:r>
              <a:rPr sz="1600" spc="15" dirty="0">
                <a:latin typeface="Times New Roman"/>
                <a:cs typeface="Times New Roman"/>
              </a:rPr>
              <a:t>Apache Oozie </a:t>
            </a:r>
            <a:r>
              <a:rPr sz="1600" spc="10" dirty="0">
                <a:latin typeface="Times New Roman"/>
                <a:cs typeface="Times New Roman"/>
              </a:rPr>
              <a:t>is </a:t>
            </a:r>
            <a:r>
              <a:rPr sz="1600" spc="15" dirty="0">
                <a:latin typeface="Times New Roman"/>
                <a:cs typeface="Times New Roman"/>
              </a:rPr>
              <a:t>a popular MapReduce workflow and  coordination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product</a:t>
            </a:r>
            <a:endParaRPr sz="1600">
              <a:latin typeface="Times New Roman"/>
              <a:cs typeface="Times New Roman"/>
            </a:endParaRPr>
          </a:p>
          <a:p>
            <a:pPr marL="594360" marR="4021454">
              <a:lnSpc>
                <a:spcPct val="233700"/>
              </a:lnSpc>
              <a:spcBef>
                <a:spcPts val="525"/>
              </a:spcBef>
            </a:pPr>
            <a:r>
              <a:rPr sz="1550" b="1" spc="10" dirty="0">
                <a:latin typeface="Arial"/>
                <a:cs typeface="Arial"/>
              </a:rPr>
              <a:t>Oozie  MapReduce  </a:t>
            </a:r>
            <a:r>
              <a:rPr sz="1550" b="1" spc="15" dirty="0">
                <a:latin typeface="Arial"/>
                <a:cs typeface="Arial"/>
              </a:rPr>
              <a:t>HBase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594995">
              <a:lnSpc>
                <a:spcPct val="100000"/>
              </a:lnSpc>
            </a:pPr>
            <a:r>
              <a:rPr sz="1550" b="1" spc="15" dirty="0">
                <a:latin typeface="Arial"/>
                <a:cs typeface="Arial"/>
              </a:rPr>
              <a:t>Hadoop </a:t>
            </a:r>
            <a:r>
              <a:rPr sz="1550" b="1" spc="10" dirty="0">
                <a:latin typeface="Arial"/>
                <a:cs typeface="Arial"/>
              </a:rPr>
              <a:t>Distributed FileSystem</a:t>
            </a:r>
            <a:r>
              <a:rPr sz="1550" b="1" spc="-40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(HDFS)</a:t>
            </a:r>
            <a:endParaRPr sz="155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105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13" name="object 13"/>
            <p:cNvSpPr/>
            <p:nvPr/>
          </p:nvSpPr>
          <p:spPr>
            <a:xfrm>
              <a:off x="2772156" y="4122457"/>
              <a:ext cx="165595" cy="123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2156" y="3594480"/>
              <a:ext cx="165595" cy="123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6191" y="3594480"/>
              <a:ext cx="187325" cy="651510"/>
            </a:xfrm>
            <a:custGeom>
              <a:avLst/>
              <a:gdLst/>
              <a:ahLst/>
              <a:cxnLst/>
              <a:rect l="l" t="t" r="r" b="b"/>
              <a:pathLst>
                <a:path w="187325" h="651510">
                  <a:moveTo>
                    <a:pt x="140157" y="0"/>
                  </a:moveTo>
                  <a:lnTo>
                    <a:pt x="47040" y="0"/>
                  </a:lnTo>
                  <a:lnTo>
                    <a:pt x="47040" y="488619"/>
                  </a:lnTo>
                  <a:lnTo>
                    <a:pt x="0" y="488619"/>
                  </a:lnTo>
                  <a:lnTo>
                    <a:pt x="93599" y="651344"/>
                  </a:lnTo>
                  <a:lnTo>
                    <a:pt x="186715" y="488619"/>
                  </a:lnTo>
                  <a:lnTo>
                    <a:pt x="140157" y="488619"/>
                  </a:lnTo>
                  <a:lnTo>
                    <a:pt x="140157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6191" y="3594480"/>
              <a:ext cx="187325" cy="652145"/>
            </a:xfrm>
            <a:custGeom>
              <a:avLst/>
              <a:gdLst/>
              <a:ahLst/>
              <a:cxnLst/>
              <a:rect l="l" t="t" r="r" b="b"/>
              <a:pathLst>
                <a:path w="187325" h="652145">
                  <a:moveTo>
                    <a:pt x="482" y="488632"/>
                  </a:moveTo>
                  <a:lnTo>
                    <a:pt x="172" y="488934"/>
                  </a:lnTo>
                  <a:lnTo>
                    <a:pt x="93116" y="651827"/>
                  </a:lnTo>
                  <a:lnTo>
                    <a:pt x="93599" y="651827"/>
                  </a:lnTo>
                  <a:lnTo>
                    <a:pt x="93875" y="651344"/>
                  </a:lnTo>
                  <a:lnTo>
                    <a:pt x="93116" y="651344"/>
                  </a:lnTo>
                  <a:lnTo>
                    <a:pt x="93358" y="650924"/>
                  </a:lnTo>
                  <a:lnTo>
                    <a:pt x="482" y="488632"/>
                  </a:lnTo>
                  <a:close/>
                </a:path>
                <a:path w="187325" h="652145">
                  <a:moveTo>
                    <a:pt x="93358" y="650924"/>
                  </a:moveTo>
                  <a:lnTo>
                    <a:pt x="93116" y="651344"/>
                  </a:lnTo>
                  <a:lnTo>
                    <a:pt x="93599" y="651344"/>
                  </a:lnTo>
                  <a:lnTo>
                    <a:pt x="93358" y="650924"/>
                  </a:lnTo>
                  <a:close/>
                </a:path>
                <a:path w="187325" h="652145">
                  <a:moveTo>
                    <a:pt x="186715" y="488632"/>
                  </a:moveTo>
                  <a:lnTo>
                    <a:pt x="93358" y="650924"/>
                  </a:lnTo>
                  <a:lnTo>
                    <a:pt x="93599" y="651344"/>
                  </a:lnTo>
                  <a:lnTo>
                    <a:pt x="93875" y="651344"/>
                  </a:lnTo>
                  <a:lnTo>
                    <a:pt x="186928" y="489102"/>
                  </a:lnTo>
                  <a:lnTo>
                    <a:pt x="186715" y="489102"/>
                  </a:lnTo>
                  <a:lnTo>
                    <a:pt x="186715" y="488632"/>
                  </a:lnTo>
                  <a:close/>
                </a:path>
                <a:path w="187325" h="652145">
                  <a:moveTo>
                    <a:pt x="172" y="488934"/>
                  </a:moveTo>
                  <a:lnTo>
                    <a:pt x="0" y="489102"/>
                  </a:lnTo>
                  <a:lnTo>
                    <a:pt x="268" y="489102"/>
                  </a:lnTo>
                  <a:lnTo>
                    <a:pt x="172" y="488934"/>
                  </a:lnTo>
                  <a:close/>
                </a:path>
                <a:path w="187325" h="652145">
                  <a:moveTo>
                    <a:pt x="47040" y="0"/>
                  </a:moveTo>
                  <a:lnTo>
                    <a:pt x="46558" y="0"/>
                  </a:lnTo>
                  <a:lnTo>
                    <a:pt x="46558" y="488632"/>
                  </a:lnTo>
                  <a:lnTo>
                    <a:pt x="482" y="488632"/>
                  </a:lnTo>
                  <a:lnTo>
                    <a:pt x="751" y="489102"/>
                  </a:lnTo>
                  <a:lnTo>
                    <a:pt x="47040" y="489102"/>
                  </a:lnTo>
                  <a:lnTo>
                    <a:pt x="47040" y="0"/>
                  </a:lnTo>
                  <a:close/>
                </a:path>
                <a:path w="187325" h="652145">
                  <a:moveTo>
                    <a:pt x="140639" y="0"/>
                  </a:moveTo>
                  <a:lnTo>
                    <a:pt x="140157" y="0"/>
                  </a:lnTo>
                  <a:lnTo>
                    <a:pt x="140157" y="489102"/>
                  </a:lnTo>
                  <a:lnTo>
                    <a:pt x="186445" y="489102"/>
                  </a:lnTo>
                  <a:lnTo>
                    <a:pt x="186715" y="488632"/>
                  </a:lnTo>
                  <a:lnTo>
                    <a:pt x="140639" y="488632"/>
                  </a:lnTo>
                  <a:lnTo>
                    <a:pt x="140639" y="0"/>
                  </a:lnTo>
                  <a:close/>
                </a:path>
                <a:path w="187325" h="652145">
                  <a:moveTo>
                    <a:pt x="187198" y="488632"/>
                  </a:moveTo>
                  <a:lnTo>
                    <a:pt x="186715" y="488632"/>
                  </a:lnTo>
                  <a:lnTo>
                    <a:pt x="186715" y="489102"/>
                  </a:lnTo>
                  <a:lnTo>
                    <a:pt x="186928" y="489102"/>
                  </a:lnTo>
                  <a:lnTo>
                    <a:pt x="187198" y="488632"/>
                  </a:lnTo>
                  <a:close/>
                </a:path>
                <a:path w="187325" h="652145">
                  <a:moveTo>
                    <a:pt x="482" y="488632"/>
                  </a:moveTo>
                  <a:lnTo>
                    <a:pt x="0" y="488632"/>
                  </a:lnTo>
                  <a:lnTo>
                    <a:pt x="172" y="488934"/>
                  </a:lnTo>
                  <a:lnTo>
                    <a:pt x="482" y="488632"/>
                  </a:lnTo>
                  <a:close/>
                </a:path>
                <a:path w="187325" h="652145">
                  <a:moveTo>
                    <a:pt x="140157" y="0"/>
                  </a:moveTo>
                  <a:lnTo>
                    <a:pt x="47040" y="0"/>
                  </a:lnTo>
                  <a:lnTo>
                    <a:pt x="47040" y="482"/>
                  </a:lnTo>
                  <a:lnTo>
                    <a:pt x="140157" y="482"/>
                  </a:lnTo>
                  <a:lnTo>
                    <a:pt x="14015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5929" y="3045853"/>
              <a:ext cx="166077" cy="1238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95869" y="5558639"/>
            <a:ext cx="32600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 Eco</a:t>
            </a:r>
            <a:r>
              <a:rPr sz="265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9882" y="6272858"/>
            <a:ext cx="5244465" cy="10591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15900" marR="508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850" b="1" spc="20" dirty="0">
                <a:latin typeface="Arial"/>
                <a:cs typeface="Arial"/>
              </a:rPr>
              <a:t>MapReduce paradigm </a:t>
            </a:r>
            <a:r>
              <a:rPr sz="1850" b="1" spc="25" dirty="0">
                <a:latin typeface="Arial"/>
                <a:cs typeface="Arial"/>
              </a:rPr>
              <a:t>may </a:t>
            </a:r>
            <a:r>
              <a:rPr sz="1850" b="1" spc="20" dirty="0">
                <a:latin typeface="Arial"/>
                <a:cs typeface="Arial"/>
              </a:rPr>
              <a:t>not work </a:t>
            </a:r>
            <a:r>
              <a:rPr sz="1850" b="1" spc="15" dirty="0">
                <a:latin typeface="Arial"/>
                <a:cs typeface="Arial"/>
              </a:rPr>
              <a:t>well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for  analysts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5" dirty="0">
                <a:latin typeface="Arial"/>
                <a:cs typeface="Arial"/>
              </a:rPr>
              <a:t>data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scientists</a:t>
            </a:r>
            <a:endParaRPr sz="1850">
              <a:latin typeface="Arial"/>
              <a:cs typeface="Arial"/>
            </a:endParaRPr>
          </a:p>
          <a:p>
            <a:pPr marL="467359" marR="84455" indent="-180340">
              <a:lnSpc>
                <a:spcPts val="1770"/>
              </a:lnSpc>
              <a:spcBef>
                <a:spcPts val="285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 </a:t>
            </a:r>
            <a:r>
              <a:rPr sz="1600" spc="15" dirty="0">
                <a:latin typeface="Times New Roman"/>
                <a:cs typeface="Times New Roman"/>
              </a:rPr>
              <a:t>Addition of Apache </a:t>
            </a:r>
            <a:r>
              <a:rPr sz="1600" spc="10" dirty="0">
                <a:latin typeface="Times New Roman"/>
                <a:cs typeface="Times New Roman"/>
              </a:rPr>
              <a:t>Pig, </a:t>
            </a:r>
            <a:r>
              <a:rPr sz="1600" spc="15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high-level </a:t>
            </a:r>
            <a:r>
              <a:rPr sz="1600" spc="15" dirty="0">
                <a:latin typeface="Times New Roman"/>
                <a:cs typeface="Times New Roman"/>
              </a:rPr>
              <a:t>data flow </a:t>
            </a:r>
            <a:r>
              <a:rPr sz="1600" spc="10" dirty="0">
                <a:latin typeface="Times New Roman"/>
                <a:cs typeface="Times New Roman"/>
              </a:rPr>
              <a:t>scripting  </a:t>
            </a:r>
            <a:r>
              <a:rPr sz="1600" spc="15" dirty="0">
                <a:latin typeface="Times New Roman"/>
                <a:cs typeface="Times New Roman"/>
              </a:rPr>
              <a:t>language, </a:t>
            </a:r>
            <a:r>
              <a:rPr sz="1600" spc="20" dirty="0">
                <a:latin typeface="Times New Roman"/>
                <a:cs typeface="Times New Roman"/>
              </a:rPr>
              <a:t>may </a:t>
            </a:r>
            <a:r>
              <a:rPr sz="1600" spc="15" dirty="0">
                <a:latin typeface="Times New Roman"/>
                <a:cs typeface="Times New Roman"/>
              </a:rPr>
              <a:t>be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beneficial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33537" y="8260219"/>
            <a:ext cx="5233670" cy="1345565"/>
            <a:chOff x="1533537" y="8260219"/>
            <a:chExt cx="5233670" cy="1345565"/>
          </a:xfrm>
        </p:grpSpPr>
        <p:sp>
          <p:nvSpPr>
            <p:cNvPr id="23" name="object 23"/>
            <p:cNvSpPr/>
            <p:nvPr/>
          </p:nvSpPr>
          <p:spPr>
            <a:xfrm>
              <a:off x="1534756" y="9316669"/>
              <a:ext cx="5231765" cy="288925"/>
            </a:xfrm>
            <a:custGeom>
              <a:avLst/>
              <a:gdLst/>
              <a:ahLst/>
              <a:cxnLst/>
              <a:rect l="l" t="t" r="r" b="b"/>
              <a:pathLst>
                <a:path w="5231765" h="288925">
                  <a:moveTo>
                    <a:pt x="5183352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5183352" y="288467"/>
                  </a:lnTo>
                  <a:lnTo>
                    <a:pt x="5202196" y="284747"/>
                  </a:lnTo>
                  <a:lnTo>
                    <a:pt x="5217437" y="274548"/>
                  </a:lnTo>
                  <a:lnTo>
                    <a:pt x="5227638" y="259310"/>
                  </a:lnTo>
                  <a:lnTo>
                    <a:pt x="5231358" y="240474"/>
                  </a:lnTo>
                  <a:lnTo>
                    <a:pt x="5231358" y="48475"/>
                  </a:lnTo>
                  <a:lnTo>
                    <a:pt x="5227638" y="29564"/>
                  </a:lnTo>
                  <a:lnTo>
                    <a:pt x="5217437" y="14160"/>
                  </a:lnTo>
                  <a:lnTo>
                    <a:pt x="5202196" y="3795"/>
                  </a:lnTo>
                  <a:lnTo>
                    <a:pt x="518335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4020" y="9316669"/>
              <a:ext cx="5233035" cy="289560"/>
            </a:xfrm>
            <a:custGeom>
              <a:avLst/>
              <a:gdLst/>
              <a:ahLst/>
              <a:cxnLst/>
              <a:rect l="l" t="t" r="r" b="b"/>
              <a:pathLst>
                <a:path w="5233034" h="289559">
                  <a:moveTo>
                    <a:pt x="40678" y="287634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5184089" y="288950"/>
                  </a:lnTo>
                  <a:lnTo>
                    <a:pt x="5189372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78" y="287634"/>
                  </a:lnTo>
                  <a:close/>
                </a:path>
                <a:path w="5233034" h="289559">
                  <a:moveTo>
                    <a:pt x="5215477" y="276701"/>
                  </a:moveTo>
                  <a:lnTo>
                    <a:pt x="5204233" y="284056"/>
                  </a:lnTo>
                  <a:lnTo>
                    <a:pt x="5189372" y="287997"/>
                  </a:lnTo>
                  <a:lnTo>
                    <a:pt x="5184089" y="288467"/>
                  </a:lnTo>
                  <a:lnTo>
                    <a:pt x="5189372" y="288467"/>
                  </a:lnTo>
                  <a:lnTo>
                    <a:pt x="5194173" y="287997"/>
                  </a:lnTo>
                  <a:lnTo>
                    <a:pt x="5208367" y="282465"/>
                  </a:lnTo>
                  <a:lnTo>
                    <a:pt x="5215477" y="276701"/>
                  </a:lnTo>
                  <a:close/>
                </a:path>
                <a:path w="5233034" h="289559">
                  <a:moveTo>
                    <a:pt x="38352" y="287038"/>
                  </a:moveTo>
                  <a:lnTo>
                    <a:pt x="39611" y="287515"/>
                  </a:lnTo>
                  <a:lnTo>
                    <a:pt x="40678" y="287634"/>
                  </a:lnTo>
                  <a:lnTo>
                    <a:pt x="38352" y="287038"/>
                  </a:lnTo>
                  <a:close/>
                </a:path>
                <a:path w="5233034" h="289559">
                  <a:moveTo>
                    <a:pt x="25158" y="282040"/>
                  </a:moveTo>
                  <a:lnTo>
                    <a:pt x="29108" y="284669"/>
                  </a:lnTo>
                  <a:lnTo>
                    <a:pt x="38352" y="287038"/>
                  </a:lnTo>
                  <a:lnTo>
                    <a:pt x="25158" y="282040"/>
                  </a:lnTo>
                  <a:close/>
                </a:path>
                <a:path w="5233034" h="289559">
                  <a:moveTo>
                    <a:pt x="24938" y="281894"/>
                  </a:moveTo>
                  <a:lnTo>
                    <a:pt x="25086" y="282013"/>
                  </a:lnTo>
                  <a:lnTo>
                    <a:pt x="24938" y="281894"/>
                  </a:lnTo>
                  <a:close/>
                </a:path>
                <a:path w="5233034" h="289559">
                  <a:moveTo>
                    <a:pt x="13840" y="272960"/>
                  </a:moveTo>
                  <a:lnTo>
                    <a:pt x="16460" y="276253"/>
                  </a:lnTo>
                  <a:lnTo>
                    <a:pt x="24938" y="281894"/>
                  </a:lnTo>
                  <a:lnTo>
                    <a:pt x="13840" y="272960"/>
                  </a:lnTo>
                  <a:close/>
                </a:path>
                <a:path w="5233034" h="289559">
                  <a:moveTo>
                    <a:pt x="5216894" y="275552"/>
                  </a:moveTo>
                  <a:lnTo>
                    <a:pt x="5215477" y="276701"/>
                  </a:lnTo>
                  <a:lnTo>
                    <a:pt x="5216528" y="276013"/>
                  </a:lnTo>
                  <a:lnTo>
                    <a:pt x="5216894" y="275552"/>
                  </a:lnTo>
                  <a:close/>
                </a:path>
                <a:path w="5233034" h="289559">
                  <a:moveTo>
                    <a:pt x="5225376" y="264870"/>
                  </a:moveTo>
                  <a:lnTo>
                    <a:pt x="5216894" y="275552"/>
                  </a:lnTo>
                  <a:lnTo>
                    <a:pt x="5220039" y="273002"/>
                  </a:lnTo>
                  <a:lnTo>
                    <a:pt x="5225376" y="264870"/>
                  </a:lnTo>
                  <a:close/>
                </a:path>
                <a:path w="5233034" h="289559">
                  <a:moveTo>
                    <a:pt x="12945" y="271835"/>
                  </a:moveTo>
                  <a:lnTo>
                    <a:pt x="13500" y="272686"/>
                  </a:lnTo>
                  <a:lnTo>
                    <a:pt x="13840" y="272960"/>
                  </a:lnTo>
                  <a:lnTo>
                    <a:pt x="12945" y="271835"/>
                  </a:lnTo>
                  <a:close/>
                </a:path>
                <a:path w="5233034" h="289559">
                  <a:moveTo>
                    <a:pt x="5560" y="260504"/>
                  </a:moveTo>
                  <a:lnTo>
                    <a:pt x="6987" y="264346"/>
                  </a:lnTo>
                  <a:lnTo>
                    <a:pt x="12945" y="271835"/>
                  </a:lnTo>
                  <a:lnTo>
                    <a:pt x="5560" y="260504"/>
                  </a:lnTo>
                  <a:close/>
                </a:path>
                <a:path w="5233034" h="289559">
                  <a:moveTo>
                    <a:pt x="5225756" y="264290"/>
                  </a:moveTo>
                  <a:lnTo>
                    <a:pt x="5225376" y="264870"/>
                  </a:lnTo>
                  <a:lnTo>
                    <a:pt x="5225684" y="264482"/>
                  </a:lnTo>
                  <a:lnTo>
                    <a:pt x="5225756" y="264290"/>
                  </a:lnTo>
                  <a:close/>
                </a:path>
                <a:path w="5233034" h="289559">
                  <a:moveTo>
                    <a:pt x="5230614" y="251439"/>
                  </a:moveTo>
                  <a:lnTo>
                    <a:pt x="5225756" y="264290"/>
                  </a:lnTo>
                  <a:lnTo>
                    <a:pt x="5228241" y="260504"/>
                  </a:lnTo>
                  <a:lnTo>
                    <a:pt x="5230614" y="251439"/>
                  </a:lnTo>
                  <a:close/>
                </a:path>
                <a:path w="5233034" h="289559">
                  <a:moveTo>
                    <a:pt x="5128" y="259340"/>
                  </a:moveTo>
                  <a:lnTo>
                    <a:pt x="5371" y="260213"/>
                  </a:lnTo>
                  <a:lnTo>
                    <a:pt x="5560" y="260504"/>
                  </a:lnTo>
                  <a:lnTo>
                    <a:pt x="5128" y="259340"/>
                  </a:lnTo>
                  <a:close/>
                </a:path>
                <a:path w="5233034" h="289559">
                  <a:moveTo>
                    <a:pt x="518937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8491" y="11036"/>
                  </a:lnTo>
                  <a:lnTo>
                    <a:pt x="14655" y="13919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94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8" y="259340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43929" y="482"/>
                  </a:lnTo>
                  <a:lnTo>
                    <a:pt x="5191772" y="482"/>
                  </a:lnTo>
                  <a:lnTo>
                    <a:pt x="5189372" y="0"/>
                  </a:lnTo>
                  <a:close/>
                </a:path>
                <a:path w="5233034" h="289559">
                  <a:moveTo>
                    <a:pt x="5231230" y="249075"/>
                  </a:moveTo>
                  <a:lnTo>
                    <a:pt x="5230614" y="251439"/>
                  </a:lnTo>
                  <a:lnTo>
                    <a:pt x="5231130" y="250075"/>
                  </a:lnTo>
                  <a:lnTo>
                    <a:pt x="5231230" y="249075"/>
                  </a:lnTo>
                  <a:close/>
                </a:path>
                <a:path w="5233034" h="289559">
                  <a:moveTo>
                    <a:pt x="5231905" y="44466"/>
                  </a:moveTo>
                  <a:lnTo>
                    <a:pt x="5232095" y="48475"/>
                  </a:lnTo>
                  <a:lnTo>
                    <a:pt x="5232095" y="240474"/>
                  </a:lnTo>
                  <a:lnTo>
                    <a:pt x="5231230" y="249075"/>
                  </a:lnTo>
                  <a:lnTo>
                    <a:pt x="5232095" y="245757"/>
                  </a:lnTo>
                  <a:lnTo>
                    <a:pt x="5232577" y="240474"/>
                  </a:lnTo>
                  <a:lnTo>
                    <a:pt x="5232577" y="48475"/>
                  </a:lnTo>
                  <a:lnTo>
                    <a:pt x="5231905" y="44466"/>
                  </a:lnTo>
                  <a:close/>
                </a:path>
                <a:path w="5233034" h="289559">
                  <a:moveTo>
                    <a:pt x="5230138" y="33925"/>
                  </a:moveTo>
                  <a:lnTo>
                    <a:pt x="5231905" y="44466"/>
                  </a:lnTo>
                  <a:lnTo>
                    <a:pt x="5231625" y="38531"/>
                  </a:lnTo>
                  <a:lnTo>
                    <a:pt x="5230393" y="34493"/>
                  </a:lnTo>
                  <a:lnTo>
                    <a:pt x="5230138" y="33925"/>
                  </a:lnTo>
                  <a:close/>
                </a:path>
                <a:path w="5233034" h="289559">
                  <a:moveTo>
                    <a:pt x="5227309" y="27621"/>
                  </a:moveTo>
                  <a:lnTo>
                    <a:pt x="5230138" y="33925"/>
                  </a:lnTo>
                  <a:lnTo>
                    <a:pt x="5229952" y="32812"/>
                  </a:lnTo>
                  <a:lnTo>
                    <a:pt x="5227309" y="27621"/>
                  </a:lnTo>
                  <a:close/>
                </a:path>
                <a:path w="5233034" h="289559">
                  <a:moveTo>
                    <a:pt x="5225623" y="24310"/>
                  </a:moveTo>
                  <a:lnTo>
                    <a:pt x="5227309" y="27621"/>
                  </a:lnTo>
                  <a:lnTo>
                    <a:pt x="5226329" y="25438"/>
                  </a:lnTo>
                  <a:lnTo>
                    <a:pt x="5225623" y="24310"/>
                  </a:lnTo>
                  <a:close/>
                </a:path>
                <a:path w="5233034" h="289559">
                  <a:moveTo>
                    <a:pt x="5220344" y="16745"/>
                  </a:moveTo>
                  <a:lnTo>
                    <a:pt x="5221058" y="17767"/>
                  </a:lnTo>
                  <a:lnTo>
                    <a:pt x="5223929" y="21602"/>
                  </a:lnTo>
                  <a:lnTo>
                    <a:pt x="5225623" y="24310"/>
                  </a:lnTo>
                  <a:lnTo>
                    <a:pt x="5223211" y="19572"/>
                  </a:lnTo>
                  <a:lnTo>
                    <a:pt x="5220344" y="16745"/>
                  </a:lnTo>
                  <a:close/>
                </a:path>
                <a:path w="5233034" h="289559">
                  <a:moveTo>
                    <a:pt x="5212923" y="9430"/>
                  </a:moveTo>
                  <a:lnTo>
                    <a:pt x="5220344" y="16745"/>
                  </a:lnTo>
                  <a:lnTo>
                    <a:pt x="5217655" y="12903"/>
                  </a:lnTo>
                  <a:lnTo>
                    <a:pt x="5212923" y="9430"/>
                  </a:lnTo>
                  <a:close/>
                </a:path>
                <a:path w="5233034" h="289559">
                  <a:moveTo>
                    <a:pt x="5212303" y="8976"/>
                  </a:moveTo>
                  <a:lnTo>
                    <a:pt x="5212923" y="9430"/>
                  </a:lnTo>
                  <a:lnTo>
                    <a:pt x="5212632" y="9144"/>
                  </a:lnTo>
                  <a:lnTo>
                    <a:pt x="5212303" y="8976"/>
                  </a:lnTo>
                  <a:close/>
                </a:path>
                <a:path w="5233034" h="289559">
                  <a:moveTo>
                    <a:pt x="5203846" y="4654"/>
                  </a:moveTo>
                  <a:lnTo>
                    <a:pt x="5212303" y="8976"/>
                  </a:lnTo>
                  <a:lnTo>
                    <a:pt x="5208447" y="6146"/>
                  </a:lnTo>
                  <a:lnTo>
                    <a:pt x="5203846" y="4654"/>
                  </a:lnTo>
                  <a:close/>
                </a:path>
                <a:path w="5233034" h="289559">
                  <a:moveTo>
                    <a:pt x="5191772" y="482"/>
                  </a:moveTo>
                  <a:lnTo>
                    <a:pt x="5189372" y="482"/>
                  </a:lnTo>
                  <a:lnTo>
                    <a:pt x="5193690" y="1447"/>
                  </a:lnTo>
                  <a:lnTo>
                    <a:pt x="5198491" y="2400"/>
                  </a:lnTo>
                  <a:lnTo>
                    <a:pt x="5202809" y="4317"/>
                  </a:lnTo>
                  <a:lnTo>
                    <a:pt x="5203846" y="4654"/>
                  </a:lnTo>
                  <a:lnTo>
                    <a:pt x="5198491" y="1917"/>
                  </a:lnTo>
                  <a:lnTo>
                    <a:pt x="5194173" y="965"/>
                  </a:lnTo>
                  <a:lnTo>
                    <a:pt x="519177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4274" y="8788679"/>
              <a:ext cx="2517775" cy="288925"/>
            </a:xfrm>
            <a:custGeom>
              <a:avLst/>
              <a:gdLst/>
              <a:ahLst/>
              <a:cxnLst/>
              <a:rect l="l" t="t" r="r" b="b"/>
              <a:pathLst>
                <a:path w="2517775" h="288925">
                  <a:moveTo>
                    <a:pt x="2469045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2469045" y="288467"/>
                  </a:lnTo>
                  <a:lnTo>
                    <a:pt x="2487956" y="284747"/>
                  </a:lnTo>
                  <a:lnTo>
                    <a:pt x="2503360" y="274548"/>
                  </a:lnTo>
                  <a:lnTo>
                    <a:pt x="2513725" y="259310"/>
                  </a:lnTo>
                  <a:lnTo>
                    <a:pt x="2517521" y="240474"/>
                  </a:lnTo>
                  <a:lnTo>
                    <a:pt x="2517521" y="48475"/>
                  </a:lnTo>
                  <a:lnTo>
                    <a:pt x="2513725" y="29564"/>
                  </a:lnTo>
                  <a:lnTo>
                    <a:pt x="2503360" y="14160"/>
                  </a:lnTo>
                  <a:lnTo>
                    <a:pt x="2487956" y="3795"/>
                  </a:lnTo>
                  <a:lnTo>
                    <a:pt x="246904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3537" y="8788679"/>
              <a:ext cx="2519045" cy="289560"/>
            </a:xfrm>
            <a:custGeom>
              <a:avLst/>
              <a:gdLst/>
              <a:ahLst/>
              <a:cxnLst/>
              <a:rect l="l" t="t" r="r" b="b"/>
              <a:pathLst>
                <a:path w="2519045" h="289559">
                  <a:moveTo>
                    <a:pt x="40686" y="287635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2470251" y="288950"/>
                  </a:lnTo>
                  <a:lnTo>
                    <a:pt x="2475116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86" y="287635"/>
                  </a:lnTo>
                  <a:close/>
                </a:path>
                <a:path w="2519045" h="289559">
                  <a:moveTo>
                    <a:pt x="2489462" y="284261"/>
                  </a:moveTo>
                  <a:lnTo>
                    <a:pt x="2475052" y="287997"/>
                  </a:lnTo>
                  <a:lnTo>
                    <a:pt x="2470251" y="288467"/>
                  </a:lnTo>
                  <a:lnTo>
                    <a:pt x="2475116" y="288467"/>
                  </a:lnTo>
                  <a:lnTo>
                    <a:pt x="2479852" y="287997"/>
                  </a:lnTo>
                  <a:lnTo>
                    <a:pt x="2489462" y="284261"/>
                  </a:lnTo>
                  <a:close/>
                </a:path>
                <a:path w="2519045" h="289559">
                  <a:moveTo>
                    <a:pt x="38335" y="287032"/>
                  </a:moveTo>
                  <a:lnTo>
                    <a:pt x="39611" y="287515"/>
                  </a:lnTo>
                  <a:lnTo>
                    <a:pt x="40686" y="287635"/>
                  </a:lnTo>
                  <a:lnTo>
                    <a:pt x="38335" y="287032"/>
                  </a:lnTo>
                  <a:close/>
                </a:path>
                <a:path w="2519045" h="289559">
                  <a:moveTo>
                    <a:pt x="25176" y="282047"/>
                  </a:moveTo>
                  <a:lnTo>
                    <a:pt x="29108" y="284663"/>
                  </a:lnTo>
                  <a:lnTo>
                    <a:pt x="38335" y="287032"/>
                  </a:lnTo>
                  <a:lnTo>
                    <a:pt x="25176" y="282047"/>
                  </a:lnTo>
                  <a:close/>
                </a:path>
                <a:path w="2519045" h="289559">
                  <a:moveTo>
                    <a:pt x="2489736" y="284155"/>
                  </a:moveTo>
                  <a:lnTo>
                    <a:pt x="2489462" y="284261"/>
                  </a:lnTo>
                  <a:lnTo>
                    <a:pt x="2489647" y="284213"/>
                  </a:lnTo>
                  <a:close/>
                </a:path>
                <a:path w="2519045" h="289559">
                  <a:moveTo>
                    <a:pt x="2511555" y="264308"/>
                  </a:moveTo>
                  <a:lnTo>
                    <a:pt x="2502203" y="275947"/>
                  </a:lnTo>
                  <a:lnTo>
                    <a:pt x="2489736" y="284155"/>
                  </a:lnTo>
                  <a:lnTo>
                    <a:pt x="2494431" y="282330"/>
                  </a:lnTo>
                  <a:lnTo>
                    <a:pt x="2505870" y="273059"/>
                  </a:lnTo>
                  <a:lnTo>
                    <a:pt x="2511555" y="264308"/>
                  </a:lnTo>
                  <a:close/>
                </a:path>
                <a:path w="2519045" h="289559">
                  <a:moveTo>
                    <a:pt x="24901" y="281865"/>
                  </a:moveTo>
                  <a:lnTo>
                    <a:pt x="25086" y="282013"/>
                  </a:lnTo>
                  <a:lnTo>
                    <a:pt x="24901" y="281865"/>
                  </a:lnTo>
                  <a:close/>
                </a:path>
                <a:path w="2519045" h="289559">
                  <a:moveTo>
                    <a:pt x="13849" y="272967"/>
                  </a:moveTo>
                  <a:lnTo>
                    <a:pt x="16460" y="276248"/>
                  </a:lnTo>
                  <a:lnTo>
                    <a:pt x="24901" y="281865"/>
                  </a:lnTo>
                  <a:lnTo>
                    <a:pt x="13849" y="272967"/>
                  </a:lnTo>
                  <a:close/>
                </a:path>
                <a:path w="2519045" h="289559">
                  <a:moveTo>
                    <a:pt x="12932" y="271815"/>
                  </a:moveTo>
                  <a:lnTo>
                    <a:pt x="13500" y="272686"/>
                  </a:lnTo>
                  <a:lnTo>
                    <a:pt x="13849" y="272967"/>
                  </a:lnTo>
                  <a:lnTo>
                    <a:pt x="12932" y="271815"/>
                  </a:lnTo>
                  <a:close/>
                </a:path>
                <a:path w="2519045" h="289559">
                  <a:moveTo>
                    <a:pt x="5561" y="260505"/>
                  </a:moveTo>
                  <a:lnTo>
                    <a:pt x="6987" y="264345"/>
                  </a:lnTo>
                  <a:lnTo>
                    <a:pt x="12932" y="271815"/>
                  </a:lnTo>
                  <a:lnTo>
                    <a:pt x="5561" y="260505"/>
                  </a:lnTo>
                  <a:close/>
                </a:path>
                <a:path w="2519045" h="289559">
                  <a:moveTo>
                    <a:pt x="2517945" y="46379"/>
                  </a:moveTo>
                  <a:lnTo>
                    <a:pt x="2517775" y="48475"/>
                  </a:lnTo>
                  <a:lnTo>
                    <a:pt x="2517677" y="245757"/>
                  </a:lnTo>
                  <a:lnTo>
                    <a:pt x="2516809" y="250075"/>
                  </a:lnTo>
                  <a:lnTo>
                    <a:pt x="2511639" y="264180"/>
                  </a:lnTo>
                  <a:lnTo>
                    <a:pt x="2513901" y="260698"/>
                  </a:lnTo>
                  <a:lnTo>
                    <a:pt x="2518257" y="245757"/>
                  </a:lnTo>
                  <a:lnTo>
                    <a:pt x="2518257" y="48475"/>
                  </a:lnTo>
                  <a:lnTo>
                    <a:pt x="2517945" y="46379"/>
                  </a:lnTo>
                  <a:close/>
                </a:path>
                <a:path w="2519045" h="289559">
                  <a:moveTo>
                    <a:pt x="5127" y="259336"/>
                  </a:moveTo>
                  <a:lnTo>
                    <a:pt x="5371" y="260213"/>
                  </a:lnTo>
                  <a:lnTo>
                    <a:pt x="5561" y="260505"/>
                  </a:lnTo>
                  <a:lnTo>
                    <a:pt x="5127" y="259336"/>
                  </a:lnTo>
                  <a:close/>
                </a:path>
                <a:path w="2519045" h="289559">
                  <a:moveTo>
                    <a:pt x="247505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81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7" y="259336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2477452" y="482"/>
                  </a:lnTo>
                  <a:lnTo>
                    <a:pt x="2475052" y="0"/>
                  </a:lnTo>
                  <a:close/>
                </a:path>
                <a:path w="2519045" h="289559">
                  <a:moveTo>
                    <a:pt x="2516113" y="34054"/>
                  </a:moveTo>
                  <a:lnTo>
                    <a:pt x="2517945" y="46379"/>
                  </a:lnTo>
                  <a:lnTo>
                    <a:pt x="2518435" y="40373"/>
                  </a:lnTo>
                  <a:lnTo>
                    <a:pt x="2516113" y="34054"/>
                  </a:lnTo>
                  <a:close/>
                </a:path>
                <a:path w="2519045" h="289559">
                  <a:moveTo>
                    <a:pt x="2514060" y="29537"/>
                  </a:moveTo>
                  <a:lnTo>
                    <a:pt x="2515565" y="32562"/>
                  </a:lnTo>
                  <a:lnTo>
                    <a:pt x="2516113" y="34054"/>
                  </a:lnTo>
                  <a:lnTo>
                    <a:pt x="2515996" y="33268"/>
                  </a:lnTo>
                  <a:lnTo>
                    <a:pt x="2514060" y="29537"/>
                  </a:lnTo>
                  <a:close/>
                </a:path>
                <a:path w="2519045" h="289559">
                  <a:moveTo>
                    <a:pt x="2511504" y="24611"/>
                  </a:moveTo>
                  <a:lnTo>
                    <a:pt x="2514060" y="29537"/>
                  </a:lnTo>
                  <a:lnTo>
                    <a:pt x="2512021" y="25438"/>
                  </a:lnTo>
                  <a:lnTo>
                    <a:pt x="2511504" y="24611"/>
                  </a:lnTo>
                  <a:close/>
                </a:path>
                <a:path w="2519045" h="289559">
                  <a:moveTo>
                    <a:pt x="2506022" y="16743"/>
                  </a:moveTo>
                  <a:lnTo>
                    <a:pt x="2506738" y="17767"/>
                  </a:lnTo>
                  <a:lnTo>
                    <a:pt x="2509621" y="21602"/>
                  </a:lnTo>
                  <a:lnTo>
                    <a:pt x="2511504" y="24611"/>
                  </a:lnTo>
                  <a:lnTo>
                    <a:pt x="2508911" y="19615"/>
                  </a:lnTo>
                  <a:lnTo>
                    <a:pt x="2506022" y="16743"/>
                  </a:lnTo>
                  <a:close/>
                </a:path>
                <a:path w="2519045" h="289559">
                  <a:moveTo>
                    <a:pt x="2498817" y="9583"/>
                  </a:moveTo>
                  <a:lnTo>
                    <a:pt x="2506022" y="16743"/>
                  </a:lnTo>
                  <a:lnTo>
                    <a:pt x="2503335" y="12903"/>
                  </a:lnTo>
                  <a:lnTo>
                    <a:pt x="2498817" y="9583"/>
                  </a:lnTo>
                  <a:close/>
                </a:path>
                <a:path w="2519045" h="289559">
                  <a:moveTo>
                    <a:pt x="2497077" y="8305"/>
                  </a:moveTo>
                  <a:lnTo>
                    <a:pt x="2498817" y="9583"/>
                  </a:lnTo>
                  <a:lnTo>
                    <a:pt x="2497981" y="8753"/>
                  </a:lnTo>
                  <a:lnTo>
                    <a:pt x="2497077" y="8305"/>
                  </a:lnTo>
                  <a:close/>
                </a:path>
                <a:path w="2519045" h="289559">
                  <a:moveTo>
                    <a:pt x="2490028" y="4813"/>
                  </a:moveTo>
                  <a:lnTo>
                    <a:pt x="2497077" y="8305"/>
                  </a:lnTo>
                  <a:lnTo>
                    <a:pt x="2494140" y="6146"/>
                  </a:lnTo>
                  <a:lnTo>
                    <a:pt x="2490028" y="4813"/>
                  </a:lnTo>
                  <a:close/>
                </a:path>
                <a:path w="2519045" h="289559">
                  <a:moveTo>
                    <a:pt x="2477452" y="482"/>
                  </a:moveTo>
                  <a:lnTo>
                    <a:pt x="2475052" y="482"/>
                  </a:lnTo>
                  <a:lnTo>
                    <a:pt x="2479852" y="1447"/>
                  </a:lnTo>
                  <a:lnTo>
                    <a:pt x="2484183" y="2400"/>
                  </a:lnTo>
                  <a:lnTo>
                    <a:pt x="2488501" y="4317"/>
                  </a:lnTo>
                  <a:lnTo>
                    <a:pt x="2490028" y="4813"/>
                  </a:lnTo>
                  <a:lnTo>
                    <a:pt x="2484183" y="1917"/>
                  </a:lnTo>
                  <a:lnTo>
                    <a:pt x="2479852" y="965"/>
                  </a:lnTo>
                  <a:lnTo>
                    <a:pt x="247745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8122" y="8260219"/>
              <a:ext cx="4394835" cy="288925"/>
            </a:xfrm>
            <a:custGeom>
              <a:avLst/>
              <a:gdLst/>
              <a:ahLst/>
              <a:cxnLst/>
              <a:rect l="l" t="t" r="r" b="b"/>
              <a:pathLst>
                <a:path w="4394835" h="288925">
                  <a:moveTo>
                    <a:pt x="4346740" y="0"/>
                  </a:moveTo>
                  <a:lnTo>
                    <a:pt x="47993" y="0"/>
                  </a:lnTo>
                  <a:lnTo>
                    <a:pt x="29355" y="3795"/>
                  </a:lnTo>
                  <a:lnTo>
                    <a:pt x="14095" y="14160"/>
                  </a:lnTo>
                  <a:lnTo>
                    <a:pt x="378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85" y="259310"/>
                  </a:lnTo>
                  <a:lnTo>
                    <a:pt x="14095" y="274548"/>
                  </a:lnTo>
                  <a:lnTo>
                    <a:pt x="29355" y="284747"/>
                  </a:lnTo>
                  <a:lnTo>
                    <a:pt x="47993" y="288467"/>
                  </a:lnTo>
                  <a:lnTo>
                    <a:pt x="4346740" y="288467"/>
                  </a:lnTo>
                  <a:lnTo>
                    <a:pt x="4365581" y="284747"/>
                  </a:lnTo>
                  <a:lnTo>
                    <a:pt x="4380818" y="274548"/>
                  </a:lnTo>
                  <a:lnTo>
                    <a:pt x="4391015" y="259310"/>
                  </a:lnTo>
                  <a:lnTo>
                    <a:pt x="4394733" y="240474"/>
                  </a:lnTo>
                  <a:lnTo>
                    <a:pt x="4394733" y="48475"/>
                  </a:lnTo>
                  <a:lnTo>
                    <a:pt x="4391015" y="29564"/>
                  </a:lnTo>
                  <a:lnTo>
                    <a:pt x="4380818" y="14160"/>
                  </a:lnTo>
                  <a:lnTo>
                    <a:pt x="4365581" y="3795"/>
                  </a:lnTo>
                  <a:lnTo>
                    <a:pt x="434674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7639" y="8260219"/>
              <a:ext cx="4396105" cy="289560"/>
            </a:xfrm>
            <a:custGeom>
              <a:avLst/>
              <a:gdLst/>
              <a:ahLst/>
              <a:cxnLst/>
              <a:rect l="l" t="t" r="r" b="b"/>
              <a:pathLst>
                <a:path w="4396105" h="289559">
                  <a:moveTo>
                    <a:pt x="40544" y="287680"/>
                  </a:moveTo>
                  <a:lnTo>
                    <a:pt x="43675" y="288467"/>
                  </a:lnTo>
                  <a:lnTo>
                    <a:pt x="48475" y="288950"/>
                  </a:lnTo>
                  <a:lnTo>
                    <a:pt x="4347222" y="288950"/>
                  </a:lnTo>
                  <a:lnTo>
                    <a:pt x="4352505" y="288467"/>
                  </a:lnTo>
                  <a:lnTo>
                    <a:pt x="48475" y="288467"/>
                  </a:lnTo>
                  <a:lnTo>
                    <a:pt x="40544" y="287680"/>
                  </a:lnTo>
                  <a:close/>
                </a:path>
                <a:path w="4396105" h="289559">
                  <a:moveTo>
                    <a:pt x="4367290" y="284077"/>
                  </a:moveTo>
                  <a:lnTo>
                    <a:pt x="4352505" y="287997"/>
                  </a:lnTo>
                  <a:lnTo>
                    <a:pt x="4347222" y="288467"/>
                  </a:lnTo>
                  <a:lnTo>
                    <a:pt x="4352505" y="288467"/>
                  </a:lnTo>
                  <a:lnTo>
                    <a:pt x="4357306" y="287997"/>
                  </a:lnTo>
                  <a:lnTo>
                    <a:pt x="4367290" y="284077"/>
                  </a:lnTo>
                  <a:close/>
                </a:path>
                <a:path w="4396105" h="289559">
                  <a:moveTo>
                    <a:pt x="36885" y="286761"/>
                  </a:moveTo>
                  <a:lnTo>
                    <a:pt x="38874" y="287515"/>
                  </a:lnTo>
                  <a:lnTo>
                    <a:pt x="40544" y="287680"/>
                  </a:lnTo>
                  <a:lnTo>
                    <a:pt x="36885" y="286761"/>
                  </a:lnTo>
                  <a:close/>
                </a:path>
                <a:path w="4396105" h="289559">
                  <a:moveTo>
                    <a:pt x="24951" y="282237"/>
                  </a:moveTo>
                  <a:lnTo>
                    <a:pt x="28763" y="284719"/>
                  </a:lnTo>
                  <a:lnTo>
                    <a:pt x="36885" y="286761"/>
                  </a:lnTo>
                  <a:lnTo>
                    <a:pt x="24951" y="282237"/>
                  </a:lnTo>
                  <a:close/>
                </a:path>
                <a:path w="4396105" h="289559">
                  <a:moveTo>
                    <a:pt x="4378391" y="276844"/>
                  </a:moveTo>
                  <a:lnTo>
                    <a:pt x="4367404" y="284032"/>
                  </a:lnTo>
                  <a:lnTo>
                    <a:pt x="4371484" y="282430"/>
                  </a:lnTo>
                  <a:lnTo>
                    <a:pt x="4378391" y="276844"/>
                  </a:lnTo>
                  <a:close/>
                </a:path>
                <a:path w="4396105" h="289559">
                  <a:moveTo>
                    <a:pt x="24429" y="281897"/>
                  </a:moveTo>
                  <a:lnTo>
                    <a:pt x="24767" y="282167"/>
                  </a:lnTo>
                  <a:lnTo>
                    <a:pt x="24951" y="282237"/>
                  </a:lnTo>
                  <a:lnTo>
                    <a:pt x="24429" y="281897"/>
                  </a:lnTo>
                  <a:close/>
                </a:path>
                <a:path w="4396105" h="289559">
                  <a:moveTo>
                    <a:pt x="13390" y="273075"/>
                  </a:moveTo>
                  <a:lnTo>
                    <a:pt x="16208" y="276542"/>
                  </a:lnTo>
                  <a:lnTo>
                    <a:pt x="24429" y="281897"/>
                  </a:lnTo>
                  <a:lnTo>
                    <a:pt x="13390" y="273075"/>
                  </a:lnTo>
                  <a:close/>
                </a:path>
                <a:path w="4396105" h="289559">
                  <a:moveTo>
                    <a:pt x="4380096" y="275465"/>
                  </a:moveTo>
                  <a:lnTo>
                    <a:pt x="4378391" y="276844"/>
                  </a:lnTo>
                  <a:lnTo>
                    <a:pt x="4379661" y="276013"/>
                  </a:lnTo>
                  <a:lnTo>
                    <a:pt x="4380096" y="275465"/>
                  </a:lnTo>
                  <a:close/>
                </a:path>
                <a:path w="4396105" h="289559">
                  <a:moveTo>
                    <a:pt x="4388502" y="264879"/>
                  </a:moveTo>
                  <a:lnTo>
                    <a:pt x="4380096" y="275465"/>
                  </a:lnTo>
                  <a:lnTo>
                    <a:pt x="4383166" y="272983"/>
                  </a:lnTo>
                  <a:lnTo>
                    <a:pt x="4388502" y="264879"/>
                  </a:lnTo>
                  <a:close/>
                </a:path>
                <a:path w="4396105" h="289559">
                  <a:moveTo>
                    <a:pt x="12511" y="271993"/>
                  </a:moveTo>
                  <a:lnTo>
                    <a:pt x="13050" y="272803"/>
                  </a:lnTo>
                  <a:lnTo>
                    <a:pt x="13390" y="273075"/>
                  </a:lnTo>
                  <a:lnTo>
                    <a:pt x="12511" y="271993"/>
                  </a:lnTo>
                  <a:close/>
                </a:path>
                <a:path w="4396105" h="289559">
                  <a:moveTo>
                    <a:pt x="5099" y="260858"/>
                  </a:moveTo>
                  <a:lnTo>
                    <a:pt x="6729" y="264879"/>
                  </a:lnTo>
                  <a:lnTo>
                    <a:pt x="12511" y="271993"/>
                  </a:lnTo>
                  <a:lnTo>
                    <a:pt x="5099" y="260858"/>
                  </a:lnTo>
                  <a:close/>
                </a:path>
                <a:path w="4396105" h="289559">
                  <a:moveTo>
                    <a:pt x="4388890" y="264290"/>
                  </a:moveTo>
                  <a:lnTo>
                    <a:pt x="4388502" y="264879"/>
                  </a:lnTo>
                  <a:lnTo>
                    <a:pt x="4388817" y="264482"/>
                  </a:lnTo>
                  <a:lnTo>
                    <a:pt x="4388890" y="264290"/>
                  </a:lnTo>
                  <a:close/>
                </a:path>
                <a:path w="4396105" h="289559">
                  <a:moveTo>
                    <a:pt x="4393729" y="251487"/>
                  </a:moveTo>
                  <a:lnTo>
                    <a:pt x="4388890" y="264290"/>
                  </a:lnTo>
                  <a:lnTo>
                    <a:pt x="4391396" y="260483"/>
                  </a:lnTo>
                  <a:lnTo>
                    <a:pt x="4393729" y="251487"/>
                  </a:lnTo>
                  <a:close/>
                </a:path>
                <a:path w="4396105" h="289559">
                  <a:moveTo>
                    <a:pt x="4521" y="259422"/>
                  </a:moveTo>
                  <a:lnTo>
                    <a:pt x="4765" y="260356"/>
                  </a:lnTo>
                  <a:lnTo>
                    <a:pt x="5099" y="260858"/>
                  </a:lnTo>
                  <a:lnTo>
                    <a:pt x="4521" y="259422"/>
                  </a:lnTo>
                  <a:close/>
                </a:path>
                <a:path w="4396105" h="289559">
                  <a:moveTo>
                    <a:pt x="4352505" y="0"/>
                  </a:moveTo>
                  <a:lnTo>
                    <a:pt x="43675" y="0"/>
                  </a:lnTo>
                  <a:lnTo>
                    <a:pt x="34074" y="1917"/>
                  </a:lnTo>
                  <a:lnTo>
                    <a:pt x="29756" y="3848"/>
                  </a:lnTo>
                  <a:lnTo>
                    <a:pt x="23736" y="5841"/>
                  </a:lnTo>
                  <a:lnTo>
                    <a:pt x="253" y="40500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482" y="245757"/>
                  </a:lnTo>
                  <a:lnTo>
                    <a:pt x="952" y="250558"/>
                  </a:lnTo>
                  <a:lnTo>
                    <a:pt x="4521" y="259422"/>
                  </a:lnTo>
                  <a:lnTo>
                    <a:pt x="952" y="245757"/>
                  </a:lnTo>
                  <a:lnTo>
                    <a:pt x="482" y="240474"/>
                  </a:lnTo>
                  <a:lnTo>
                    <a:pt x="482" y="48475"/>
                  </a:lnTo>
                  <a:lnTo>
                    <a:pt x="3139" y="32913"/>
                  </a:lnTo>
                  <a:lnTo>
                    <a:pt x="9758" y="19965"/>
                  </a:lnTo>
                  <a:lnTo>
                    <a:pt x="20136" y="9754"/>
                  </a:lnTo>
                  <a:lnTo>
                    <a:pt x="34074" y="2400"/>
                  </a:lnTo>
                  <a:lnTo>
                    <a:pt x="43675" y="482"/>
                  </a:lnTo>
                  <a:lnTo>
                    <a:pt x="4354906" y="482"/>
                  </a:lnTo>
                  <a:lnTo>
                    <a:pt x="4352505" y="0"/>
                  </a:lnTo>
                  <a:close/>
                </a:path>
                <a:path w="4396105" h="289559">
                  <a:moveTo>
                    <a:pt x="4394367" y="249030"/>
                  </a:moveTo>
                  <a:lnTo>
                    <a:pt x="4393729" y="251487"/>
                  </a:lnTo>
                  <a:lnTo>
                    <a:pt x="4394263" y="250075"/>
                  </a:lnTo>
                  <a:lnTo>
                    <a:pt x="4394367" y="249030"/>
                  </a:lnTo>
                  <a:close/>
                </a:path>
                <a:path w="4396105" h="289559">
                  <a:moveTo>
                    <a:pt x="4395047" y="44448"/>
                  </a:moveTo>
                  <a:lnTo>
                    <a:pt x="4395216" y="48475"/>
                  </a:lnTo>
                  <a:lnTo>
                    <a:pt x="4395216" y="240474"/>
                  </a:lnTo>
                  <a:lnTo>
                    <a:pt x="4394367" y="249030"/>
                  </a:lnTo>
                  <a:lnTo>
                    <a:pt x="4395216" y="245757"/>
                  </a:lnTo>
                  <a:lnTo>
                    <a:pt x="4395698" y="240474"/>
                  </a:lnTo>
                  <a:lnTo>
                    <a:pt x="4395698" y="48475"/>
                  </a:lnTo>
                  <a:lnTo>
                    <a:pt x="4395047" y="44448"/>
                  </a:lnTo>
                  <a:close/>
                </a:path>
                <a:path w="4396105" h="289559">
                  <a:moveTo>
                    <a:pt x="4393327" y="33812"/>
                  </a:moveTo>
                  <a:lnTo>
                    <a:pt x="4395047" y="44448"/>
                  </a:lnTo>
                  <a:lnTo>
                    <a:pt x="4394835" y="39382"/>
                  </a:lnTo>
                  <a:lnTo>
                    <a:pt x="4393327" y="33812"/>
                  </a:lnTo>
                  <a:close/>
                </a:path>
                <a:path w="4396105" h="289559">
                  <a:moveTo>
                    <a:pt x="4391434" y="29688"/>
                  </a:moveTo>
                  <a:lnTo>
                    <a:pt x="4393298" y="33705"/>
                  </a:lnTo>
                  <a:lnTo>
                    <a:pt x="4393210" y="33091"/>
                  </a:lnTo>
                  <a:lnTo>
                    <a:pt x="4391434" y="29688"/>
                  </a:lnTo>
                  <a:close/>
                </a:path>
                <a:path w="4396105" h="289559">
                  <a:moveTo>
                    <a:pt x="4387977" y="23064"/>
                  </a:moveTo>
                  <a:lnTo>
                    <a:pt x="4391434" y="29688"/>
                  </a:lnTo>
                  <a:lnTo>
                    <a:pt x="4389462" y="25438"/>
                  </a:lnTo>
                  <a:lnTo>
                    <a:pt x="4387977" y="23064"/>
                  </a:lnTo>
                  <a:close/>
                </a:path>
                <a:path w="4396105" h="289559">
                  <a:moveTo>
                    <a:pt x="4383995" y="17503"/>
                  </a:moveTo>
                  <a:lnTo>
                    <a:pt x="4387062" y="21602"/>
                  </a:lnTo>
                  <a:lnTo>
                    <a:pt x="4387977" y="23064"/>
                  </a:lnTo>
                  <a:lnTo>
                    <a:pt x="4386224" y="19705"/>
                  </a:lnTo>
                  <a:lnTo>
                    <a:pt x="4383995" y="17503"/>
                  </a:lnTo>
                  <a:close/>
                </a:path>
                <a:path w="4396105" h="289559">
                  <a:moveTo>
                    <a:pt x="4366820" y="4602"/>
                  </a:moveTo>
                  <a:lnTo>
                    <a:pt x="4375456" y="9065"/>
                  </a:lnTo>
                  <a:lnTo>
                    <a:pt x="4383995" y="17503"/>
                  </a:lnTo>
                  <a:lnTo>
                    <a:pt x="4380788" y="12903"/>
                  </a:lnTo>
                  <a:lnTo>
                    <a:pt x="4371581" y="6146"/>
                  </a:lnTo>
                  <a:lnTo>
                    <a:pt x="4366820" y="4602"/>
                  </a:lnTo>
                  <a:close/>
                </a:path>
                <a:path w="4396105" h="289559">
                  <a:moveTo>
                    <a:pt x="4354906" y="482"/>
                  </a:moveTo>
                  <a:lnTo>
                    <a:pt x="4352023" y="482"/>
                  </a:lnTo>
                  <a:lnTo>
                    <a:pt x="4361624" y="2400"/>
                  </a:lnTo>
                  <a:lnTo>
                    <a:pt x="4365942" y="4317"/>
                  </a:lnTo>
                  <a:lnTo>
                    <a:pt x="4366820" y="4602"/>
                  </a:lnTo>
                  <a:lnTo>
                    <a:pt x="4361624" y="1917"/>
                  </a:lnTo>
                  <a:lnTo>
                    <a:pt x="4357306" y="965"/>
                  </a:lnTo>
                  <a:lnTo>
                    <a:pt x="4354906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04835" y="8264320"/>
            <a:ext cx="1140460" cy="794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latin typeface="Arial"/>
                <a:cs typeface="Arial"/>
              </a:rPr>
              <a:t>MapReduce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550" b="1" spc="15" dirty="0">
                <a:latin typeface="Arial"/>
                <a:cs typeface="Arial"/>
              </a:rPr>
              <a:t>HBase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33537" y="7684719"/>
            <a:ext cx="1598930" cy="289560"/>
            <a:chOff x="1533537" y="7684719"/>
            <a:chExt cx="1598930" cy="289560"/>
          </a:xfrm>
        </p:grpSpPr>
        <p:sp>
          <p:nvSpPr>
            <p:cNvPr id="31" name="object 31"/>
            <p:cNvSpPr/>
            <p:nvPr/>
          </p:nvSpPr>
          <p:spPr>
            <a:xfrm>
              <a:off x="1534274" y="7684719"/>
              <a:ext cx="1597660" cy="288925"/>
            </a:xfrm>
            <a:custGeom>
              <a:avLst/>
              <a:gdLst/>
              <a:ahLst/>
              <a:cxnLst/>
              <a:rect l="l" t="t" r="r" b="b"/>
              <a:pathLst>
                <a:path w="1597660" h="288925">
                  <a:moveTo>
                    <a:pt x="1549387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1549387" y="288467"/>
                  </a:lnTo>
                  <a:lnTo>
                    <a:pt x="1568027" y="284747"/>
                  </a:lnTo>
                  <a:lnTo>
                    <a:pt x="1583291" y="274548"/>
                  </a:lnTo>
                  <a:lnTo>
                    <a:pt x="1593605" y="259310"/>
                  </a:lnTo>
                  <a:lnTo>
                    <a:pt x="1597393" y="240474"/>
                  </a:lnTo>
                  <a:lnTo>
                    <a:pt x="1597393" y="48475"/>
                  </a:lnTo>
                  <a:lnTo>
                    <a:pt x="1593605" y="29564"/>
                  </a:lnTo>
                  <a:lnTo>
                    <a:pt x="1583291" y="14160"/>
                  </a:lnTo>
                  <a:lnTo>
                    <a:pt x="1568027" y="3795"/>
                  </a:lnTo>
                  <a:lnTo>
                    <a:pt x="154938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3537" y="7684719"/>
              <a:ext cx="1598930" cy="289560"/>
            </a:xfrm>
            <a:custGeom>
              <a:avLst/>
              <a:gdLst/>
              <a:ahLst/>
              <a:cxnLst/>
              <a:rect l="l" t="t" r="r" b="b"/>
              <a:pathLst>
                <a:path w="1598930" h="289559">
                  <a:moveTo>
                    <a:pt x="40678" y="287634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1550123" y="288950"/>
                  </a:lnTo>
                  <a:lnTo>
                    <a:pt x="1554988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78" y="287634"/>
                  </a:lnTo>
                  <a:close/>
                </a:path>
                <a:path w="1598930" h="289559">
                  <a:moveTo>
                    <a:pt x="1569046" y="284446"/>
                  </a:moveTo>
                  <a:lnTo>
                    <a:pt x="1554924" y="287997"/>
                  </a:lnTo>
                  <a:lnTo>
                    <a:pt x="1550123" y="288467"/>
                  </a:lnTo>
                  <a:lnTo>
                    <a:pt x="1554988" y="288467"/>
                  </a:lnTo>
                  <a:lnTo>
                    <a:pt x="1559725" y="287997"/>
                  </a:lnTo>
                  <a:lnTo>
                    <a:pt x="1569046" y="284446"/>
                  </a:lnTo>
                  <a:close/>
                </a:path>
                <a:path w="1598930" h="289559">
                  <a:moveTo>
                    <a:pt x="38352" y="287038"/>
                  </a:moveTo>
                  <a:lnTo>
                    <a:pt x="39611" y="287515"/>
                  </a:lnTo>
                  <a:lnTo>
                    <a:pt x="40678" y="287634"/>
                  </a:lnTo>
                  <a:lnTo>
                    <a:pt x="38352" y="287038"/>
                  </a:lnTo>
                  <a:close/>
                </a:path>
                <a:path w="1598930" h="289559">
                  <a:moveTo>
                    <a:pt x="25158" y="282040"/>
                  </a:moveTo>
                  <a:lnTo>
                    <a:pt x="29108" y="284669"/>
                  </a:lnTo>
                  <a:lnTo>
                    <a:pt x="38352" y="287038"/>
                  </a:lnTo>
                  <a:lnTo>
                    <a:pt x="25158" y="282040"/>
                  </a:lnTo>
                  <a:close/>
                </a:path>
                <a:path w="1598930" h="289559">
                  <a:moveTo>
                    <a:pt x="1570326" y="283958"/>
                  </a:moveTo>
                  <a:lnTo>
                    <a:pt x="1569046" y="284446"/>
                  </a:lnTo>
                  <a:lnTo>
                    <a:pt x="1569905" y="284229"/>
                  </a:lnTo>
                  <a:lnTo>
                    <a:pt x="1570326" y="283958"/>
                  </a:lnTo>
                  <a:close/>
                </a:path>
                <a:path w="1598930" h="289559">
                  <a:moveTo>
                    <a:pt x="1580824" y="277177"/>
                  </a:moveTo>
                  <a:lnTo>
                    <a:pt x="1570326" y="283958"/>
                  </a:lnTo>
                  <a:lnTo>
                    <a:pt x="1574098" y="282521"/>
                  </a:lnTo>
                  <a:lnTo>
                    <a:pt x="1580824" y="277177"/>
                  </a:lnTo>
                  <a:close/>
                </a:path>
                <a:path w="1598930" h="289559">
                  <a:moveTo>
                    <a:pt x="24938" y="281894"/>
                  </a:moveTo>
                  <a:lnTo>
                    <a:pt x="25086" y="282013"/>
                  </a:lnTo>
                  <a:lnTo>
                    <a:pt x="24938" y="281894"/>
                  </a:lnTo>
                  <a:close/>
                </a:path>
                <a:path w="1598930" h="289559">
                  <a:moveTo>
                    <a:pt x="13840" y="272960"/>
                  </a:moveTo>
                  <a:lnTo>
                    <a:pt x="16460" y="276253"/>
                  </a:lnTo>
                  <a:lnTo>
                    <a:pt x="24938" y="281894"/>
                  </a:lnTo>
                  <a:lnTo>
                    <a:pt x="13840" y="272960"/>
                  </a:lnTo>
                  <a:close/>
                </a:path>
                <a:path w="1598930" h="289559">
                  <a:moveTo>
                    <a:pt x="1582892" y="275534"/>
                  </a:moveTo>
                  <a:lnTo>
                    <a:pt x="1580824" y="277177"/>
                  </a:lnTo>
                  <a:lnTo>
                    <a:pt x="1582383" y="276171"/>
                  </a:lnTo>
                  <a:lnTo>
                    <a:pt x="1582892" y="275534"/>
                  </a:lnTo>
                  <a:close/>
                </a:path>
                <a:path w="1598930" h="289559">
                  <a:moveTo>
                    <a:pt x="1591323" y="265004"/>
                  </a:moveTo>
                  <a:lnTo>
                    <a:pt x="1582892" y="275534"/>
                  </a:lnTo>
                  <a:lnTo>
                    <a:pt x="1585918" y="273130"/>
                  </a:lnTo>
                  <a:lnTo>
                    <a:pt x="1591323" y="265004"/>
                  </a:lnTo>
                  <a:close/>
                </a:path>
                <a:path w="1598930" h="289559">
                  <a:moveTo>
                    <a:pt x="12945" y="271835"/>
                  </a:moveTo>
                  <a:lnTo>
                    <a:pt x="13500" y="272686"/>
                  </a:lnTo>
                  <a:lnTo>
                    <a:pt x="13840" y="272960"/>
                  </a:lnTo>
                  <a:lnTo>
                    <a:pt x="12945" y="271835"/>
                  </a:lnTo>
                  <a:close/>
                </a:path>
                <a:path w="1598930" h="289559">
                  <a:moveTo>
                    <a:pt x="5560" y="260504"/>
                  </a:moveTo>
                  <a:lnTo>
                    <a:pt x="6987" y="264346"/>
                  </a:lnTo>
                  <a:lnTo>
                    <a:pt x="12945" y="271835"/>
                  </a:lnTo>
                  <a:lnTo>
                    <a:pt x="5560" y="260504"/>
                  </a:lnTo>
                  <a:close/>
                </a:path>
                <a:path w="1598930" h="289559">
                  <a:moveTo>
                    <a:pt x="1591773" y="264327"/>
                  </a:moveTo>
                  <a:lnTo>
                    <a:pt x="1591323" y="265004"/>
                  </a:lnTo>
                  <a:lnTo>
                    <a:pt x="1591691" y="264544"/>
                  </a:lnTo>
                  <a:lnTo>
                    <a:pt x="1591773" y="264327"/>
                  </a:lnTo>
                  <a:close/>
                </a:path>
                <a:path w="1598930" h="289559">
                  <a:moveTo>
                    <a:pt x="1596631" y="251484"/>
                  </a:moveTo>
                  <a:lnTo>
                    <a:pt x="1591773" y="264327"/>
                  </a:lnTo>
                  <a:lnTo>
                    <a:pt x="1594243" y="260614"/>
                  </a:lnTo>
                  <a:lnTo>
                    <a:pt x="1596631" y="251484"/>
                  </a:lnTo>
                  <a:close/>
                </a:path>
                <a:path w="1598930" h="289559">
                  <a:moveTo>
                    <a:pt x="5128" y="259340"/>
                  </a:moveTo>
                  <a:lnTo>
                    <a:pt x="5371" y="260213"/>
                  </a:lnTo>
                  <a:lnTo>
                    <a:pt x="5560" y="260504"/>
                  </a:lnTo>
                  <a:lnTo>
                    <a:pt x="5128" y="259340"/>
                  </a:lnTo>
                  <a:close/>
                </a:path>
                <a:path w="1598930" h="289559">
                  <a:moveTo>
                    <a:pt x="1554924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94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8" y="259340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1557340" y="482"/>
                  </a:lnTo>
                  <a:lnTo>
                    <a:pt x="1554924" y="0"/>
                  </a:lnTo>
                  <a:close/>
                </a:path>
                <a:path w="1598930" h="289559">
                  <a:moveTo>
                    <a:pt x="1597267" y="249055"/>
                  </a:moveTo>
                  <a:lnTo>
                    <a:pt x="1596631" y="251484"/>
                  </a:lnTo>
                  <a:lnTo>
                    <a:pt x="1597164" y="250075"/>
                  </a:lnTo>
                  <a:lnTo>
                    <a:pt x="1597267" y="249055"/>
                  </a:lnTo>
                  <a:close/>
                </a:path>
                <a:path w="1598930" h="289559">
                  <a:moveTo>
                    <a:pt x="1597941" y="44490"/>
                  </a:moveTo>
                  <a:lnTo>
                    <a:pt x="1598129" y="48475"/>
                  </a:lnTo>
                  <a:lnTo>
                    <a:pt x="1598129" y="240474"/>
                  </a:lnTo>
                  <a:lnTo>
                    <a:pt x="1597267" y="249055"/>
                  </a:lnTo>
                  <a:lnTo>
                    <a:pt x="1598129" y="245757"/>
                  </a:lnTo>
                  <a:lnTo>
                    <a:pt x="1598599" y="240474"/>
                  </a:lnTo>
                  <a:lnTo>
                    <a:pt x="1598599" y="48475"/>
                  </a:lnTo>
                  <a:lnTo>
                    <a:pt x="1597941" y="44490"/>
                  </a:lnTo>
                  <a:close/>
                </a:path>
                <a:path w="1598930" h="289559">
                  <a:moveTo>
                    <a:pt x="1596213" y="34026"/>
                  </a:moveTo>
                  <a:lnTo>
                    <a:pt x="1597941" y="44490"/>
                  </a:lnTo>
                  <a:lnTo>
                    <a:pt x="1597660" y="38531"/>
                  </a:lnTo>
                  <a:lnTo>
                    <a:pt x="1596428" y="34505"/>
                  </a:lnTo>
                  <a:lnTo>
                    <a:pt x="1596213" y="34026"/>
                  </a:lnTo>
                  <a:close/>
                </a:path>
                <a:path w="1598930" h="289559">
                  <a:moveTo>
                    <a:pt x="1593610" y="28218"/>
                  </a:moveTo>
                  <a:lnTo>
                    <a:pt x="1596213" y="34026"/>
                  </a:lnTo>
                  <a:lnTo>
                    <a:pt x="1596029" y="32914"/>
                  </a:lnTo>
                  <a:lnTo>
                    <a:pt x="1593610" y="28218"/>
                  </a:lnTo>
                  <a:close/>
                </a:path>
                <a:path w="1598930" h="289559">
                  <a:moveTo>
                    <a:pt x="1591309" y="23752"/>
                  </a:moveTo>
                  <a:lnTo>
                    <a:pt x="1593610" y="28218"/>
                  </a:lnTo>
                  <a:lnTo>
                    <a:pt x="1592364" y="25438"/>
                  </a:lnTo>
                  <a:lnTo>
                    <a:pt x="1591309" y="23752"/>
                  </a:lnTo>
                  <a:close/>
                </a:path>
                <a:path w="1598930" h="289559">
                  <a:moveTo>
                    <a:pt x="1586627" y="17117"/>
                  </a:moveTo>
                  <a:lnTo>
                    <a:pt x="1587080" y="17767"/>
                  </a:lnTo>
                  <a:lnTo>
                    <a:pt x="1589963" y="21602"/>
                  </a:lnTo>
                  <a:lnTo>
                    <a:pt x="1591309" y="23752"/>
                  </a:lnTo>
                  <a:lnTo>
                    <a:pt x="1589192" y="19643"/>
                  </a:lnTo>
                  <a:lnTo>
                    <a:pt x="1586627" y="17117"/>
                  </a:lnTo>
                  <a:close/>
                </a:path>
                <a:path w="1598930" h="289559">
                  <a:moveTo>
                    <a:pt x="1569741" y="4609"/>
                  </a:moveTo>
                  <a:lnTo>
                    <a:pt x="1578540" y="9149"/>
                  </a:lnTo>
                  <a:lnTo>
                    <a:pt x="1586627" y="17117"/>
                  </a:lnTo>
                  <a:lnTo>
                    <a:pt x="1583690" y="12903"/>
                  </a:lnTo>
                  <a:lnTo>
                    <a:pt x="1574482" y="6146"/>
                  </a:lnTo>
                  <a:lnTo>
                    <a:pt x="1569741" y="4609"/>
                  </a:lnTo>
                  <a:close/>
                </a:path>
                <a:path w="1598930" h="289559">
                  <a:moveTo>
                    <a:pt x="1557340" y="482"/>
                  </a:moveTo>
                  <a:lnTo>
                    <a:pt x="1554924" y="482"/>
                  </a:lnTo>
                  <a:lnTo>
                    <a:pt x="1564525" y="2400"/>
                  </a:lnTo>
                  <a:lnTo>
                    <a:pt x="1568843" y="4317"/>
                  </a:lnTo>
                  <a:lnTo>
                    <a:pt x="1569741" y="4609"/>
                  </a:lnTo>
                  <a:lnTo>
                    <a:pt x="1564525" y="1917"/>
                  </a:lnTo>
                  <a:lnTo>
                    <a:pt x="1557340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04835" y="7688819"/>
            <a:ext cx="5581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Arial"/>
                <a:cs typeface="Arial"/>
              </a:rPr>
              <a:t>Oozie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25929" y="7684236"/>
            <a:ext cx="2730500" cy="1584960"/>
            <a:chOff x="2225929" y="7684236"/>
            <a:chExt cx="2730500" cy="1584960"/>
          </a:xfrm>
        </p:grpSpPr>
        <p:sp>
          <p:nvSpPr>
            <p:cNvPr id="35" name="object 35"/>
            <p:cNvSpPr/>
            <p:nvPr/>
          </p:nvSpPr>
          <p:spPr>
            <a:xfrm>
              <a:off x="2772156" y="9145307"/>
              <a:ext cx="165595" cy="123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72156" y="8617330"/>
              <a:ext cx="165595" cy="1238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26191" y="8617330"/>
              <a:ext cx="187325" cy="651510"/>
            </a:xfrm>
            <a:custGeom>
              <a:avLst/>
              <a:gdLst/>
              <a:ahLst/>
              <a:cxnLst/>
              <a:rect l="l" t="t" r="r" b="b"/>
              <a:pathLst>
                <a:path w="187325" h="651509">
                  <a:moveTo>
                    <a:pt x="140157" y="0"/>
                  </a:moveTo>
                  <a:lnTo>
                    <a:pt x="47040" y="0"/>
                  </a:lnTo>
                  <a:lnTo>
                    <a:pt x="47040" y="488619"/>
                  </a:lnTo>
                  <a:lnTo>
                    <a:pt x="0" y="488619"/>
                  </a:lnTo>
                  <a:lnTo>
                    <a:pt x="93599" y="651344"/>
                  </a:lnTo>
                  <a:lnTo>
                    <a:pt x="186715" y="488619"/>
                  </a:lnTo>
                  <a:lnTo>
                    <a:pt x="140157" y="488619"/>
                  </a:lnTo>
                  <a:lnTo>
                    <a:pt x="140157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26191" y="8617330"/>
              <a:ext cx="187325" cy="652145"/>
            </a:xfrm>
            <a:custGeom>
              <a:avLst/>
              <a:gdLst/>
              <a:ahLst/>
              <a:cxnLst/>
              <a:rect l="l" t="t" r="r" b="b"/>
              <a:pathLst>
                <a:path w="187325" h="652145">
                  <a:moveTo>
                    <a:pt x="482" y="488632"/>
                  </a:moveTo>
                  <a:lnTo>
                    <a:pt x="172" y="488934"/>
                  </a:lnTo>
                  <a:lnTo>
                    <a:pt x="93116" y="651827"/>
                  </a:lnTo>
                  <a:lnTo>
                    <a:pt x="93599" y="651827"/>
                  </a:lnTo>
                  <a:lnTo>
                    <a:pt x="93875" y="651344"/>
                  </a:lnTo>
                  <a:lnTo>
                    <a:pt x="93116" y="651344"/>
                  </a:lnTo>
                  <a:lnTo>
                    <a:pt x="93358" y="650924"/>
                  </a:lnTo>
                  <a:lnTo>
                    <a:pt x="482" y="488632"/>
                  </a:lnTo>
                  <a:close/>
                </a:path>
                <a:path w="187325" h="652145">
                  <a:moveTo>
                    <a:pt x="93358" y="650924"/>
                  </a:moveTo>
                  <a:lnTo>
                    <a:pt x="93116" y="651344"/>
                  </a:lnTo>
                  <a:lnTo>
                    <a:pt x="93599" y="651344"/>
                  </a:lnTo>
                  <a:lnTo>
                    <a:pt x="93358" y="650924"/>
                  </a:lnTo>
                  <a:close/>
                </a:path>
                <a:path w="187325" h="652145">
                  <a:moveTo>
                    <a:pt x="186715" y="488632"/>
                  </a:moveTo>
                  <a:lnTo>
                    <a:pt x="93358" y="650924"/>
                  </a:lnTo>
                  <a:lnTo>
                    <a:pt x="93599" y="651344"/>
                  </a:lnTo>
                  <a:lnTo>
                    <a:pt x="93875" y="651344"/>
                  </a:lnTo>
                  <a:lnTo>
                    <a:pt x="186928" y="489102"/>
                  </a:lnTo>
                  <a:lnTo>
                    <a:pt x="186715" y="489102"/>
                  </a:lnTo>
                  <a:lnTo>
                    <a:pt x="186715" y="488632"/>
                  </a:lnTo>
                  <a:close/>
                </a:path>
                <a:path w="187325" h="652145">
                  <a:moveTo>
                    <a:pt x="172" y="488934"/>
                  </a:moveTo>
                  <a:lnTo>
                    <a:pt x="0" y="489102"/>
                  </a:lnTo>
                  <a:lnTo>
                    <a:pt x="268" y="489102"/>
                  </a:lnTo>
                  <a:lnTo>
                    <a:pt x="172" y="488934"/>
                  </a:lnTo>
                  <a:close/>
                </a:path>
                <a:path w="187325" h="652145">
                  <a:moveTo>
                    <a:pt x="47040" y="0"/>
                  </a:moveTo>
                  <a:lnTo>
                    <a:pt x="46558" y="0"/>
                  </a:lnTo>
                  <a:lnTo>
                    <a:pt x="46558" y="488632"/>
                  </a:lnTo>
                  <a:lnTo>
                    <a:pt x="482" y="488632"/>
                  </a:lnTo>
                  <a:lnTo>
                    <a:pt x="751" y="489102"/>
                  </a:lnTo>
                  <a:lnTo>
                    <a:pt x="47040" y="489102"/>
                  </a:lnTo>
                  <a:lnTo>
                    <a:pt x="47040" y="0"/>
                  </a:lnTo>
                  <a:close/>
                </a:path>
                <a:path w="187325" h="652145">
                  <a:moveTo>
                    <a:pt x="140639" y="0"/>
                  </a:moveTo>
                  <a:lnTo>
                    <a:pt x="140157" y="0"/>
                  </a:lnTo>
                  <a:lnTo>
                    <a:pt x="140157" y="489102"/>
                  </a:lnTo>
                  <a:lnTo>
                    <a:pt x="186445" y="489102"/>
                  </a:lnTo>
                  <a:lnTo>
                    <a:pt x="186715" y="488632"/>
                  </a:lnTo>
                  <a:lnTo>
                    <a:pt x="140639" y="488632"/>
                  </a:lnTo>
                  <a:lnTo>
                    <a:pt x="140639" y="0"/>
                  </a:lnTo>
                  <a:close/>
                </a:path>
                <a:path w="187325" h="652145">
                  <a:moveTo>
                    <a:pt x="187198" y="488632"/>
                  </a:moveTo>
                  <a:lnTo>
                    <a:pt x="186715" y="488632"/>
                  </a:lnTo>
                  <a:lnTo>
                    <a:pt x="186715" y="489102"/>
                  </a:lnTo>
                  <a:lnTo>
                    <a:pt x="186928" y="489102"/>
                  </a:lnTo>
                  <a:lnTo>
                    <a:pt x="187198" y="488632"/>
                  </a:lnTo>
                  <a:close/>
                </a:path>
                <a:path w="187325" h="652145">
                  <a:moveTo>
                    <a:pt x="482" y="488632"/>
                  </a:moveTo>
                  <a:lnTo>
                    <a:pt x="0" y="488632"/>
                  </a:lnTo>
                  <a:lnTo>
                    <a:pt x="172" y="488934"/>
                  </a:lnTo>
                  <a:lnTo>
                    <a:pt x="482" y="488632"/>
                  </a:lnTo>
                  <a:close/>
                </a:path>
                <a:path w="187325" h="652145">
                  <a:moveTo>
                    <a:pt x="140157" y="0"/>
                  </a:moveTo>
                  <a:lnTo>
                    <a:pt x="47040" y="0"/>
                  </a:lnTo>
                  <a:lnTo>
                    <a:pt x="47040" y="482"/>
                  </a:lnTo>
                  <a:lnTo>
                    <a:pt x="140157" y="482"/>
                  </a:lnTo>
                  <a:lnTo>
                    <a:pt x="14015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5929" y="8068703"/>
              <a:ext cx="166077" cy="1238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86200" y="8068703"/>
              <a:ext cx="165595" cy="1238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8736" y="8068703"/>
              <a:ext cx="181610" cy="1200150"/>
            </a:xfrm>
            <a:custGeom>
              <a:avLst/>
              <a:gdLst/>
              <a:ahLst/>
              <a:cxnLst/>
              <a:rect l="l" t="t" r="r" b="b"/>
              <a:pathLst>
                <a:path w="181610" h="1200150">
                  <a:moveTo>
                    <a:pt x="136321" y="0"/>
                  </a:moveTo>
                  <a:lnTo>
                    <a:pt x="45123" y="0"/>
                  </a:lnTo>
                  <a:lnTo>
                    <a:pt x="45123" y="899972"/>
                  </a:lnTo>
                  <a:lnTo>
                    <a:pt x="0" y="899972"/>
                  </a:lnTo>
                  <a:lnTo>
                    <a:pt x="90716" y="1199959"/>
                  </a:lnTo>
                  <a:lnTo>
                    <a:pt x="181444" y="899972"/>
                  </a:lnTo>
                  <a:lnTo>
                    <a:pt x="136321" y="899972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8266" y="8068703"/>
              <a:ext cx="182880" cy="1200785"/>
            </a:xfrm>
            <a:custGeom>
              <a:avLst/>
              <a:gdLst/>
              <a:ahLst/>
              <a:cxnLst/>
              <a:rect l="l" t="t" r="r" b="b"/>
              <a:pathLst>
                <a:path w="182879" h="1200784">
                  <a:moveTo>
                    <a:pt x="469" y="899972"/>
                  </a:moveTo>
                  <a:lnTo>
                    <a:pt x="0" y="899972"/>
                  </a:lnTo>
                  <a:lnTo>
                    <a:pt x="0" y="900455"/>
                  </a:lnTo>
                  <a:lnTo>
                    <a:pt x="91185" y="1200442"/>
                  </a:lnTo>
                  <a:lnTo>
                    <a:pt x="91668" y="1200442"/>
                  </a:lnTo>
                  <a:lnTo>
                    <a:pt x="91814" y="1199959"/>
                  </a:lnTo>
                  <a:lnTo>
                    <a:pt x="91185" y="1199959"/>
                  </a:lnTo>
                  <a:lnTo>
                    <a:pt x="91426" y="1199163"/>
                  </a:lnTo>
                  <a:lnTo>
                    <a:pt x="616" y="900455"/>
                  </a:lnTo>
                  <a:lnTo>
                    <a:pt x="469" y="900455"/>
                  </a:lnTo>
                  <a:lnTo>
                    <a:pt x="469" y="899972"/>
                  </a:lnTo>
                  <a:close/>
                </a:path>
                <a:path w="182879" h="1200784">
                  <a:moveTo>
                    <a:pt x="91426" y="1199163"/>
                  </a:moveTo>
                  <a:lnTo>
                    <a:pt x="91185" y="1199959"/>
                  </a:lnTo>
                  <a:lnTo>
                    <a:pt x="91668" y="1199959"/>
                  </a:lnTo>
                  <a:lnTo>
                    <a:pt x="91426" y="1199163"/>
                  </a:lnTo>
                  <a:close/>
                </a:path>
                <a:path w="182879" h="1200784">
                  <a:moveTo>
                    <a:pt x="181914" y="899972"/>
                  </a:moveTo>
                  <a:lnTo>
                    <a:pt x="91426" y="1199163"/>
                  </a:lnTo>
                  <a:lnTo>
                    <a:pt x="91668" y="1199959"/>
                  </a:lnTo>
                  <a:lnTo>
                    <a:pt x="91814" y="1199959"/>
                  </a:lnTo>
                  <a:lnTo>
                    <a:pt x="182384" y="900455"/>
                  </a:lnTo>
                  <a:lnTo>
                    <a:pt x="181914" y="900455"/>
                  </a:lnTo>
                  <a:lnTo>
                    <a:pt x="181914" y="899972"/>
                  </a:lnTo>
                  <a:close/>
                </a:path>
                <a:path w="182879" h="1200784">
                  <a:moveTo>
                    <a:pt x="469" y="899972"/>
                  </a:moveTo>
                  <a:lnTo>
                    <a:pt x="469" y="900455"/>
                  </a:lnTo>
                  <a:lnTo>
                    <a:pt x="616" y="900455"/>
                  </a:lnTo>
                  <a:lnTo>
                    <a:pt x="469" y="899972"/>
                  </a:lnTo>
                  <a:close/>
                </a:path>
                <a:path w="182879" h="1200784">
                  <a:moveTo>
                    <a:pt x="46075" y="0"/>
                  </a:moveTo>
                  <a:lnTo>
                    <a:pt x="45592" y="482"/>
                  </a:lnTo>
                  <a:lnTo>
                    <a:pt x="45592" y="899972"/>
                  </a:lnTo>
                  <a:lnTo>
                    <a:pt x="469" y="899972"/>
                  </a:lnTo>
                  <a:lnTo>
                    <a:pt x="616" y="900455"/>
                  </a:lnTo>
                  <a:lnTo>
                    <a:pt x="46075" y="900455"/>
                  </a:lnTo>
                  <a:lnTo>
                    <a:pt x="46075" y="0"/>
                  </a:lnTo>
                  <a:close/>
                </a:path>
                <a:path w="182879" h="1200784">
                  <a:moveTo>
                    <a:pt x="136309" y="0"/>
                  </a:moveTo>
                  <a:lnTo>
                    <a:pt x="136309" y="900455"/>
                  </a:lnTo>
                  <a:lnTo>
                    <a:pt x="181768" y="900455"/>
                  </a:lnTo>
                  <a:lnTo>
                    <a:pt x="181914" y="899972"/>
                  </a:lnTo>
                  <a:lnTo>
                    <a:pt x="136791" y="899972"/>
                  </a:lnTo>
                  <a:lnTo>
                    <a:pt x="136791" y="482"/>
                  </a:lnTo>
                  <a:lnTo>
                    <a:pt x="136309" y="0"/>
                  </a:lnTo>
                  <a:close/>
                </a:path>
                <a:path w="182879" h="1200784">
                  <a:moveTo>
                    <a:pt x="182384" y="899972"/>
                  </a:moveTo>
                  <a:lnTo>
                    <a:pt x="181914" y="899972"/>
                  </a:lnTo>
                  <a:lnTo>
                    <a:pt x="181914" y="900455"/>
                  </a:lnTo>
                  <a:lnTo>
                    <a:pt x="182384" y="900455"/>
                  </a:lnTo>
                  <a:lnTo>
                    <a:pt x="182384" y="899972"/>
                  </a:lnTo>
                  <a:close/>
                </a:path>
                <a:path w="182879" h="1200784">
                  <a:moveTo>
                    <a:pt x="46075" y="0"/>
                  </a:moveTo>
                  <a:lnTo>
                    <a:pt x="45592" y="0"/>
                  </a:lnTo>
                  <a:lnTo>
                    <a:pt x="45592" y="482"/>
                  </a:lnTo>
                  <a:lnTo>
                    <a:pt x="46075" y="0"/>
                  </a:lnTo>
                  <a:close/>
                </a:path>
                <a:path w="182879" h="1200784">
                  <a:moveTo>
                    <a:pt x="136309" y="0"/>
                  </a:moveTo>
                  <a:lnTo>
                    <a:pt x="46075" y="0"/>
                  </a:lnTo>
                  <a:lnTo>
                    <a:pt x="46075" y="482"/>
                  </a:lnTo>
                  <a:lnTo>
                    <a:pt x="136309" y="482"/>
                  </a:lnTo>
                  <a:lnTo>
                    <a:pt x="136309" y="0"/>
                  </a:lnTo>
                  <a:close/>
                </a:path>
                <a:path w="182879" h="1200784">
                  <a:moveTo>
                    <a:pt x="136791" y="0"/>
                  </a:moveTo>
                  <a:lnTo>
                    <a:pt x="136309" y="0"/>
                  </a:lnTo>
                  <a:lnTo>
                    <a:pt x="136791" y="482"/>
                  </a:lnTo>
                  <a:lnTo>
                    <a:pt x="13679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58222" y="7684236"/>
              <a:ext cx="1597660" cy="288925"/>
            </a:xfrm>
            <a:custGeom>
              <a:avLst/>
              <a:gdLst/>
              <a:ahLst/>
              <a:cxnLst/>
              <a:rect l="l" t="t" r="r" b="b"/>
              <a:pathLst>
                <a:path w="1597660" h="288925">
                  <a:moveTo>
                    <a:pt x="1549387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1549387" y="288467"/>
                  </a:lnTo>
                  <a:lnTo>
                    <a:pt x="1568027" y="284747"/>
                  </a:lnTo>
                  <a:lnTo>
                    <a:pt x="1583291" y="274548"/>
                  </a:lnTo>
                  <a:lnTo>
                    <a:pt x="1593605" y="259310"/>
                  </a:lnTo>
                  <a:lnTo>
                    <a:pt x="1597393" y="240474"/>
                  </a:lnTo>
                  <a:lnTo>
                    <a:pt x="1597393" y="48475"/>
                  </a:lnTo>
                  <a:lnTo>
                    <a:pt x="1593605" y="29564"/>
                  </a:lnTo>
                  <a:lnTo>
                    <a:pt x="1583291" y="14160"/>
                  </a:lnTo>
                  <a:lnTo>
                    <a:pt x="1568027" y="3795"/>
                  </a:lnTo>
                  <a:lnTo>
                    <a:pt x="154938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57486" y="7684236"/>
              <a:ext cx="1598930" cy="289560"/>
            </a:xfrm>
            <a:custGeom>
              <a:avLst/>
              <a:gdLst/>
              <a:ahLst/>
              <a:cxnLst/>
              <a:rect l="l" t="t" r="r" b="b"/>
              <a:pathLst>
                <a:path w="1598929" h="289559">
                  <a:moveTo>
                    <a:pt x="40677" y="287634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1550123" y="288950"/>
                  </a:lnTo>
                  <a:lnTo>
                    <a:pt x="1554988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77" y="287634"/>
                  </a:lnTo>
                  <a:close/>
                </a:path>
                <a:path w="1598929" h="289559">
                  <a:moveTo>
                    <a:pt x="1569062" y="284439"/>
                  </a:moveTo>
                  <a:lnTo>
                    <a:pt x="1554924" y="287997"/>
                  </a:lnTo>
                  <a:lnTo>
                    <a:pt x="1550123" y="288467"/>
                  </a:lnTo>
                  <a:lnTo>
                    <a:pt x="1554988" y="288467"/>
                  </a:lnTo>
                  <a:lnTo>
                    <a:pt x="1559725" y="287997"/>
                  </a:lnTo>
                  <a:lnTo>
                    <a:pt x="1569062" y="284439"/>
                  </a:lnTo>
                  <a:close/>
                </a:path>
                <a:path w="1598929" h="289559">
                  <a:moveTo>
                    <a:pt x="38343" y="287036"/>
                  </a:moveTo>
                  <a:lnTo>
                    <a:pt x="39611" y="287515"/>
                  </a:lnTo>
                  <a:lnTo>
                    <a:pt x="40677" y="287634"/>
                  </a:lnTo>
                  <a:lnTo>
                    <a:pt x="38343" y="287036"/>
                  </a:lnTo>
                  <a:close/>
                </a:path>
                <a:path w="1598929" h="289559">
                  <a:moveTo>
                    <a:pt x="25171" y="282060"/>
                  </a:moveTo>
                  <a:lnTo>
                    <a:pt x="29178" y="284687"/>
                  </a:lnTo>
                  <a:lnTo>
                    <a:pt x="38343" y="287036"/>
                  </a:lnTo>
                  <a:lnTo>
                    <a:pt x="25171" y="282060"/>
                  </a:lnTo>
                  <a:close/>
                </a:path>
                <a:path w="1598929" h="289559">
                  <a:moveTo>
                    <a:pt x="1570323" y="283959"/>
                  </a:moveTo>
                  <a:lnTo>
                    <a:pt x="1569062" y="284439"/>
                  </a:lnTo>
                  <a:lnTo>
                    <a:pt x="1569909" y="284226"/>
                  </a:lnTo>
                  <a:lnTo>
                    <a:pt x="1570323" y="283959"/>
                  </a:lnTo>
                  <a:close/>
                </a:path>
                <a:path w="1598929" h="289559">
                  <a:moveTo>
                    <a:pt x="1580806" y="277189"/>
                  </a:moveTo>
                  <a:lnTo>
                    <a:pt x="1570323" y="283959"/>
                  </a:lnTo>
                  <a:lnTo>
                    <a:pt x="1574096" y="282521"/>
                  </a:lnTo>
                  <a:lnTo>
                    <a:pt x="1580806" y="277189"/>
                  </a:lnTo>
                  <a:close/>
                </a:path>
                <a:path w="1598929" h="289559">
                  <a:moveTo>
                    <a:pt x="13836" y="273004"/>
                  </a:moveTo>
                  <a:lnTo>
                    <a:pt x="16627" y="276456"/>
                  </a:lnTo>
                  <a:lnTo>
                    <a:pt x="25146" y="282043"/>
                  </a:lnTo>
                  <a:lnTo>
                    <a:pt x="13836" y="273004"/>
                  </a:lnTo>
                  <a:close/>
                </a:path>
                <a:path w="1598929" h="289559">
                  <a:moveTo>
                    <a:pt x="1582899" y="275526"/>
                  </a:moveTo>
                  <a:lnTo>
                    <a:pt x="1580806" y="277189"/>
                  </a:lnTo>
                  <a:lnTo>
                    <a:pt x="1582383" y="276171"/>
                  </a:lnTo>
                  <a:lnTo>
                    <a:pt x="1582899" y="275526"/>
                  </a:lnTo>
                  <a:close/>
                </a:path>
                <a:path w="1598929" h="289559">
                  <a:moveTo>
                    <a:pt x="1591296" y="265037"/>
                  </a:moveTo>
                  <a:lnTo>
                    <a:pt x="1582899" y="275526"/>
                  </a:lnTo>
                  <a:lnTo>
                    <a:pt x="1585914" y="273130"/>
                  </a:lnTo>
                  <a:lnTo>
                    <a:pt x="1591296" y="265037"/>
                  </a:lnTo>
                  <a:close/>
                </a:path>
                <a:path w="1598929" h="289559">
                  <a:moveTo>
                    <a:pt x="13373" y="272431"/>
                  </a:moveTo>
                  <a:lnTo>
                    <a:pt x="13657" y="272861"/>
                  </a:lnTo>
                  <a:lnTo>
                    <a:pt x="13836" y="273004"/>
                  </a:lnTo>
                  <a:lnTo>
                    <a:pt x="13373" y="272431"/>
                  </a:lnTo>
                  <a:close/>
                </a:path>
                <a:path w="1598929" h="289559">
                  <a:moveTo>
                    <a:pt x="5568" y="260611"/>
                  </a:moveTo>
                  <a:lnTo>
                    <a:pt x="7167" y="264754"/>
                  </a:lnTo>
                  <a:lnTo>
                    <a:pt x="13373" y="272431"/>
                  </a:lnTo>
                  <a:lnTo>
                    <a:pt x="5568" y="260611"/>
                  </a:lnTo>
                  <a:close/>
                </a:path>
                <a:path w="1598929" h="289559">
                  <a:moveTo>
                    <a:pt x="1591775" y="264317"/>
                  </a:moveTo>
                  <a:lnTo>
                    <a:pt x="1591296" y="265037"/>
                  </a:lnTo>
                  <a:lnTo>
                    <a:pt x="1591688" y="264548"/>
                  </a:lnTo>
                  <a:lnTo>
                    <a:pt x="1591775" y="264317"/>
                  </a:lnTo>
                  <a:close/>
                </a:path>
                <a:path w="1598929" h="289559">
                  <a:moveTo>
                    <a:pt x="1596625" y="251499"/>
                  </a:moveTo>
                  <a:lnTo>
                    <a:pt x="1591775" y="264317"/>
                  </a:lnTo>
                  <a:lnTo>
                    <a:pt x="1594238" y="260614"/>
                  </a:lnTo>
                  <a:lnTo>
                    <a:pt x="1596625" y="251499"/>
                  </a:lnTo>
                  <a:close/>
                </a:path>
                <a:path w="1598929" h="289559">
                  <a:moveTo>
                    <a:pt x="1554924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81"/>
                  </a:lnTo>
                  <a:lnTo>
                    <a:pt x="736" y="48475"/>
                  </a:lnTo>
                  <a:lnTo>
                    <a:pt x="736" y="245757"/>
                  </a:lnTo>
                  <a:lnTo>
                    <a:pt x="1689" y="250558"/>
                  </a:lnTo>
                  <a:lnTo>
                    <a:pt x="5480" y="260383"/>
                  </a:lnTo>
                  <a:lnTo>
                    <a:pt x="1219" y="245757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1557340" y="482"/>
                  </a:lnTo>
                  <a:lnTo>
                    <a:pt x="1554924" y="0"/>
                  </a:lnTo>
                  <a:close/>
                </a:path>
                <a:path w="1598929" h="289559">
                  <a:moveTo>
                    <a:pt x="1597268" y="249048"/>
                  </a:moveTo>
                  <a:lnTo>
                    <a:pt x="1596625" y="251499"/>
                  </a:lnTo>
                  <a:lnTo>
                    <a:pt x="1597164" y="250075"/>
                  </a:lnTo>
                  <a:lnTo>
                    <a:pt x="1597268" y="249048"/>
                  </a:lnTo>
                  <a:close/>
                </a:path>
                <a:path w="1598929" h="289559">
                  <a:moveTo>
                    <a:pt x="1597958" y="44507"/>
                  </a:moveTo>
                  <a:lnTo>
                    <a:pt x="1598129" y="48475"/>
                  </a:lnTo>
                  <a:lnTo>
                    <a:pt x="1598129" y="240474"/>
                  </a:lnTo>
                  <a:lnTo>
                    <a:pt x="1597268" y="249048"/>
                  </a:lnTo>
                  <a:lnTo>
                    <a:pt x="1598129" y="245757"/>
                  </a:lnTo>
                  <a:lnTo>
                    <a:pt x="1598599" y="240474"/>
                  </a:lnTo>
                  <a:lnTo>
                    <a:pt x="1598599" y="48475"/>
                  </a:lnTo>
                  <a:lnTo>
                    <a:pt x="1597958" y="44507"/>
                  </a:lnTo>
                  <a:close/>
                </a:path>
                <a:path w="1598929" h="289559">
                  <a:moveTo>
                    <a:pt x="1596210" y="33702"/>
                  </a:moveTo>
                  <a:lnTo>
                    <a:pt x="1597958" y="44507"/>
                  </a:lnTo>
                  <a:lnTo>
                    <a:pt x="1597736" y="39382"/>
                  </a:lnTo>
                  <a:lnTo>
                    <a:pt x="1596210" y="33702"/>
                  </a:lnTo>
                  <a:close/>
                </a:path>
                <a:path w="1598929" h="289559">
                  <a:moveTo>
                    <a:pt x="1594396" y="29804"/>
                  </a:moveTo>
                  <a:lnTo>
                    <a:pt x="1596210" y="33702"/>
                  </a:lnTo>
                  <a:lnTo>
                    <a:pt x="1596111" y="33091"/>
                  </a:lnTo>
                  <a:lnTo>
                    <a:pt x="1594396" y="29804"/>
                  </a:lnTo>
                  <a:close/>
                </a:path>
                <a:path w="1598929" h="289559">
                  <a:moveTo>
                    <a:pt x="1590878" y="23064"/>
                  </a:moveTo>
                  <a:lnTo>
                    <a:pt x="1594396" y="29804"/>
                  </a:lnTo>
                  <a:lnTo>
                    <a:pt x="1592364" y="25438"/>
                  </a:lnTo>
                  <a:lnTo>
                    <a:pt x="1590878" y="23064"/>
                  </a:lnTo>
                  <a:close/>
                </a:path>
                <a:path w="1598929" h="289559">
                  <a:moveTo>
                    <a:pt x="1586896" y="17503"/>
                  </a:moveTo>
                  <a:lnTo>
                    <a:pt x="1589963" y="21602"/>
                  </a:lnTo>
                  <a:lnTo>
                    <a:pt x="1590878" y="23064"/>
                  </a:lnTo>
                  <a:lnTo>
                    <a:pt x="1589125" y="19705"/>
                  </a:lnTo>
                  <a:lnTo>
                    <a:pt x="1586896" y="17503"/>
                  </a:lnTo>
                  <a:close/>
                </a:path>
                <a:path w="1598929" h="289559">
                  <a:moveTo>
                    <a:pt x="1569721" y="4602"/>
                  </a:moveTo>
                  <a:lnTo>
                    <a:pt x="1578357" y="9065"/>
                  </a:lnTo>
                  <a:lnTo>
                    <a:pt x="1586896" y="17503"/>
                  </a:lnTo>
                  <a:lnTo>
                    <a:pt x="1583690" y="12903"/>
                  </a:lnTo>
                  <a:lnTo>
                    <a:pt x="1574482" y="6146"/>
                  </a:lnTo>
                  <a:lnTo>
                    <a:pt x="1569721" y="4602"/>
                  </a:lnTo>
                  <a:close/>
                </a:path>
                <a:path w="1598929" h="289559">
                  <a:moveTo>
                    <a:pt x="1557340" y="482"/>
                  </a:moveTo>
                  <a:lnTo>
                    <a:pt x="1554924" y="482"/>
                  </a:lnTo>
                  <a:lnTo>
                    <a:pt x="1564525" y="2400"/>
                  </a:lnTo>
                  <a:lnTo>
                    <a:pt x="1568843" y="4318"/>
                  </a:lnTo>
                  <a:lnTo>
                    <a:pt x="1569721" y="4602"/>
                  </a:lnTo>
                  <a:lnTo>
                    <a:pt x="1564525" y="1917"/>
                  </a:lnTo>
                  <a:lnTo>
                    <a:pt x="1557340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28771" y="7688337"/>
            <a:ext cx="3244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Arial"/>
                <a:cs typeface="Arial"/>
              </a:rPr>
              <a:t>Pig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47" name="object 47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592605" y="9339727"/>
            <a:ext cx="3726179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15" dirty="0">
                <a:latin typeface="Arial"/>
                <a:cs typeface="Arial"/>
              </a:rPr>
              <a:t>Hadoop </a:t>
            </a:r>
            <a:r>
              <a:rPr sz="1550" b="1" spc="10" dirty="0">
                <a:latin typeface="Arial"/>
                <a:cs typeface="Arial"/>
              </a:rPr>
              <a:t>Distributed FileSystem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(HDFS)</a:t>
            </a:r>
            <a:endParaRPr sz="1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869" y="535788"/>
            <a:ext cx="32600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Hadoop Eco</a:t>
            </a:r>
            <a:r>
              <a:rPr spc="-8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9882" y="1250008"/>
            <a:ext cx="5233035" cy="10591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15900" marR="508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850" b="1" spc="15" dirty="0">
                <a:latin typeface="Arial"/>
                <a:cs typeface="Arial"/>
              </a:rPr>
              <a:t>Your organization </a:t>
            </a:r>
            <a:r>
              <a:rPr sz="1850" b="1" spc="20" dirty="0">
                <a:latin typeface="Arial"/>
                <a:cs typeface="Arial"/>
              </a:rPr>
              <a:t>may </a:t>
            </a:r>
            <a:r>
              <a:rPr sz="1850" b="1" spc="15" dirty="0">
                <a:latin typeface="Arial"/>
                <a:cs typeface="Arial"/>
              </a:rPr>
              <a:t>have </a:t>
            </a:r>
            <a:r>
              <a:rPr sz="1850" b="1" spc="20" dirty="0">
                <a:latin typeface="Arial"/>
                <a:cs typeface="Arial"/>
              </a:rPr>
              <a:t>a good </a:t>
            </a:r>
            <a:r>
              <a:rPr sz="1850" b="1" spc="15" dirty="0">
                <a:latin typeface="Arial"/>
                <a:cs typeface="Arial"/>
              </a:rPr>
              <a:t>number  of </a:t>
            </a:r>
            <a:r>
              <a:rPr sz="1850" b="1" spc="25" dirty="0">
                <a:latin typeface="Arial"/>
                <a:cs typeface="Arial"/>
              </a:rPr>
              <a:t>SQL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experts</a:t>
            </a:r>
            <a:endParaRPr sz="1850">
              <a:latin typeface="Arial"/>
              <a:cs typeface="Arial"/>
            </a:endParaRPr>
          </a:p>
          <a:p>
            <a:pPr marL="467359" marR="29845" indent="-180340">
              <a:lnSpc>
                <a:spcPts val="1770"/>
              </a:lnSpc>
              <a:spcBef>
                <a:spcPts val="285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 </a:t>
            </a:r>
            <a:r>
              <a:rPr sz="1600" spc="15" dirty="0">
                <a:latin typeface="Times New Roman"/>
                <a:cs typeface="Times New Roman"/>
              </a:rPr>
              <a:t>Addition of Apache Hive, a data warehouse </a:t>
            </a:r>
            <a:r>
              <a:rPr sz="1600" spc="10" dirty="0">
                <a:latin typeface="Times New Roman"/>
                <a:cs typeface="Times New Roman"/>
              </a:rPr>
              <a:t>solution that  </a:t>
            </a:r>
            <a:r>
              <a:rPr sz="1600" spc="15" dirty="0">
                <a:latin typeface="Times New Roman"/>
                <a:cs typeface="Times New Roman"/>
              </a:rPr>
              <a:t>provides a </a:t>
            </a:r>
            <a:r>
              <a:rPr sz="1600" spc="20" dirty="0">
                <a:latin typeface="Times New Roman"/>
                <a:cs typeface="Times New Roman"/>
              </a:rPr>
              <a:t>SQL </a:t>
            </a:r>
            <a:r>
              <a:rPr sz="1600" spc="15" dirty="0">
                <a:latin typeface="Times New Roman"/>
                <a:cs typeface="Times New Roman"/>
              </a:rPr>
              <a:t>based </a:t>
            </a:r>
            <a:r>
              <a:rPr sz="1600" spc="10" dirty="0">
                <a:latin typeface="Times New Roman"/>
                <a:cs typeface="Times New Roman"/>
              </a:rPr>
              <a:t>interface, </a:t>
            </a:r>
            <a:r>
              <a:rPr sz="1600" spc="20" dirty="0">
                <a:latin typeface="Times New Roman"/>
                <a:cs typeface="Times New Roman"/>
              </a:rPr>
              <a:t>may </a:t>
            </a:r>
            <a:r>
              <a:rPr sz="1600" spc="15" dirty="0">
                <a:latin typeface="Times New Roman"/>
                <a:cs typeface="Times New Roman"/>
              </a:rPr>
              <a:t>bridge </a:t>
            </a:r>
            <a:r>
              <a:rPr sz="1600" spc="10" dirty="0">
                <a:latin typeface="Times New Roman"/>
                <a:cs typeface="Times New Roman"/>
              </a:rPr>
              <a:t>the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gap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33537" y="3237369"/>
            <a:ext cx="5233670" cy="1345565"/>
            <a:chOff x="1533537" y="3237369"/>
            <a:chExt cx="5233670" cy="1345565"/>
          </a:xfrm>
        </p:grpSpPr>
        <p:sp>
          <p:nvSpPr>
            <p:cNvPr id="6" name="object 6"/>
            <p:cNvSpPr/>
            <p:nvPr/>
          </p:nvSpPr>
          <p:spPr>
            <a:xfrm>
              <a:off x="1534756" y="4293819"/>
              <a:ext cx="5231765" cy="288925"/>
            </a:xfrm>
            <a:custGeom>
              <a:avLst/>
              <a:gdLst/>
              <a:ahLst/>
              <a:cxnLst/>
              <a:rect l="l" t="t" r="r" b="b"/>
              <a:pathLst>
                <a:path w="5231765" h="288925">
                  <a:moveTo>
                    <a:pt x="5183352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5183352" y="288467"/>
                  </a:lnTo>
                  <a:lnTo>
                    <a:pt x="5202196" y="284747"/>
                  </a:lnTo>
                  <a:lnTo>
                    <a:pt x="5217437" y="274548"/>
                  </a:lnTo>
                  <a:lnTo>
                    <a:pt x="5227638" y="259310"/>
                  </a:lnTo>
                  <a:lnTo>
                    <a:pt x="5231358" y="240474"/>
                  </a:lnTo>
                  <a:lnTo>
                    <a:pt x="5231358" y="48475"/>
                  </a:lnTo>
                  <a:lnTo>
                    <a:pt x="5227638" y="29564"/>
                  </a:lnTo>
                  <a:lnTo>
                    <a:pt x="5217437" y="14160"/>
                  </a:lnTo>
                  <a:lnTo>
                    <a:pt x="5202196" y="3795"/>
                  </a:lnTo>
                  <a:lnTo>
                    <a:pt x="518335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020" y="4293819"/>
              <a:ext cx="5233035" cy="289560"/>
            </a:xfrm>
            <a:custGeom>
              <a:avLst/>
              <a:gdLst/>
              <a:ahLst/>
              <a:cxnLst/>
              <a:rect l="l" t="t" r="r" b="b"/>
              <a:pathLst>
                <a:path w="5233034" h="289560">
                  <a:moveTo>
                    <a:pt x="40686" y="287635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5184089" y="288950"/>
                  </a:lnTo>
                  <a:lnTo>
                    <a:pt x="5189372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86" y="287635"/>
                  </a:lnTo>
                  <a:close/>
                </a:path>
                <a:path w="5233034" h="289560">
                  <a:moveTo>
                    <a:pt x="5215425" y="276738"/>
                  </a:moveTo>
                  <a:lnTo>
                    <a:pt x="5204239" y="284056"/>
                  </a:lnTo>
                  <a:lnTo>
                    <a:pt x="5189372" y="287997"/>
                  </a:lnTo>
                  <a:lnTo>
                    <a:pt x="5184089" y="288467"/>
                  </a:lnTo>
                  <a:lnTo>
                    <a:pt x="5189372" y="288467"/>
                  </a:lnTo>
                  <a:lnTo>
                    <a:pt x="5194173" y="287997"/>
                  </a:lnTo>
                  <a:lnTo>
                    <a:pt x="5208367" y="282460"/>
                  </a:lnTo>
                  <a:lnTo>
                    <a:pt x="5215425" y="276738"/>
                  </a:lnTo>
                  <a:close/>
                </a:path>
                <a:path w="5233034" h="289560">
                  <a:moveTo>
                    <a:pt x="38335" y="287032"/>
                  </a:moveTo>
                  <a:lnTo>
                    <a:pt x="39611" y="287515"/>
                  </a:lnTo>
                  <a:lnTo>
                    <a:pt x="40686" y="287635"/>
                  </a:lnTo>
                  <a:lnTo>
                    <a:pt x="38335" y="287032"/>
                  </a:lnTo>
                  <a:close/>
                </a:path>
                <a:path w="5233034" h="289560">
                  <a:moveTo>
                    <a:pt x="25176" y="282047"/>
                  </a:moveTo>
                  <a:lnTo>
                    <a:pt x="29108" y="284663"/>
                  </a:lnTo>
                  <a:lnTo>
                    <a:pt x="38335" y="287032"/>
                  </a:lnTo>
                  <a:lnTo>
                    <a:pt x="25176" y="282047"/>
                  </a:lnTo>
                  <a:close/>
                </a:path>
                <a:path w="5233034" h="289560">
                  <a:moveTo>
                    <a:pt x="24901" y="281865"/>
                  </a:moveTo>
                  <a:lnTo>
                    <a:pt x="25086" y="282013"/>
                  </a:lnTo>
                  <a:lnTo>
                    <a:pt x="24901" y="281865"/>
                  </a:lnTo>
                  <a:close/>
                </a:path>
                <a:path w="5233034" h="289560">
                  <a:moveTo>
                    <a:pt x="13849" y="272967"/>
                  </a:moveTo>
                  <a:lnTo>
                    <a:pt x="16460" y="276248"/>
                  </a:lnTo>
                  <a:lnTo>
                    <a:pt x="24901" y="281865"/>
                  </a:lnTo>
                  <a:lnTo>
                    <a:pt x="13849" y="272967"/>
                  </a:lnTo>
                  <a:close/>
                </a:path>
                <a:path w="5233034" h="289560">
                  <a:moveTo>
                    <a:pt x="5216918" y="275527"/>
                  </a:moveTo>
                  <a:lnTo>
                    <a:pt x="5215425" y="276738"/>
                  </a:lnTo>
                  <a:lnTo>
                    <a:pt x="5216532" y="276013"/>
                  </a:lnTo>
                  <a:lnTo>
                    <a:pt x="5216918" y="275527"/>
                  </a:lnTo>
                  <a:close/>
                </a:path>
                <a:path w="5233034" h="289560">
                  <a:moveTo>
                    <a:pt x="5225356" y="264897"/>
                  </a:moveTo>
                  <a:lnTo>
                    <a:pt x="5216918" y="275527"/>
                  </a:lnTo>
                  <a:lnTo>
                    <a:pt x="5220059" y="272967"/>
                  </a:lnTo>
                  <a:lnTo>
                    <a:pt x="5225356" y="264897"/>
                  </a:lnTo>
                  <a:close/>
                </a:path>
                <a:path w="5233034" h="289560">
                  <a:moveTo>
                    <a:pt x="12932" y="271815"/>
                  </a:moveTo>
                  <a:lnTo>
                    <a:pt x="13500" y="272686"/>
                  </a:lnTo>
                  <a:lnTo>
                    <a:pt x="13849" y="272967"/>
                  </a:lnTo>
                  <a:lnTo>
                    <a:pt x="12932" y="271815"/>
                  </a:lnTo>
                  <a:close/>
                </a:path>
                <a:path w="5233034" h="289560">
                  <a:moveTo>
                    <a:pt x="5561" y="260505"/>
                  </a:moveTo>
                  <a:lnTo>
                    <a:pt x="6987" y="264345"/>
                  </a:lnTo>
                  <a:lnTo>
                    <a:pt x="12932" y="271815"/>
                  </a:lnTo>
                  <a:lnTo>
                    <a:pt x="5561" y="260505"/>
                  </a:lnTo>
                  <a:close/>
                </a:path>
                <a:path w="5233034" h="289560">
                  <a:moveTo>
                    <a:pt x="5225763" y="264277"/>
                  </a:moveTo>
                  <a:lnTo>
                    <a:pt x="5225356" y="264897"/>
                  </a:lnTo>
                  <a:lnTo>
                    <a:pt x="5225685" y="264482"/>
                  </a:lnTo>
                  <a:lnTo>
                    <a:pt x="5225763" y="264277"/>
                  </a:lnTo>
                  <a:close/>
                </a:path>
                <a:path w="5233034" h="289560">
                  <a:moveTo>
                    <a:pt x="5230613" y="251442"/>
                  </a:moveTo>
                  <a:lnTo>
                    <a:pt x="5225763" y="264277"/>
                  </a:lnTo>
                  <a:lnTo>
                    <a:pt x="5228239" y="260505"/>
                  </a:lnTo>
                  <a:lnTo>
                    <a:pt x="5230613" y="251442"/>
                  </a:lnTo>
                  <a:close/>
                </a:path>
                <a:path w="5233034" h="289560">
                  <a:moveTo>
                    <a:pt x="5127" y="259336"/>
                  </a:moveTo>
                  <a:lnTo>
                    <a:pt x="5371" y="260213"/>
                  </a:lnTo>
                  <a:lnTo>
                    <a:pt x="5561" y="260505"/>
                  </a:lnTo>
                  <a:lnTo>
                    <a:pt x="5127" y="259336"/>
                  </a:lnTo>
                  <a:close/>
                </a:path>
                <a:path w="5233034" h="289560">
                  <a:moveTo>
                    <a:pt x="518937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8491" y="11036"/>
                  </a:lnTo>
                  <a:lnTo>
                    <a:pt x="14655" y="13919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81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7" y="259336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43929" y="482"/>
                  </a:lnTo>
                  <a:lnTo>
                    <a:pt x="5191772" y="482"/>
                  </a:lnTo>
                  <a:lnTo>
                    <a:pt x="5189372" y="0"/>
                  </a:lnTo>
                  <a:close/>
                </a:path>
                <a:path w="5233034" h="289560">
                  <a:moveTo>
                    <a:pt x="5231230" y="249074"/>
                  </a:moveTo>
                  <a:lnTo>
                    <a:pt x="5230613" y="251442"/>
                  </a:lnTo>
                  <a:lnTo>
                    <a:pt x="5231130" y="250075"/>
                  </a:lnTo>
                  <a:lnTo>
                    <a:pt x="5231230" y="249074"/>
                  </a:lnTo>
                  <a:close/>
                </a:path>
                <a:path w="5233034" h="289560">
                  <a:moveTo>
                    <a:pt x="5231906" y="44470"/>
                  </a:moveTo>
                  <a:lnTo>
                    <a:pt x="5232095" y="48475"/>
                  </a:lnTo>
                  <a:lnTo>
                    <a:pt x="5232095" y="240474"/>
                  </a:lnTo>
                  <a:lnTo>
                    <a:pt x="5231230" y="249074"/>
                  </a:lnTo>
                  <a:lnTo>
                    <a:pt x="5232095" y="245757"/>
                  </a:lnTo>
                  <a:lnTo>
                    <a:pt x="5232577" y="240474"/>
                  </a:lnTo>
                  <a:lnTo>
                    <a:pt x="5232577" y="48475"/>
                  </a:lnTo>
                  <a:lnTo>
                    <a:pt x="5231906" y="44470"/>
                  </a:lnTo>
                  <a:close/>
                </a:path>
                <a:path w="5233034" h="289560">
                  <a:moveTo>
                    <a:pt x="5230133" y="33899"/>
                  </a:moveTo>
                  <a:lnTo>
                    <a:pt x="5231906" y="44470"/>
                  </a:lnTo>
                  <a:lnTo>
                    <a:pt x="5231625" y="38519"/>
                  </a:lnTo>
                  <a:lnTo>
                    <a:pt x="5230406" y="34505"/>
                  </a:lnTo>
                  <a:lnTo>
                    <a:pt x="5230133" y="33899"/>
                  </a:lnTo>
                  <a:close/>
                </a:path>
                <a:path w="5233034" h="289560">
                  <a:moveTo>
                    <a:pt x="5227343" y="27693"/>
                  </a:moveTo>
                  <a:lnTo>
                    <a:pt x="5230133" y="33899"/>
                  </a:lnTo>
                  <a:lnTo>
                    <a:pt x="5229952" y="32817"/>
                  </a:lnTo>
                  <a:lnTo>
                    <a:pt x="5227343" y="27693"/>
                  </a:lnTo>
                  <a:close/>
                </a:path>
                <a:path w="5233034" h="289560">
                  <a:moveTo>
                    <a:pt x="5225610" y="24288"/>
                  </a:moveTo>
                  <a:lnTo>
                    <a:pt x="5227343" y="27693"/>
                  </a:lnTo>
                  <a:lnTo>
                    <a:pt x="5226329" y="25438"/>
                  </a:lnTo>
                  <a:lnTo>
                    <a:pt x="5225610" y="24288"/>
                  </a:lnTo>
                  <a:close/>
                </a:path>
                <a:path w="5233034" h="289560">
                  <a:moveTo>
                    <a:pt x="5220353" y="16758"/>
                  </a:moveTo>
                  <a:lnTo>
                    <a:pt x="5221058" y="17767"/>
                  </a:lnTo>
                  <a:lnTo>
                    <a:pt x="5223929" y="21602"/>
                  </a:lnTo>
                  <a:lnTo>
                    <a:pt x="5225610" y="24288"/>
                  </a:lnTo>
                  <a:lnTo>
                    <a:pt x="5223211" y="19577"/>
                  </a:lnTo>
                  <a:lnTo>
                    <a:pt x="5220353" y="16758"/>
                  </a:lnTo>
                  <a:close/>
                </a:path>
                <a:path w="5233034" h="289560">
                  <a:moveTo>
                    <a:pt x="5212915" y="9425"/>
                  </a:moveTo>
                  <a:lnTo>
                    <a:pt x="5220353" y="16758"/>
                  </a:lnTo>
                  <a:lnTo>
                    <a:pt x="5217655" y="12903"/>
                  </a:lnTo>
                  <a:lnTo>
                    <a:pt x="5212915" y="9425"/>
                  </a:lnTo>
                  <a:close/>
                </a:path>
                <a:path w="5233034" h="289560">
                  <a:moveTo>
                    <a:pt x="5212311" y="8981"/>
                  </a:moveTo>
                  <a:lnTo>
                    <a:pt x="5212915" y="9425"/>
                  </a:lnTo>
                  <a:lnTo>
                    <a:pt x="5212632" y="9145"/>
                  </a:lnTo>
                  <a:lnTo>
                    <a:pt x="5212311" y="8981"/>
                  </a:lnTo>
                  <a:close/>
                </a:path>
                <a:path w="5233034" h="289560">
                  <a:moveTo>
                    <a:pt x="5203843" y="4653"/>
                  </a:moveTo>
                  <a:lnTo>
                    <a:pt x="5212311" y="8981"/>
                  </a:lnTo>
                  <a:lnTo>
                    <a:pt x="5208447" y="6146"/>
                  </a:lnTo>
                  <a:lnTo>
                    <a:pt x="5203843" y="4653"/>
                  </a:lnTo>
                  <a:close/>
                </a:path>
                <a:path w="5233034" h="289560">
                  <a:moveTo>
                    <a:pt x="5191772" y="482"/>
                  </a:moveTo>
                  <a:lnTo>
                    <a:pt x="5189372" y="482"/>
                  </a:lnTo>
                  <a:lnTo>
                    <a:pt x="5193690" y="1447"/>
                  </a:lnTo>
                  <a:lnTo>
                    <a:pt x="5198491" y="2400"/>
                  </a:lnTo>
                  <a:lnTo>
                    <a:pt x="5202809" y="4318"/>
                  </a:lnTo>
                  <a:lnTo>
                    <a:pt x="5203843" y="4653"/>
                  </a:lnTo>
                  <a:lnTo>
                    <a:pt x="5198491" y="1917"/>
                  </a:lnTo>
                  <a:lnTo>
                    <a:pt x="5194173" y="965"/>
                  </a:lnTo>
                  <a:lnTo>
                    <a:pt x="519177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274" y="3765829"/>
              <a:ext cx="2517775" cy="288925"/>
            </a:xfrm>
            <a:custGeom>
              <a:avLst/>
              <a:gdLst/>
              <a:ahLst/>
              <a:cxnLst/>
              <a:rect l="l" t="t" r="r" b="b"/>
              <a:pathLst>
                <a:path w="2517775" h="288925">
                  <a:moveTo>
                    <a:pt x="2469045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2469045" y="288467"/>
                  </a:lnTo>
                  <a:lnTo>
                    <a:pt x="2487956" y="284747"/>
                  </a:lnTo>
                  <a:lnTo>
                    <a:pt x="2503360" y="274548"/>
                  </a:lnTo>
                  <a:lnTo>
                    <a:pt x="2513725" y="259310"/>
                  </a:lnTo>
                  <a:lnTo>
                    <a:pt x="2517521" y="240474"/>
                  </a:lnTo>
                  <a:lnTo>
                    <a:pt x="2517521" y="48475"/>
                  </a:lnTo>
                  <a:lnTo>
                    <a:pt x="2513725" y="29564"/>
                  </a:lnTo>
                  <a:lnTo>
                    <a:pt x="2503360" y="14160"/>
                  </a:lnTo>
                  <a:lnTo>
                    <a:pt x="2487956" y="3795"/>
                  </a:lnTo>
                  <a:lnTo>
                    <a:pt x="246904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3537" y="3765829"/>
              <a:ext cx="2519045" cy="289560"/>
            </a:xfrm>
            <a:custGeom>
              <a:avLst/>
              <a:gdLst/>
              <a:ahLst/>
              <a:cxnLst/>
              <a:rect l="l" t="t" r="r" b="b"/>
              <a:pathLst>
                <a:path w="2519045" h="289560">
                  <a:moveTo>
                    <a:pt x="40678" y="287634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2470264" y="288950"/>
                  </a:lnTo>
                  <a:lnTo>
                    <a:pt x="2475122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78" y="287634"/>
                  </a:lnTo>
                  <a:close/>
                </a:path>
                <a:path w="2519045" h="289560">
                  <a:moveTo>
                    <a:pt x="2489462" y="284261"/>
                  </a:moveTo>
                  <a:lnTo>
                    <a:pt x="2475052" y="287997"/>
                  </a:lnTo>
                  <a:lnTo>
                    <a:pt x="2470264" y="288467"/>
                  </a:lnTo>
                  <a:lnTo>
                    <a:pt x="2475122" y="288467"/>
                  </a:lnTo>
                  <a:lnTo>
                    <a:pt x="2479852" y="287997"/>
                  </a:lnTo>
                  <a:lnTo>
                    <a:pt x="2489462" y="284261"/>
                  </a:lnTo>
                  <a:close/>
                </a:path>
                <a:path w="2519045" h="289560">
                  <a:moveTo>
                    <a:pt x="38352" y="287038"/>
                  </a:moveTo>
                  <a:lnTo>
                    <a:pt x="39611" y="287515"/>
                  </a:lnTo>
                  <a:lnTo>
                    <a:pt x="40678" y="287634"/>
                  </a:lnTo>
                  <a:lnTo>
                    <a:pt x="38352" y="287038"/>
                  </a:lnTo>
                  <a:close/>
                </a:path>
                <a:path w="2519045" h="289560">
                  <a:moveTo>
                    <a:pt x="25158" y="282040"/>
                  </a:moveTo>
                  <a:lnTo>
                    <a:pt x="29108" y="284669"/>
                  </a:lnTo>
                  <a:lnTo>
                    <a:pt x="38352" y="287038"/>
                  </a:lnTo>
                  <a:lnTo>
                    <a:pt x="25158" y="282040"/>
                  </a:lnTo>
                  <a:close/>
                </a:path>
                <a:path w="2519045" h="289560">
                  <a:moveTo>
                    <a:pt x="2489736" y="284155"/>
                  </a:moveTo>
                  <a:lnTo>
                    <a:pt x="2489462" y="284261"/>
                  </a:lnTo>
                  <a:lnTo>
                    <a:pt x="2489647" y="284213"/>
                  </a:lnTo>
                  <a:close/>
                </a:path>
                <a:path w="2519045" h="289560">
                  <a:moveTo>
                    <a:pt x="2511533" y="264343"/>
                  </a:moveTo>
                  <a:lnTo>
                    <a:pt x="2502204" y="275947"/>
                  </a:lnTo>
                  <a:lnTo>
                    <a:pt x="2489736" y="284155"/>
                  </a:lnTo>
                  <a:lnTo>
                    <a:pt x="2494431" y="282330"/>
                  </a:lnTo>
                  <a:lnTo>
                    <a:pt x="2505870" y="273059"/>
                  </a:lnTo>
                  <a:lnTo>
                    <a:pt x="2511533" y="264343"/>
                  </a:lnTo>
                  <a:close/>
                </a:path>
                <a:path w="2519045" h="289560">
                  <a:moveTo>
                    <a:pt x="24938" y="281894"/>
                  </a:moveTo>
                  <a:lnTo>
                    <a:pt x="25086" y="282013"/>
                  </a:lnTo>
                  <a:lnTo>
                    <a:pt x="24938" y="281894"/>
                  </a:lnTo>
                  <a:close/>
                </a:path>
                <a:path w="2519045" h="289560">
                  <a:moveTo>
                    <a:pt x="13840" y="272960"/>
                  </a:moveTo>
                  <a:lnTo>
                    <a:pt x="16460" y="276253"/>
                  </a:lnTo>
                  <a:lnTo>
                    <a:pt x="24938" y="281894"/>
                  </a:lnTo>
                  <a:lnTo>
                    <a:pt x="13840" y="272960"/>
                  </a:lnTo>
                  <a:close/>
                </a:path>
                <a:path w="2519045" h="289560">
                  <a:moveTo>
                    <a:pt x="12945" y="271835"/>
                  </a:moveTo>
                  <a:lnTo>
                    <a:pt x="13500" y="272686"/>
                  </a:lnTo>
                  <a:lnTo>
                    <a:pt x="13840" y="272960"/>
                  </a:lnTo>
                  <a:lnTo>
                    <a:pt x="12945" y="271835"/>
                  </a:lnTo>
                  <a:close/>
                </a:path>
                <a:path w="2519045" h="289560">
                  <a:moveTo>
                    <a:pt x="5560" y="260504"/>
                  </a:moveTo>
                  <a:lnTo>
                    <a:pt x="6987" y="264346"/>
                  </a:lnTo>
                  <a:lnTo>
                    <a:pt x="12945" y="271835"/>
                  </a:lnTo>
                  <a:lnTo>
                    <a:pt x="5560" y="260504"/>
                  </a:lnTo>
                  <a:close/>
                </a:path>
                <a:path w="2519045" h="289560">
                  <a:moveTo>
                    <a:pt x="2517945" y="46379"/>
                  </a:moveTo>
                  <a:lnTo>
                    <a:pt x="2517775" y="48475"/>
                  </a:lnTo>
                  <a:lnTo>
                    <a:pt x="2517679" y="245757"/>
                  </a:lnTo>
                  <a:lnTo>
                    <a:pt x="2516822" y="250075"/>
                  </a:lnTo>
                  <a:lnTo>
                    <a:pt x="2511651" y="264160"/>
                  </a:lnTo>
                  <a:lnTo>
                    <a:pt x="2513901" y="260698"/>
                  </a:lnTo>
                  <a:lnTo>
                    <a:pt x="2518257" y="245757"/>
                  </a:lnTo>
                  <a:lnTo>
                    <a:pt x="2518257" y="48475"/>
                  </a:lnTo>
                  <a:lnTo>
                    <a:pt x="2517945" y="46379"/>
                  </a:lnTo>
                  <a:close/>
                </a:path>
                <a:path w="2519045" h="289560">
                  <a:moveTo>
                    <a:pt x="5128" y="259340"/>
                  </a:moveTo>
                  <a:lnTo>
                    <a:pt x="5371" y="260213"/>
                  </a:lnTo>
                  <a:lnTo>
                    <a:pt x="5560" y="260504"/>
                  </a:lnTo>
                  <a:lnTo>
                    <a:pt x="5128" y="259340"/>
                  </a:lnTo>
                  <a:close/>
                </a:path>
                <a:path w="2519045" h="289560">
                  <a:moveTo>
                    <a:pt x="2475052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81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8" y="259340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2477452" y="482"/>
                  </a:lnTo>
                  <a:lnTo>
                    <a:pt x="2475052" y="0"/>
                  </a:lnTo>
                  <a:close/>
                </a:path>
                <a:path w="2519045" h="289560">
                  <a:moveTo>
                    <a:pt x="2516113" y="34054"/>
                  </a:moveTo>
                  <a:lnTo>
                    <a:pt x="2517945" y="46379"/>
                  </a:lnTo>
                  <a:lnTo>
                    <a:pt x="2518435" y="40373"/>
                  </a:lnTo>
                  <a:lnTo>
                    <a:pt x="2516113" y="34054"/>
                  </a:lnTo>
                  <a:close/>
                </a:path>
                <a:path w="2519045" h="289560">
                  <a:moveTo>
                    <a:pt x="2514060" y="29537"/>
                  </a:moveTo>
                  <a:lnTo>
                    <a:pt x="2515565" y="32562"/>
                  </a:lnTo>
                  <a:lnTo>
                    <a:pt x="2516113" y="34054"/>
                  </a:lnTo>
                  <a:lnTo>
                    <a:pt x="2515996" y="33268"/>
                  </a:lnTo>
                  <a:lnTo>
                    <a:pt x="2514060" y="29537"/>
                  </a:lnTo>
                  <a:close/>
                </a:path>
                <a:path w="2519045" h="289560">
                  <a:moveTo>
                    <a:pt x="2511504" y="24611"/>
                  </a:moveTo>
                  <a:lnTo>
                    <a:pt x="2514060" y="29537"/>
                  </a:lnTo>
                  <a:lnTo>
                    <a:pt x="2512021" y="25438"/>
                  </a:lnTo>
                  <a:lnTo>
                    <a:pt x="2511504" y="24611"/>
                  </a:lnTo>
                  <a:close/>
                </a:path>
                <a:path w="2519045" h="289560">
                  <a:moveTo>
                    <a:pt x="2506022" y="16743"/>
                  </a:moveTo>
                  <a:lnTo>
                    <a:pt x="2506738" y="17767"/>
                  </a:lnTo>
                  <a:lnTo>
                    <a:pt x="2509621" y="21602"/>
                  </a:lnTo>
                  <a:lnTo>
                    <a:pt x="2511504" y="24611"/>
                  </a:lnTo>
                  <a:lnTo>
                    <a:pt x="2508911" y="19615"/>
                  </a:lnTo>
                  <a:lnTo>
                    <a:pt x="2506022" y="16743"/>
                  </a:lnTo>
                  <a:close/>
                </a:path>
                <a:path w="2519045" h="289560">
                  <a:moveTo>
                    <a:pt x="2498817" y="9583"/>
                  </a:moveTo>
                  <a:lnTo>
                    <a:pt x="2506022" y="16743"/>
                  </a:lnTo>
                  <a:lnTo>
                    <a:pt x="2503335" y="12903"/>
                  </a:lnTo>
                  <a:lnTo>
                    <a:pt x="2498817" y="9583"/>
                  </a:lnTo>
                  <a:close/>
                </a:path>
                <a:path w="2519045" h="289560">
                  <a:moveTo>
                    <a:pt x="2497077" y="8305"/>
                  </a:moveTo>
                  <a:lnTo>
                    <a:pt x="2498817" y="9583"/>
                  </a:lnTo>
                  <a:lnTo>
                    <a:pt x="2497981" y="8753"/>
                  </a:lnTo>
                  <a:lnTo>
                    <a:pt x="2497077" y="8305"/>
                  </a:lnTo>
                  <a:close/>
                </a:path>
                <a:path w="2519045" h="289560">
                  <a:moveTo>
                    <a:pt x="2490028" y="4813"/>
                  </a:moveTo>
                  <a:lnTo>
                    <a:pt x="2497077" y="8305"/>
                  </a:lnTo>
                  <a:lnTo>
                    <a:pt x="2494140" y="6146"/>
                  </a:lnTo>
                  <a:lnTo>
                    <a:pt x="2490028" y="4813"/>
                  </a:lnTo>
                  <a:close/>
                </a:path>
                <a:path w="2519045" h="289560">
                  <a:moveTo>
                    <a:pt x="2477452" y="482"/>
                  </a:moveTo>
                  <a:lnTo>
                    <a:pt x="2475052" y="482"/>
                  </a:lnTo>
                  <a:lnTo>
                    <a:pt x="2479852" y="1447"/>
                  </a:lnTo>
                  <a:lnTo>
                    <a:pt x="2484183" y="2400"/>
                  </a:lnTo>
                  <a:lnTo>
                    <a:pt x="2488501" y="4318"/>
                  </a:lnTo>
                  <a:lnTo>
                    <a:pt x="2490028" y="4813"/>
                  </a:lnTo>
                  <a:lnTo>
                    <a:pt x="2484183" y="1917"/>
                  </a:lnTo>
                  <a:lnTo>
                    <a:pt x="2479852" y="965"/>
                  </a:lnTo>
                  <a:lnTo>
                    <a:pt x="2477452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8122" y="3237369"/>
              <a:ext cx="4394835" cy="288925"/>
            </a:xfrm>
            <a:custGeom>
              <a:avLst/>
              <a:gdLst/>
              <a:ahLst/>
              <a:cxnLst/>
              <a:rect l="l" t="t" r="r" b="b"/>
              <a:pathLst>
                <a:path w="4394835" h="288925">
                  <a:moveTo>
                    <a:pt x="4346740" y="0"/>
                  </a:moveTo>
                  <a:lnTo>
                    <a:pt x="47993" y="0"/>
                  </a:lnTo>
                  <a:lnTo>
                    <a:pt x="29355" y="3795"/>
                  </a:lnTo>
                  <a:lnTo>
                    <a:pt x="14095" y="14160"/>
                  </a:lnTo>
                  <a:lnTo>
                    <a:pt x="378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85" y="259310"/>
                  </a:lnTo>
                  <a:lnTo>
                    <a:pt x="14095" y="274548"/>
                  </a:lnTo>
                  <a:lnTo>
                    <a:pt x="29355" y="284747"/>
                  </a:lnTo>
                  <a:lnTo>
                    <a:pt x="47993" y="288467"/>
                  </a:lnTo>
                  <a:lnTo>
                    <a:pt x="4346740" y="288467"/>
                  </a:lnTo>
                  <a:lnTo>
                    <a:pt x="4365576" y="284747"/>
                  </a:lnTo>
                  <a:lnTo>
                    <a:pt x="4380814" y="274548"/>
                  </a:lnTo>
                  <a:lnTo>
                    <a:pt x="4391013" y="259310"/>
                  </a:lnTo>
                  <a:lnTo>
                    <a:pt x="4394733" y="240474"/>
                  </a:lnTo>
                  <a:lnTo>
                    <a:pt x="4394733" y="48475"/>
                  </a:lnTo>
                  <a:lnTo>
                    <a:pt x="4391013" y="29564"/>
                  </a:lnTo>
                  <a:lnTo>
                    <a:pt x="4380814" y="14160"/>
                  </a:lnTo>
                  <a:lnTo>
                    <a:pt x="4365576" y="3795"/>
                  </a:lnTo>
                  <a:lnTo>
                    <a:pt x="434674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7639" y="3237369"/>
              <a:ext cx="4396105" cy="289560"/>
            </a:xfrm>
            <a:custGeom>
              <a:avLst/>
              <a:gdLst/>
              <a:ahLst/>
              <a:cxnLst/>
              <a:rect l="l" t="t" r="r" b="b"/>
              <a:pathLst>
                <a:path w="4396105" h="289560">
                  <a:moveTo>
                    <a:pt x="40544" y="287680"/>
                  </a:moveTo>
                  <a:lnTo>
                    <a:pt x="43675" y="288467"/>
                  </a:lnTo>
                  <a:lnTo>
                    <a:pt x="48475" y="288950"/>
                  </a:lnTo>
                  <a:lnTo>
                    <a:pt x="4347222" y="288950"/>
                  </a:lnTo>
                  <a:lnTo>
                    <a:pt x="4352505" y="288467"/>
                  </a:lnTo>
                  <a:lnTo>
                    <a:pt x="48475" y="288467"/>
                  </a:lnTo>
                  <a:lnTo>
                    <a:pt x="40544" y="287680"/>
                  </a:lnTo>
                  <a:close/>
                </a:path>
                <a:path w="4396105" h="289560">
                  <a:moveTo>
                    <a:pt x="4367280" y="284079"/>
                  </a:moveTo>
                  <a:lnTo>
                    <a:pt x="4352505" y="287997"/>
                  </a:lnTo>
                  <a:lnTo>
                    <a:pt x="4347222" y="288467"/>
                  </a:lnTo>
                  <a:lnTo>
                    <a:pt x="4352505" y="288467"/>
                  </a:lnTo>
                  <a:lnTo>
                    <a:pt x="4357306" y="287997"/>
                  </a:lnTo>
                  <a:lnTo>
                    <a:pt x="4367280" y="284079"/>
                  </a:lnTo>
                  <a:close/>
                </a:path>
                <a:path w="4396105" h="289560">
                  <a:moveTo>
                    <a:pt x="36885" y="286761"/>
                  </a:moveTo>
                  <a:lnTo>
                    <a:pt x="38874" y="287515"/>
                  </a:lnTo>
                  <a:lnTo>
                    <a:pt x="40544" y="287680"/>
                  </a:lnTo>
                  <a:lnTo>
                    <a:pt x="36885" y="286761"/>
                  </a:lnTo>
                  <a:close/>
                </a:path>
                <a:path w="4396105" h="289560">
                  <a:moveTo>
                    <a:pt x="24951" y="282237"/>
                  </a:moveTo>
                  <a:lnTo>
                    <a:pt x="28763" y="284719"/>
                  </a:lnTo>
                  <a:lnTo>
                    <a:pt x="36885" y="286761"/>
                  </a:lnTo>
                  <a:lnTo>
                    <a:pt x="24951" y="282237"/>
                  </a:lnTo>
                  <a:close/>
                </a:path>
                <a:path w="4396105" h="289560">
                  <a:moveTo>
                    <a:pt x="4378369" y="276859"/>
                  </a:moveTo>
                  <a:lnTo>
                    <a:pt x="4367409" y="284029"/>
                  </a:lnTo>
                  <a:lnTo>
                    <a:pt x="4371484" y="282428"/>
                  </a:lnTo>
                  <a:lnTo>
                    <a:pt x="4378369" y="276859"/>
                  </a:lnTo>
                  <a:close/>
                </a:path>
                <a:path w="4396105" h="289560">
                  <a:moveTo>
                    <a:pt x="24429" y="281897"/>
                  </a:moveTo>
                  <a:lnTo>
                    <a:pt x="24767" y="282167"/>
                  </a:lnTo>
                  <a:lnTo>
                    <a:pt x="24951" y="282237"/>
                  </a:lnTo>
                  <a:lnTo>
                    <a:pt x="24429" y="281897"/>
                  </a:lnTo>
                  <a:close/>
                </a:path>
                <a:path w="4396105" h="289560">
                  <a:moveTo>
                    <a:pt x="13390" y="273075"/>
                  </a:moveTo>
                  <a:lnTo>
                    <a:pt x="16208" y="276542"/>
                  </a:lnTo>
                  <a:lnTo>
                    <a:pt x="24429" y="281897"/>
                  </a:lnTo>
                  <a:lnTo>
                    <a:pt x="13390" y="273075"/>
                  </a:lnTo>
                  <a:close/>
                </a:path>
                <a:path w="4396105" h="289560">
                  <a:moveTo>
                    <a:pt x="4380105" y="275454"/>
                  </a:moveTo>
                  <a:lnTo>
                    <a:pt x="4378369" y="276859"/>
                  </a:lnTo>
                  <a:lnTo>
                    <a:pt x="4379661" y="276013"/>
                  </a:lnTo>
                  <a:lnTo>
                    <a:pt x="4380105" y="275454"/>
                  </a:lnTo>
                  <a:close/>
                </a:path>
                <a:path w="4396105" h="289560">
                  <a:moveTo>
                    <a:pt x="4388482" y="264904"/>
                  </a:moveTo>
                  <a:lnTo>
                    <a:pt x="4380105" y="275454"/>
                  </a:lnTo>
                  <a:lnTo>
                    <a:pt x="4383166" y="272978"/>
                  </a:lnTo>
                  <a:lnTo>
                    <a:pt x="4388482" y="264904"/>
                  </a:lnTo>
                  <a:close/>
                </a:path>
                <a:path w="4396105" h="289560">
                  <a:moveTo>
                    <a:pt x="12511" y="271993"/>
                  </a:moveTo>
                  <a:lnTo>
                    <a:pt x="13050" y="272803"/>
                  </a:lnTo>
                  <a:lnTo>
                    <a:pt x="13390" y="273075"/>
                  </a:lnTo>
                  <a:lnTo>
                    <a:pt x="12511" y="271993"/>
                  </a:lnTo>
                  <a:close/>
                </a:path>
                <a:path w="4396105" h="289560">
                  <a:moveTo>
                    <a:pt x="5099" y="260858"/>
                  </a:moveTo>
                  <a:lnTo>
                    <a:pt x="6706" y="264850"/>
                  </a:lnTo>
                  <a:lnTo>
                    <a:pt x="12511" y="271993"/>
                  </a:lnTo>
                  <a:lnTo>
                    <a:pt x="5099" y="260858"/>
                  </a:lnTo>
                  <a:close/>
                </a:path>
                <a:path w="4396105" h="289560">
                  <a:moveTo>
                    <a:pt x="4388894" y="264278"/>
                  </a:moveTo>
                  <a:lnTo>
                    <a:pt x="4388482" y="264904"/>
                  </a:lnTo>
                  <a:lnTo>
                    <a:pt x="4388817" y="264482"/>
                  </a:lnTo>
                  <a:lnTo>
                    <a:pt x="4388894" y="264278"/>
                  </a:lnTo>
                  <a:close/>
                </a:path>
                <a:path w="4396105" h="289560">
                  <a:moveTo>
                    <a:pt x="4393728" y="251491"/>
                  </a:moveTo>
                  <a:lnTo>
                    <a:pt x="4388894" y="264278"/>
                  </a:lnTo>
                  <a:lnTo>
                    <a:pt x="4391396" y="260478"/>
                  </a:lnTo>
                  <a:lnTo>
                    <a:pt x="4393728" y="251491"/>
                  </a:lnTo>
                  <a:close/>
                </a:path>
                <a:path w="4396105" h="289560">
                  <a:moveTo>
                    <a:pt x="4521" y="259422"/>
                  </a:moveTo>
                  <a:lnTo>
                    <a:pt x="4765" y="260356"/>
                  </a:lnTo>
                  <a:lnTo>
                    <a:pt x="5099" y="260858"/>
                  </a:lnTo>
                  <a:lnTo>
                    <a:pt x="4521" y="259422"/>
                  </a:lnTo>
                  <a:close/>
                </a:path>
                <a:path w="4396105" h="289560">
                  <a:moveTo>
                    <a:pt x="4352505" y="0"/>
                  </a:moveTo>
                  <a:lnTo>
                    <a:pt x="43675" y="0"/>
                  </a:lnTo>
                  <a:lnTo>
                    <a:pt x="34074" y="1917"/>
                  </a:lnTo>
                  <a:lnTo>
                    <a:pt x="29756" y="3848"/>
                  </a:lnTo>
                  <a:lnTo>
                    <a:pt x="23736" y="5842"/>
                  </a:lnTo>
                  <a:lnTo>
                    <a:pt x="253" y="40500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482" y="245757"/>
                  </a:lnTo>
                  <a:lnTo>
                    <a:pt x="952" y="250558"/>
                  </a:lnTo>
                  <a:lnTo>
                    <a:pt x="4521" y="259422"/>
                  </a:lnTo>
                  <a:lnTo>
                    <a:pt x="952" y="245757"/>
                  </a:lnTo>
                  <a:lnTo>
                    <a:pt x="482" y="240474"/>
                  </a:lnTo>
                  <a:lnTo>
                    <a:pt x="482" y="48475"/>
                  </a:lnTo>
                  <a:lnTo>
                    <a:pt x="3139" y="32913"/>
                  </a:lnTo>
                  <a:lnTo>
                    <a:pt x="9758" y="19965"/>
                  </a:lnTo>
                  <a:lnTo>
                    <a:pt x="20136" y="9754"/>
                  </a:lnTo>
                  <a:lnTo>
                    <a:pt x="34074" y="2400"/>
                  </a:lnTo>
                  <a:lnTo>
                    <a:pt x="43675" y="482"/>
                  </a:lnTo>
                  <a:lnTo>
                    <a:pt x="4354906" y="482"/>
                  </a:lnTo>
                  <a:lnTo>
                    <a:pt x="4352505" y="0"/>
                  </a:lnTo>
                  <a:close/>
                </a:path>
                <a:path w="4396105" h="289560">
                  <a:moveTo>
                    <a:pt x="4394367" y="249028"/>
                  </a:moveTo>
                  <a:lnTo>
                    <a:pt x="4393728" y="251491"/>
                  </a:lnTo>
                  <a:lnTo>
                    <a:pt x="4394263" y="250075"/>
                  </a:lnTo>
                  <a:lnTo>
                    <a:pt x="4394367" y="249028"/>
                  </a:lnTo>
                  <a:close/>
                </a:path>
                <a:path w="4396105" h="289560">
                  <a:moveTo>
                    <a:pt x="4395047" y="44450"/>
                  </a:moveTo>
                  <a:lnTo>
                    <a:pt x="4395216" y="48475"/>
                  </a:lnTo>
                  <a:lnTo>
                    <a:pt x="4395216" y="240474"/>
                  </a:lnTo>
                  <a:lnTo>
                    <a:pt x="4394367" y="249028"/>
                  </a:lnTo>
                  <a:lnTo>
                    <a:pt x="4395216" y="245757"/>
                  </a:lnTo>
                  <a:lnTo>
                    <a:pt x="4395698" y="240474"/>
                  </a:lnTo>
                  <a:lnTo>
                    <a:pt x="4395698" y="48475"/>
                  </a:lnTo>
                  <a:lnTo>
                    <a:pt x="4395047" y="44450"/>
                  </a:lnTo>
                  <a:close/>
                </a:path>
                <a:path w="4396105" h="289560">
                  <a:moveTo>
                    <a:pt x="4393309" y="33702"/>
                  </a:moveTo>
                  <a:lnTo>
                    <a:pt x="4395047" y="44450"/>
                  </a:lnTo>
                  <a:lnTo>
                    <a:pt x="4394835" y="39370"/>
                  </a:lnTo>
                  <a:lnTo>
                    <a:pt x="4393309" y="33702"/>
                  </a:lnTo>
                  <a:close/>
                </a:path>
                <a:path w="4396105" h="289560">
                  <a:moveTo>
                    <a:pt x="4391495" y="29804"/>
                  </a:moveTo>
                  <a:lnTo>
                    <a:pt x="4393309" y="33702"/>
                  </a:lnTo>
                  <a:lnTo>
                    <a:pt x="4393210" y="33091"/>
                  </a:lnTo>
                  <a:lnTo>
                    <a:pt x="4391495" y="29804"/>
                  </a:lnTo>
                  <a:close/>
                </a:path>
                <a:path w="4396105" h="289560">
                  <a:moveTo>
                    <a:pt x="4387977" y="23064"/>
                  </a:moveTo>
                  <a:lnTo>
                    <a:pt x="4391495" y="29804"/>
                  </a:lnTo>
                  <a:lnTo>
                    <a:pt x="4389462" y="25438"/>
                  </a:lnTo>
                  <a:lnTo>
                    <a:pt x="4387977" y="23064"/>
                  </a:lnTo>
                  <a:close/>
                </a:path>
                <a:path w="4396105" h="289560">
                  <a:moveTo>
                    <a:pt x="4383995" y="17503"/>
                  </a:moveTo>
                  <a:lnTo>
                    <a:pt x="4387062" y="21602"/>
                  </a:lnTo>
                  <a:lnTo>
                    <a:pt x="4387977" y="23064"/>
                  </a:lnTo>
                  <a:lnTo>
                    <a:pt x="4386224" y="19705"/>
                  </a:lnTo>
                  <a:lnTo>
                    <a:pt x="4383995" y="17503"/>
                  </a:lnTo>
                  <a:close/>
                </a:path>
                <a:path w="4396105" h="289560">
                  <a:moveTo>
                    <a:pt x="4366820" y="4602"/>
                  </a:moveTo>
                  <a:lnTo>
                    <a:pt x="4375456" y="9065"/>
                  </a:lnTo>
                  <a:lnTo>
                    <a:pt x="4383995" y="17503"/>
                  </a:lnTo>
                  <a:lnTo>
                    <a:pt x="4380788" y="12903"/>
                  </a:lnTo>
                  <a:lnTo>
                    <a:pt x="4371581" y="6146"/>
                  </a:lnTo>
                  <a:lnTo>
                    <a:pt x="4366820" y="4602"/>
                  </a:lnTo>
                  <a:close/>
                </a:path>
                <a:path w="4396105" h="289560">
                  <a:moveTo>
                    <a:pt x="4354906" y="482"/>
                  </a:moveTo>
                  <a:lnTo>
                    <a:pt x="4352023" y="482"/>
                  </a:lnTo>
                  <a:lnTo>
                    <a:pt x="4361624" y="2400"/>
                  </a:lnTo>
                  <a:lnTo>
                    <a:pt x="4365942" y="4318"/>
                  </a:lnTo>
                  <a:lnTo>
                    <a:pt x="4366820" y="4602"/>
                  </a:lnTo>
                  <a:lnTo>
                    <a:pt x="4361624" y="1917"/>
                  </a:lnTo>
                  <a:lnTo>
                    <a:pt x="4357306" y="965"/>
                  </a:lnTo>
                  <a:lnTo>
                    <a:pt x="4354906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4835" y="3241470"/>
            <a:ext cx="3714115" cy="1322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latin typeface="Arial"/>
                <a:cs typeface="Arial"/>
              </a:rPr>
              <a:t>MapReduce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550" b="1" spc="15" dirty="0">
                <a:latin typeface="Arial"/>
                <a:cs typeface="Arial"/>
              </a:rPr>
              <a:t>HBase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550" b="1" spc="15" dirty="0">
                <a:latin typeface="Arial"/>
                <a:cs typeface="Arial"/>
              </a:rPr>
              <a:t>Hadoop </a:t>
            </a:r>
            <a:r>
              <a:rPr sz="1550" b="1" spc="10" dirty="0">
                <a:latin typeface="Arial"/>
                <a:cs typeface="Arial"/>
              </a:rPr>
              <a:t>Distributed FileSystem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(HDFS)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33537" y="2661869"/>
            <a:ext cx="1598930" cy="289560"/>
            <a:chOff x="1533537" y="2661869"/>
            <a:chExt cx="1598930" cy="289560"/>
          </a:xfrm>
        </p:grpSpPr>
        <p:sp>
          <p:nvSpPr>
            <p:cNvPr id="14" name="object 14"/>
            <p:cNvSpPr/>
            <p:nvPr/>
          </p:nvSpPr>
          <p:spPr>
            <a:xfrm>
              <a:off x="1534274" y="2661869"/>
              <a:ext cx="1597660" cy="288925"/>
            </a:xfrm>
            <a:custGeom>
              <a:avLst/>
              <a:gdLst/>
              <a:ahLst/>
              <a:cxnLst/>
              <a:rect l="l" t="t" r="r" b="b"/>
              <a:pathLst>
                <a:path w="1597660" h="288925">
                  <a:moveTo>
                    <a:pt x="1549387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1549387" y="288467"/>
                  </a:lnTo>
                  <a:lnTo>
                    <a:pt x="1568027" y="284747"/>
                  </a:lnTo>
                  <a:lnTo>
                    <a:pt x="1583291" y="274548"/>
                  </a:lnTo>
                  <a:lnTo>
                    <a:pt x="1593605" y="259310"/>
                  </a:lnTo>
                  <a:lnTo>
                    <a:pt x="1597393" y="240474"/>
                  </a:lnTo>
                  <a:lnTo>
                    <a:pt x="1597393" y="48475"/>
                  </a:lnTo>
                  <a:lnTo>
                    <a:pt x="1593605" y="29564"/>
                  </a:lnTo>
                  <a:lnTo>
                    <a:pt x="1583291" y="14160"/>
                  </a:lnTo>
                  <a:lnTo>
                    <a:pt x="1568027" y="3795"/>
                  </a:lnTo>
                  <a:lnTo>
                    <a:pt x="154938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3537" y="2661869"/>
              <a:ext cx="1598930" cy="289560"/>
            </a:xfrm>
            <a:custGeom>
              <a:avLst/>
              <a:gdLst/>
              <a:ahLst/>
              <a:cxnLst/>
              <a:rect l="l" t="t" r="r" b="b"/>
              <a:pathLst>
                <a:path w="1598930" h="289560">
                  <a:moveTo>
                    <a:pt x="40686" y="287635"/>
                  </a:moveTo>
                  <a:lnTo>
                    <a:pt x="43929" y="288467"/>
                  </a:lnTo>
                  <a:lnTo>
                    <a:pt x="49212" y="288950"/>
                  </a:lnTo>
                  <a:lnTo>
                    <a:pt x="1550123" y="288950"/>
                  </a:lnTo>
                  <a:lnTo>
                    <a:pt x="1554988" y="288467"/>
                  </a:lnTo>
                  <a:lnTo>
                    <a:pt x="49212" y="288467"/>
                  </a:lnTo>
                  <a:lnTo>
                    <a:pt x="43929" y="287997"/>
                  </a:lnTo>
                  <a:lnTo>
                    <a:pt x="40686" y="287635"/>
                  </a:lnTo>
                  <a:close/>
                </a:path>
                <a:path w="1598930" h="289560">
                  <a:moveTo>
                    <a:pt x="1569066" y="284438"/>
                  </a:moveTo>
                  <a:lnTo>
                    <a:pt x="1554924" y="287997"/>
                  </a:lnTo>
                  <a:lnTo>
                    <a:pt x="1550123" y="288467"/>
                  </a:lnTo>
                  <a:lnTo>
                    <a:pt x="1554988" y="288467"/>
                  </a:lnTo>
                  <a:lnTo>
                    <a:pt x="1559725" y="287997"/>
                  </a:lnTo>
                  <a:lnTo>
                    <a:pt x="1569066" y="284438"/>
                  </a:lnTo>
                  <a:close/>
                </a:path>
                <a:path w="1598930" h="289560">
                  <a:moveTo>
                    <a:pt x="38335" y="287032"/>
                  </a:moveTo>
                  <a:lnTo>
                    <a:pt x="39611" y="287515"/>
                  </a:lnTo>
                  <a:lnTo>
                    <a:pt x="40686" y="287635"/>
                  </a:lnTo>
                  <a:lnTo>
                    <a:pt x="38335" y="287032"/>
                  </a:lnTo>
                  <a:close/>
                </a:path>
                <a:path w="1598930" h="289560">
                  <a:moveTo>
                    <a:pt x="25176" y="282047"/>
                  </a:moveTo>
                  <a:lnTo>
                    <a:pt x="29108" y="284663"/>
                  </a:lnTo>
                  <a:lnTo>
                    <a:pt x="38335" y="287032"/>
                  </a:lnTo>
                  <a:lnTo>
                    <a:pt x="25176" y="282047"/>
                  </a:lnTo>
                  <a:close/>
                </a:path>
                <a:path w="1598930" h="289560">
                  <a:moveTo>
                    <a:pt x="1570321" y="283960"/>
                  </a:moveTo>
                  <a:lnTo>
                    <a:pt x="1569066" y="284438"/>
                  </a:lnTo>
                  <a:lnTo>
                    <a:pt x="1569909" y="284226"/>
                  </a:lnTo>
                  <a:lnTo>
                    <a:pt x="1570321" y="283960"/>
                  </a:lnTo>
                  <a:close/>
                </a:path>
                <a:path w="1598930" h="289560">
                  <a:moveTo>
                    <a:pt x="1580825" y="277177"/>
                  </a:moveTo>
                  <a:lnTo>
                    <a:pt x="1570321" y="283960"/>
                  </a:lnTo>
                  <a:lnTo>
                    <a:pt x="1574098" y="282521"/>
                  </a:lnTo>
                  <a:lnTo>
                    <a:pt x="1580825" y="277177"/>
                  </a:lnTo>
                  <a:close/>
                </a:path>
                <a:path w="1598930" h="289560">
                  <a:moveTo>
                    <a:pt x="24901" y="281865"/>
                  </a:moveTo>
                  <a:lnTo>
                    <a:pt x="25086" y="282013"/>
                  </a:lnTo>
                  <a:lnTo>
                    <a:pt x="24901" y="281865"/>
                  </a:lnTo>
                  <a:close/>
                </a:path>
                <a:path w="1598930" h="289560">
                  <a:moveTo>
                    <a:pt x="13849" y="272967"/>
                  </a:moveTo>
                  <a:lnTo>
                    <a:pt x="16460" y="276248"/>
                  </a:lnTo>
                  <a:lnTo>
                    <a:pt x="24901" y="281865"/>
                  </a:lnTo>
                  <a:lnTo>
                    <a:pt x="13849" y="272967"/>
                  </a:lnTo>
                  <a:close/>
                </a:path>
                <a:path w="1598930" h="289560">
                  <a:moveTo>
                    <a:pt x="1582892" y="275534"/>
                  </a:moveTo>
                  <a:lnTo>
                    <a:pt x="1580825" y="277177"/>
                  </a:lnTo>
                  <a:lnTo>
                    <a:pt x="1582383" y="276171"/>
                  </a:lnTo>
                  <a:lnTo>
                    <a:pt x="1582892" y="275534"/>
                  </a:lnTo>
                  <a:close/>
                </a:path>
                <a:path w="1598930" h="289560">
                  <a:moveTo>
                    <a:pt x="1591327" y="264999"/>
                  </a:moveTo>
                  <a:lnTo>
                    <a:pt x="1582892" y="275534"/>
                  </a:lnTo>
                  <a:lnTo>
                    <a:pt x="1585918" y="273130"/>
                  </a:lnTo>
                  <a:lnTo>
                    <a:pt x="1591327" y="264999"/>
                  </a:lnTo>
                  <a:close/>
                </a:path>
                <a:path w="1598930" h="289560">
                  <a:moveTo>
                    <a:pt x="12932" y="271815"/>
                  </a:moveTo>
                  <a:lnTo>
                    <a:pt x="13500" y="272686"/>
                  </a:lnTo>
                  <a:lnTo>
                    <a:pt x="13849" y="272967"/>
                  </a:lnTo>
                  <a:lnTo>
                    <a:pt x="12932" y="271815"/>
                  </a:lnTo>
                  <a:close/>
                </a:path>
                <a:path w="1598930" h="289560">
                  <a:moveTo>
                    <a:pt x="5561" y="260505"/>
                  </a:moveTo>
                  <a:lnTo>
                    <a:pt x="6987" y="264345"/>
                  </a:lnTo>
                  <a:lnTo>
                    <a:pt x="12932" y="271815"/>
                  </a:lnTo>
                  <a:lnTo>
                    <a:pt x="5561" y="260505"/>
                  </a:lnTo>
                  <a:close/>
                </a:path>
                <a:path w="1598930" h="289560">
                  <a:moveTo>
                    <a:pt x="1591768" y="264335"/>
                  </a:moveTo>
                  <a:lnTo>
                    <a:pt x="1591327" y="264999"/>
                  </a:lnTo>
                  <a:lnTo>
                    <a:pt x="1591688" y="264548"/>
                  </a:lnTo>
                  <a:lnTo>
                    <a:pt x="1591768" y="264335"/>
                  </a:lnTo>
                  <a:close/>
                </a:path>
                <a:path w="1598930" h="289560">
                  <a:moveTo>
                    <a:pt x="1596632" y="251482"/>
                  </a:moveTo>
                  <a:lnTo>
                    <a:pt x="1591768" y="264335"/>
                  </a:lnTo>
                  <a:lnTo>
                    <a:pt x="1594243" y="260614"/>
                  </a:lnTo>
                  <a:lnTo>
                    <a:pt x="1596632" y="251482"/>
                  </a:lnTo>
                  <a:close/>
                </a:path>
                <a:path w="1598930" h="289560">
                  <a:moveTo>
                    <a:pt x="5127" y="259336"/>
                  </a:moveTo>
                  <a:lnTo>
                    <a:pt x="5371" y="260213"/>
                  </a:lnTo>
                  <a:lnTo>
                    <a:pt x="5561" y="260505"/>
                  </a:lnTo>
                  <a:lnTo>
                    <a:pt x="5127" y="259336"/>
                  </a:lnTo>
                  <a:close/>
                </a:path>
                <a:path w="1598930" h="289560">
                  <a:moveTo>
                    <a:pt x="1554924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94"/>
                  </a:lnTo>
                  <a:lnTo>
                    <a:pt x="736" y="48475"/>
                  </a:lnTo>
                  <a:lnTo>
                    <a:pt x="832" y="245757"/>
                  </a:lnTo>
                  <a:lnTo>
                    <a:pt x="1689" y="250075"/>
                  </a:lnTo>
                  <a:lnTo>
                    <a:pt x="5127" y="259336"/>
                  </a:lnTo>
                  <a:lnTo>
                    <a:pt x="1219" y="245275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1557340" y="482"/>
                  </a:lnTo>
                  <a:lnTo>
                    <a:pt x="1554924" y="0"/>
                  </a:lnTo>
                  <a:close/>
                </a:path>
                <a:path w="1598930" h="289560">
                  <a:moveTo>
                    <a:pt x="1597267" y="249055"/>
                  </a:moveTo>
                  <a:lnTo>
                    <a:pt x="1596632" y="251482"/>
                  </a:lnTo>
                  <a:lnTo>
                    <a:pt x="1597164" y="250075"/>
                  </a:lnTo>
                  <a:lnTo>
                    <a:pt x="1597267" y="249055"/>
                  </a:lnTo>
                  <a:close/>
                </a:path>
                <a:path w="1598930" h="289560">
                  <a:moveTo>
                    <a:pt x="1597941" y="44490"/>
                  </a:moveTo>
                  <a:lnTo>
                    <a:pt x="1598129" y="48475"/>
                  </a:lnTo>
                  <a:lnTo>
                    <a:pt x="1598129" y="240474"/>
                  </a:lnTo>
                  <a:lnTo>
                    <a:pt x="1597267" y="249055"/>
                  </a:lnTo>
                  <a:lnTo>
                    <a:pt x="1598129" y="245757"/>
                  </a:lnTo>
                  <a:lnTo>
                    <a:pt x="1598599" y="240474"/>
                  </a:lnTo>
                  <a:lnTo>
                    <a:pt x="1598599" y="48475"/>
                  </a:lnTo>
                  <a:lnTo>
                    <a:pt x="1597941" y="44490"/>
                  </a:lnTo>
                  <a:close/>
                </a:path>
                <a:path w="1598930" h="289560">
                  <a:moveTo>
                    <a:pt x="1596213" y="34026"/>
                  </a:moveTo>
                  <a:lnTo>
                    <a:pt x="1597941" y="44490"/>
                  </a:lnTo>
                  <a:lnTo>
                    <a:pt x="1597660" y="38531"/>
                  </a:lnTo>
                  <a:lnTo>
                    <a:pt x="1596428" y="34505"/>
                  </a:lnTo>
                  <a:lnTo>
                    <a:pt x="1596213" y="34026"/>
                  </a:lnTo>
                  <a:close/>
                </a:path>
                <a:path w="1598930" h="289560">
                  <a:moveTo>
                    <a:pt x="1593610" y="28218"/>
                  </a:moveTo>
                  <a:lnTo>
                    <a:pt x="1596213" y="34026"/>
                  </a:lnTo>
                  <a:lnTo>
                    <a:pt x="1596029" y="32914"/>
                  </a:lnTo>
                  <a:lnTo>
                    <a:pt x="1593610" y="28218"/>
                  </a:lnTo>
                  <a:close/>
                </a:path>
                <a:path w="1598930" h="289560">
                  <a:moveTo>
                    <a:pt x="1591309" y="23752"/>
                  </a:moveTo>
                  <a:lnTo>
                    <a:pt x="1593610" y="28218"/>
                  </a:lnTo>
                  <a:lnTo>
                    <a:pt x="1592364" y="25438"/>
                  </a:lnTo>
                  <a:lnTo>
                    <a:pt x="1591309" y="23752"/>
                  </a:lnTo>
                  <a:close/>
                </a:path>
                <a:path w="1598930" h="289560">
                  <a:moveTo>
                    <a:pt x="1586627" y="17117"/>
                  </a:moveTo>
                  <a:lnTo>
                    <a:pt x="1587080" y="17767"/>
                  </a:lnTo>
                  <a:lnTo>
                    <a:pt x="1589963" y="21602"/>
                  </a:lnTo>
                  <a:lnTo>
                    <a:pt x="1591309" y="23752"/>
                  </a:lnTo>
                  <a:lnTo>
                    <a:pt x="1589192" y="19643"/>
                  </a:lnTo>
                  <a:lnTo>
                    <a:pt x="1586627" y="17117"/>
                  </a:lnTo>
                  <a:close/>
                </a:path>
                <a:path w="1598930" h="289560">
                  <a:moveTo>
                    <a:pt x="1569741" y="4609"/>
                  </a:moveTo>
                  <a:lnTo>
                    <a:pt x="1578540" y="9149"/>
                  </a:lnTo>
                  <a:lnTo>
                    <a:pt x="1586627" y="17117"/>
                  </a:lnTo>
                  <a:lnTo>
                    <a:pt x="1583690" y="12903"/>
                  </a:lnTo>
                  <a:lnTo>
                    <a:pt x="1574482" y="6146"/>
                  </a:lnTo>
                  <a:lnTo>
                    <a:pt x="1569741" y="4609"/>
                  </a:lnTo>
                  <a:close/>
                </a:path>
                <a:path w="1598930" h="289560">
                  <a:moveTo>
                    <a:pt x="1557340" y="482"/>
                  </a:moveTo>
                  <a:lnTo>
                    <a:pt x="1554924" y="482"/>
                  </a:lnTo>
                  <a:lnTo>
                    <a:pt x="1564525" y="2400"/>
                  </a:lnTo>
                  <a:lnTo>
                    <a:pt x="1568843" y="4318"/>
                  </a:lnTo>
                  <a:lnTo>
                    <a:pt x="1569741" y="4609"/>
                  </a:lnTo>
                  <a:lnTo>
                    <a:pt x="1564525" y="1917"/>
                  </a:lnTo>
                  <a:lnTo>
                    <a:pt x="1557340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04835" y="2665970"/>
            <a:ext cx="5581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Arial"/>
                <a:cs typeface="Arial"/>
              </a:rPr>
              <a:t>Oozie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25929" y="2661386"/>
            <a:ext cx="4244340" cy="1584960"/>
            <a:chOff x="2225929" y="2661386"/>
            <a:chExt cx="4244340" cy="1584960"/>
          </a:xfrm>
        </p:grpSpPr>
        <p:sp>
          <p:nvSpPr>
            <p:cNvPr id="18" name="object 18"/>
            <p:cNvSpPr/>
            <p:nvPr/>
          </p:nvSpPr>
          <p:spPr>
            <a:xfrm>
              <a:off x="4568736" y="3045853"/>
              <a:ext cx="181610" cy="1200150"/>
            </a:xfrm>
            <a:custGeom>
              <a:avLst/>
              <a:gdLst/>
              <a:ahLst/>
              <a:cxnLst/>
              <a:rect l="l" t="t" r="r" b="b"/>
              <a:pathLst>
                <a:path w="181610" h="1200150">
                  <a:moveTo>
                    <a:pt x="136321" y="0"/>
                  </a:moveTo>
                  <a:lnTo>
                    <a:pt x="45123" y="0"/>
                  </a:lnTo>
                  <a:lnTo>
                    <a:pt x="45123" y="899972"/>
                  </a:lnTo>
                  <a:lnTo>
                    <a:pt x="0" y="899972"/>
                  </a:lnTo>
                  <a:lnTo>
                    <a:pt x="90716" y="1199959"/>
                  </a:lnTo>
                  <a:lnTo>
                    <a:pt x="181444" y="899972"/>
                  </a:lnTo>
                  <a:lnTo>
                    <a:pt x="136321" y="899972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68266" y="3045853"/>
              <a:ext cx="182880" cy="1200785"/>
            </a:xfrm>
            <a:custGeom>
              <a:avLst/>
              <a:gdLst/>
              <a:ahLst/>
              <a:cxnLst/>
              <a:rect l="l" t="t" r="r" b="b"/>
              <a:pathLst>
                <a:path w="182879" h="1200785">
                  <a:moveTo>
                    <a:pt x="469" y="899972"/>
                  </a:moveTo>
                  <a:lnTo>
                    <a:pt x="0" y="899972"/>
                  </a:lnTo>
                  <a:lnTo>
                    <a:pt x="0" y="900455"/>
                  </a:lnTo>
                  <a:lnTo>
                    <a:pt x="91185" y="1200442"/>
                  </a:lnTo>
                  <a:lnTo>
                    <a:pt x="91668" y="1200442"/>
                  </a:lnTo>
                  <a:lnTo>
                    <a:pt x="91810" y="1199972"/>
                  </a:lnTo>
                  <a:lnTo>
                    <a:pt x="91185" y="1199972"/>
                  </a:lnTo>
                  <a:lnTo>
                    <a:pt x="91426" y="1199176"/>
                  </a:lnTo>
                  <a:lnTo>
                    <a:pt x="616" y="900455"/>
                  </a:lnTo>
                  <a:lnTo>
                    <a:pt x="469" y="900455"/>
                  </a:lnTo>
                  <a:lnTo>
                    <a:pt x="469" y="899972"/>
                  </a:lnTo>
                  <a:close/>
                </a:path>
                <a:path w="182879" h="1200785">
                  <a:moveTo>
                    <a:pt x="91426" y="1199176"/>
                  </a:moveTo>
                  <a:lnTo>
                    <a:pt x="91185" y="1199972"/>
                  </a:lnTo>
                  <a:lnTo>
                    <a:pt x="91668" y="1199972"/>
                  </a:lnTo>
                  <a:lnTo>
                    <a:pt x="91426" y="1199176"/>
                  </a:lnTo>
                  <a:close/>
                </a:path>
                <a:path w="182879" h="1200785">
                  <a:moveTo>
                    <a:pt x="181914" y="899972"/>
                  </a:moveTo>
                  <a:lnTo>
                    <a:pt x="91426" y="1199176"/>
                  </a:lnTo>
                  <a:lnTo>
                    <a:pt x="91668" y="1199972"/>
                  </a:lnTo>
                  <a:lnTo>
                    <a:pt x="91810" y="1199972"/>
                  </a:lnTo>
                  <a:lnTo>
                    <a:pt x="182384" y="900455"/>
                  </a:lnTo>
                  <a:lnTo>
                    <a:pt x="181914" y="900455"/>
                  </a:lnTo>
                  <a:lnTo>
                    <a:pt x="181914" y="899972"/>
                  </a:lnTo>
                  <a:close/>
                </a:path>
                <a:path w="182879" h="1200785">
                  <a:moveTo>
                    <a:pt x="469" y="899972"/>
                  </a:moveTo>
                  <a:lnTo>
                    <a:pt x="469" y="900455"/>
                  </a:lnTo>
                  <a:lnTo>
                    <a:pt x="616" y="900455"/>
                  </a:lnTo>
                  <a:lnTo>
                    <a:pt x="469" y="899972"/>
                  </a:lnTo>
                  <a:close/>
                </a:path>
                <a:path w="182879" h="1200785">
                  <a:moveTo>
                    <a:pt x="46075" y="0"/>
                  </a:moveTo>
                  <a:lnTo>
                    <a:pt x="45592" y="482"/>
                  </a:lnTo>
                  <a:lnTo>
                    <a:pt x="45592" y="899972"/>
                  </a:lnTo>
                  <a:lnTo>
                    <a:pt x="469" y="899972"/>
                  </a:lnTo>
                  <a:lnTo>
                    <a:pt x="616" y="900455"/>
                  </a:lnTo>
                  <a:lnTo>
                    <a:pt x="46075" y="900455"/>
                  </a:lnTo>
                  <a:lnTo>
                    <a:pt x="46075" y="0"/>
                  </a:lnTo>
                  <a:close/>
                </a:path>
                <a:path w="182879" h="1200785">
                  <a:moveTo>
                    <a:pt x="136309" y="0"/>
                  </a:moveTo>
                  <a:lnTo>
                    <a:pt x="136309" y="900455"/>
                  </a:lnTo>
                  <a:lnTo>
                    <a:pt x="181768" y="900455"/>
                  </a:lnTo>
                  <a:lnTo>
                    <a:pt x="181914" y="899972"/>
                  </a:lnTo>
                  <a:lnTo>
                    <a:pt x="136791" y="899972"/>
                  </a:lnTo>
                  <a:lnTo>
                    <a:pt x="136791" y="482"/>
                  </a:lnTo>
                  <a:lnTo>
                    <a:pt x="136309" y="0"/>
                  </a:lnTo>
                  <a:close/>
                </a:path>
                <a:path w="182879" h="1200785">
                  <a:moveTo>
                    <a:pt x="182384" y="899972"/>
                  </a:moveTo>
                  <a:lnTo>
                    <a:pt x="181914" y="899972"/>
                  </a:lnTo>
                  <a:lnTo>
                    <a:pt x="181914" y="900455"/>
                  </a:lnTo>
                  <a:lnTo>
                    <a:pt x="182384" y="900455"/>
                  </a:lnTo>
                  <a:lnTo>
                    <a:pt x="182384" y="899972"/>
                  </a:lnTo>
                  <a:close/>
                </a:path>
                <a:path w="182879" h="1200785">
                  <a:moveTo>
                    <a:pt x="46075" y="0"/>
                  </a:moveTo>
                  <a:lnTo>
                    <a:pt x="45592" y="0"/>
                  </a:lnTo>
                  <a:lnTo>
                    <a:pt x="45592" y="482"/>
                  </a:lnTo>
                  <a:lnTo>
                    <a:pt x="46075" y="0"/>
                  </a:lnTo>
                  <a:close/>
                </a:path>
                <a:path w="182879" h="1200785">
                  <a:moveTo>
                    <a:pt x="136309" y="0"/>
                  </a:moveTo>
                  <a:lnTo>
                    <a:pt x="46075" y="0"/>
                  </a:lnTo>
                  <a:lnTo>
                    <a:pt x="46075" y="482"/>
                  </a:lnTo>
                  <a:lnTo>
                    <a:pt x="136309" y="482"/>
                  </a:lnTo>
                  <a:lnTo>
                    <a:pt x="136309" y="0"/>
                  </a:lnTo>
                  <a:close/>
                </a:path>
                <a:path w="182879" h="1200785">
                  <a:moveTo>
                    <a:pt x="136791" y="0"/>
                  </a:moveTo>
                  <a:lnTo>
                    <a:pt x="136309" y="0"/>
                  </a:lnTo>
                  <a:lnTo>
                    <a:pt x="136791" y="482"/>
                  </a:lnTo>
                  <a:lnTo>
                    <a:pt x="13679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18150" y="3045853"/>
              <a:ext cx="165595" cy="123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2156" y="4122458"/>
              <a:ext cx="165595" cy="123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72156" y="3594480"/>
              <a:ext cx="165595" cy="1238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6191" y="3594480"/>
              <a:ext cx="187325" cy="651510"/>
            </a:xfrm>
            <a:custGeom>
              <a:avLst/>
              <a:gdLst/>
              <a:ahLst/>
              <a:cxnLst/>
              <a:rect l="l" t="t" r="r" b="b"/>
              <a:pathLst>
                <a:path w="187325" h="651510">
                  <a:moveTo>
                    <a:pt x="140157" y="0"/>
                  </a:moveTo>
                  <a:lnTo>
                    <a:pt x="47040" y="0"/>
                  </a:lnTo>
                  <a:lnTo>
                    <a:pt x="47040" y="488619"/>
                  </a:lnTo>
                  <a:lnTo>
                    <a:pt x="0" y="488619"/>
                  </a:lnTo>
                  <a:lnTo>
                    <a:pt x="93599" y="651344"/>
                  </a:lnTo>
                  <a:lnTo>
                    <a:pt x="186715" y="488619"/>
                  </a:lnTo>
                  <a:lnTo>
                    <a:pt x="140157" y="488619"/>
                  </a:lnTo>
                  <a:lnTo>
                    <a:pt x="140157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26191" y="3594480"/>
              <a:ext cx="187325" cy="652145"/>
            </a:xfrm>
            <a:custGeom>
              <a:avLst/>
              <a:gdLst/>
              <a:ahLst/>
              <a:cxnLst/>
              <a:rect l="l" t="t" r="r" b="b"/>
              <a:pathLst>
                <a:path w="187325" h="652145">
                  <a:moveTo>
                    <a:pt x="482" y="488632"/>
                  </a:moveTo>
                  <a:lnTo>
                    <a:pt x="172" y="488934"/>
                  </a:lnTo>
                  <a:lnTo>
                    <a:pt x="93116" y="651827"/>
                  </a:lnTo>
                  <a:lnTo>
                    <a:pt x="93599" y="651827"/>
                  </a:lnTo>
                  <a:lnTo>
                    <a:pt x="93875" y="651344"/>
                  </a:lnTo>
                  <a:lnTo>
                    <a:pt x="93116" y="651344"/>
                  </a:lnTo>
                  <a:lnTo>
                    <a:pt x="93358" y="650924"/>
                  </a:lnTo>
                  <a:lnTo>
                    <a:pt x="482" y="488632"/>
                  </a:lnTo>
                  <a:close/>
                </a:path>
                <a:path w="187325" h="652145">
                  <a:moveTo>
                    <a:pt x="93358" y="650924"/>
                  </a:moveTo>
                  <a:lnTo>
                    <a:pt x="93116" y="651344"/>
                  </a:lnTo>
                  <a:lnTo>
                    <a:pt x="93599" y="651344"/>
                  </a:lnTo>
                  <a:lnTo>
                    <a:pt x="93358" y="650924"/>
                  </a:lnTo>
                  <a:close/>
                </a:path>
                <a:path w="187325" h="652145">
                  <a:moveTo>
                    <a:pt x="186715" y="488632"/>
                  </a:moveTo>
                  <a:lnTo>
                    <a:pt x="93358" y="650924"/>
                  </a:lnTo>
                  <a:lnTo>
                    <a:pt x="93599" y="651344"/>
                  </a:lnTo>
                  <a:lnTo>
                    <a:pt x="93875" y="651344"/>
                  </a:lnTo>
                  <a:lnTo>
                    <a:pt x="186928" y="489102"/>
                  </a:lnTo>
                  <a:lnTo>
                    <a:pt x="186715" y="489102"/>
                  </a:lnTo>
                  <a:lnTo>
                    <a:pt x="186715" y="488632"/>
                  </a:lnTo>
                  <a:close/>
                </a:path>
                <a:path w="187325" h="652145">
                  <a:moveTo>
                    <a:pt x="172" y="488934"/>
                  </a:moveTo>
                  <a:lnTo>
                    <a:pt x="0" y="489102"/>
                  </a:lnTo>
                  <a:lnTo>
                    <a:pt x="268" y="489102"/>
                  </a:lnTo>
                  <a:lnTo>
                    <a:pt x="172" y="488934"/>
                  </a:lnTo>
                  <a:close/>
                </a:path>
                <a:path w="187325" h="652145">
                  <a:moveTo>
                    <a:pt x="47040" y="0"/>
                  </a:moveTo>
                  <a:lnTo>
                    <a:pt x="46558" y="0"/>
                  </a:lnTo>
                  <a:lnTo>
                    <a:pt x="46558" y="488632"/>
                  </a:lnTo>
                  <a:lnTo>
                    <a:pt x="482" y="488632"/>
                  </a:lnTo>
                  <a:lnTo>
                    <a:pt x="751" y="489102"/>
                  </a:lnTo>
                  <a:lnTo>
                    <a:pt x="47040" y="489102"/>
                  </a:lnTo>
                  <a:lnTo>
                    <a:pt x="47040" y="0"/>
                  </a:lnTo>
                  <a:close/>
                </a:path>
                <a:path w="187325" h="652145">
                  <a:moveTo>
                    <a:pt x="140639" y="0"/>
                  </a:moveTo>
                  <a:lnTo>
                    <a:pt x="140157" y="0"/>
                  </a:lnTo>
                  <a:lnTo>
                    <a:pt x="140157" y="489102"/>
                  </a:lnTo>
                  <a:lnTo>
                    <a:pt x="186445" y="489102"/>
                  </a:lnTo>
                  <a:lnTo>
                    <a:pt x="186715" y="488632"/>
                  </a:lnTo>
                  <a:lnTo>
                    <a:pt x="140639" y="488632"/>
                  </a:lnTo>
                  <a:lnTo>
                    <a:pt x="140639" y="0"/>
                  </a:lnTo>
                  <a:close/>
                </a:path>
                <a:path w="187325" h="652145">
                  <a:moveTo>
                    <a:pt x="187198" y="488632"/>
                  </a:moveTo>
                  <a:lnTo>
                    <a:pt x="186715" y="488632"/>
                  </a:lnTo>
                  <a:lnTo>
                    <a:pt x="186715" y="489102"/>
                  </a:lnTo>
                  <a:lnTo>
                    <a:pt x="186928" y="489102"/>
                  </a:lnTo>
                  <a:lnTo>
                    <a:pt x="187198" y="488632"/>
                  </a:lnTo>
                  <a:close/>
                </a:path>
                <a:path w="187325" h="652145">
                  <a:moveTo>
                    <a:pt x="482" y="488632"/>
                  </a:moveTo>
                  <a:lnTo>
                    <a:pt x="0" y="488632"/>
                  </a:lnTo>
                  <a:lnTo>
                    <a:pt x="172" y="488934"/>
                  </a:lnTo>
                  <a:lnTo>
                    <a:pt x="482" y="488632"/>
                  </a:lnTo>
                  <a:close/>
                </a:path>
                <a:path w="187325" h="652145">
                  <a:moveTo>
                    <a:pt x="140157" y="0"/>
                  </a:moveTo>
                  <a:lnTo>
                    <a:pt x="47040" y="0"/>
                  </a:lnTo>
                  <a:lnTo>
                    <a:pt x="47040" y="482"/>
                  </a:lnTo>
                  <a:lnTo>
                    <a:pt x="140157" y="482"/>
                  </a:lnTo>
                  <a:lnTo>
                    <a:pt x="14015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25929" y="3045853"/>
              <a:ext cx="166077" cy="1238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6200" y="3045853"/>
              <a:ext cx="165595" cy="1238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6131" y="3045853"/>
              <a:ext cx="184150" cy="1200150"/>
            </a:xfrm>
            <a:custGeom>
              <a:avLst/>
              <a:gdLst/>
              <a:ahLst/>
              <a:cxnLst/>
              <a:rect l="l" t="t" r="r" b="b"/>
              <a:pathLst>
                <a:path w="184150" h="1200150">
                  <a:moveTo>
                    <a:pt x="137756" y="0"/>
                  </a:moveTo>
                  <a:lnTo>
                    <a:pt x="46075" y="0"/>
                  </a:lnTo>
                  <a:lnTo>
                    <a:pt x="46075" y="899972"/>
                  </a:lnTo>
                  <a:lnTo>
                    <a:pt x="0" y="899972"/>
                  </a:lnTo>
                  <a:lnTo>
                    <a:pt x="92151" y="1199959"/>
                  </a:lnTo>
                  <a:lnTo>
                    <a:pt x="183832" y="899972"/>
                  </a:lnTo>
                  <a:lnTo>
                    <a:pt x="137756" y="899972"/>
                  </a:lnTo>
                  <a:lnTo>
                    <a:pt x="137756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86131" y="3045853"/>
              <a:ext cx="184150" cy="1200785"/>
            </a:xfrm>
            <a:custGeom>
              <a:avLst/>
              <a:gdLst/>
              <a:ahLst/>
              <a:cxnLst/>
              <a:rect l="l" t="t" r="r" b="b"/>
              <a:pathLst>
                <a:path w="184150" h="1200785">
                  <a:moveTo>
                    <a:pt x="482" y="899972"/>
                  </a:moveTo>
                  <a:lnTo>
                    <a:pt x="0" y="900455"/>
                  </a:lnTo>
                  <a:lnTo>
                    <a:pt x="91668" y="1200442"/>
                  </a:lnTo>
                  <a:lnTo>
                    <a:pt x="92151" y="1200442"/>
                  </a:lnTo>
                  <a:lnTo>
                    <a:pt x="92294" y="1199972"/>
                  </a:lnTo>
                  <a:lnTo>
                    <a:pt x="91668" y="1199972"/>
                  </a:lnTo>
                  <a:lnTo>
                    <a:pt x="91909" y="1199182"/>
                  </a:lnTo>
                  <a:lnTo>
                    <a:pt x="482" y="899972"/>
                  </a:lnTo>
                  <a:close/>
                </a:path>
                <a:path w="184150" h="1200785">
                  <a:moveTo>
                    <a:pt x="91909" y="1199182"/>
                  </a:moveTo>
                  <a:lnTo>
                    <a:pt x="91668" y="1199972"/>
                  </a:lnTo>
                  <a:lnTo>
                    <a:pt x="92151" y="1199972"/>
                  </a:lnTo>
                  <a:lnTo>
                    <a:pt x="91909" y="1199182"/>
                  </a:lnTo>
                  <a:close/>
                </a:path>
                <a:path w="184150" h="1200785">
                  <a:moveTo>
                    <a:pt x="183349" y="899972"/>
                  </a:moveTo>
                  <a:lnTo>
                    <a:pt x="91909" y="1199182"/>
                  </a:lnTo>
                  <a:lnTo>
                    <a:pt x="92151" y="1199972"/>
                  </a:lnTo>
                  <a:lnTo>
                    <a:pt x="92294" y="1199972"/>
                  </a:lnTo>
                  <a:lnTo>
                    <a:pt x="183832" y="900455"/>
                  </a:lnTo>
                  <a:lnTo>
                    <a:pt x="183349" y="899972"/>
                  </a:lnTo>
                  <a:close/>
                </a:path>
                <a:path w="184150" h="1200785">
                  <a:moveTo>
                    <a:pt x="482" y="899972"/>
                  </a:moveTo>
                  <a:lnTo>
                    <a:pt x="0" y="899972"/>
                  </a:lnTo>
                  <a:lnTo>
                    <a:pt x="0" y="900455"/>
                  </a:lnTo>
                  <a:lnTo>
                    <a:pt x="482" y="899972"/>
                  </a:lnTo>
                  <a:close/>
                </a:path>
                <a:path w="184150" h="1200785">
                  <a:moveTo>
                    <a:pt x="46558" y="0"/>
                  </a:moveTo>
                  <a:lnTo>
                    <a:pt x="46075" y="482"/>
                  </a:lnTo>
                  <a:lnTo>
                    <a:pt x="46075" y="899972"/>
                  </a:lnTo>
                  <a:lnTo>
                    <a:pt x="482" y="899972"/>
                  </a:lnTo>
                  <a:lnTo>
                    <a:pt x="630" y="900455"/>
                  </a:lnTo>
                  <a:lnTo>
                    <a:pt x="46558" y="900455"/>
                  </a:lnTo>
                  <a:lnTo>
                    <a:pt x="46558" y="0"/>
                  </a:lnTo>
                  <a:close/>
                </a:path>
                <a:path w="184150" h="1200785">
                  <a:moveTo>
                    <a:pt x="138226" y="0"/>
                  </a:moveTo>
                  <a:lnTo>
                    <a:pt x="137756" y="0"/>
                  </a:lnTo>
                  <a:lnTo>
                    <a:pt x="137756" y="900455"/>
                  </a:lnTo>
                  <a:lnTo>
                    <a:pt x="183202" y="900455"/>
                  </a:lnTo>
                  <a:lnTo>
                    <a:pt x="183349" y="899972"/>
                  </a:lnTo>
                  <a:lnTo>
                    <a:pt x="138226" y="899972"/>
                  </a:lnTo>
                  <a:lnTo>
                    <a:pt x="138226" y="0"/>
                  </a:lnTo>
                  <a:close/>
                </a:path>
                <a:path w="184150" h="1200785">
                  <a:moveTo>
                    <a:pt x="183832" y="899972"/>
                  </a:moveTo>
                  <a:lnTo>
                    <a:pt x="183349" y="899972"/>
                  </a:lnTo>
                  <a:lnTo>
                    <a:pt x="183832" y="900455"/>
                  </a:lnTo>
                  <a:lnTo>
                    <a:pt x="183832" y="899972"/>
                  </a:lnTo>
                  <a:close/>
                </a:path>
                <a:path w="184150" h="1200785">
                  <a:moveTo>
                    <a:pt x="46558" y="0"/>
                  </a:moveTo>
                  <a:lnTo>
                    <a:pt x="46075" y="0"/>
                  </a:lnTo>
                  <a:lnTo>
                    <a:pt x="46075" y="482"/>
                  </a:lnTo>
                  <a:lnTo>
                    <a:pt x="46558" y="0"/>
                  </a:lnTo>
                  <a:close/>
                </a:path>
                <a:path w="184150" h="1200785">
                  <a:moveTo>
                    <a:pt x="137756" y="0"/>
                  </a:moveTo>
                  <a:lnTo>
                    <a:pt x="46558" y="0"/>
                  </a:lnTo>
                  <a:lnTo>
                    <a:pt x="46558" y="482"/>
                  </a:lnTo>
                  <a:lnTo>
                    <a:pt x="137756" y="482"/>
                  </a:lnTo>
                  <a:lnTo>
                    <a:pt x="13775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58222" y="2661386"/>
              <a:ext cx="1597660" cy="288925"/>
            </a:xfrm>
            <a:custGeom>
              <a:avLst/>
              <a:gdLst/>
              <a:ahLst/>
              <a:cxnLst/>
              <a:rect l="l" t="t" r="r" b="b"/>
              <a:pathLst>
                <a:path w="1597660" h="288925">
                  <a:moveTo>
                    <a:pt x="1549387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1549387" y="288467"/>
                  </a:lnTo>
                  <a:lnTo>
                    <a:pt x="1568027" y="284747"/>
                  </a:lnTo>
                  <a:lnTo>
                    <a:pt x="1583291" y="274548"/>
                  </a:lnTo>
                  <a:lnTo>
                    <a:pt x="1593605" y="259310"/>
                  </a:lnTo>
                  <a:lnTo>
                    <a:pt x="1597393" y="240474"/>
                  </a:lnTo>
                  <a:lnTo>
                    <a:pt x="1597393" y="48475"/>
                  </a:lnTo>
                  <a:lnTo>
                    <a:pt x="1593605" y="29564"/>
                  </a:lnTo>
                  <a:lnTo>
                    <a:pt x="1583291" y="14160"/>
                  </a:lnTo>
                  <a:lnTo>
                    <a:pt x="1568027" y="3795"/>
                  </a:lnTo>
                  <a:lnTo>
                    <a:pt x="154938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57486" y="2661386"/>
              <a:ext cx="1598930" cy="289560"/>
            </a:xfrm>
            <a:custGeom>
              <a:avLst/>
              <a:gdLst/>
              <a:ahLst/>
              <a:cxnLst/>
              <a:rect l="l" t="t" r="r" b="b"/>
              <a:pathLst>
                <a:path w="1598929" h="289560">
                  <a:moveTo>
                    <a:pt x="40601" y="287625"/>
                  </a:moveTo>
                  <a:lnTo>
                    <a:pt x="43929" y="288480"/>
                  </a:lnTo>
                  <a:lnTo>
                    <a:pt x="49212" y="288950"/>
                  </a:lnTo>
                  <a:lnTo>
                    <a:pt x="1550123" y="288950"/>
                  </a:lnTo>
                  <a:lnTo>
                    <a:pt x="1554860" y="288480"/>
                  </a:lnTo>
                  <a:lnTo>
                    <a:pt x="49212" y="288480"/>
                  </a:lnTo>
                  <a:lnTo>
                    <a:pt x="43929" y="287997"/>
                  </a:lnTo>
                  <a:lnTo>
                    <a:pt x="40601" y="287625"/>
                  </a:lnTo>
                  <a:close/>
                </a:path>
                <a:path w="1598929" h="289560">
                  <a:moveTo>
                    <a:pt x="1569037" y="284448"/>
                  </a:moveTo>
                  <a:lnTo>
                    <a:pt x="1554924" y="287997"/>
                  </a:lnTo>
                  <a:lnTo>
                    <a:pt x="1550123" y="288480"/>
                  </a:lnTo>
                  <a:lnTo>
                    <a:pt x="1554860" y="288480"/>
                  </a:lnTo>
                  <a:lnTo>
                    <a:pt x="1559725" y="287997"/>
                  </a:lnTo>
                  <a:lnTo>
                    <a:pt x="1569037" y="284448"/>
                  </a:lnTo>
                  <a:close/>
                </a:path>
                <a:path w="1598929" h="289560">
                  <a:moveTo>
                    <a:pt x="38425" y="287067"/>
                  </a:moveTo>
                  <a:lnTo>
                    <a:pt x="39611" y="287515"/>
                  </a:lnTo>
                  <a:lnTo>
                    <a:pt x="40601" y="287625"/>
                  </a:lnTo>
                  <a:lnTo>
                    <a:pt x="38425" y="287067"/>
                  </a:lnTo>
                  <a:close/>
                </a:path>
                <a:path w="1598929" h="289560">
                  <a:moveTo>
                    <a:pt x="13825" y="272991"/>
                  </a:moveTo>
                  <a:lnTo>
                    <a:pt x="16627" y="276458"/>
                  </a:lnTo>
                  <a:lnTo>
                    <a:pt x="29178" y="284692"/>
                  </a:lnTo>
                  <a:lnTo>
                    <a:pt x="38425" y="287067"/>
                  </a:lnTo>
                  <a:lnTo>
                    <a:pt x="25165" y="282056"/>
                  </a:lnTo>
                  <a:lnTo>
                    <a:pt x="13825" y="272991"/>
                  </a:lnTo>
                  <a:close/>
                </a:path>
                <a:path w="1598929" h="289560">
                  <a:moveTo>
                    <a:pt x="1570331" y="283955"/>
                  </a:moveTo>
                  <a:lnTo>
                    <a:pt x="1569037" y="284448"/>
                  </a:lnTo>
                  <a:lnTo>
                    <a:pt x="1569905" y="284229"/>
                  </a:lnTo>
                  <a:lnTo>
                    <a:pt x="1570331" y="283955"/>
                  </a:lnTo>
                  <a:close/>
                </a:path>
                <a:path w="1598929" h="289560">
                  <a:moveTo>
                    <a:pt x="1580801" y="277193"/>
                  </a:moveTo>
                  <a:lnTo>
                    <a:pt x="1570331" y="283955"/>
                  </a:lnTo>
                  <a:lnTo>
                    <a:pt x="1574098" y="282519"/>
                  </a:lnTo>
                  <a:lnTo>
                    <a:pt x="1580801" y="277193"/>
                  </a:lnTo>
                  <a:close/>
                </a:path>
                <a:path w="1598929" h="289560">
                  <a:moveTo>
                    <a:pt x="1582901" y="275523"/>
                  </a:moveTo>
                  <a:lnTo>
                    <a:pt x="1580801" y="277193"/>
                  </a:lnTo>
                  <a:lnTo>
                    <a:pt x="1582383" y="276171"/>
                  </a:lnTo>
                  <a:lnTo>
                    <a:pt x="1582901" y="275523"/>
                  </a:lnTo>
                  <a:close/>
                </a:path>
                <a:path w="1598929" h="289560">
                  <a:moveTo>
                    <a:pt x="1591303" y="265029"/>
                  </a:moveTo>
                  <a:lnTo>
                    <a:pt x="1582901" y="275523"/>
                  </a:lnTo>
                  <a:lnTo>
                    <a:pt x="1585918" y="273126"/>
                  </a:lnTo>
                  <a:lnTo>
                    <a:pt x="1591303" y="265029"/>
                  </a:lnTo>
                  <a:close/>
                </a:path>
                <a:path w="1598929" h="289560">
                  <a:moveTo>
                    <a:pt x="13403" y="272469"/>
                  </a:moveTo>
                  <a:lnTo>
                    <a:pt x="13662" y="272861"/>
                  </a:lnTo>
                  <a:lnTo>
                    <a:pt x="13825" y="272991"/>
                  </a:lnTo>
                  <a:lnTo>
                    <a:pt x="13403" y="272469"/>
                  </a:lnTo>
                  <a:close/>
                </a:path>
                <a:path w="1598929" h="289560">
                  <a:moveTo>
                    <a:pt x="5561" y="260591"/>
                  </a:moveTo>
                  <a:lnTo>
                    <a:pt x="7167" y="264754"/>
                  </a:lnTo>
                  <a:lnTo>
                    <a:pt x="13403" y="272469"/>
                  </a:lnTo>
                  <a:lnTo>
                    <a:pt x="5561" y="260591"/>
                  </a:lnTo>
                  <a:close/>
                </a:path>
                <a:path w="1598929" h="289560">
                  <a:moveTo>
                    <a:pt x="1591778" y="264315"/>
                  </a:moveTo>
                  <a:lnTo>
                    <a:pt x="1591303" y="265029"/>
                  </a:lnTo>
                  <a:lnTo>
                    <a:pt x="1591691" y="264544"/>
                  </a:lnTo>
                  <a:lnTo>
                    <a:pt x="1591778" y="264315"/>
                  </a:lnTo>
                  <a:close/>
                </a:path>
                <a:path w="1598929" h="289560">
                  <a:moveTo>
                    <a:pt x="1596630" y="251488"/>
                  </a:moveTo>
                  <a:lnTo>
                    <a:pt x="1591778" y="264315"/>
                  </a:lnTo>
                  <a:lnTo>
                    <a:pt x="1594243" y="260608"/>
                  </a:lnTo>
                  <a:lnTo>
                    <a:pt x="1596630" y="251488"/>
                  </a:lnTo>
                  <a:close/>
                </a:path>
                <a:path w="1598929" h="289560">
                  <a:moveTo>
                    <a:pt x="1554924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94"/>
                  </a:lnTo>
                  <a:lnTo>
                    <a:pt x="736" y="48475"/>
                  </a:lnTo>
                  <a:lnTo>
                    <a:pt x="736" y="245757"/>
                  </a:lnTo>
                  <a:lnTo>
                    <a:pt x="1689" y="250558"/>
                  </a:lnTo>
                  <a:lnTo>
                    <a:pt x="5502" y="260440"/>
                  </a:lnTo>
                  <a:lnTo>
                    <a:pt x="1219" y="245757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1557340" y="482"/>
                  </a:lnTo>
                  <a:lnTo>
                    <a:pt x="1554924" y="0"/>
                  </a:lnTo>
                  <a:close/>
                </a:path>
                <a:path w="1598929" h="289560">
                  <a:moveTo>
                    <a:pt x="1597267" y="249053"/>
                  </a:moveTo>
                  <a:lnTo>
                    <a:pt x="1596630" y="251488"/>
                  </a:lnTo>
                  <a:lnTo>
                    <a:pt x="1597164" y="250075"/>
                  </a:lnTo>
                  <a:lnTo>
                    <a:pt x="1597267" y="249053"/>
                  </a:lnTo>
                  <a:close/>
                </a:path>
                <a:path w="1598929" h="289560">
                  <a:moveTo>
                    <a:pt x="1597958" y="44507"/>
                  </a:moveTo>
                  <a:lnTo>
                    <a:pt x="1598129" y="48475"/>
                  </a:lnTo>
                  <a:lnTo>
                    <a:pt x="1598129" y="240474"/>
                  </a:lnTo>
                  <a:lnTo>
                    <a:pt x="1597267" y="249053"/>
                  </a:lnTo>
                  <a:lnTo>
                    <a:pt x="1598129" y="245757"/>
                  </a:lnTo>
                  <a:lnTo>
                    <a:pt x="1598599" y="240474"/>
                  </a:lnTo>
                  <a:lnTo>
                    <a:pt x="1598599" y="48475"/>
                  </a:lnTo>
                  <a:lnTo>
                    <a:pt x="1597958" y="44507"/>
                  </a:lnTo>
                  <a:close/>
                </a:path>
                <a:path w="1598929" h="289560">
                  <a:moveTo>
                    <a:pt x="1596210" y="33702"/>
                  </a:moveTo>
                  <a:lnTo>
                    <a:pt x="1597958" y="44507"/>
                  </a:lnTo>
                  <a:lnTo>
                    <a:pt x="1597736" y="39382"/>
                  </a:lnTo>
                  <a:lnTo>
                    <a:pt x="1596210" y="33702"/>
                  </a:lnTo>
                  <a:close/>
                </a:path>
                <a:path w="1598929" h="289560">
                  <a:moveTo>
                    <a:pt x="1594396" y="29804"/>
                  </a:moveTo>
                  <a:lnTo>
                    <a:pt x="1596210" y="33702"/>
                  </a:lnTo>
                  <a:lnTo>
                    <a:pt x="1596111" y="33091"/>
                  </a:lnTo>
                  <a:lnTo>
                    <a:pt x="1594396" y="29804"/>
                  </a:lnTo>
                  <a:close/>
                </a:path>
                <a:path w="1598929" h="289560">
                  <a:moveTo>
                    <a:pt x="1590878" y="23064"/>
                  </a:moveTo>
                  <a:lnTo>
                    <a:pt x="1594396" y="29804"/>
                  </a:lnTo>
                  <a:lnTo>
                    <a:pt x="1592364" y="25438"/>
                  </a:lnTo>
                  <a:lnTo>
                    <a:pt x="1590878" y="23064"/>
                  </a:lnTo>
                  <a:close/>
                </a:path>
                <a:path w="1598929" h="289560">
                  <a:moveTo>
                    <a:pt x="1586896" y="17503"/>
                  </a:moveTo>
                  <a:lnTo>
                    <a:pt x="1589963" y="21602"/>
                  </a:lnTo>
                  <a:lnTo>
                    <a:pt x="1590878" y="23064"/>
                  </a:lnTo>
                  <a:lnTo>
                    <a:pt x="1589125" y="19705"/>
                  </a:lnTo>
                  <a:lnTo>
                    <a:pt x="1586896" y="17503"/>
                  </a:lnTo>
                  <a:close/>
                </a:path>
                <a:path w="1598929" h="289560">
                  <a:moveTo>
                    <a:pt x="1569721" y="4602"/>
                  </a:moveTo>
                  <a:lnTo>
                    <a:pt x="1578357" y="9065"/>
                  </a:lnTo>
                  <a:lnTo>
                    <a:pt x="1586896" y="17503"/>
                  </a:lnTo>
                  <a:lnTo>
                    <a:pt x="1583690" y="12903"/>
                  </a:lnTo>
                  <a:lnTo>
                    <a:pt x="1574482" y="6146"/>
                  </a:lnTo>
                  <a:lnTo>
                    <a:pt x="1569721" y="4602"/>
                  </a:lnTo>
                  <a:close/>
                </a:path>
                <a:path w="1598929" h="289560">
                  <a:moveTo>
                    <a:pt x="1557340" y="482"/>
                  </a:moveTo>
                  <a:lnTo>
                    <a:pt x="1554924" y="482"/>
                  </a:lnTo>
                  <a:lnTo>
                    <a:pt x="1564525" y="2400"/>
                  </a:lnTo>
                  <a:lnTo>
                    <a:pt x="1568843" y="4318"/>
                  </a:lnTo>
                  <a:lnTo>
                    <a:pt x="1569721" y="4602"/>
                  </a:lnTo>
                  <a:lnTo>
                    <a:pt x="1564525" y="1917"/>
                  </a:lnTo>
                  <a:lnTo>
                    <a:pt x="1557340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428771" y="2665487"/>
            <a:ext cx="3244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Arial"/>
                <a:cs typeface="Arial"/>
              </a:rPr>
              <a:t>Pig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33428" y="2661386"/>
            <a:ext cx="1598930" cy="289560"/>
            <a:chOff x="5133428" y="2661386"/>
            <a:chExt cx="1598930" cy="289560"/>
          </a:xfrm>
        </p:grpSpPr>
        <p:sp>
          <p:nvSpPr>
            <p:cNvPr id="33" name="object 33"/>
            <p:cNvSpPr/>
            <p:nvPr/>
          </p:nvSpPr>
          <p:spPr>
            <a:xfrm>
              <a:off x="5134165" y="2661386"/>
              <a:ext cx="1597660" cy="288925"/>
            </a:xfrm>
            <a:custGeom>
              <a:avLst/>
              <a:gdLst/>
              <a:ahLst/>
              <a:cxnLst/>
              <a:rect l="l" t="t" r="r" b="b"/>
              <a:pathLst>
                <a:path w="1597659" h="288925">
                  <a:moveTo>
                    <a:pt x="1549387" y="0"/>
                  </a:moveTo>
                  <a:lnTo>
                    <a:pt x="48475" y="0"/>
                  </a:lnTo>
                  <a:lnTo>
                    <a:pt x="29564" y="3795"/>
                  </a:lnTo>
                  <a:lnTo>
                    <a:pt x="14160" y="14160"/>
                  </a:lnTo>
                  <a:lnTo>
                    <a:pt x="3795" y="29564"/>
                  </a:lnTo>
                  <a:lnTo>
                    <a:pt x="0" y="48475"/>
                  </a:lnTo>
                  <a:lnTo>
                    <a:pt x="0" y="240474"/>
                  </a:lnTo>
                  <a:lnTo>
                    <a:pt x="3795" y="259310"/>
                  </a:lnTo>
                  <a:lnTo>
                    <a:pt x="14160" y="274548"/>
                  </a:lnTo>
                  <a:lnTo>
                    <a:pt x="29564" y="284747"/>
                  </a:lnTo>
                  <a:lnTo>
                    <a:pt x="48475" y="288467"/>
                  </a:lnTo>
                  <a:lnTo>
                    <a:pt x="1549387" y="288467"/>
                  </a:lnTo>
                  <a:lnTo>
                    <a:pt x="1568027" y="284747"/>
                  </a:lnTo>
                  <a:lnTo>
                    <a:pt x="1583291" y="274548"/>
                  </a:lnTo>
                  <a:lnTo>
                    <a:pt x="1593605" y="259310"/>
                  </a:lnTo>
                  <a:lnTo>
                    <a:pt x="1597393" y="240474"/>
                  </a:lnTo>
                  <a:lnTo>
                    <a:pt x="1597393" y="48475"/>
                  </a:lnTo>
                  <a:lnTo>
                    <a:pt x="1593605" y="29564"/>
                  </a:lnTo>
                  <a:lnTo>
                    <a:pt x="1583291" y="14160"/>
                  </a:lnTo>
                  <a:lnTo>
                    <a:pt x="1568027" y="3795"/>
                  </a:lnTo>
                  <a:lnTo>
                    <a:pt x="154938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33428" y="2661386"/>
              <a:ext cx="1598930" cy="289560"/>
            </a:xfrm>
            <a:custGeom>
              <a:avLst/>
              <a:gdLst/>
              <a:ahLst/>
              <a:cxnLst/>
              <a:rect l="l" t="t" r="r" b="b"/>
              <a:pathLst>
                <a:path w="1598929" h="289560">
                  <a:moveTo>
                    <a:pt x="40601" y="287625"/>
                  </a:moveTo>
                  <a:lnTo>
                    <a:pt x="43929" y="288480"/>
                  </a:lnTo>
                  <a:lnTo>
                    <a:pt x="49212" y="288950"/>
                  </a:lnTo>
                  <a:lnTo>
                    <a:pt x="1550123" y="288950"/>
                  </a:lnTo>
                  <a:lnTo>
                    <a:pt x="1554860" y="288480"/>
                  </a:lnTo>
                  <a:lnTo>
                    <a:pt x="49212" y="288480"/>
                  </a:lnTo>
                  <a:lnTo>
                    <a:pt x="43929" y="287997"/>
                  </a:lnTo>
                  <a:lnTo>
                    <a:pt x="40601" y="287625"/>
                  </a:lnTo>
                  <a:close/>
                </a:path>
                <a:path w="1598929" h="289560">
                  <a:moveTo>
                    <a:pt x="1569043" y="284446"/>
                  </a:moveTo>
                  <a:lnTo>
                    <a:pt x="1554924" y="287997"/>
                  </a:lnTo>
                  <a:lnTo>
                    <a:pt x="1550123" y="288480"/>
                  </a:lnTo>
                  <a:lnTo>
                    <a:pt x="1554860" y="288480"/>
                  </a:lnTo>
                  <a:lnTo>
                    <a:pt x="1559725" y="287997"/>
                  </a:lnTo>
                  <a:lnTo>
                    <a:pt x="1569043" y="284446"/>
                  </a:lnTo>
                  <a:close/>
                </a:path>
                <a:path w="1598929" h="289560">
                  <a:moveTo>
                    <a:pt x="38425" y="287067"/>
                  </a:moveTo>
                  <a:lnTo>
                    <a:pt x="39611" y="287515"/>
                  </a:lnTo>
                  <a:lnTo>
                    <a:pt x="40601" y="287625"/>
                  </a:lnTo>
                  <a:lnTo>
                    <a:pt x="38425" y="287067"/>
                  </a:lnTo>
                  <a:close/>
                </a:path>
                <a:path w="1598929" h="289560">
                  <a:moveTo>
                    <a:pt x="13825" y="272991"/>
                  </a:moveTo>
                  <a:lnTo>
                    <a:pt x="16627" y="276458"/>
                  </a:lnTo>
                  <a:lnTo>
                    <a:pt x="29178" y="284692"/>
                  </a:lnTo>
                  <a:lnTo>
                    <a:pt x="38425" y="287067"/>
                  </a:lnTo>
                  <a:lnTo>
                    <a:pt x="25165" y="282056"/>
                  </a:lnTo>
                  <a:lnTo>
                    <a:pt x="13825" y="272991"/>
                  </a:lnTo>
                  <a:close/>
                </a:path>
                <a:path w="1598929" h="289560">
                  <a:moveTo>
                    <a:pt x="1570328" y="283957"/>
                  </a:moveTo>
                  <a:lnTo>
                    <a:pt x="1569043" y="284446"/>
                  </a:lnTo>
                  <a:lnTo>
                    <a:pt x="1569905" y="284229"/>
                  </a:lnTo>
                  <a:lnTo>
                    <a:pt x="1570328" y="283957"/>
                  </a:lnTo>
                  <a:close/>
                </a:path>
                <a:path w="1598929" h="289560">
                  <a:moveTo>
                    <a:pt x="1580805" y="277189"/>
                  </a:moveTo>
                  <a:lnTo>
                    <a:pt x="1570328" y="283957"/>
                  </a:lnTo>
                  <a:lnTo>
                    <a:pt x="1574096" y="282521"/>
                  </a:lnTo>
                  <a:lnTo>
                    <a:pt x="1580805" y="277189"/>
                  </a:lnTo>
                  <a:close/>
                </a:path>
                <a:path w="1598929" h="289560">
                  <a:moveTo>
                    <a:pt x="1582899" y="275526"/>
                  </a:moveTo>
                  <a:lnTo>
                    <a:pt x="1580805" y="277189"/>
                  </a:lnTo>
                  <a:lnTo>
                    <a:pt x="1582383" y="276171"/>
                  </a:lnTo>
                  <a:lnTo>
                    <a:pt x="1582899" y="275526"/>
                  </a:lnTo>
                  <a:close/>
                </a:path>
                <a:path w="1598929" h="289560">
                  <a:moveTo>
                    <a:pt x="1591293" y="265042"/>
                  </a:moveTo>
                  <a:lnTo>
                    <a:pt x="1582899" y="275526"/>
                  </a:lnTo>
                  <a:lnTo>
                    <a:pt x="1585914" y="273130"/>
                  </a:lnTo>
                  <a:lnTo>
                    <a:pt x="1591293" y="265042"/>
                  </a:lnTo>
                  <a:close/>
                </a:path>
                <a:path w="1598929" h="289560">
                  <a:moveTo>
                    <a:pt x="13403" y="272469"/>
                  </a:moveTo>
                  <a:lnTo>
                    <a:pt x="13662" y="272861"/>
                  </a:lnTo>
                  <a:lnTo>
                    <a:pt x="13825" y="272991"/>
                  </a:lnTo>
                  <a:lnTo>
                    <a:pt x="13403" y="272469"/>
                  </a:lnTo>
                  <a:close/>
                </a:path>
                <a:path w="1598929" h="289560">
                  <a:moveTo>
                    <a:pt x="5561" y="260591"/>
                  </a:moveTo>
                  <a:lnTo>
                    <a:pt x="7167" y="264754"/>
                  </a:lnTo>
                  <a:lnTo>
                    <a:pt x="13403" y="272469"/>
                  </a:lnTo>
                  <a:lnTo>
                    <a:pt x="5561" y="260591"/>
                  </a:lnTo>
                  <a:close/>
                </a:path>
                <a:path w="1598929" h="289560">
                  <a:moveTo>
                    <a:pt x="1591780" y="264309"/>
                  </a:moveTo>
                  <a:lnTo>
                    <a:pt x="1591293" y="265042"/>
                  </a:lnTo>
                  <a:lnTo>
                    <a:pt x="1591691" y="264544"/>
                  </a:lnTo>
                  <a:lnTo>
                    <a:pt x="1591780" y="264309"/>
                  </a:lnTo>
                  <a:close/>
                </a:path>
                <a:path w="1598929" h="289560">
                  <a:moveTo>
                    <a:pt x="1596625" y="251501"/>
                  </a:moveTo>
                  <a:lnTo>
                    <a:pt x="1591780" y="264309"/>
                  </a:lnTo>
                  <a:lnTo>
                    <a:pt x="1594238" y="260614"/>
                  </a:lnTo>
                  <a:lnTo>
                    <a:pt x="1596625" y="251501"/>
                  </a:lnTo>
                  <a:close/>
                </a:path>
                <a:path w="1598929" h="289560">
                  <a:moveTo>
                    <a:pt x="1554924" y="0"/>
                  </a:moveTo>
                  <a:lnTo>
                    <a:pt x="43929" y="0"/>
                  </a:lnTo>
                  <a:lnTo>
                    <a:pt x="39128" y="965"/>
                  </a:lnTo>
                  <a:lnTo>
                    <a:pt x="11772" y="17767"/>
                  </a:lnTo>
                  <a:lnTo>
                    <a:pt x="8890" y="21120"/>
                  </a:lnTo>
                  <a:lnTo>
                    <a:pt x="6489" y="25438"/>
                  </a:lnTo>
                  <a:lnTo>
                    <a:pt x="2971" y="31305"/>
                  </a:lnTo>
                  <a:lnTo>
                    <a:pt x="0" y="41694"/>
                  </a:lnTo>
                  <a:lnTo>
                    <a:pt x="736" y="48475"/>
                  </a:lnTo>
                  <a:lnTo>
                    <a:pt x="736" y="245757"/>
                  </a:lnTo>
                  <a:lnTo>
                    <a:pt x="1689" y="250558"/>
                  </a:lnTo>
                  <a:lnTo>
                    <a:pt x="5502" y="260440"/>
                  </a:lnTo>
                  <a:lnTo>
                    <a:pt x="1219" y="245757"/>
                  </a:lnTo>
                  <a:lnTo>
                    <a:pt x="1219" y="48475"/>
                  </a:lnTo>
                  <a:lnTo>
                    <a:pt x="21141" y="9479"/>
                  </a:lnTo>
                  <a:lnTo>
                    <a:pt x="39611" y="1447"/>
                  </a:lnTo>
                  <a:lnTo>
                    <a:pt x="43929" y="482"/>
                  </a:lnTo>
                  <a:lnTo>
                    <a:pt x="1557340" y="482"/>
                  </a:lnTo>
                  <a:lnTo>
                    <a:pt x="1554924" y="0"/>
                  </a:lnTo>
                  <a:close/>
                </a:path>
                <a:path w="1598929" h="289560">
                  <a:moveTo>
                    <a:pt x="1597268" y="249048"/>
                  </a:moveTo>
                  <a:lnTo>
                    <a:pt x="1596625" y="251501"/>
                  </a:lnTo>
                  <a:lnTo>
                    <a:pt x="1597164" y="250075"/>
                  </a:lnTo>
                  <a:lnTo>
                    <a:pt x="1597268" y="249048"/>
                  </a:lnTo>
                  <a:close/>
                </a:path>
                <a:path w="1598929" h="289560">
                  <a:moveTo>
                    <a:pt x="1597958" y="44507"/>
                  </a:moveTo>
                  <a:lnTo>
                    <a:pt x="1598129" y="48475"/>
                  </a:lnTo>
                  <a:lnTo>
                    <a:pt x="1598129" y="240474"/>
                  </a:lnTo>
                  <a:lnTo>
                    <a:pt x="1597268" y="249048"/>
                  </a:lnTo>
                  <a:lnTo>
                    <a:pt x="1598129" y="245757"/>
                  </a:lnTo>
                  <a:lnTo>
                    <a:pt x="1598599" y="240474"/>
                  </a:lnTo>
                  <a:lnTo>
                    <a:pt x="1598599" y="48475"/>
                  </a:lnTo>
                  <a:lnTo>
                    <a:pt x="1597958" y="44507"/>
                  </a:lnTo>
                  <a:close/>
                </a:path>
                <a:path w="1598929" h="289560">
                  <a:moveTo>
                    <a:pt x="1596210" y="33702"/>
                  </a:moveTo>
                  <a:lnTo>
                    <a:pt x="1597958" y="44507"/>
                  </a:lnTo>
                  <a:lnTo>
                    <a:pt x="1597736" y="39382"/>
                  </a:lnTo>
                  <a:lnTo>
                    <a:pt x="1596210" y="33702"/>
                  </a:lnTo>
                  <a:close/>
                </a:path>
                <a:path w="1598929" h="289560">
                  <a:moveTo>
                    <a:pt x="1594396" y="29804"/>
                  </a:moveTo>
                  <a:lnTo>
                    <a:pt x="1596210" y="33702"/>
                  </a:lnTo>
                  <a:lnTo>
                    <a:pt x="1596111" y="33091"/>
                  </a:lnTo>
                  <a:lnTo>
                    <a:pt x="1594396" y="29804"/>
                  </a:lnTo>
                  <a:close/>
                </a:path>
                <a:path w="1598929" h="289560">
                  <a:moveTo>
                    <a:pt x="1590878" y="23064"/>
                  </a:moveTo>
                  <a:lnTo>
                    <a:pt x="1594396" y="29804"/>
                  </a:lnTo>
                  <a:lnTo>
                    <a:pt x="1592364" y="25438"/>
                  </a:lnTo>
                  <a:lnTo>
                    <a:pt x="1590878" y="23064"/>
                  </a:lnTo>
                  <a:close/>
                </a:path>
                <a:path w="1598929" h="289560">
                  <a:moveTo>
                    <a:pt x="1586896" y="17503"/>
                  </a:moveTo>
                  <a:lnTo>
                    <a:pt x="1589963" y="21602"/>
                  </a:lnTo>
                  <a:lnTo>
                    <a:pt x="1590878" y="23064"/>
                  </a:lnTo>
                  <a:lnTo>
                    <a:pt x="1589125" y="19705"/>
                  </a:lnTo>
                  <a:lnTo>
                    <a:pt x="1586896" y="17503"/>
                  </a:lnTo>
                  <a:close/>
                </a:path>
                <a:path w="1598929" h="289560">
                  <a:moveTo>
                    <a:pt x="1569721" y="4602"/>
                  </a:moveTo>
                  <a:lnTo>
                    <a:pt x="1578357" y="9065"/>
                  </a:lnTo>
                  <a:lnTo>
                    <a:pt x="1586896" y="17503"/>
                  </a:lnTo>
                  <a:lnTo>
                    <a:pt x="1583690" y="12903"/>
                  </a:lnTo>
                  <a:lnTo>
                    <a:pt x="1574482" y="6146"/>
                  </a:lnTo>
                  <a:lnTo>
                    <a:pt x="1569721" y="4602"/>
                  </a:lnTo>
                  <a:close/>
                </a:path>
                <a:path w="1598929" h="289560">
                  <a:moveTo>
                    <a:pt x="1557340" y="482"/>
                  </a:moveTo>
                  <a:lnTo>
                    <a:pt x="1554924" y="482"/>
                  </a:lnTo>
                  <a:lnTo>
                    <a:pt x="1564525" y="2400"/>
                  </a:lnTo>
                  <a:lnTo>
                    <a:pt x="1568843" y="4318"/>
                  </a:lnTo>
                  <a:lnTo>
                    <a:pt x="1569721" y="4602"/>
                  </a:lnTo>
                  <a:lnTo>
                    <a:pt x="1564525" y="1917"/>
                  </a:lnTo>
                  <a:lnTo>
                    <a:pt x="1557340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04714" y="2665487"/>
            <a:ext cx="43560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Arial"/>
                <a:cs typeface="Arial"/>
              </a:rPr>
              <a:t>Hive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37" name="object 37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87182" y="5582641"/>
            <a:ext cx="5316855" cy="3910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</a:t>
            </a:r>
            <a:r>
              <a:rPr sz="265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Distributions</a:t>
            </a:r>
            <a:endParaRPr sz="2650">
              <a:latin typeface="Arial"/>
              <a:cs typeface="Arial"/>
            </a:endParaRPr>
          </a:p>
          <a:p>
            <a:pPr marL="228600" marR="184150" indent="-216535">
              <a:lnSpc>
                <a:spcPts val="1839"/>
              </a:lnSpc>
              <a:spcBef>
                <a:spcPts val="251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Let’s say you go download Hadoop’s HDFS and  </a:t>
            </a:r>
            <a:r>
              <a:rPr sz="1700" b="1" dirty="0">
                <a:latin typeface="Arial"/>
                <a:cs typeface="Arial"/>
              </a:rPr>
              <a:t>MapReduce from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http://hadoop.apache.org/</a:t>
            </a:r>
            <a:endParaRPr sz="1700">
              <a:latin typeface="Arial"/>
              <a:cs typeface="Arial"/>
            </a:endParaRPr>
          </a:p>
          <a:p>
            <a:pPr marL="228600" marR="27305" indent="-216535">
              <a:lnSpc>
                <a:spcPts val="1839"/>
              </a:lnSpc>
              <a:spcBef>
                <a:spcPts val="3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At </a:t>
            </a:r>
            <a:r>
              <a:rPr sz="1700" b="1" dirty="0">
                <a:latin typeface="Arial"/>
                <a:cs typeface="Arial"/>
              </a:rPr>
              <a:t>first it works </a:t>
            </a:r>
            <a:r>
              <a:rPr sz="1700" b="1" spc="-5" dirty="0">
                <a:latin typeface="Arial"/>
                <a:cs typeface="Arial"/>
              </a:rPr>
              <a:t>great </a:t>
            </a:r>
            <a:r>
              <a:rPr sz="1700" b="1" dirty="0">
                <a:latin typeface="Arial"/>
                <a:cs typeface="Arial"/>
              </a:rPr>
              <a:t>but then you decide to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start  using </a:t>
            </a:r>
            <a:r>
              <a:rPr sz="1700" b="1" spc="-10" dirty="0">
                <a:latin typeface="Arial"/>
                <a:cs typeface="Arial"/>
              </a:rPr>
              <a:t>HBase</a:t>
            </a:r>
            <a:endParaRPr sz="1700">
              <a:latin typeface="Arial"/>
              <a:cs typeface="Arial"/>
            </a:endParaRPr>
          </a:p>
          <a:p>
            <a:pPr marL="480059" marR="346710" lvl="1" indent="-180340">
              <a:lnSpc>
                <a:spcPts val="1560"/>
              </a:lnSpc>
              <a:spcBef>
                <a:spcPts val="254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No problem, just download HBase from </a:t>
            </a: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8"/>
              </a:rPr>
              <a:t>http://hadoop.apache.org/</a:t>
            </a:r>
            <a:r>
              <a:rPr sz="1450" spc="-5" dirty="0">
                <a:latin typeface="Times New Roman"/>
                <a:cs typeface="Times New Roman"/>
                <a:hlinkClick r:id="rId8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 point it to your existing HDFS  </a:t>
            </a:r>
            <a:r>
              <a:rPr sz="1450" spc="-10" dirty="0">
                <a:latin typeface="Times New Roman"/>
                <a:cs typeface="Times New Roman"/>
              </a:rPr>
              <a:t>installation</a:t>
            </a:r>
            <a:endParaRPr sz="1450">
              <a:latin typeface="Times New Roman"/>
              <a:cs typeface="Times New Roman"/>
            </a:endParaRPr>
          </a:p>
          <a:p>
            <a:pPr marL="480059" marR="8890" lvl="1" indent="-180340">
              <a:lnSpc>
                <a:spcPts val="1560"/>
              </a:lnSpc>
              <a:spcBef>
                <a:spcPts val="27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But you find that HBase can only work with a previous version  of HDFS, so you go downgrade HDFS and everything still works  great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Later </a:t>
            </a:r>
            <a:r>
              <a:rPr sz="1700" b="1" dirty="0">
                <a:latin typeface="Arial"/>
                <a:cs typeface="Arial"/>
              </a:rPr>
              <a:t>on you decide to add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Pig</a:t>
            </a:r>
            <a:endParaRPr sz="1700">
              <a:latin typeface="Arial"/>
              <a:cs typeface="Arial"/>
            </a:endParaRPr>
          </a:p>
          <a:p>
            <a:pPr marL="480059" marR="5080" lvl="1" indent="-180340">
              <a:lnSpc>
                <a:spcPts val="1560"/>
              </a:lnSpc>
              <a:spcBef>
                <a:spcPts val="2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Unfortunately the version of Pig doesn’t work with the version of  HDFS, it wants you to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upgrade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But if you upgrade you’ll break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HBase...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42" name="object 42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34410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Hadoop</a:t>
            </a:r>
            <a:r>
              <a:rPr spc="-60"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5295265" cy="30803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15875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0" dirty="0">
                <a:latin typeface="Arial"/>
                <a:cs typeface="Arial"/>
              </a:rPr>
              <a:t>Distributions </a:t>
            </a:r>
            <a:r>
              <a:rPr sz="1850" b="1" spc="15" dirty="0">
                <a:latin typeface="Arial"/>
                <a:cs typeface="Arial"/>
              </a:rPr>
              <a:t>aim to resolve version  incompatibilities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Distribution </a:t>
            </a:r>
            <a:r>
              <a:rPr sz="1850" b="1" spc="20" dirty="0">
                <a:latin typeface="Arial"/>
                <a:cs typeface="Arial"/>
              </a:rPr>
              <a:t>Vendor </a:t>
            </a:r>
            <a:r>
              <a:rPr sz="1850" b="1" spc="15" dirty="0">
                <a:latin typeface="Arial"/>
                <a:cs typeface="Arial"/>
              </a:rPr>
              <a:t>will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Integration </a:t>
            </a:r>
            <a:r>
              <a:rPr sz="1600" spc="15" dirty="0">
                <a:latin typeface="Times New Roman"/>
                <a:cs typeface="Times New Roman"/>
              </a:rPr>
              <a:t>Test a </a:t>
            </a:r>
            <a:r>
              <a:rPr sz="1600" spc="10" dirty="0">
                <a:latin typeface="Times New Roman"/>
                <a:cs typeface="Times New Roman"/>
              </a:rPr>
              <a:t>set </a:t>
            </a:r>
            <a:r>
              <a:rPr sz="1600" spc="15" dirty="0">
                <a:latin typeface="Times New Roman"/>
                <a:cs typeface="Times New Roman"/>
              </a:rPr>
              <a:t>of Hadoop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products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Package Hadoop products </a:t>
            </a: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spc="15" dirty="0">
                <a:latin typeface="Times New Roman"/>
                <a:cs typeface="Times New Roman"/>
              </a:rPr>
              <a:t>various </a:t>
            </a:r>
            <a:r>
              <a:rPr sz="1600" spc="10" dirty="0">
                <a:latin typeface="Times New Roman"/>
                <a:cs typeface="Times New Roman"/>
              </a:rPr>
              <a:t>installation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formats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Linux Packages, </a:t>
            </a:r>
            <a:r>
              <a:rPr sz="1350" spc="10" dirty="0">
                <a:latin typeface="Arial"/>
                <a:cs typeface="Arial"/>
              </a:rPr>
              <a:t>tarballs,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etc.</a:t>
            </a:r>
            <a:endParaRPr sz="1350">
              <a:latin typeface="Arial"/>
              <a:cs typeface="Arial"/>
            </a:endParaRPr>
          </a:p>
          <a:p>
            <a:pPr marL="480059" marR="243204" lvl="1" indent="-180340">
              <a:lnSpc>
                <a:spcPts val="1770"/>
              </a:lnSpc>
              <a:spcBef>
                <a:spcPts val="3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Distributions </a:t>
            </a:r>
            <a:r>
              <a:rPr sz="1600" spc="20" dirty="0">
                <a:latin typeface="Times New Roman"/>
                <a:cs typeface="Times New Roman"/>
              </a:rPr>
              <a:t>may </a:t>
            </a:r>
            <a:r>
              <a:rPr sz="1600" spc="15" dirty="0">
                <a:latin typeface="Times New Roman"/>
                <a:cs typeface="Times New Roman"/>
              </a:rPr>
              <a:t>provide </a:t>
            </a:r>
            <a:r>
              <a:rPr sz="1600" spc="10" dirty="0">
                <a:latin typeface="Times New Roman"/>
                <a:cs typeface="Times New Roman"/>
              </a:rPr>
              <a:t>additional scripts to </a:t>
            </a:r>
            <a:r>
              <a:rPr sz="1600" spc="15" dirty="0">
                <a:latin typeface="Times New Roman"/>
                <a:cs typeface="Times New Roman"/>
              </a:rPr>
              <a:t>execute  Hadoop</a:t>
            </a:r>
            <a:endParaRPr sz="1600">
              <a:latin typeface="Times New Roman"/>
              <a:cs typeface="Times New Roman"/>
            </a:endParaRPr>
          </a:p>
          <a:p>
            <a:pPr marL="480059" marR="165100" lvl="1" indent="-180340">
              <a:lnSpc>
                <a:spcPts val="1770"/>
              </a:lnSpc>
              <a:spcBef>
                <a:spcPts val="29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Some </a:t>
            </a:r>
            <a:r>
              <a:rPr sz="1600" spc="15" dirty="0">
                <a:latin typeface="Times New Roman"/>
                <a:cs typeface="Times New Roman"/>
              </a:rPr>
              <a:t>vendors </a:t>
            </a:r>
            <a:r>
              <a:rPr sz="1600" spc="20" dirty="0">
                <a:latin typeface="Times New Roman"/>
                <a:cs typeface="Times New Roman"/>
              </a:rPr>
              <a:t>may </a:t>
            </a:r>
            <a:r>
              <a:rPr sz="1600" spc="15" dirty="0">
                <a:latin typeface="Times New Roman"/>
                <a:cs typeface="Times New Roman"/>
              </a:rPr>
              <a:t>choose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backport </a:t>
            </a:r>
            <a:r>
              <a:rPr sz="1600" spc="10" dirty="0">
                <a:latin typeface="Times New Roman"/>
                <a:cs typeface="Times New Roman"/>
              </a:rPr>
              <a:t>features </a:t>
            </a:r>
            <a:r>
              <a:rPr sz="1600" spc="15" dirty="0">
                <a:latin typeface="Times New Roman"/>
                <a:cs typeface="Times New Roman"/>
              </a:rPr>
              <a:t>and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bug  </a:t>
            </a:r>
            <a:r>
              <a:rPr sz="1600" spc="10" dirty="0">
                <a:latin typeface="Times New Roman"/>
                <a:cs typeface="Times New Roman"/>
              </a:rPr>
              <a:t>fixes </a:t>
            </a:r>
            <a:r>
              <a:rPr sz="1600" spc="15" dirty="0">
                <a:latin typeface="Times New Roman"/>
                <a:cs typeface="Times New Roman"/>
              </a:rPr>
              <a:t>made by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Apache</a:t>
            </a:r>
            <a:endParaRPr sz="1600">
              <a:latin typeface="Times New Roman"/>
              <a:cs typeface="Times New Roman"/>
            </a:endParaRPr>
          </a:p>
          <a:p>
            <a:pPr marL="480059" marR="5080" lvl="1" indent="-180340">
              <a:lnSpc>
                <a:spcPts val="1770"/>
              </a:lnSpc>
              <a:spcBef>
                <a:spcPts val="2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Typically vendors </a:t>
            </a:r>
            <a:r>
              <a:rPr sz="1600" spc="10" dirty="0">
                <a:latin typeface="Times New Roman"/>
                <a:cs typeface="Times New Roman"/>
              </a:rPr>
              <a:t>will </a:t>
            </a:r>
            <a:r>
              <a:rPr sz="1600" spc="15" dirty="0">
                <a:latin typeface="Times New Roman"/>
                <a:cs typeface="Times New Roman"/>
              </a:rPr>
              <a:t>employ Hadoop committers so </a:t>
            </a:r>
            <a:r>
              <a:rPr sz="1600" spc="10" dirty="0">
                <a:latin typeface="Times New Roman"/>
                <a:cs typeface="Times New Roman"/>
              </a:rPr>
              <a:t>the  </a:t>
            </a:r>
            <a:r>
              <a:rPr sz="1600" spc="15" dirty="0">
                <a:latin typeface="Times New Roman"/>
                <a:cs typeface="Times New Roman"/>
              </a:rPr>
              <a:t>bugs they </a:t>
            </a:r>
            <a:r>
              <a:rPr sz="1600" spc="10" dirty="0">
                <a:latin typeface="Times New Roman"/>
                <a:cs typeface="Times New Roman"/>
              </a:rPr>
              <a:t>find will </a:t>
            </a:r>
            <a:r>
              <a:rPr sz="1600" spc="15" dirty="0">
                <a:latin typeface="Times New Roman"/>
                <a:cs typeface="Times New Roman"/>
              </a:rPr>
              <a:t>make </a:t>
            </a:r>
            <a:r>
              <a:rPr sz="1600" spc="10" dirty="0">
                <a:latin typeface="Times New Roman"/>
                <a:cs typeface="Times New Roman"/>
              </a:rPr>
              <a:t>it into </a:t>
            </a:r>
            <a:r>
              <a:rPr sz="1600" spc="15" dirty="0">
                <a:latin typeface="Times New Roman"/>
                <a:cs typeface="Times New Roman"/>
              </a:rPr>
              <a:t>Apache’s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repository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87182" y="5583124"/>
            <a:ext cx="3481704" cy="276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Distribution</a:t>
            </a:r>
            <a:r>
              <a:rPr sz="265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Vendors</a:t>
            </a:r>
            <a:endParaRPr sz="2650">
              <a:latin typeface="Arial"/>
              <a:cs typeface="Arial"/>
            </a:endParaRPr>
          </a:p>
          <a:p>
            <a:pPr marL="228600" marR="688975" indent="-216535">
              <a:lnSpc>
                <a:spcPts val="1839"/>
              </a:lnSpc>
              <a:spcBef>
                <a:spcPts val="251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Cloudera Distribution</a:t>
            </a:r>
            <a:r>
              <a:rPr sz="1700" b="1" spc="-10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for  Hadoop</a:t>
            </a:r>
            <a:r>
              <a:rPr sz="1700" b="1" spc="-5" dirty="0">
                <a:latin typeface="Arial"/>
                <a:cs typeface="Arial"/>
              </a:rPr>
              <a:t> (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CDH</a:t>
            </a:r>
            <a:r>
              <a:rPr sz="1700" b="1" spc="-5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7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MapR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Distribution</a:t>
            </a:r>
            <a:endParaRPr sz="1700">
              <a:latin typeface="Arial"/>
              <a:cs typeface="Arial"/>
            </a:endParaRPr>
          </a:p>
          <a:p>
            <a:pPr marL="228600" marR="448945" indent="-216535">
              <a:lnSpc>
                <a:spcPts val="1839"/>
              </a:lnSpc>
              <a:spcBef>
                <a:spcPts val="33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Hortonworks Data Platform  (HDP)</a:t>
            </a:r>
            <a:endParaRPr sz="17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Apache BigTop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Distribution</a:t>
            </a:r>
            <a:endParaRPr sz="1700">
              <a:latin typeface="Arial"/>
              <a:cs typeface="Arial"/>
            </a:endParaRPr>
          </a:p>
          <a:p>
            <a:pPr marL="228600" marR="5080" indent="-216535">
              <a:lnSpc>
                <a:spcPts val="1839"/>
              </a:lnSpc>
              <a:spcBef>
                <a:spcPts val="334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Greenplum </a:t>
            </a:r>
            <a:r>
              <a:rPr sz="1700" b="1" spc="-5" dirty="0">
                <a:latin typeface="Arial"/>
                <a:cs typeface="Arial"/>
              </a:rPr>
              <a:t>HD Data</a:t>
            </a:r>
            <a:r>
              <a:rPr sz="1700" b="1" spc="-6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Computing  </a:t>
            </a:r>
            <a:r>
              <a:rPr sz="1700" b="1" spc="-5" dirty="0">
                <a:latin typeface="Arial"/>
                <a:cs typeface="Arial"/>
              </a:rPr>
              <a:t>Appliance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1" name="object 11"/>
            <p:cNvSpPr/>
            <p:nvPr/>
          </p:nvSpPr>
          <p:spPr>
            <a:xfrm>
              <a:off x="5516232" y="6338354"/>
              <a:ext cx="1200238" cy="391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8556" y="6818337"/>
              <a:ext cx="1443951" cy="38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04548" y="7315618"/>
              <a:ext cx="1108849" cy="428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7908" y="7833994"/>
              <a:ext cx="1047927" cy="708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56542" y="8648052"/>
              <a:ext cx="1157592" cy="7180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8166" y="6417081"/>
              <a:ext cx="635" cy="3283585"/>
            </a:xfrm>
            <a:custGeom>
              <a:avLst/>
              <a:gdLst/>
              <a:ahLst/>
              <a:cxnLst/>
              <a:rect l="l" t="t" r="r" b="b"/>
              <a:pathLst>
                <a:path w="635" h="3283584">
                  <a:moveTo>
                    <a:pt x="479" y="0"/>
                  </a:moveTo>
                  <a:lnTo>
                    <a:pt x="0" y="0"/>
                  </a:lnTo>
                  <a:lnTo>
                    <a:pt x="0" y="3283559"/>
                  </a:lnTo>
                  <a:lnTo>
                    <a:pt x="479" y="3283559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51186" y="9577952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364440"/>
            <a:ext cx="3999229" cy="7715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85"/>
              </a:spcBef>
            </a:pPr>
            <a:r>
              <a:rPr spc="-10" dirty="0"/>
              <a:t>Cloudera Distribution for  </a:t>
            </a:r>
            <a:r>
              <a:rPr spc="-5" dirty="0"/>
              <a:t>Hadoop</a:t>
            </a:r>
            <a:r>
              <a:rPr spc="-20" dirty="0"/>
              <a:t> </a:t>
            </a:r>
            <a:r>
              <a:rPr spc="-5" dirty="0"/>
              <a:t>(CDH)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5239385" cy="30118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294005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Cloudera</a:t>
            </a:r>
            <a:r>
              <a:rPr sz="1850" b="1" spc="15" dirty="0">
                <a:latin typeface="Arial"/>
                <a:cs typeface="Arial"/>
              </a:rPr>
              <a:t> has taken the lead </a:t>
            </a:r>
            <a:r>
              <a:rPr sz="1850" b="1" spc="20" dirty="0">
                <a:latin typeface="Arial"/>
                <a:cs typeface="Arial"/>
              </a:rPr>
              <a:t>on </a:t>
            </a:r>
            <a:r>
              <a:rPr sz="1850" b="1" spc="15" dirty="0">
                <a:latin typeface="Arial"/>
                <a:cs typeface="Arial"/>
              </a:rPr>
              <a:t>providing  </a:t>
            </a: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0" dirty="0">
                <a:latin typeface="Arial"/>
                <a:cs typeface="Arial"/>
              </a:rPr>
              <a:t>Distribution</a:t>
            </a:r>
            <a:endParaRPr sz="1850">
              <a:latin typeface="Arial"/>
              <a:cs typeface="Arial"/>
            </a:endParaRPr>
          </a:p>
          <a:p>
            <a:pPr marL="480059" marR="5080" lvl="1" indent="-180340">
              <a:lnSpc>
                <a:spcPts val="1770"/>
              </a:lnSpc>
              <a:spcBef>
                <a:spcPts val="2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Cloudera </a:t>
            </a:r>
            <a:r>
              <a:rPr sz="1600" spc="10" dirty="0">
                <a:latin typeface="Times New Roman"/>
                <a:cs typeface="Times New Roman"/>
              </a:rPr>
              <a:t>is affecting the </a:t>
            </a:r>
            <a:r>
              <a:rPr sz="1600" spc="15" dirty="0">
                <a:latin typeface="Times New Roman"/>
                <a:cs typeface="Times New Roman"/>
              </a:rPr>
              <a:t>Hadoop eco-system </a:t>
            </a:r>
            <a:r>
              <a:rPr sz="1600" spc="10" dirty="0">
                <a:latin typeface="Times New Roman"/>
                <a:cs typeface="Times New Roman"/>
              </a:rPr>
              <a:t>in the </a:t>
            </a:r>
            <a:r>
              <a:rPr sz="1600" spc="15" dirty="0">
                <a:latin typeface="Times New Roman"/>
                <a:cs typeface="Times New Roman"/>
              </a:rPr>
              <a:t>same  </a:t>
            </a:r>
            <a:r>
              <a:rPr sz="1600" spc="20" dirty="0">
                <a:latin typeface="Times New Roman"/>
                <a:cs typeface="Times New Roman"/>
              </a:rPr>
              <a:t>way </a:t>
            </a:r>
            <a:r>
              <a:rPr sz="1600" spc="15" dirty="0">
                <a:latin typeface="Times New Roman"/>
                <a:cs typeface="Times New Roman"/>
              </a:rPr>
              <a:t>RedHat popularized Linux </a:t>
            </a:r>
            <a:r>
              <a:rPr sz="1600" spc="10" dirty="0">
                <a:latin typeface="Times New Roman"/>
                <a:cs typeface="Times New Roman"/>
              </a:rPr>
              <a:t>in the enterprise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circles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Most popular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distribution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http://www.cloudera.com/hadoop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100%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open-source</a:t>
            </a:r>
            <a:endParaRPr sz="1600">
              <a:latin typeface="Times New Roman"/>
              <a:cs typeface="Times New Roman"/>
            </a:endParaRPr>
          </a:p>
          <a:p>
            <a:pPr marL="228600" marR="443230" indent="-21653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Cloudera employs </a:t>
            </a:r>
            <a:r>
              <a:rPr sz="1850" b="1" spc="20" dirty="0">
                <a:latin typeface="Arial"/>
                <a:cs typeface="Arial"/>
              </a:rPr>
              <a:t>a </a:t>
            </a:r>
            <a:r>
              <a:rPr sz="1850" b="1" spc="10" dirty="0">
                <a:latin typeface="Arial"/>
                <a:cs typeface="Arial"/>
              </a:rPr>
              <a:t>large </a:t>
            </a:r>
            <a:r>
              <a:rPr sz="1850" b="1" spc="15" dirty="0">
                <a:latin typeface="Arial"/>
                <a:cs typeface="Arial"/>
              </a:rPr>
              <a:t>percentage </a:t>
            </a:r>
            <a:r>
              <a:rPr sz="1850" b="1" spc="10" dirty="0">
                <a:latin typeface="Arial"/>
                <a:cs typeface="Arial"/>
              </a:rPr>
              <a:t>of  </a:t>
            </a:r>
            <a:r>
              <a:rPr sz="1850" b="1" spc="15" dirty="0">
                <a:latin typeface="Arial"/>
                <a:cs typeface="Arial"/>
              </a:rPr>
              <a:t>core </a:t>
            </a:r>
            <a:r>
              <a:rPr sz="1850" b="1" spc="20" dirty="0">
                <a:latin typeface="Arial"/>
                <a:cs typeface="Arial"/>
              </a:rPr>
              <a:t>Hadoop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committers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5" dirty="0">
                <a:latin typeface="Arial"/>
                <a:cs typeface="Arial"/>
              </a:rPr>
              <a:t>CDH </a:t>
            </a:r>
            <a:r>
              <a:rPr sz="1850" b="1" spc="10" dirty="0">
                <a:latin typeface="Arial"/>
                <a:cs typeface="Arial"/>
              </a:rPr>
              <a:t>is </a:t>
            </a:r>
            <a:r>
              <a:rPr sz="1850" b="1" spc="15" dirty="0">
                <a:latin typeface="Arial"/>
                <a:cs typeface="Arial"/>
              </a:rPr>
              <a:t>provided in various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formats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Linux Packages, </a:t>
            </a:r>
            <a:r>
              <a:rPr sz="1600" spc="10" dirty="0">
                <a:latin typeface="Times New Roman"/>
                <a:cs typeface="Times New Roman"/>
              </a:rPr>
              <a:t>Virtual </a:t>
            </a:r>
            <a:r>
              <a:rPr sz="1600" spc="15" dirty="0">
                <a:latin typeface="Times New Roman"/>
                <a:cs typeface="Times New Roman"/>
              </a:rPr>
              <a:t>Machine Images, 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Tarballs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85140" marR="1284605">
              <a:lnSpc>
                <a:spcPts val="2700"/>
              </a:lnSpc>
              <a:spcBef>
                <a:spcPts val="61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Cloudera Distribution for 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</a:t>
            </a:r>
            <a:r>
              <a:rPr sz="265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(CDH)</a:t>
            </a:r>
            <a:endParaRPr sz="2650">
              <a:latin typeface="Arial"/>
              <a:cs typeface="Arial"/>
            </a:endParaRPr>
          </a:p>
          <a:p>
            <a:pPr marL="605155" marR="789940" indent="-216535">
              <a:lnSpc>
                <a:spcPts val="2039"/>
              </a:lnSpc>
              <a:spcBef>
                <a:spcPts val="134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Integrates majority of </a:t>
            </a:r>
            <a:r>
              <a:rPr sz="1850" b="1" spc="20" dirty="0">
                <a:latin typeface="Arial"/>
                <a:cs typeface="Arial"/>
              </a:rPr>
              <a:t>popular Hadoop  </a:t>
            </a:r>
            <a:r>
              <a:rPr sz="1850" b="1" spc="15" dirty="0">
                <a:latin typeface="Arial"/>
                <a:cs typeface="Arial"/>
              </a:rPr>
              <a:t>products</a:t>
            </a:r>
            <a:endParaRPr sz="1850">
              <a:latin typeface="Arial"/>
              <a:cs typeface="Arial"/>
            </a:endParaRPr>
          </a:p>
          <a:p>
            <a:pPr marL="857250" marR="296545" indent="-180340">
              <a:lnSpc>
                <a:spcPts val="1770"/>
              </a:lnSpc>
              <a:spcBef>
                <a:spcPts val="285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 </a:t>
            </a:r>
            <a:r>
              <a:rPr sz="1600" spc="20" dirty="0">
                <a:latin typeface="Times New Roman"/>
                <a:cs typeface="Times New Roman"/>
              </a:rPr>
              <a:t>HDFS, </a:t>
            </a:r>
            <a:r>
              <a:rPr sz="1600" spc="15" dirty="0">
                <a:latin typeface="Times New Roman"/>
                <a:cs typeface="Times New Roman"/>
              </a:rPr>
              <a:t>MapReduce, HBase, Hive, Mahout, Oozie, </a:t>
            </a:r>
            <a:r>
              <a:rPr sz="1600" spc="10" dirty="0">
                <a:latin typeface="Times New Roman"/>
                <a:cs typeface="Times New Roman"/>
              </a:rPr>
              <a:t>Pig,  </a:t>
            </a:r>
            <a:r>
              <a:rPr sz="1600" spc="15" dirty="0">
                <a:latin typeface="Times New Roman"/>
                <a:cs typeface="Times New Roman"/>
              </a:rPr>
              <a:t>Sqoop, Whirr, Zookeeper,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Flume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5" dirty="0">
                <a:latin typeface="Arial"/>
                <a:cs typeface="Arial"/>
              </a:rPr>
              <a:t>CDH4 </a:t>
            </a:r>
            <a:r>
              <a:rPr sz="1850" b="1" spc="15" dirty="0">
                <a:latin typeface="Arial"/>
                <a:cs typeface="Arial"/>
              </a:rPr>
              <a:t>is </a:t>
            </a:r>
            <a:r>
              <a:rPr sz="1850" b="1" spc="20" dirty="0">
                <a:latin typeface="Arial"/>
                <a:cs typeface="Arial"/>
              </a:rPr>
              <a:t>used </a:t>
            </a:r>
            <a:r>
              <a:rPr sz="1850" b="1" spc="15" dirty="0">
                <a:latin typeface="Arial"/>
                <a:cs typeface="Arial"/>
              </a:rPr>
              <a:t>in this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class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Supported Operating</a:t>
            </a:r>
            <a:r>
              <a:rPr spc="-3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7182" y="1250491"/>
            <a:ext cx="5329555" cy="33223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8509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Each </a:t>
            </a:r>
            <a:r>
              <a:rPr sz="1850" b="1" spc="15" dirty="0">
                <a:latin typeface="Arial"/>
                <a:cs typeface="Arial"/>
              </a:rPr>
              <a:t>Distribution will </a:t>
            </a:r>
            <a:r>
              <a:rPr sz="1850" b="1" spc="20" dirty="0">
                <a:latin typeface="Arial"/>
                <a:cs typeface="Arial"/>
              </a:rPr>
              <a:t>support </a:t>
            </a:r>
            <a:r>
              <a:rPr sz="1850" b="1" spc="15" dirty="0">
                <a:latin typeface="Arial"/>
                <a:cs typeface="Arial"/>
              </a:rPr>
              <a:t>its </a:t>
            </a:r>
            <a:r>
              <a:rPr sz="1850" b="1" spc="25" dirty="0">
                <a:latin typeface="Arial"/>
                <a:cs typeface="Arial"/>
              </a:rPr>
              <a:t>own </a:t>
            </a:r>
            <a:r>
              <a:rPr sz="1850" b="1" spc="10" dirty="0">
                <a:latin typeface="Arial"/>
                <a:cs typeface="Arial"/>
              </a:rPr>
              <a:t>list </a:t>
            </a:r>
            <a:r>
              <a:rPr sz="1850" b="1" spc="15" dirty="0">
                <a:latin typeface="Arial"/>
                <a:cs typeface="Arial"/>
              </a:rPr>
              <a:t>of  Operating Systems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(OS)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5" dirty="0">
                <a:latin typeface="Arial"/>
                <a:cs typeface="Arial"/>
              </a:rPr>
              <a:t>Common OS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supported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Red Hat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Enterprise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CentOS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Oracle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Linux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Ubuntu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SUSE </a:t>
            </a:r>
            <a:r>
              <a:rPr sz="1600" spc="15" dirty="0">
                <a:latin typeface="Times New Roman"/>
                <a:cs typeface="Times New Roman"/>
              </a:rPr>
              <a:t>Linux Enterprise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Server</a:t>
            </a:r>
            <a:endParaRPr sz="1600">
              <a:latin typeface="Times New Roman"/>
              <a:cs typeface="Times New Roman"/>
            </a:endParaRPr>
          </a:p>
          <a:p>
            <a:pPr marL="228600" marR="692785" indent="-216535">
              <a:lnSpc>
                <a:spcPts val="2039"/>
              </a:lnSpc>
              <a:spcBef>
                <a:spcPts val="38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Please see vendors documentation </a:t>
            </a:r>
            <a:r>
              <a:rPr sz="1850" b="1" spc="10" dirty="0">
                <a:latin typeface="Arial"/>
                <a:cs typeface="Arial"/>
              </a:rPr>
              <a:t>for  </a:t>
            </a:r>
            <a:r>
              <a:rPr sz="1850" b="1" spc="15" dirty="0">
                <a:latin typeface="Arial"/>
                <a:cs typeface="Arial"/>
              </a:rPr>
              <a:t>supported </a:t>
            </a:r>
            <a:r>
              <a:rPr sz="1850" b="1" spc="25" dirty="0">
                <a:latin typeface="Arial"/>
                <a:cs typeface="Arial"/>
              </a:rPr>
              <a:t>OS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version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ts val="1885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Supported Operating Systems </a:t>
            </a:r>
            <a:r>
              <a:rPr sz="1600" spc="1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CDH4:</a:t>
            </a:r>
            <a:endParaRPr sz="1600">
              <a:latin typeface="Times New Roman"/>
              <a:cs typeface="Times New Roman"/>
            </a:endParaRPr>
          </a:p>
          <a:p>
            <a:pPr marL="480059" marR="5080">
              <a:lnSpc>
                <a:spcPts val="1220"/>
              </a:lnSpc>
              <a:spcBef>
                <a:spcPts val="85"/>
              </a:spcBef>
            </a:pPr>
            <a:r>
              <a:rPr sz="11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https://ccp.cloudera.com/display/CDH4DOC/Before+You+Install+CDH4+on+a+Cl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uster#BeforeYouInstallCDH4onaCluster-SupportedOperatingSystemsforCDH4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186" y="4547506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7" name="object 7"/>
            <p:cNvSpPr/>
            <p:nvPr/>
          </p:nvSpPr>
          <p:spPr>
            <a:xfrm>
              <a:off x="4654181" y="1760943"/>
              <a:ext cx="2071484" cy="15263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87182" y="5558639"/>
            <a:ext cx="5151755" cy="289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Resources</a:t>
            </a:r>
            <a:endParaRPr sz="26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Apache </a:t>
            </a:r>
            <a:r>
              <a:rPr sz="1850" b="1" spc="20" dirty="0">
                <a:latin typeface="Arial"/>
                <a:cs typeface="Arial"/>
              </a:rPr>
              <a:t>Hadoop</a:t>
            </a:r>
            <a:r>
              <a:rPr sz="1850" b="1" spc="15" dirty="0">
                <a:latin typeface="Arial"/>
                <a:cs typeface="Arial"/>
              </a:rPr>
              <a:t> Documentation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http://hadoop.apache.org</a:t>
            </a:r>
            <a:endParaRPr sz="1600">
              <a:latin typeface="Times New Roman"/>
              <a:cs typeface="Times New Roman"/>
            </a:endParaRPr>
          </a:p>
          <a:p>
            <a:pPr marL="228600" marR="86360" indent="-21653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Each </a:t>
            </a:r>
            <a:r>
              <a:rPr sz="1850" b="1" spc="15" dirty="0">
                <a:latin typeface="Arial"/>
                <a:cs typeface="Arial"/>
              </a:rPr>
              <a:t>project will </a:t>
            </a:r>
            <a:r>
              <a:rPr sz="1850" b="1" spc="20" dirty="0">
                <a:latin typeface="Arial"/>
                <a:cs typeface="Arial"/>
              </a:rPr>
              <a:t>have </a:t>
            </a:r>
            <a:r>
              <a:rPr sz="1850" b="1" spc="15" dirty="0">
                <a:latin typeface="Arial"/>
                <a:cs typeface="Arial"/>
              </a:rPr>
              <a:t>their </a:t>
            </a:r>
            <a:r>
              <a:rPr sz="1850" b="1" spc="25" dirty="0">
                <a:latin typeface="Arial"/>
                <a:cs typeface="Arial"/>
              </a:rPr>
              <a:t>own  </a:t>
            </a:r>
            <a:r>
              <a:rPr sz="1850" b="1" spc="15" dirty="0">
                <a:latin typeface="Arial"/>
                <a:cs typeface="Arial"/>
              </a:rPr>
              <a:t>documentation </a:t>
            </a:r>
            <a:r>
              <a:rPr sz="1850" b="1" spc="10" dirty="0">
                <a:latin typeface="Arial"/>
                <a:cs typeface="Arial"/>
              </a:rPr>
              <a:t>artifacts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5" dirty="0">
                <a:latin typeface="Arial"/>
                <a:cs typeface="Arial"/>
              </a:rPr>
              <a:t>usually </a:t>
            </a:r>
            <a:r>
              <a:rPr sz="1850" b="1" spc="20" dirty="0">
                <a:latin typeface="Arial"/>
                <a:cs typeface="Arial"/>
              </a:rPr>
              <a:t>a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wiki</a:t>
            </a:r>
            <a:endParaRPr sz="1850">
              <a:latin typeface="Arial"/>
              <a:cs typeface="Arial"/>
            </a:endParaRPr>
          </a:p>
          <a:p>
            <a:pPr marL="228600" marR="5080" indent="-216535">
              <a:lnSpc>
                <a:spcPts val="2039"/>
              </a:lnSpc>
              <a:spcBef>
                <a:spcPts val="3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Each </a:t>
            </a: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0" dirty="0">
                <a:latin typeface="Arial"/>
                <a:cs typeface="Arial"/>
              </a:rPr>
              <a:t>Distribution </a:t>
            </a:r>
            <a:r>
              <a:rPr sz="1850" b="1" spc="15" dirty="0">
                <a:latin typeface="Arial"/>
                <a:cs typeface="Arial"/>
              </a:rPr>
              <a:t>Vendor provides  documentation as</a:t>
            </a:r>
            <a:r>
              <a:rPr sz="1850" b="1" spc="10" dirty="0">
                <a:latin typeface="Arial"/>
                <a:cs typeface="Arial"/>
              </a:rPr>
              <a:t> well:</a:t>
            </a:r>
            <a:endParaRPr sz="1850">
              <a:latin typeface="Arial"/>
              <a:cs typeface="Arial"/>
            </a:endParaRPr>
          </a:p>
          <a:p>
            <a:pPr marL="480059" marR="125730" lvl="1" indent="-180340">
              <a:lnSpc>
                <a:spcPts val="1770"/>
              </a:lnSpc>
              <a:spcBef>
                <a:spcPts val="2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For example: </a:t>
            </a: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https://ccp.cloudera.com/display/DOC/Documentation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3" name="object 13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99717" y="1288630"/>
            <a:ext cx="5214620" cy="3323590"/>
            <a:chOff x="1499717" y="1288630"/>
            <a:chExt cx="5214620" cy="3323590"/>
          </a:xfrm>
        </p:grpSpPr>
        <p:sp>
          <p:nvSpPr>
            <p:cNvPr id="4" name="object 4"/>
            <p:cNvSpPr/>
            <p:nvPr/>
          </p:nvSpPr>
          <p:spPr>
            <a:xfrm>
              <a:off x="1614906" y="1288630"/>
              <a:ext cx="773760" cy="10386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42622" y="2317724"/>
              <a:ext cx="871245" cy="1113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9717" y="3625189"/>
              <a:ext cx="987005" cy="9868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Resources:</a:t>
            </a:r>
            <a:r>
              <a:rPr sz="2650" b="1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Books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"/>
              <a:cs typeface="Arial"/>
            </a:endParaRPr>
          </a:p>
          <a:p>
            <a:pPr marL="1553845">
              <a:lnSpc>
                <a:spcPts val="1605"/>
              </a:lnSpc>
            </a:pPr>
            <a:r>
              <a:rPr sz="1350" b="1" spc="15" dirty="0">
                <a:latin typeface="Arial"/>
                <a:cs typeface="Arial"/>
              </a:rPr>
              <a:t>Hadoop: The </a:t>
            </a:r>
            <a:r>
              <a:rPr sz="1350" b="1" spc="10" dirty="0">
                <a:latin typeface="Arial"/>
                <a:cs typeface="Arial"/>
              </a:rPr>
              <a:t>Definitive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Guide</a:t>
            </a:r>
            <a:endParaRPr sz="1350">
              <a:latin typeface="Arial"/>
              <a:cs typeface="Arial"/>
            </a:endParaRPr>
          </a:p>
          <a:p>
            <a:pPr marL="1553845">
              <a:lnSpc>
                <a:spcPts val="1595"/>
              </a:lnSpc>
            </a:pPr>
            <a:r>
              <a:rPr sz="1350" spc="-35" dirty="0">
                <a:latin typeface="Arial"/>
                <a:cs typeface="Arial"/>
              </a:rPr>
              <a:t>Tom </a:t>
            </a:r>
            <a:r>
              <a:rPr sz="1350" spc="15" dirty="0">
                <a:latin typeface="Arial"/>
                <a:cs typeface="Arial"/>
              </a:rPr>
              <a:t>White</a:t>
            </a:r>
            <a:r>
              <a:rPr sz="1350" spc="4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(Author)</a:t>
            </a:r>
            <a:endParaRPr sz="1350">
              <a:latin typeface="Arial"/>
              <a:cs typeface="Arial"/>
            </a:endParaRPr>
          </a:p>
          <a:p>
            <a:pPr marL="1553845">
              <a:lnSpc>
                <a:spcPts val="1605"/>
              </a:lnSpc>
            </a:pPr>
            <a:r>
              <a:rPr sz="1350" spc="15" dirty="0">
                <a:latin typeface="Arial"/>
                <a:cs typeface="Arial"/>
              </a:rPr>
              <a:t>O'Reilly Media; 3rd Edition (May6,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2012)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R="1022985" algn="r">
              <a:lnSpc>
                <a:spcPts val="1605"/>
              </a:lnSpc>
            </a:pPr>
            <a:r>
              <a:rPr sz="1350" b="1" spc="15" dirty="0">
                <a:latin typeface="Arial"/>
                <a:cs typeface="Arial"/>
              </a:rPr>
              <a:t>Hadoop </a:t>
            </a:r>
            <a:r>
              <a:rPr sz="1350" b="1" spc="10" dirty="0">
                <a:latin typeface="Arial"/>
                <a:cs typeface="Arial"/>
              </a:rPr>
              <a:t>in</a:t>
            </a:r>
            <a:r>
              <a:rPr sz="1350" b="1" spc="-9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Action</a:t>
            </a:r>
            <a:endParaRPr sz="1350">
              <a:latin typeface="Arial"/>
              <a:cs typeface="Arial"/>
            </a:endParaRPr>
          </a:p>
          <a:p>
            <a:pPr marL="669925" marR="1023619" indent="2475230" algn="r">
              <a:lnSpc>
                <a:spcPts val="1590"/>
              </a:lnSpc>
              <a:spcBef>
                <a:spcPts val="65"/>
              </a:spcBef>
            </a:pPr>
            <a:r>
              <a:rPr sz="1350" spc="20" dirty="0">
                <a:latin typeface="Arial"/>
                <a:cs typeface="Arial"/>
              </a:rPr>
              <a:t>Chuck</a:t>
            </a:r>
            <a:r>
              <a:rPr sz="1350" spc="-3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Lam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(Author) </a:t>
            </a:r>
            <a:r>
              <a:rPr sz="1350" spc="1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Manning </a:t>
            </a:r>
            <a:r>
              <a:rPr sz="1350" spc="15" dirty="0">
                <a:latin typeface="Arial"/>
                <a:cs typeface="Arial"/>
              </a:rPr>
              <a:t>Publications; 1st Edition </a:t>
            </a:r>
            <a:r>
              <a:rPr sz="1350" spc="10" dirty="0">
                <a:latin typeface="Arial"/>
                <a:cs typeface="Arial"/>
              </a:rPr>
              <a:t>(December,</a:t>
            </a:r>
            <a:r>
              <a:rPr sz="1350" spc="-11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2010)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1471930">
              <a:lnSpc>
                <a:spcPts val="1605"/>
              </a:lnSpc>
              <a:spcBef>
                <a:spcPts val="5"/>
              </a:spcBef>
            </a:pPr>
            <a:r>
              <a:rPr sz="1350" b="1" spc="15" dirty="0">
                <a:latin typeface="Arial"/>
                <a:cs typeface="Arial"/>
              </a:rPr>
              <a:t>MapReduce Design</a:t>
            </a:r>
            <a:r>
              <a:rPr sz="1350" b="1" spc="-10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Patterns</a:t>
            </a:r>
            <a:endParaRPr sz="1350">
              <a:latin typeface="Arial"/>
              <a:cs typeface="Arial"/>
            </a:endParaRPr>
          </a:p>
          <a:p>
            <a:pPr marL="1471930" marR="760730">
              <a:lnSpc>
                <a:spcPts val="1590"/>
              </a:lnSpc>
              <a:spcBef>
                <a:spcPts val="65"/>
              </a:spcBef>
            </a:pPr>
            <a:r>
              <a:rPr sz="1350" spc="15" dirty="0">
                <a:latin typeface="Arial"/>
                <a:cs typeface="Arial"/>
              </a:rPr>
              <a:t>Donald </a:t>
            </a:r>
            <a:r>
              <a:rPr sz="1350" spc="10" dirty="0">
                <a:latin typeface="Arial"/>
                <a:cs typeface="Arial"/>
              </a:rPr>
              <a:t>Miner (Author), </a:t>
            </a:r>
            <a:r>
              <a:rPr sz="1350" spc="20" dirty="0">
                <a:latin typeface="Arial"/>
                <a:cs typeface="Arial"/>
              </a:rPr>
              <a:t>Adam </a:t>
            </a:r>
            <a:r>
              <a:rPr sz="1350" spc="15" dirty="0">
                <a:latin typeface="Arial"/>
                <a:cs typeface="Arial"/>
              </a:rPr>
              <a:t>Shook </a:t>
            </a:r>
            <a:r>
              <a:rPr sz="1350" spc="10" dirty="0">
                <a:latin typeface="Arial"/>
                <a:cs typeface="Arial"/>
              </a:rPr>
              <a:t>(Author)  </a:t>
            </a:r>
            <a:r>
              <a:rPr sz="1350" spc="15" dirty="0">
                <a:latin typeface="Arial"/>
                <a:cs typeface="Arial"/>
              </a:rPr>
              <a:t>O'Reilly </a:t>
            </a:r>
            <a:r>
              <a:rPr sz="1350" spc="20" dirty="0">
                <a:latin typeface="Arial"/>
                <a:cs typeface="Arial"/>
              </a:rPr>
              <a:t>Media (November </a:t>
            </a:r>
            <a:r>
              <a:rPr sz="1350" spc="15" dirty="0">
                <a:latin typeface="Arial"/>
                <a:cs typeface="Arial"/>
              </a:rPr>
              <a:t>22,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2012)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9" name="object 9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5704" y="6319151"/>
              <a:ext cx="785952" cy="10290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60059" y="7394333"/>
              <a:ext cx="865149" cy="11558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509" y="8555888"/>
              <a:ext cx="1102766" cy="1098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Resources:</a:t>
            </a:r>
            <a:r>
              <a:rPr sz="2650" b="1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Books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Arial"/>
              <a:cs typeface="Arial"/>
            </a:endParaRPr>
          </a:p>
          <a:p>
            <a:pPr marL="1480185">
              <a:lnSpc>
                <a:spcPts val="1605"/>
              </a:lnSpc>
            </a:pPr>
            <a:r>
              <a:rPr sz="1350" b="1" spc="15" dirty="0">
                <a:latin typeface="Arial"/>
                <a:cs typeface="Arial"/>
              </a:rPr>
              <a:t>HBase: The </a:t>
            </a:r>
            <a:r>
              <a:rPr sz="1350" b="1" spc="10" dirty="0">
                <a:latin typeface="Arial"/>
                <a:cs typeface="Arial"/>
              </a:rPr>
              <a:t>Definitive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Guide</a:t>
            </a:r>
            <a:endParaRPr sz="1350">
              <a:latin typeface="Arial"/>
              <a:cs typeface="Arial"/>
            </a:endParaRPr>
          </a:p>
          <a:p>
            <a:pPr marL="1480185">
              <a:lnSpc>
                <a:spcPts val="1595"/>
              </a:lnSpc>
            </a:pPr>
            <a:r>
              <a:rPr sz="1350" spc="10" dirty="0">
                <a:latin typeface="Arial"/>
                <a:cs typeface="Arial"/>
              </a:rPr>
              <a:t>Lars </a:t>
            </a:r>
            <a:r>
              <a:rPr sz="1350" spc="15" dirty="0">
                <a:latin typeface="Arial"/>
                <a:cs typeface="Arial"/>
              </a:rPr>
              <a:t>George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(Author)</a:t>
            </a:r>
            <a:endParaRPr sz="1350">
              <a:latin typeface="Arial"/>
              <a:cs typeface="Arial"/>
            </a:endParaRPr>
          </a:p>
          <a:p>
            <a:pPr marL="1480185">
              <a:lnSpc>
                <a:spcPts val="1605"/>
              </a:lnSpc>
            </a:pPr>
            <a:r>
              <a:rPr sz="1350" spc="15" dirty="0">
                <a:latin typeface="Arial"/>
                <a:cs typeface="Arial"/>
              </a:rPr>
              <a:t>O'Reilly Media; </a:t>
            </a:r>
            <a:r>
              <a:rPr sz="1350" spc="20" dirty="0">
                <a:latin typeface="Arial"/>
                <a:cs typeface="Arial"/>
              </a:rPr>
              <a:t>1 </a:t>
            </a:r>
            <a:r>
              <a:rPr sz="1350" spc="15" dirty="0">
                <a:latin typeface="Arial"/>
                <a:cs typeface="Arial"/>
              </a:rPr>
              <a:t>edition (September 20,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2011)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Arial"/>
              <a:cs typeface="Arial"/>
            </a:endParaRPr>
          </a:p>
          <a:p>
            <a:pPr marL="3149600">
              <a:lnSpc>
                <a:spcPts val="1700"/>
              </a:lnSpc>
            </a:pPr>
            <a:r>
              <a:rPr sz="1450" b="1" spc="-10" dirty="0">
                <a:latin typeface="Arial"/>
                <a:cs typeface="Arial"/>
              </a:rPr>
              <a:t>Programming</a:t>
            </a:r>
            <a:r>
              <a:rPr sz="1450" b="1" spc="-40" dirty="0">
                <a:latin typeface="Arial"/>
                <a:cs typeface="Arial"/>
              </a:rPr>
              <a:t> </a:t>
            </a:r>
            <a:r>
              <a:rPr sz="1450" b="1" spc="-10" dirty="0">
                <a:latin typeface="Arial"/>
                <a:cs typeface="Arial"/>
              </a:rPr>
              <a:t>Pig</a:t>
            </a:r>
            <a:endParaRPr sz="1450">
              <a:latin typeface="Arial"/>
              <a:cs typeface="Arial"/>
            </a:endParaRPr>
          </a:p>
          <a:p>
            <a:pPr marL="1224915" marR="1061085" indent="1831339">
              <a:lnSpc>
                <a:spcPts val="1670"/>
              </a:lnSpc>
              <a:spcBef>
                <a:spcPts val="80"/>
              </a:spcBef>
            </a:pPr>
            <a:r>
              <a:rPr sz="1450" spc="-5" dirty="0">
                <a:latin typeface="Arial"/>
                <a:cs typeface="Arial"/>
              </a:rPr>
              <a:t>Alan Gates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(Author)  O'Reilly Media; 1st Edition </a:t>
            </a:r>
            <a:r>
              <a:rPr sz="1450" spc="-10" dirty="0">
                <a:latin typeface="Arial"/>
                <a:cs typeface="Arial"/>
              </a:rPr>
              <a:t>(October,</a:t>
            </a:r>
            <a:r>
              <a:rPr sz="1450" spc="15" dirty="0">
                <a:latin typeface="Arial"/>
                <a:cs typeface="Arial"/>
              </a:rPr>
              <a:t> </a:t>
            </a:r>
            <a:r>
              <a:rPr sz="1450" spc="-25" dirty="0">
                <a:latin typeface="Arial"/>
                <a:cs typeface="Arial"/>
              </a:rPr>
              <a:t>2011)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1515745">
              <a:lnSpc>
                <a:spcPts val="1605"/>
              </a:lnSpc>
            </a:pPr>
            <a:r>
              <a:rPr sz="1350" b="1" spc="15" dirty="0">
                <a:latin typeface="Arial"/>
                <a:cs typeface="Arial"/>
              </a:rPr>
              <a:t>Hadoop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Operations</a:t>
            </a:r>
            <a:endParaRPr sz="1350">
              <a:latin typeface="Arial"/>
              <a:cs typeface="Arial"/>
            </a:endParaRPr>
          </a:p>
          <a:p>
            <a:pPr marL="1515745">
              <a:lnSpc>
                <a:spcPts val="1595"/>
              </a:lnSpc>
            </a:pPr>
            <a:r>
              <a:rPr sz="1350" spc="15" dirty="0">
                <a:latin typeface="Arial"/>
                <a:cs typeface="Arial"/>
              </a:rPr>
              <a:t>Eric </a:t>
            </a:r>
            <a:r>
              <a:rPr sz="1350" spc="20" dirty="0">
                <a:latin typeface="Arial"/>
                <a:cs typeface="Arial"/>
              </a:rPr>
              <a:t>Sammer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(Author)</a:t>
            </a:r>
            <a:endParaRPr sz="1350">
              <a:latin typeface="Arial"/>
              <a:cs typeface="Arial"/>
            </a:endParaRPr>
          </a:p>
          <a:p>
            <a:pPr marL="1515745">
              <a:lnSpc>
                <a:spcPts val="1605"/>
              </a:lnSpc>
            </a:pPr>
            <a:r>
              <a:rPr sz="1350" spc="10" dirty="0">
                <a:latin typeface="Arial"/>
                <a:cs typeface="Arial"/>
              </a:rPr>
              <a:t>O'Reilly </a:t>
            </a:r>
            <a:r>
              <a:rPr sz="1350" spc="15" dirty="0">
                <a:latin typeface="Arial"/>
                <a:cs typeface="Arial"/>
              </a:rPr>
              <a:t>Media </a:t>
            </a:r>
            <a:r>
              <a:rPr sz="1350" spc="10" dirty="0">
                <a:latin typeface="Arial"/>
                <a:cs typeface="Arial"/>
              </a:rPr>
              <a:t>(October 22,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2012)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51186" y="9577952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Big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0" dirty="0">
                <a:latin typeface="Arial"/>
                <a:cs typeface="Arial"/>
              </a:rPr>
              <a:t>Introduction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History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Comparison to </a:t>
            </a:r>
            <a:r>
              <a:rPr sz="1850" b="1" spc="10" dirty="0">
                <a:latin typeface="Arial"/>
                <a:cs typeface="Arial"/>
              </a:rPr>
              <a:t>Relational</a:t>
            </a:r>
            <a:r>
              <a:rPr sz="1850" b="1" spc="15" dirty="0">
                <a:latin typeface="Arial"/>
                <a:cs typeface="Arial"/>
              </a:rPr>
              <a:t> Databases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5" dirty="0">
                <a:latin typeface="Arial"/>
                <a:cs typeface="Arial"/>
              </a:rPr>
              <a:t>Eco-System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Distributions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Resources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83169" y="5558639"/>
            <a:ext cx="13881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Big</a:t>
            </a:r>
            <a:r>
              <a:rPr sz="265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186" y="9569879"/>
            <a:ext cx="704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6148" y="9182534"/>
            <a:ext cx="3446145" cy="490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latin typeface="Arial"/>
                <a:cs typeface="Arial"/>
              </a:rPr>
              <a:t>Sources:</a:t>
            </a:r>
            <a:endParaRPr sz="600">
              <a:latin typeface="Arial"/>
              <a:cs typeface="Arial"/>
            </a:endParaRPr>
          </a:p>
          <a:p>
            <a:pPr marL="12700" marR="95250">
              <a:lnSpc>
                <a:spcPct val="100000"/>
              </a:lnSpc>
              <a:spcBef>
                <a:spcPts val="5"/>
              </a:spcBef>
            </a:pPr>
            <a:r>
              <a:rPr sz="600" spc="5" dirty="0">
                <a:latin typeface="Arial"/>
                <a:cs typeface="Arial"/>
              </a:rPr>
              <a:t>"Digital </a:t>
            </a:r>
            <a:r>
              <a:rPr sz="600" spc="10" dirty="0">
                <a:latin typeface="Arial"/>
                <a:cs typeface="Arial"/>
              </a:rPr>
              <a:t>Universe" study by IDC; </a:t>
            </a:r>
            <a:r>
              <a:rPr sz="600" spc="5" dirty="0">
                <a:latin typeface="Arial"/>
                <a:cs typeface="Arial"/>
                <a:hlinkClick r:id="rId3"/>
              </a:rPr>
              <a:t>http://www.emc.com/leadership/programs/digital-universe.htm 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Hadoop World 2011 Keynote: Hugh </a:t>
            </a:r>
            <a:r>
              <a:rPr sz="600" spc="10" dirty="0">
                <a:latin typeface="Arial"/>
                <a:cs typeface="Arial"/>
              </a:rPr>
              <a:t>E. Williams,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eBay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600" spc="15" dirty="0">
                <a:latin typeface="Arial"/>
                <a:cs typeface="Arial"/>
              </a:rPr>
              <a:t>Hadoop World 2011: </a:t>
            </a:r>
            <a:r>
              <a:rPr sz="600" spc="10" dirty="0">
                <a:latin typeface="Arial"/>
                <a:cs typeface="Arial"/>
              </a:rPr>
              <a:t>Building </a:t>
            </a:r>
            <a:r>
              <a:rPr sz="600" spc="15" dirty="0">
                <a:latin typeface="Arial"/>
                <a:cs typeface="Arial"/>
              </a:rPr>
              <a:t>Realtime </a:t>
            </a:r>
            <a:r>
              <a:rPr sz="600" spc="10" dirty="0">
                <a:latin typeface="Arial"/>
                <a:cs typeface="Arial"/>
              </a:rPr>
              <a:t>Big </a:t>
            </a:r>
            <a:r>
              <a:rPr sz="600" spc="15" dirty="0">
                <a:latin typeface="Arial"/>
                <a:cs typeface="Arial"/>
              </a:rPr>
              <a:t>Data </a:t>
            </a:r>
            <a:r>
              <a:rPr sz="600" spc="10" dirty="0">
                <a:latin typeface="Arial"/>
                <a:cs typeface="Arial"/>
              </a:rPr>
              <a:t>Services at </a:t>
            </a:r>
            <a:r>
              <a:rPr sz="600" spc="15" dirty="0">
                <a:latin typeface="Arial"/>
                <a:cs typeface="Arial"/>
              </a:rPr>
              <a:t>Facebook </a:t>
            </a:r>
            <a:r>
              <a:rPr sz="600" spc="10" dirty="0">
                <a:latin typeface="Arial"/>
                <a:cs typeface="Arial"/>
              </a:rPr>
              <a:t>with </a:t>
            </a:r>
            <a:r>
              <a:rPr sz="600" spc="15" dirty="0">
                <a:latin typeface="Arial"/>
                <a:cs typeface="Arial"/>
              </a:rPr>
              <a:t>Hadoop and HBase  Hadoop World 2011: </a:t>
            </a:r>
            <a:r>
              <a:rPr sz="600" spc="10" dirty="0">
                <a:latin typeface="Arial"/>
                <a:cs typeface="Arial"/>
              </a:rPr>
              <a:t>Indexing the Earth </a:t>
            </a:r>
            <a:r>
              <a:rPr sz="600" spc="15" dirty="0">
                <a:latin typeface="Arial"/>
                <a:cs typeface="Arial"/>
              </a:rPr>
              <a:t>– Large Scale </a:t>
            </a:r>
            <a:r>
              <a:rPr sz="600" spc="10" dirty="0">
                <a:latin typeface="Arial"/>
                <a:cs typeface="Arial"/>
              </a:rPr>
              <a:t>Satellite </a:t>
            </a:r>
            <a:r>
              <a:rPr sz="600" spc="15" dirty="0">
                <a:latin typeface="Arial"/>
                <a:cs typeface="Arial"/>
              </a:rPr>
              <a:t>Image Processing Using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Hadoop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177" y="6272858"/>
            <a:ext cx="5301615" cy="26689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95885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Information </a:t>
            </a:r>
            <a:r>
              <a:rPr sz="1850" b="1" spc="20" dirty="0">
                <a:latin typeface="Arial"/>
                <a:cs typeface="Arial"/>
              </a:rPr>
              <a:t>Data Corporation </a:t>
            </a:r>
            <a:r>
              <a:rPr sz="1850" b="1" spc="15" dirty="0">
                <a:latin typeface="Arial"/>
                <a:cs typeface="Arial"/>
              </a:rPr>
              <a:t>(</a:t>
            </a:r>
            <a:r>
              <a:rPr sz="185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IDC</a:t>
            </a:r>
            <a:r>
              <a:rPr sz="1850" b="1" spc="15" dirty="0">
                <a:latin typeface="Arial"/>
                <a:cs typeface="Arial"/>
              </a:rPr>
              <a:t>)  estimates data created in 2010 to</a:t>
            </a:r>
            <a:r>
              <a:rPr sz="1850" b="1" spc="-9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be</a:t>
            </a:r>
            <a:endParaRPr sz="1850">
              <a:latin typeface="Arial"/>
              <a:cs typeface="Arial"/>
            </a:endParaRPr>
          </a:p>
          <a:p>
            <a:pPr marR="97790" algn="ctr">
              <a:lnSpc>
                <a:spcPct val="100000"/>
              </a:lnSpc>
              <a:spcBef>
                <a:spcPts val="310"/>
              </a:spcBef>
            </a:pPr>
            <a:r>
              <a:rPr sz="1500" u="heavy" spc="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1.2</a:t>
            </a:r>
            <a:r>
              <a:rPr sz="1500" u="heavy" spc="-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ZETTABYTES</a:t>
            </a:r>
            <a:endParaRPr sz="1500">
              <a:latin typeface="Arial Black"/>
              <a:cs typeface="Arial Black"/>
            </a:endParaRPr>
          </a:p>
          <a:p>
            <a:pPr marR="97790" algn="ctr">
              <a:lnSpc>
                <a:spcPct val="100000"/>
              </a:lnSpc>
              <a:spcBef>
                <a:spcPts val="330"/>
              </a:spcBef>
            </a:pPr>
            <a:r>
              <a:rPr sz="1500" spc="5" dirty="0">
                <a:solidFill>
                  <a:srgbClr val="002060"/>
                </a:solidFill>
                <a:latin typeface="Arial Black"/>
                <a:cs typeface="Arial Black"/>
              </a:rPr>
              <a:t>(1.2 </a:t>
            </a:r>
            <a:r>
              <a:rPr sz="1500" spc="-5" dirty="0">
                <a:solidFill>
                  <a:srgbClr val="002060"/>
                </a:solidFill>
                <a:latin typeface="Arial Black"/>
                <a:cs typeface="Arial Black"/>
              </a:rPr>
              <a:t>Trillion</a:t>
            </a:r>
            <a:r>
              <a:rPr sz="1500" spc="-10" dirty="0">
                <a:solidFill>
                  <a:srgbClr val="002060"/>
                </a:solidFill>
                <a:latin typeface="Arial Black"/>
                <a:cs typeface="Arial Black"/>
              </a:rPr>
              <a:t> </a:t>
            </a:r>
            <a:r>
              <a:rPr sz="1500" spc="5" dirty="0">
                <a:solidFill>
                  <a:srgbClr val="002060"/>
                </a:solidFill>
                <a:latin typeface="Arial Black"/>
                <a:cs typeface="Arial Black"/>
              </a:rPr>
              <a:t>Gigabytes)</a:t>
            </a:r>
            <a:endParaRPr sz="1500">
              <a:latin typeface="Arial Black"/>
              <a:cs typeface="Arial Black"/>
            </a:endParaRPr>
          </a:p>
          <a:p>
            <a:pPr marL="228600" marR="146050" indent="-216535">
              <a:lnSpc>
                <a:spcPts val="2039"/>
              </a:lnSpc>
              <a:spcBef>
                <a:spcPts val="229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Companies continue to generate </a:t>
            </a:r>
            <a:r>
              <a:rPr sz="1850" b="1" spc="10" dirty="0">
                <a:latin typeface="Arial"/>
                <a:cs typeface="Arial"/>
              </a:rPr>
              <a:t>large  </a:t>
            </a:r>
            <a:r>
              <a:rPr sz="1850" b="1" spc="15" dirty="0">
                <a:latin typeface="Arial"/>
                <a:cs typeface="Arial"/>
              </a:rPr>
              <a:t>amounts of </a:t>
            </a:r>
            <a:r>
              <a:rPr sz="1850" b="1" spc="10" dirty="0">
                <a:latin typeface="Arial"/>
                <a:cs typeface="Arial"/>
              </a:rPr>
              <a:t>data, </a:t>
            </a:r>
            <a:r>
              <a:rPr sz="1850" b="1" spc="15" dirty="0">
                <a:latin typeface="Arial"/>
                <a:cs typeface="Arial"/>
              </a:rPr>
              <a:t>here are </a:t>
            </a:r>
            <a:r>
              <a:rPr sz="1850" b="1" spc="20" dirty="0">
                <a:latin typeface="Arial"/>
                <a:cs typeface="Arial"/>
              </a:rPr>
              <a:t>some </a:t>
            </a:r>
            <a:r>
              <a:rPr sz="1850" b="1" spc="15" dirty="0">
                <a:latin typeface="Arial"/>
                <a:cs typeface="Arial"/>
              </a:rPr>
              <a:t>2011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stats: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Facebook ~ 6 </a:t>
            </a:r>
            <a:r>
              <a:rPr sz="1600" spc="10" dirty="0">
                <a:latin typeface="Times New Roman"/>
                <a:cs typeface="Times New Roman"/>
              </a:rPr>
              <a:t>billion </a:t>
            </a:r>
            <a:r>
              <a:rPr sz="1600" spc="15" dirty="0">
                <a:latin typeface="Times New Roman"/>
                <a:cs typeface="Times New Roman"/>
              </a:rPr>
              <a:t>messages per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day</a:t>
            </a:r>
            <a:endParaRPr sz="1600">
              <a:latin typeface="Times New Roman"/>
              <a:cs typeface="Times New Roman"/>
            </a:endParaRPr>
          </a:p>
          <a:p>
            <a:pPr marL="480059" marR="509270" lvl="1" indent="-180340">
              <a:lnSpc>
                <a:spcPts val="1770"/>
              </a:lnSpc>
              <a:spcBef>
                <a:spcPts val="33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EBay </a:t>
            </a:r>
            <a:r>
              <a:rPr sz="1600" spc="15" dirty="0">
                <a:latin typeface="Times New Roman"/>
                <a:cs typeface="Times New Roman"/>
              </a:rPr>
              <a:t>~ 2 </a:t>
            </a:r>
            <a:r>
              <a:rPr sz="1600" spc="10" dirty="0">
                <a:latin typeface="Times New Roman"/>
                <a:cs typeface="Times New Roman"/>
              </a:rPr>
              <a:t>billion </a:t>
            </a:r>
            <a:r>
              <a:rPr sz="1600" spc="15" dirty="0">
                <a:latin typeface="Times New Roman"/>
                <a:cs typeface="Times New Roman"/>
              </a:rPr>
              <a:t>page views a day, ~ 9 Petabytes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of  storage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Satellite </a:t>
            </a:r>
            <a:r>
              <a:rPr sz="1600" spc="15" dirty="0">
                <a:latin typeface="Times New Roman"/>
                <a:cs typeface="Times New Roman"/>
              </a:rPr>
              <a:t>Images by Skybox Imaging ~ 1 Terabyte per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1" name="object 1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3169" y="536271"/>
            <a:ext cx="127698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Hadoop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7182" y="1250491"/>
            <a:ext cx="5177155" cy="29622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55244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Existing tools were not designed to handle  </a:t>
            </a:r>
            <a:r>
              <a:rPr sz="1850" b="1" spc="20" dirty="0">
                <a:latin typeface="Arial"/>
                <a:cs typeface="Arial"/>
              </a:rPr>
              <a:t>such </a:t>
            </a:r>
            <a:r>
              <a:rPr sz="1850" b="1" spc="15" dirty="0">
                <a:latin typeface="Arial"/>
                <a:cs typeface="Arial"/>
              </a:rPr>
              <a:t>large </a:t>
            </a:r>
            <a:r>
              <a:rPr sz="1850" b="1" spc="20" dirty="0">
                <a:latin typeface="Arial"/>
                <a:cs typeface="Arial"/>
              </a:rPr>
              <a:t>amounts </a:t>
            </a:r>
            <a:r>
              <a:rPr sz="1850" b="1" spc="15" dirty="0">
                <a:latin typeface="Arial"/>
                <a:cs typeface="Arial"/>
              </a:rPr>
              <a:t>of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228600" marR="5080" indent="-216535">
              <a:lnSpc>
                <a:spcPts val="2039"/>
              </a:lnSpc>
              <a:spcBef>
                <a:spcPts val="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  <a:tab pos="3080385" algn="l"/>
              </a:tabLst>
            </a:pPr>
            <a:r>
              <a:rPr sz="1850" b="1" spc="15" dirty="0">
                <a:latin typeface="Arial"/>
                <a:cs typeface="Arial"/>
              </a:rPr>
              <a:t>"The </a:t>
            </a:r>
            <a:r>
              <a:rPr sz="1850" b="1" spc="20" dirty="0">
                <a:latin typeface="Arial"/>
                <a:cs typeface="Arial"/>
              </a:rPr>
              <a:t>Apache™ Hadoop™ </a:t>
            </a:r>
            <a:r>
              <a:rPr sz="1850" b="1" spc="10" dirty="0">
                <a:latin typeface="Arial"/>
                <a:cs typeface="Arial"/>
              </a:rPr>
              <a:t>project </a:t>
            </a:r>
            <a:r>
              <a:rPr sz="1850" b="1" spc="15" dirty="0">
                <a:latin typeface="Arial"/>
                <a:cs typeface="Arial"/>
              </a:rPr>
              <a:t>develops  </a:t>
            </a:r>
            <a:r>
              <a:rPr sz="1850" b="1" spc="20" dirty="0">
                <a:latin typeface="Arial"/>
                <a:cs typeface="Arial"/>
              </a:rPr>
              <a:t>open-source software </a:t>
            </a:r>
            <a:r>
              <a:rPr sz="1850" b="1" spc="15" dirty="0">
                <a:latin typeface="Arial"/>
                <a:cs typeface="Arial"/>
              </a:rPr>
              <a:t>for reliable,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scalable,  distributed</a:t>
            </a:r>
            <a:r>
              <a:rPr sz="1850" b="1" spc="7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computing."	</a:t>
            </a:r>
            <a:r>
              <a:rPr sz="1850" b="1" spc="10" dirty="0">
                <a:latin typeface="Arial"/>
                <a:cs typeface="Arial"/>
              </a:rPr>
              <a:t>- </a:t>
            </a:r>
            <a:r>
              <a:rPr sz="185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http://hadoop.apache.org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Process Big Data on </a:t>
            </a:r>
            <a:r>
              <a:rPr sz="1600" spc="10" dirty="0">
                <a:latin typeface="Times New Roman"/>
                <a:cs typeface="Times New Roman"/>
              </a:rPr>
              <a:t>clusters </a:t>
            </a:r>
            <a:r>
              <a:rPr sz="1600" spc="15" dirty="0">
                <a:latin typeface="Times New Roman"/>
                <a:cs typeface="Times New Roman"/>
              </a:rPr>
              <a:t>of commodity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hardware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Vibrant open-source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community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Many </a:t>
            </a:r>
            <a:r>
              <a:rPr sz="1600" spc="15" dirty="0">
                <a:latin typeface="Times New Roman"/>
                <a:cs typeface="Times New Roman"/>
              </a:rPr>
              <a:t>products and </a:t>
            </a:r>
            <a:r>
              <a:rPr sz="1600" spc="10" dirty="0">
                <a:latin typeface="Times New Roman"/>
                <a:cs typeface="Times New Roman"/>
              </a:rPr>
              <a:t>tools reside </a:t>
            </a:r>
            <a:r>
              <a:rPr sz="1600" spc="15" dirty="0">
                <a:latin typeface="Times New Roman"/>
                <a:cs typeface="Times New Roman"/>
              </a:rPr>
              <a:t>on top of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Hadoop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186" y="4547506"/>
            <a:ext cx="704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7" name="object 7"/>
            <p:cNvSpPr/>
            <p:nvPr/>
          </p:nvSpPr>
          <p:spPr>
            <a:xfrm>
              <a:off x="3193097" y="1843493"/>
              <a:ext cx="1803412" cy="430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95869" y="5558639"/>
            <a:ext cx="214058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</a:t>
            </a:r>
            <a:r>
              <a:rPr sz="265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Jobs</a:t>
            </a:r>
            <a:endParaRPr sz="2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3886" y="9569879"/>
            <a:ext cx="577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4274" y="6532270"/>
            <a:ext cx="5011039" cy="2783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83840" y="9538680"/>
            <a:ext cx="43954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Times New Roman"/>
                <a:cs typeface="Times New Roman"/>
              </a:rPr>
              <a:t>Source:</a:t>
            </a:r>
            <a:r>
              <a:rPr sz="750" spc="6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  <a:hlinkClick r:id="rId7"/>
              </a:rPr>
              <a:t>http://www.indeed.com/jobanalytics/jobtrends?q=cloud+computing%2C+hadoop%2C+jpa%2C+ejb3&amp;l=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6" name="object 16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3886" y="4547024"/>
            <a:ext cx="577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5869" y="535788"/>
            <a:ext cx="31870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Who Uses</a:t>
            </a:r>
            <a:r>
              <a:rPr spc="-70" dirty="0"/>
              <a:t> </a:t>
            </a:r>
            <a:r>
              <a:rPr spc="-5" dirty="0"/>
              <a:t>Hadoop?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9769" y="4515830"/>
            <a:ext cx="1958339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Times New Roman"/>
                <a:cs typeface="Times New Roman"/>
              </a:rPr>
              <a:t>Source:</a:t>
            </a:r>
            <a:r>
              <a:rPr sz="750" spc="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  <a:hlinkClick r:id="rId2"/>
              </a:rPr>
              <a:t>http://wiki.apache.org/hadoop/PoweredBy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5903099" y="2148763"/>
              <a:ext cx="769340" cy="768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2400" y="2856750"/>
              <a:ext cx="1403959" cy="756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4559" y="1241590"/>
              <a:ext cx="1174038" cy="875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45408" y="1899653"/>
              <a:ext cx="1800898" cy="4977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0043" y="1281430"/>
              <a:ext cx="793686" cy="836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6023" y="2280754"/>
              <a:ext cx="1451952" cy="3777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1790" y="2864421"/>
              <a:ext cx="1452181" cy="4799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5408" y="2781388"/>
              <a:ext cx="1242199" cy="6062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3347" y="1289596"/>
              <a:ext cx="1262837" cy="6662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1385" y="3709682"/>
              <a:ext cx="1290205" cy="4679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31309" y="3723589"/>
              <a:ext cx="1602193" cy="5159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265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Storage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351790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Storage capacity has </a:t>
            </a:r>
            <a:r>
              <a:rPr sz="1850" b="1" spc="20" dirty="0">
                <a:latin typeface="Arial"/>
                <a:cs typeface="Arial"/>
              </a:rPr>
              <a:t>grown </a:t>
            </a:r>
            <a:r>
              <a:rPr sz="1850" b="1" spc="10" dirty="0">
                <a:latin typeface="Arial"/>
                <a:cs typeface="Arial"/>
              </a:rPr>
              <a:t>exponentially  </a:t>
            </a:r>
            <a:r>
              <a:rPr sz="1850" b="1" spc="15" dirty="0">
                <a:latin typeface="Arial"/>
                <a:cs typeface="Arial"/>
              </a:rPr>
              <a:t>but read speed has not kept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up</a:t>
            </a:r>
            <a:endParaRPr sz="185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05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</a:t>
            </a:r>
            <a:r>
              <a:rPr sz="1600" spc="1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1990:</a:t>
            </a:r>
            <a:endParaRPr sz="1600">
              <a:latin typeface="Times New Roman"/>
              <a:cs typeface="Times New Roman"/>
            </a:endParaRPr>
          </a:p>
          <a:p>
            <a:pPr marL="1109345" lvl="1" indent="-14478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Store 1,400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MB</a:t>
            </a:r>
            <a:endParaRPr sz="1350">
              <a:latin typeface="Arial"/>
              <a:cs typeface="Arial"/>
            </a:endParaRPr>
          </a:p>
          <a:p>
            <a:pPr marL="1109345" lvl="1" indent="-144780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Transfer </a:t>
            </a:r>
            <a:r>
              <a:rPr sz="1350" spc="20" dirty="0">
                <a:latin typeface="Arial"/>
                <a:cs typeface="Arial"/>
              </a:rPr>
              <a:t>speed </a:t>
            </a:r>
            <a:r>
              <a:rPr sz="1350" spc="15" dirty="0">
                <a:latin typeface="Arial"/>
                <a:cs typeface="Arial"/>
              </a:rPr>
              <a:t>of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4.5MB/s</a:t>
            </a:r>
            <a:endParaRPr sz="1350">
              <a:latin typeface="Arial"/>
              <a:cs typeface="Arial"/>
            </a:endParaRPr>
          </a:p>
          <a:p>
            <a:pPr marL="1109345" lvl="1" indent="-144780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20" dirty="0">
                <a:latin typeface="Arial"/>
                <a:cs typeface="Arial"/>
              </a:rPr>
              <a:t>Read </a:t>
            </a:r>
            <a:r>
              <a:rPr sz="1350" spc="15" dirty="0">
                <a:latin typeface="Arial"/>
                <a:cs typeface="Arial"/>
              </a:rPr>
              <a:t>the entire drive </a:t>
            </a:r>
            <a:r>
              <a:rPr sz="1350" spc="10" dirty="0">
                <a:latin typeface="Arial"/>
                <a:cs typeface="Arial"/>
              </a:rPr>
              <a:t>in </a:t>
            </a:r>
            <a:r>
              <a:rPr sz="1350" spc="20" dirty="0">
                <a:latin typeface="Arial"/>
                <a:cs typeface="Arial"/>
              </a:rPr>
              <a:t>~ 5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minutes</a:t>
            </a:r>
            <a:endParaRPr sz="135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</a:t>
            </a:r>
            <a:r>
              <a:rPr sz="1600" spc="1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2010:</a:t>
            </a:r>
            <a:endParaRPr sz="1600">
              <a:latin typeface="Times New Roman"/>
              <a:cs typeface="Times New Roman"/>
            </a:endParaRPr>
          </a:p>
          <a:p>
            <a:pPr marL="1109345" lvl="1" indent="-144780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0" dirty="0">
                <a:latin typeface="Arial"/>
                <a:cs typeface="Arial"/>
              </a:rPr>
              <a:t>Store </a:t>
            </a:r>
            <a:r>
              <a:rPr sz="1350" spc="20" dirty="0">
                <a:latin typeface="Arial"/>
                <a:cs typeface="Arial"/>
              </a:rPr>
              <a:t>1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TB</a:t>
            </a:r>
            <a:endParaRPr sz="1350">
              <a:latin typeface="Arial"/>
              <a:cs typeface="Arial"/>
            </a:endParaRPr>
          </a:p>
          <a:p>
            <a:pPr marL="1109345" lvl="1" indent="-144780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0" dirty="0">
                <a:latin typeface="Arial"/>
                <a:cs typeface="Arial"/>
              </a:rPr>
              <a:t>Transfer </a:t>
            </a:r>
            <a:r>
              <a:rPr sz="1350" spc="15" dirty="0">
                <a:latin typeface="Arial"/>
                <a:cs typeface="Arial"/>
              </a:rPr>
              <a:t>speed </a:t>
            </a:r>
            <a:r>
              <a:rPr sz="1350" spc="10" dirty="0">
                <a:latin typeface="Arial"/>
                <a:cs typeface="Arial"/>
              </a:rPr>
              <a:t>of </a:t>
            </a:r>
            <a:r>
              <a:rPr sz="1350" spc="15" dirty="0">
                <a:latin typeface="Arial"/>
                <a:cs typeface="Arial"/>
              </a:rPr>
              <a:t>100MB/s</a:t>
            </a:r>
            <a:endParaRPr sz="1350">
              <a:latin typeface="Arial"/>
              <a:cs typeface="Arial"/>
            </a:endParaRPr>
          </a:p>
          <a:p>
            <a:pPr marL="1109345" lvl="1" indent="-144780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Read </a:t>
            </a:r>
            <a:r>
              <a:rPr sz="1350" spc="10" dirty="0">
                <a:latin typeface="Arial"/>
                <a:cs typeface="Arial"/>
              </a:rPr>
              <a:t>the entire drive in </a:t>
            </a:r>
            <a:r>
              <a:rPr sz="1350" spc="20" dirty="0">
                <a:latin typeface="Arial"/>
                <a:cs typeface="Arial"/>
              </a:rPr>
              <a:t>~ 3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hours</a:t>
            </a:r>
            <a:endParaRPr sz="1350">
              <a:latin typeface="Arial"/>
              <a:cs typeface="Arial"/>
            </a:endParaRPr>
          </a:p>
          <a:p>
            <a:pPr marL="605155" marR="483234" indent="-216535">
              <a:lnSpc>
                <a:spcPts val="2039"/>
              </a:lnSpc>
              <a:spcBef>
                <a:spcPts val="3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0" dirty="0">
                <a:latin typeface="Arial"/>
                <a:cs typeface="Arial"/>
              </a:rPr>
              <a:t>- </a:t>
            </a:r>
            <a:r>
              <a:rPr sz="1850" b="1" spc="15" dirty="0">
                <a:latin typeface="Arial"/>
                <a:cs typeface="Arial"/>
              </a:rPr>
              <a:t>100 drives working at the </a:t>
            </a:r>
            <a:r>
              <a:rPr sz="1850" b="1" spc="20" dirty="0">
                <a:latin typeface="Arial"/>
                <a:cs typeface="Arial"/>
              </a:rPr>
              <a:t>same  time can read 1TB </a:t>
            </a:r>
            <a:r>
              <a:rPr sz="1850" b="1" spc="15" dirty="0">
                <a:latin typeface="Arial"/>
                <a:cs typeface="Arial"/>
              </a:rPr>
              <a:t>of </a:t>
            </a:r>
            <a:r>
              <a:rPr sz="1850" b="1" spc="20" dirty="0">
                <a:latin typeface="Arial"/>
                <a:cs typeface="Arial"/>
              </a:rPr>
              <a:t>data </a:t>
            </a:r>
            <a:r>
              <a:rPr sz="1850" b="1" spc="15" dirty="0">
                <a:latin typeface="Arial"/>
                <a:cs typeface="Arial"/>
              </a:rPr>
              <a:t>in </a:t>
            </a:r>
            <a:r>
              <a:rPr sz="1850" b="1" spc="20" dirty="0">
                <a:latin typeface="Arial"/>
                <a:cs typeface="Arial"/>
              </a:rPr>
              <a:t>2</a:t>
            </a:r>
            <a:r>
              <a:rPr sz="1850" b="1" spc="-8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minutes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5869" y="536271"/>
            <a:ext cx="25139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Hadoop</a:t>
            </a:r>
            <a:r>
              <a:rPr spc="-75" dirty="0"/>
              <a:t> </a:t>
            </a:r>
            <a:r>
              <a:rPr spc="-5" dirty="0"/>
              <a:t>Cluster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886" y="4547506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494" y="1344307"/>
            <a:ext cx="5136515" cy="3063875"/>
            <a:chOff x="1390494" y="1344307"/>
            <a:chExt cx="5136515" cy="3063875"/>
          </a:xfrm>
        </p:grpSpPr>
        <p:sp>
          <p:nvSpPr>
            <p:cNvPr id="6" name="object 6"/>
            <p:cNvSpPr/>
            <p:nvPr/>
          </p:nvSpPr>
          <p:spPr>
            <a:xfrm>
              <a:off x="2732316" y="2903296"/>
              <a:ext cx="670191" cy="12479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90366" y="2903296"/>
              <a:ext cx="670191" cy="1247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52251" y="2903296"/>
              <a:ext cx="670191" cy="1247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0484" y="2579039"/>
              <a:ext cx="5136515" cy="1828800"/>
            </a:xfrm>
            <a:custGeom>
              <a:avLst/>
              <a:gdLst/>
              <a:ahLst/>
              <a:cxnLst/>
              <a:rect l="l" t="t" r="r" b="b"/>
              <a:pathLst>
                <a:path w="5136515" h="1828800">
                  <a:moveTo>
                    <a:pt x="254673" y="1066800"/>
                  </a:moveTo>
                  <a:lnTo>
                    <a:pt x="254190" y="1066800"/>
                  </a:lnTo>
                  <a:lnTo>
                    <a:pt x="246024" y="1079500"/>
                  </a:lnTo>
                  <a:lnTo>
                    <a:pt x="254673" y="1066800"/>
                  </a:lnTo>
                  <a:close/>
                </a:path>
                <a:path w="5136515" h="1828800">
                  <a:moveTo>
                    <a:pt x="367284" y="609600"/>
                  </a:moveTo>
                  <a:lnTo>
                    <a:pt x="318719" y="622300"/>
                  </a:lnTo>
                  <a:lnTo>
                    <a:pt x="215658" y="647700"/>
                  </a:lnTo>
                  <a:lnTo>
                    <a:pt x="165011" y="673100"/>
                  </a:lnTo>
                  <a:lnTo>
                    <a:pt x="117538" y="698500"/>
                  </a:lnTo>
                  <a:lnTo>
                    <a:pt x="75209" y="723900"/>
                  </a:lnTo>
                  <a:lnTo>
                    <a:pt x="39941" y="762000"/>
                  </a:lnTo>
                  <a:lnTo>
                    <a:pt x="13716" y="800100"/>
                  </a:lnTo>
                  <a:lnTo>
                    <a:pt x="11315" y="800100"/>
                  </a:lnTo>
                  <a:lnTo>
                    <a:pt x="8915" y="812800"/>
                  </a:lnTo>
                  <a:lnTo>
                    <a:pt x="0" y="850900"/>
                  </a:lnTo>
                  <a:lnTo>
                    <a:pt x="4051" y="889000"/>
                  </a:lnTo>
                  <a:lnTo>
                    <a:pt x="19024" y="927100"/>
                  </a:lnTo>
                  <a:lnTo>
                    <a:pt x="42887" y="965200"/>
                  </a:lnTo>
                  <a:lnTo>
                    <a:pt x="73609" y="990600"/>
                  </a:lnTo>
                  <a:lnTo>
                    <a:pt x="109156" y="1016000"/>
                  </a:lnTo>
                  <a:lnTo>
                    <a:pt x="147497" y="1041400"/>
                  </a:lnTo>
                  <a:lnTo>
                    <a:pt x="186601" y="1054100"/>
                  </a:lnTo>
                  <a:lnTo>
                    <a:pt x="224434" y="1066800"/>
                  </a:lnTo>
                  <a:lnTo>
                    <a:pt x="186804" y="1054100"/>
                  </a:lnTo>
                  <a:lnTo>
                    <a:pt x="147840" y="1028700"/>
                  </a:lnTo>
                  <a:lnTo>
                    <a:pt x="109601" y="1016000"/>
                  </a:lnTo>
                  <a:lnTo>
                    <a:pt x="74104" y="990600"/>
                  </a:lnTo>
                  <a:lnTo>
                    <a:pt x="43408" y="965200"/>
                  </a:lnTo>
                  <a:lnTo>
                    <a:pt x="19545" y="927100"/>
                  </a:lnTo>
                  <a:lnTo>
                    <a:pt x="4559" y="889000"/>
                  </a:lnTo>
                  <a:lnTo>
                    <a:pt x="495" y="850900"/>
                  </a:lnTo>
                  <a:lnTo>
                    <a:pt x="9398" y="812800"/>
                  </a:lnTo>
                  <a:lnTo>
                    <a:pt x="40513" y="762000"/>
                  </a:lnTo>
                  <a:lnTo>
                    <a:pt x="75780" y="723900"/>
                  </a:lnTo>
                  <a:lnTo>
                    <a:pt x="118071" y="698500"/>
                  </a:lnTo>
                  <a:lnTo>
                    <a:pt x="165468" y="673100"/>
                  </a:lnTo>
                  <a:lnTo>
                    <a:pt x="216014" y="647700"/>
                  </a:lnTo>
                  <a:lnTo>
                    <a:pt x="318858" y="622300"/>
                  </a:lnTo>
                  <a:lnTo>
                    <a:pt x="367284" y="609600"/>
                  </a:lnTo>
                  <a:close/>
                </a:path>
                <a:path w="5136515" h="1828800">
                  <a:moveTo>
                    <a:pt x="396113" y="1473200"/>
                  </a:moveTo>
                  <a:lnTo>
                    <a:pt x="345935" y="1447800"/>
                  </a:lnTo>
                  <a:lnTo>
                    <a:pt x="297256" y="1435100"/>
                  </a:lnTo>
                  <a:lnTo>
                    <a:pt x="251485" y="1422400"/>
                  </a:lnTo>
                  <a:lnTo>
                    <a:pt x="209994" y="1397000"/>
                  </a:lnTo>
                  <a:lnTo>
                    <a:pt x="174205" y="1371600"/>
                  </a:lnTo>
                  <a:lnTo>
                    <a:pt x="145503" y="1333500"/>
                  </a:lnTo>
                  <a:lnTo>
                    <a:pt x="125298" y="1295400"/>
                  </a:lnTo>
                  <a:lnTo>
                    <a:pt x="114998" y="1257300"/>
                  </a:lnTo>
                  <a:lnTo>
                    <a:pt x="114515" y="1244600"/>
                  </a:lnTo>
                  <a:lnTo>
                    <a:pt x="114515" y="1231900"/>
                  </a:lnTo>
                  <a:lnTo>
                    <a:pt x="127508" y="1193800"/>
                  </a:lnTo>
                  <a:lnTo>
                    <a:pt x="156235" y="1143000"/>
                  </a:lnTo>
                  <a:lnTo>
                    <a:pt x="194932" y="1104900"/>
                  </a:lnTo>
                  <a:lnTo>
                    <a:pt x="237871" y="1079500"/>
                  </a:lnTo>
                  <a:lnTo>
                    <a:pt x="194754" y="1104900"/>
                  </a:lnTo>
                  <a:lnTo>
                    <a:pt x="155854" y="1143000"/>
                  </a:lnTo>
                  <a:lnTo>
                    <a:pt x="127000" y="1193800"/>
                  </a:lnTo>
                  <a:lnTo>
                    <a:pt x="114033" y="1231900"/>
                  </a:lnTo>
                  <a:lnTo>
                    <a:pt x="114033" y="1244600"/>
                  </a:lnTo>
                  <a:lnTo>
                    <a:pt x="124891" y="1295400"/>
                  </a:lnTo>
                  <a:lnTo>
                    <a:pt x="145148" y="1333500"/>
                  </a:lnTo>
                  <a:lnTo>
                    <a:pt x="173863" y="1371600"/>
                  </a:lnTo>
                  <a:lnTo>
                    <a:pt x="209651" y="1397000"/>
                  </a:lnTo>
                  <a:lnTo>
                    <a:pt x="251129" y="1422400"/>
                  </a:lnTo>
                  <a:lnTo>
                    <a:pt x="296900" y="1435100"/>
                  </a:lnTo>
                  <a:lnTo>
                    <a:pt x="345567" y="1460500"/>
                  </a:lnTo>
                  <a:lnTo>
                    <a:pt x="395732" y="1473200"/>
                  </a:lnTo>
                  <a:lnTo>
                    <a:pt x="396113" y="1473200"/>
                  </a:lnTo>
                  <a:close/>
                </a:path>
                <a:path w="5136515" h="1828800">
                  <a:moveTo>
                    <a:pt x="456349" y="489648"/>
                  </a:moveTo>
                  <a:lnTo>
                    <a:pt x="453682" y="495300"/>
                  </a:lnTo>
                  <a:lnTo>
                    <a:pt x="450291" y="513118"/>
                  </a:lnTo>
                  <a:lnTo>
                    <a:pt x="454164" y="495300"/>
                  </a:lnTo>
                  <a:lnTo>
                    <a:pt x="456349" y="489648"/>
                  </a:lnTo>
                  <a:close/>
                </a:path>
                <a:path w="5136515" h="1828800">
                  <a:moveTo>
                    <a:pt x="459143" y="609600"/>
                  </a:moveTo>
                  <a:lnTo>
                    <a:pt x="455307" y="596900"/>
                  </a:lnTo>
                  <a:lnTo>
                    <a:pt x="451942" y="584200"/>
                  </a:lnTo>
                  <a:lnTo>
                    <a:pt x="446417" y="533400"/>
                  </a:lnTo>
                  <a:lnTo>
                    <a:pt x="450291" y="513118"/>
                  </a:lnTo>
                  <a:lnTo>
                    <a:pt x="445884" y="533400"/>
                  </a:lnTo>
                  <a:lnTo>
                    <a:pt x="451459" y="584200"/>
                  </a:lnTo>
                  <a:lnTo>
                    <a:pt x="454825" y="596900"/>
                  </a:lnTo>
                  <a:lnTo>
                    <a:pt x="458660" y="609600"/>
                  </a:lnTo>
                  <a:lnTo>
                    <a:pt x="459143" y="609600"/>
                  </a:lnTo>
                  <a:close/>
                </a:path>
                <a:path w="5136515" h="1828800">
                  <a:moveTo>
                    <a:pt x="495338" y="1485900"/>
                  </a:moveTo>
                  <a:lnTo>
                    <a:pt x="446379" y="1473200"/>
                  </a:lnTo>
                  <a:lnTo>
                    <a:pt x="446011" y="1473200"/>
                  </a:lnTo>
                  <a:lnTo>
                    <a:pt x="495020" y="1485900"/>
                  </a:lnTo>
                  <a:lnTo>
                    <a:pt x="495338" y="1485900"/>
                  </a:lnTo>
                  <a:close/>
                </a:path>
                <a:path w="5136515" h="1828800">
                  <a:moveTo>
                    <a:pt x="497065" y="662647"/>
                  </a:moveTo>
                  <a:lnTo>
                    <a:pt x="485381" y="645033"/>
                  </a:lnTo>
                  <a:lnTo>
                    <a:pt x="475805" y="631380"/>
                  </a:lnTo>
                  <a:lnTo>
                    <a:pt x="467017" y="617296"/>
                  </a:lnTo>
                  <a:lnTo>
                    <a:pt x="460108" y="602170"/>
                  </a:lnTo>
                  <a:lnTo>
                    <a:pt x="459143" y="597852"/>
                  </a:lnTo>
                  <a:lnTo>
                    <a:pt x="458660" y="598335"/>
                  </a:lnTo>
                  <a:lnTo>
                    <a:pt x="459625" y="602170"/>
                  </a:lnTo>
                  <a:lnTo>
                    <a:pt x="466369" y="617004"/>
                  </a:lnTo>
                  <a:lnTo>
                    <a:pt x="475310" y="631685"/>
                  </a:lnTo>
                  <a:lnTo>
                    <a:pt x="494665" y="659295"/>
                  </a:lnTo>
                  <a:lnTo>
                    <a:pt x="496582" y="663130"/>
                  </a:lnTo>
                  <a:lnTo>
                    <a:pt x="497065" y="662647"/>
                  </a:lnTo>
                  <a:close/>
                </a:path>
                <a:path w="5136515" h="1828800">
                  <a:moveTo>
                    <a:pt x="520623" y="392925"/>
                  </a:moveTo>
                  <a:lnTo>
                    <a:pt x="502208" y="406400"/>
                  </a:lnTo>
                  <a:lnTo>
                    <a:pt x="473786" y="444500"/>
                  </a:lnTo>
                  <a:lnTo>
                    <a:pt x="456349" y="489648"/>
                  </a:lnTo>
                  <a:lnTo>
                    <a:pt x="471614" y="457200"/>
                  </a:lnTo>
                  <a:lnTo>
                    <a:pt x="498055" y="419100"/>
                  </a:lnTo>
                  <a:lnTo>
                    <a:pt x="520623" y="392925"/>
                  </a:lnTo>
                  <a:close/>
                </a:path>
                <a:path w="5136515" h="1828800">
                  <a:moveTo>
                    <a:pt x="550367" y="367690"/>
                  </a:moveTo>
                  <a:lnTo>
                    <a:pt x="530910" y="381000"/>
                  </a:lnTo>
                  <a:lnTo>
                    <a:pt x="520623" y="392925"/>
                  </a:lnTo>
                  <a:lnTo>
                    <a:pt x="536917" y="381000"/>
                  </a:lnTo>
                  <a:lnTo>
                    <a:pt x="550367" y="367690"/>
                  </a:lnTo>
                  <a:close/>
                </a:path>
                <a:path w="5136515" h="1828800">
                  <a:moveTo>
                    <a:pt x="583755" y="1498600"/>
                  </a:moveTo>
                  <a:lnTo>
                    <a:pt x="541604" y="1485900"/>
                  </a:lnTo>
                  <a:lnTo>
                    <a:pt x="541350" y="1485900"/>
                  </a:lnTo>
                  <a:lnTo>
                    <a:pt x="583615" y="1498600"/>
                  </a:lnTo>
                  <a:lnTo>
                    <a:pt x="583755" y="1498600"/>
                  </a:lnTo>
                  <a:close/>
                </a:path>
                <a:path w="5136515" h="1828800">
                  <a:moveTo>
                    <a:pt x="716064" y="266268"/>
                  </a:moveTo>
                  <a:lnTo>
                    <a:pt x="714489" y="266700"/>
                  </a:lnTo>
                  <a:lnTo>
                    <a:pt x="683298" y="279400"/>
                  </a:lnTo>
                  <a:lnTo>
                    <a:pt x="653542" y="292100"/>
                  </a:lnTo>
                  <a:lnTo>
                    <a:pt x="615111" y="317500"/>
                  </a:lnTo>
                  <a:lnTo>
                    <a:pt x="575398" y="342900"/>
                  </a:lnTo>
                  <a:lnTo>
                    <a:pt x="550367" y="367690"/>
                  </a:lnTo>
                  <a:lnTo>
                    <a:pt x="568121" y="355549"/>
                  </a:lnTo>
                  <a:lnTo>
                    <a:pt x="646595" y="304800"/>
                  </a:lnTo>
                  <a:lnTo>
                    <a:pt x="683780" y="279400"/>
                  </a:lnTo>
                  <a:lnTo>
                    <a:pt x="714971" y="266700"/>
                  </a:lnTo>
                  <a:lnTo>
                    <a:pt x="716064" y="266268"/>
                  </a:lnTo>
                  <a:close/>
                </a:path>
                <a:path w="5136515" h="1828800">
                  <a:moveTo>
                    <a:pt x="723506" y="1525739"/>
                  </a:moveTo>
                  <a:lnTo>
                    <a:pt x="721220" y="1524000"/>
                  </a:lnTo>
                  <a:lnTo>
                    <a:pt x="704900" y="1511300"/>
                  </a:lnTo>
                  <a:lnTo>
                    <a:pt x="720737" y="1524000"/>
                  </a:lnTo>
                  <a:lnTo>
                    <a:pt x="723506" y="1525739"/>
                  </a:lnTo>
                  <a:close/>
                </a:path>
                <a:path w="5136515" h="1828800">
                  <a:moveTo>
                    <a:pt x="776655" y="245897"/>
                  </a:moveTo>
                  <a:lnTo>
                    <a:pt x="747610" y="254000"/>
                  </a:lnTo>
                  <a:lnTo>
                    <a:pt x="716064" y="266268"/>
                  </a:lnTo>
                  <a:lnTo>
                    <a:pt x="761441" y="254000"/>
                  </a:lnTo>
                  <a:lnTo>
                    <a:pt x="776655" y="245897"/>
                  </a:lnTo>
                  <a:close/>
                </a:path>
                <a:path w="5136515" h="1828800">
                  <a:moveTo>
                    <a:pt x="911631" y="1624660"/>
                  </a:moveTo>
                  <a:lnTo>
                    <a:pt x="890689" y="1612900"/>
                  </a:lnTo>
                  <a:lnTo>
                    <a:pt x="846442" y="1600200"/>
                  </a:lnTo>
                  <a:lnTo>
                    <a:pt x="803300" y="1574800"/>
                  </a:lnTo>
                  <a:lnTo>
                    <a:pt x="761365" y="1549400"/>
                  </a:lnTo>
                  <a:lnTo>
                    <a:pt x="723506" y="1525739"/>
                  </a:lnTo>
                  <a:lnTo>
                    <a:pt x="738009" y="1536700"/>
                  </a:lnTo>
                  <a:lnTo>
                    <a:pt x="779691" y="1562100"/>
                  </a:lnTo>
                  <a:lnTo>
                    <a:pt x="823239" y="1587500"/>
                  </a:lnTo>
                  <a:lnTo>
                    <a:pt x="868438" y="1612900"/>
                  </a:lnTo>
                  <a:lnTo>
                    <a:pt x="911631" y="1624660"/>
                  </a:lnTo>
                  <a:close/>
                </a:path>
                <a:path w="5136515" h="1828800">
                  <a:moveTo>
                    <a:pt x="993597" y="1654111"/>
                  </a:moveTo>
                  <a:lnTo>
                    <a:pt x="963053" y="1638300"/>
                  </a:lnTo>
                  <a:lnTo>
                    <a:pt x="911631" y="1624660"/>
                  </a:lnTo>
                  <a:lnTo>
                    <a:pt x="935939" y="1638300"/>
                  </a:lnTo>
                  <a:lnTo>
                    <a:pt x="993597" y="1654111"/>
                  </a:lnTo>
                  <a:close/>
                </a:path>
                <a:path w="5136515" h="1828800">
                  <a:moveTo>
                    <a:pt x="1029322" y="177800"/>
                  </a:moveTo>
                  <a:lnTo>
                    <a:pt x="1005865" y="177800"/>
                  </a:lnTo>
                  <a:lnTo>
                    <a:pt x="809142" y="228600"/>
                  </a:lnTo>
                  <a:lnTo>
                    <a:pt x="776655" y="245897"/>
                  </a:lnTo>
                  <a:lnTo>
                    <a:pt x="1029322" y="177800"/>
                  </a:lnTo>
                  <a:close/>
                </a:path>
                <a:path w="5136515" h="1828800">
                  <a:moveTo>
                    <a:pt x="1124826" y="1689100"/>
                  </a:moveTo>
                  <a:lnTo>
                    <a:pt x="993597" y="1654111"/>
                  </a:lnTo>
                  <a:lnTo>
                    <a:pt x="1012101" y="1663700"/>
                  </a:lnTo>
                  <a:lnTo>
                    <a:pt x="1112697" y="1689100"/>
                  </a:lnTo>
                  <a:lnTo>
                    <a:pt x="1124826" y="1689100"/>
                  </a:lnTo>
                  <a:close/>
                </a:path>
                <a:path w="5136515" h="1828800">
                  <a:moveTo>
                    <a:pt x="1126477" y="165100"/>
                  </a:moveTo>
                  <a:lnTo>
                    <a:pt x="1106716" y="165100"/>
                  </a:lnTo>
                  <a:lnTo>
                    <a:pt x="1056144" y="177800"/>
                  </a:lnTo>
                  <a:lnTo>
                    <a:pt x="1077785" y="177800"/>
                  </a:lnTo>
                  <a:lnTo>
                    <a:pt x="1126477" y="165100"/>
                  </a:lnTo>
                  <a:close/>
                </a:path>
                <a:path w="5136515" h="1828800">
                  <a:moveTo>
                    <a:pt x="1215377" y="1701800"/>
                  </a:moveTo>
                  <a:lnTo>
                    <a:pt x="1163866" y="1689100"/>
                  </a:lnTo>
                  <a:lnTo>
                    <a:pt x="1124826" y="1689100"/>
                  </a:lnTo>
                  <a:lnTo>
                    <a:pt x="1173505" y="1701800"/>
                  </a:lnTo>
                  <a:lnTo>
                    <a:pt x="1215377" y="1701800"/>
                  </a:lnTo>
                  <a:close/>
                </a:path>
                <a:path w="5136515" h="1828800">
                  <a:moveTo>
                    <a:pt x="1271892" y="1714500"/>
                  </a:moveTo>
                  <a:lnTo>
                    <a:pt x="1222565" y="1701800"/>
                  </a:lnTo>
                  <a:lnTo>
                    <a:pt x="1215377" y="1701800"/>
                  </a:lnTo>
                  <a:lnTo>
                    <a:pt x="1267028" y="1714500"/>
                  </a:lnTo>
                  <a:lnTo>
                    <a:pt x="1271892" y="1714500"/>
                  </a:lnTo>
                  <a:close/>
                </a:path>
                <a:path w="5136515" h="1828800">
                  <a:moveTo>
                    <a:pt x="1403807" y="1722920"/>
                  </a:moveTo>
                  <a:lnTo>
                    <a:pt x="1370952" y="1714500"/>
                  </a:lnTo>
                  <a:lnTo>
                    <a:pt x="1370012" y="1714500"/>
                  </a:lnTo>
                  <a:lnTo>
                    <a:pt x="1403807" y="1722920"/>
                  </a:lnTo>
                  <a:close/>
                </a:path>
                <a:path w="5136515" h="1828800">
                  <a:moveTo>
                    <a:pt x="1420952" y="1727200"/>
                  </a:moveTo>
                  <a:lnTo>
                    <a:pt x="1403807" y="1722920"/>
                  </a:lnTo>
                  <a:lnTo>
                    <a:pt x="1420482" y="1727200"/>
                  </a:lnTo>
                  <a:lnTo>
                    <a:pt x="1420952" y="1727200"/>
                  </a:lnTo>
                  <a:close/>
                </a:path>
                <a:path w="5136515" h="1828800">
                  <a:moveTo>
                    <a:pt x="1468348" y="177800"/>
                  </a:moveTo>
                  <a:lnTo>
                    <a:pt x="1419898" y="165100"/>
                  </a:lnTo>
                  <a:lnTo>
                    <a:pt x="1411947" y="165100"/>
                  </a:lnTo>
                  <a:lnTo>
                    <a:pt x="1462417" y="177800"/>
                  </a:lnTo>
                  <a:lnTo>
                    <a:pt x="1468348" y="177800"/>
                  </a:lnTo>
                  <a:close/>
                </a:path>
                <a:path w="5136515" h="1828800">
                  <a:moveTo>
                    <a:pt x="1562303" y="190500"/>
                  </a:moveTo>
                  <a:lnTo>
                    <a:pt x="1512557" y="177800"/>
                  </a:lnTo>
                  <a:lnTo>
                    <a:pt x="1468348" y="177800"/>
                  </a:lnTo>
                  <a:lnTo>
                    <a:pt x="1516507" y="190500"/>
                  </a:lnTo>
                  <a:lnTo>
                    <a:pt x="1562303" y="190500"/>
                  </a:lnTo>
                  <a:close/>
                </a:path>
                <a:path w="5136515" h="1828800">
                  <a:moveTo>
                    <a:pt x="1611591" y="203200"/>
                  </a:moveTo>
                  <a:lnTo>
                    <a:pt x="1564271" y="190500"/>
                  </a:lnTo>
                  <a:lnTo>
                    <a:pt x="1562303" y="190500"/>
                  </a:lnTo>
                  <a:lnTo>
                    <a:pt x="1611591" y="203200"/>
                  </a:lnTo>
                  <a:close/>
                </a:path>
                <a:path w="5136515" h="1828800">
                  <a:moveTo>
                    <a:pt x="1657184" y="215900"/>
                  </a:moveTo>
                  <a:lnTo>
                    <a:pt x="1634629" y="203200"/>
                  </a:lnTo>
                  <a:lnTo>
                    <a:pt x="1611591" y="203200"/>
                  </a:lnTo>
                  <a:lnTo>
                    <a:pt x="1634629" y="215900"/>
                  </a:lnTo>
                  <a:lnTo>
                    <a:pt x="1657184" y="215900"/>
                  </a:lnTo>
                  <a:close/>
                </a:path>
                <a:path w="5136515" h="1828800">
                  <a:moveTo>
                    <a:pt x="1682724" y="1716608"/>
                  </a:moveTo>
                  <a:lnTo>
                    <a:pt x="1599590" y="1727200"/>
                  </a:lnTo>
                  <a:lnTo>
                    <a:pt x="1663903" y="1727200"/>
                  </a:lnTo>
                  <a:lnTo>
                    <a:pt x="1682724" y="1716608"/>
                  </a:lnTo>
                  <a:close/>
                </a:path>
                <a:path w="5136515" h="1828800">
                  <a:moveTo>
                    <a:pt x="1699260" y="1714500"/>
                  </a:moveTo>
                  <a:lnTo>
                    <a:pt x="1686471" y="1714500"/>
                  </a:lnTo>
                  <a:lnTo>
                    <a:pt x="1682724" y="1716608"/>
                  </a:lnTo>
                  <a:lnTo>
                    <a:pt x="1699260" y="1714500"/>
                  </a:lnTo>
                  <a:close/>
                </a:path>
                <a:path w="5136515" h="1828800">
                  <a:moveTo>
                    <a:pt x="1823745" y="269544"/>
                  </a:moveTo>
                  <a:lnTo>
                    <a:pt x="1779651" y="250482"/>
                  </a:lnTo>
                  <a:lnTo>
                    <a:pt x="1742325" y="236550"/>
                  </a:lnTo>
                  <a:lnTo>
                    <a:pt x="1704543" y="223888"/>
                  </a:lnTo>
                  <a:lnTo>
                    <a:pt x="1662061" y="210604"/>
                  </a:lnTo>
                  <a:lnTo>
                    <a:pt x="1668221" y="203200"/>
                  </a:lnTo>
                  <a:lnTo>
                    <a:pt x="1661845" y="210540"/>
                  </a:lnTo>
                  <a:lnTo>
                    <a:pt x="1657184" y="209067"/>
                  </a:lnTo>
                  <a:lnTo>
                    <a:pt x="1657184" y="209550"/>
                  </a:lnTo>
                  <a:lnTo>
                    <a:pt x="1661515" y="210921"/>
                  </a:lnTo>
                  <a:lnTo>
                    <a:pt x="1657184" y="215900"/>
                  </a:lnTo>
                  <a:lnTo>
                    <a:pt x="1657667" y="215900"/>
                  </a:lnTo>
                  <a:lnTo>
                    <a:pt x="1704530" y="224409"/>
                  </a:lnTo>
                  <a:lnTo>
                    <a:pt x="1742313" y="237070"/>
                  </a:lnTo>
                  <a:lnTo>
                    <a:pt x="1779651" y="250964"/>
                  </a:lnTo>
                  <a:lnTo>
                    <a:pt x="1823745" y="270027"/>
                  </a:lnTo>
                  <a:lnTo>
                    <a:pt x="1823745" y="269544"/>
                  </a:lnTo>
                  <a:close/>
                </a:path>
                <a:path w="5136515" h="1828800">
                  <a:moveTo>
                    <a:pt x="1855419" y="1689100"/>
                  </a:moveTo>
                  <a:lnTo>
                    <a:pt x="1852891" y="1689100"/>
                  </a:lnTo>
                  <a:lnTo>
                    <a:pt x="1825180" y="1701800"/>
                  </a:lnTo>
                  <a:lnTo>
                    <a:pt x="1816061" y="1701800"/>
                  </a:lnTo>
                  <a:lnTo>
                    <a:pt x="1786483" y="1714500"/>
                  </a:lnTo>
                  <a:lnTo>
                    <a:pt x="1801304" y="1714500"/>
                  </a:lnTo>
                  <a:lnTo>
                    <a:pt x="1848218" y="1701800"/>
                  </a:lnTo>
                  <a:lnTo>
                    <a:pt x="1855419" y="1689100"/>
                  </a:lnTo>
                  <a:close/>
                </a:path>
                <a:path w="5136515" h="1828800">
                  <a:moveTo>
                    <a:pt x="1906130" y="1676400"/>
                  </a:moveTo>
                  <a:lnTo>
                    <a:pt x="1883257" y="1676400"/>
                  </a:lnTo>
                  <a:lnTo>
                    <a:pt x="1876056" y="1689100"/>
                  </a:lnTo>
                  <a:lnTo>
                    <a:pt x="1879549" y="1689100"/>
                  </a:lnTo>
                  <a:lnTo>
                    <a:pt x="1906130" y="1676400"/>
                  </a:lnTo>
                  <a:close/>
                </a:path>
                <a:path w="5136515" h="1828800">
                  <a:moveTo>
                    <a:pt x="1909318" y="1674926"/>
                  </a:moveTo>
                  <a:lnTo>
                    <a:pt x="1906130" y="1676400"/>
                  </a:lnTo>
                  <a:lnTo>
                    <a:pt x="1908213" y="1676400"/>
                  </a:lnTo>
                  <a:lnTo>
                    <a:pt x="1909318" y="1674926"/>
                  </a:lnTo>
                  <a:close/>
                </a:path>
                <a:path w="5136515" h="1828800">
                  <a:moveTo>
                    <a:pt x="1933663" y="1663700"/>
                  </a:moveTo>
                  <a:lnTo>
                    <a:pt x="1917814" y="1663700"/>
                  </a:lnTo>
                  <a:lnTo>
                    <a:pt x="1909318" y="1674926"/>
                  </a:lnTo>
                  <a:lnTo>
                    <a:pt x="1933663" y="1663700"/>
                  </a:lnTo>
                  <a:close/>
                </a:path>
                <a:path w="5136515" h="1828800">
                  <a:moveTo>
                    <a:pt x="2019935" y="63500"/>
                  </a:moveTo>
                  <a:lnTo>
                    <a:pt x="2019439" y="63500"/>
                  </a:lnTo>
                  <a:lnTo>
                    <a:pt x="1921002" y="88900"/>
                  </a:lnTo>
                  <a:lnTo>
                    <a:pt x="1828253" y="114300"/>
                  </a:lnTo>
                  <a:lnTo>
                    <a:pt x="1784680" y="139700"/>
                  </a:lnTo>
                  <a:lnTo>
                    <a:pt x="1743303" y="152400"/>
                  </a:lnTo>
                  <a:lnTo>
                    <a:pt x="1704390" y="177800"/>
                  </a:lnTo>
                  <a:lnTo>
                    <a:pt x="1668221" y="203200"/>
                  </a:lnTo>
                  <a:lnTo>
                    <a:pt x="1704657" y="177800"/>
                  </a:lnTo>
                  <a:lnTo>
                    <a:pt x="1743760" y="152400"/>
                  </a:lnTo>
                  <a:lnTo>
                    <a:pt x="1785264" y="139700"/>
                  </a:lnTo>
                  <a:lnTo>
                    <a:pt x="1828914" y="114300"/>
                  </a:lnTo>
                  <a:lnTo>
                    <a:pt x="1921649" y="88900"/>
                  </a:lnTo>
                  <a:lnTo>
                    <a:pt x="2019935" y="63500"/>
                  </a:lnTo>
                  <a:close/>
                </a:path>
                <a:path w="5136515" h="1828800">
                  <a:moveTo>
                    <a:pt x="2085276" y="1733664"/>
                  </a:moveTo>
                  <a:lnTo>
                    <a:pt x="2026158" y="1701800"/>
                  </a:lnTo>
                  <a:lnTo>
                    <a:pt x="1981657" y="1676400"/>
                  </a:lnTo>
                  <a:lnTo>
                    <a:pt x="1952371" y="1651000"/>
                  </a:lnTo>
                  <a:lnTo>
                    <a:pt x="1951901" y="1651000"/>
                  </a:lnTo>
                  <a:lnTo>
                    <a:pt x="1944522" y="1663700"/>
                  </a:lnTo>
                  <a:lnTo>
                    <a:pt x="1945652" y="1663700"/>
                  </a:lnTo>
                  <a:lnTo>
                    <a:pt x="1952218" y="1651279"/>
                  </a:lnTo>
                  <a:lnTo>
                    <a:pt x="1966290" y="1663700"/>
                  </a:lnTo>
                  <a:lnTo>
                    <a:pt x="1981174" y="1676400"/>
                  </a:lnTo>
                  <a:lnTo>
                    <a:pt x="2021243" y="1701800"/>
                  </a:lnTo>
                  <a:lnTo>
                    <a:pt x="2063127" y="1727200"/>
                  </a:lnTo>
                  <a:lnTo>
                    <a:pt x="2085276" y="1733664"/>
                  </a:lnTo>
                  <a:close/>
                </a:path>
                <a:path w="5136515" h="1828800">
                  <a:moveTo>
                    <a:pt x="2121738" y="50800"/>
                  </a:moveTo>
                  <a:lnTo>
                    <a:pt x="2121497" y="50800"/>
                  </a:lnTo>
                  <a:lnTo>
                    <a:pt x="2070150" y="63500"/>
                  </a:lnTo>
                  <a:lnTo>
                    <a:pt x="2070519" y="63500"/>
                  </a:lnTo>
                  <a:lnTo>
                    <a:pt x="2121738" y="50800"/>
                  </a:lnTo>
                  <a:close/>
                </a:path>
                <a:path w="5136515" h="1828800">
                  <a:moveTo>
                    <a:pt x="2135403" y="1756156"/>
                  </a:moveTo>
                  <a:lnTo>
                    <a:pt x="2106650" y="1739900"/>
                  </a:lnTo>
                  <a:lnTo>
                    <a:pt x="2085276" y="1733664"/>
                  </a:lnTo>
                  <a:lnTo>
                    <a:pt x="2121471" y="1752600"/>
                  </a:lnTo>
                  <a:lnTo>
                    <a:pt x="2135403" y="1756156"/>
                  </a:lnTo>
                  <a:close/>
                </a:path>
                <a:path w="5136515" h="1828800">
                  <a:moveTo>
                    <a:pt x="2374760" y="1816100"/>
                  </a:moveTo>
                  <a:lnTo>
                    <a:pt x="2135403" y="1756156"/>
                  </a:lnTo>
                  <a:lnTo>
                    <a:pt x="2151596" y="1765300"/>
                  </a:lnTo>
                  <a:lnTo>
                    <a:pt x="2197785" y="1778000"/>
                  </a:lnTo>
                  <a:lnTo>
                    <a:pt x="2341854" y="1816100"/>
                  </a:lnTo>
                  <a:lnTo>
                    <a:pt x="2374760" y="1816100"/>
                  </a:lnTo>
                  <a:close/>
                </a:path>
                <a:path w="5136515" h="1828800">
                  <a:moveTo>
                    <a:pt x="2378748" y="63500"/>
                  </a:moveTo>
                  <a:lnTo>
                    <a:pt x="2328100" y="50800"/>
                  </a:lnTo>
                  <a:lnTo>
                    <a:pt x="2327808" y="50800"/>
                  </a:lnTo>
                  <a:lnTo>
                    <a:pt x="2378367" y="63500"/>
                  </a:lnTo>
                  <a:lnTo>
                    <a:pt x="2378748" y="63500"/>
                  </a:lnTo>
                  <a:close/>
                </a:path>
                <a:path w="5136515" h="1828800">
                  <a:moveTo>
                    <a:pt x="2458351" y="71437"/>
                  </a:moveTo>
                  <a:lnTo>
                    <a:pt x="2428468" y="63500"/>
                  </a:lnTo>
                  <a:lnTo>
                    <a:pt x="2428024" y="63500"/>
                  </a:lnTo>
                  <a:lnTo>
                    <a:pt x="2458351" y="71437"/>
                  </a:lnTo>
                  <a:close/>
                </a:path>
                <a:path w="5136515" h="1828800">
                  <a:moveTo>
                    <a:pt x="2469324" y="1828800"/>
                  </a:moveTo>
                  <a:lnTo>
                    <a:pt x="2421801" y="1816100"/>
                  </a:lnTo>
                  <a:lnTo>
                    <a:pt x="2391054" y="1816100"/>
                  </a:lnTo>
                  <a:lnTo>
                    <a:pt x="2440521" y="1828800"/>
                  </a:lnTo>
                  <a:lnTo>
                    <a:pt x="2469324" y="1828800"/>
                  </a:lnTo>
                  <a:close/>
                </a:path>
                <a:path w="5136515" h="1828800">
                  <a:moveTo>
                    <a:pt x="2654109" y="139700"/>
                  </a:moveTo>
                  <a:lnTo>
                    <a:pt x="2612910" y="114300"/>
                  </a:lnTo>
                  <a:lnTo>
                    <a:pt x="2569489" y="101600"/>
                  </a:lnTo>
                  <a:lnTo>
                    <a:pt x="2524099" y="88900"/>
                  </a:lnTo>
                  <a:lnTo>
                    <a:pt x="2484640" y="78422"/>
                  </a:lnTo>
                  <a:lnTo>
                    <a:pt x="2569133" y="101600"/>
                  </a:lnTo>
                  <a:lnTo>
                    <a:pt x="2612694" y="114300"/>
                  </a:lnTo>
                  <a:lnTo>
                    <a:pt x="2654109" y="139700"/>
                  </a:lnTo>
                  <a:close/>
                </a:path>
                <a:path w="5136515" h="1828800">
                  <a:moveTo>
                    <a:pt x="2665628" y="132753"/>
                  </a:moveTo>
                  <a:lnTo>
                    <a:pt x="2637777" y="166839"/>
                  </a:lnTo>
                  <a:lnTo>
                    <a:pt x="2622435" y="192265"/>
                  </a:lnTo>
                  <a:lnTo>
                    <a:pt x="2622905" y="192265"/>
                  </a:lnTo>
                  <a:lnTo>
                    <a:pt x="2632024" y="176911"/>
                  </a:lnTo>
                  <a:lnTo>
                    <a:pt x="2637980" y="167322"/>
                  </a:lnTo>
                  <a:lnTo>
                    <a:pt x="2644419" y="157632"/>
                  </a:lnTo>
                  <a:lnTo>
                    <a:pt x="2651379" y="148336"/>
                  </a:lnTo>
                  <a:lnTo>
                    <a:pt x="2665628" y="132753"/>
                  </a:lnTo>
                  <a:close/>
                </a:path>
                <a:path w="5136515" h="1828800">
                  <a:moveTo>
                    <a:pt x="2673794" y="127000"/>
                  </a:moveTo>
                  <a:lnTo>
                    <a:pt x="2665158" y="139700"/>
                  </a:lnTo>
                  <a:lnTo>
                    <a:pt x="2665641" y="139700"/>
                  </a:lnTo>
                  <a:lnTo>
                    <a:pt x="2673794" y="127000"/>
                  </a:lnTo>
                  <a:close/>
                </a:path>
                <a:path w="5136515" h="1828800">
                  <a:moveTo>
                    <a:pt x="2815488" y="1826412"/>
                  </a:moveTo>
                  <a:lnTo>
                    <a:pt x="2805747" y="1828800"/>
                  </a:lnTo>
                  <a:lnTo>
                    <a:pt x="2809633" y="1828800"/>
                  </a:lnTo>
                  <a:lnTo>
                    <a:pt x="2815488" y="1826412"/>
                  </a:lnTo>
                  <a:close/>
                </a:path>
                <a:path w="5136515" h="1828800">
                  <a:moveTo>
                    <a:pt x="2822270" y="38100"/>
                  </a:moveTo>
                  <a:lnTo>
                    <a:pt x="2780055" y="63500"/>
                  </a:lnTo>
                  <a:lnTo>
                    <a:pt x="2740964" y="76200"/>
                  </a:lnTo>
                  <a:lnTo>
                    <a:pt x="2705404" y="101600"/>
                  </a:lnTo>
                  <a:lnTo>
                    <a:pt x="2673794" y="127000"/>
                  </a:lnTo>
                  <a:lnTo>
                    <a:pt x="2705430" y="101600"/>
                  </a:lnTo>
                  <a:lnTo>
                    <a:pt x="2741015" y="76200"/>
                  </a:lnTo>
                  <a:lnTo>
                    <a:pt x="2780106" y="63500"/>
                  </a:lnTo>
                  <a:lnTo>
                    <a:pt x="2822270" y="38100"/>
                  </a:lnTo>
                  <a:close/>
                </a:path>
                <a:path w="5136515" h="1828800">
                  <a:moveTo>
                    <a:pt x="2857601" y="1816100"/>
                  </a:moveTo>
                  <a:lnTo>
                    <a:pt x="2840825" y="1816100"/>
                  </a:lnTo>
                  <a:lnTo>
                    <a:pt x="2815488" y="1826412"/>
                  </a:lnTo>
                  <a:lnTo>
                    <a:pt x="2857601" y="1816100"/>
                  </a:lnTo>
                  <a:close/>
                </a:path>
                <a:path w="5136515" h="1828800">
                  <a:moveTo>
                    <a:pt x="2867075" y="25400"/>
                  </a:moveTo>
                  <a:lnTo>
                    <a:pt x="2822270" y="38100"/>
                  </a:lnTo>
                  <a:lnTo>
                    <a:pt x="2867075" y="25400"/>
                  </a:lnTo>
                  <a:close/>
                </a:path>
                <a:path w="5136515" h="1828800">
                  <a:moveTo>
                    <a:pt x="3090900" y="1757743"/>
                  </a:moveTo>
                  <a:lnTo>
                    <a:pt x="3061995" y="1765300"/>
                  </a:lnTo>
                  <a:lnTo>
                    <a:pt x="2857601" y="1816100"/>
                  </a:lnTo>
                  <a:lnTo>
                    <a:pt x="2885287" y="1816100"/>
                  </a:lnTo>
                  <a:lnTo>
                    <a:pt x="3076613" y="1765300"/>
                  </a:lnTo>
                  <a:lnTo>
                    <a:pt x="3090900" y="1757743"/>
                  </a:lnTo>
                  <a:close/>
                </a:path>
                <a:path w="5136515" h="1828800">
                  <a:moveTo>
                    <a:pt x="3143288" y="1734832"/>
                  </a:moveTo>
                  <a:lnTo>
                    <a:pt x="3124619" y="1739900"/>
                  </a:lnTo>
                  <a:lnTo>
                    <a:pt x="3090900" y="1757743"/>
                  </a:lnTo>
                  <a:lnTo>
                    <a:pt x="3110560" y="1752600"/>
                  </a:lnTo>
                  <a:lnTo>
                    <a:pt x="3143288" y="1734832"/>
                  </a:lnTo>
                  <a:close/>
                </a:path>
                <a:path w="5136515" h="1828800">
                  <a:moveTo>
                    <a:pt x="3185680" y="1719148"/>
                  </a:moveTo>
                  <a:lnTo>
                    <a:pt x="3157347" y="1727200"/>
                  </a:lnTo>
                  <a:lnTo>
                    <a:pt x="3143288" y="1734832"/>
                  </a:lnTo>
                  <a:lnTo>
                    <a:pt x="3171418" y="1727200"/>
                  </a:lnTo>
                  <a:lnTo>
                    <a:pt x="3185680" y="1719148"/>
                  </a:lnTo>
                  <a:close/>
                </a:path>
                <a:path w="5136515" h="1828800">
                  <a:moveTo>
                    <a:pt x="3291281" y="1655470"/>
                  </a:moveTo>
                  <a:lnTo>
                    <a:pt x="3258845" y="1676400"/>
                  </a:lnTo>
                  <a:lnTo>
                    <a:pt x="3216376" y="1701800"/>
                  </a:lnTo>
                  <a:lnTo>
                    <a:pt x="3185680" y="1719148"/>
                  </a:lnTo>
                  <a:lnTo>
                    <a:pt x="3202013" y="1714500"/>
                  </a:lnTo>
                  <a:lnTo>
                    <a:pt x="3244189" y="1689100"/>
                  </a:lnTo>
                  <a:lnTo>
                    <a:pt x="3283483" y="1663700"/>
                  </a:lnTo>
                  <a:lnTo>
                    <a:pt x="3291281" y="1655470"/>
                  </a:lnTo>
                  <a:close/>
                </a:path>
                <a:path w="5136515" h="1828800">
                  <a:moveTo>
                    <a:pt x="3328365" y="1618691"/>
                  </a:moveTo>
                  <a:lnTo>
                    <a:pt x="3319551" y="1625600"/>
                  </a:lnTo>
                  <a:lnTo>
                    <a:pt x="3291281" y="1655470"/>
                  </a:lnTo>
                  <a:lnTo>
                    <a:pt x="3298202" y="1651000"/>
                  </a:lnTo>
                  <a:lnTo>
                    <a:pt x="3328365" y="1618691"/>
                  </a:lnTo>
                  <a:close/>
                </a:path>
                <a:path w="5136515" h="1828800">
                  <a:moveTo>
                    <a:pt x="3362553" y="1589468"/>
                  </a:moveTo>
                  <a:lnTo>
                    <a:pt x="3333788" y="1612900"/>
                  </a:lnTo>
                  <a:lnTo>
                    <a:pt x="3328365" y="1618691"/>
                  </a:lnTo>
                  <a:lnTo>
                    <a:pt x="3352012" y="1600200"/>
                  </a:lnTo>
                  <a:lnTo>
                    <a:pt x="3362553" y="1589468"/>
                  </a:lnTo>
                  <a:close/>
                </a:path>
                <a:path w="5136515" h="1828800">
                  <a:moveTo>
                    <a:pt x="3406737" y="1562100"/>
                  </a:moveTo>
                  <a:lnTo>
                    <a:pt x="3386086" y="1549400"/>
                  </a:lnTo>
                  <a:lnTo>
                    <a:pt x="3385616" y="1549400"/>
                  </a:lnTo>
                  <a:lnTo>
                    <a:pt x="3375533" y="1574800"/>
                  </a:lnTo>
                  <a:lnTo>
                    <a:pt x="3364496" y="1587500"/>
                  </a:lnTo>
                  <a:lnTo>
                    <a:pt x="3362553" y="1589468"/>
                  </a:lnTo>
                  <a:lnTo>
                    <a:pt x="3364979" y="1587500"/>
                  </a:lnTo>
                  <a:lnTo>
                    <a:pt x="3376015" y="1574800"/>
                  </a:lnTo>
                  <a:lnTo>
                    <a:pt x="3385985" y="1549628"/>
                  </a:lnTo>
                  <a:lnTo>
                    <a:pt x="3406737" y="1562100"/>
                  </a:lnTo>
                  <a:close/>
                </a:path>
                <a:path w="5136515" h="1828800">
                  <a:moveTo>
                    <a:pt x="3526726" y="88900"/>
                  </a:moveTo>
                  <a:lnTo>
                    <a:pt x="3490836" y="63500"/>
                  </a:lnTo>
                  <a:lnTo>
                    <a:pt x="3451479" y="50800"/>
                  </a:lnTo>
                  <a:lnTo>
                    <a:pt x="3409086" y="38100"/>
                  </a:lnTo>
                  <a:lnTo>
                    <a:pt x="3364090" y="25400"/>
                  </a:lnTo>
                  <a:lnTo>
                    <a:pt x="3268027" y="0"/>
                  </a:lnTo>
                  <a:lnTo>
                    <a:pt x="3364001" y="25400"/>
                  </a:lnTo>
                  <a:lnTo>
                    <a:pt x="3408934" y="38100"/>
                  </a:lnTo>
                  <a:lnTo>
                    <a:pt x="3451237" y="50800"/>
                  </a:lnTo>
                  <a:lnTo>
                    <a:pt x="3490493" y="63500"/>
                  </a:lnTo>
                  <a:lnTo>
                    <a:pt x="3526244" y="88900"/>
                  </a:lnTo>
                  <a:lnTo>
                    <a:pt x="3526726" y="88900"/>
                  </a:lnTo>
                  <a:close/>
                </a:path>
                <a:path w="5136515" h="1828800">
                  <a:moveTo>
                    <a:pt x="3526891" y="1587500"/>
                  </a:moveTo>
                  <a:lnTo>
                    <a:pt x="3427374" y="1562100"/>
                  </a:lnTo>
                  <a:lnTo>
                    <a:pt x="3406737" y="1562100"/>
                  </a:lnTo>
                  <a:lnTo>
                    <a:pt x="3503574" y="1587500"/>
                  </a:lnTo>
                  <a:lnTo>
                    <a:pt x="3526891" y="1587500"/>
                  </a:lnTo>
                  <a:close/>
                </a:path>
                <a:path w="5136515" h="1828800">
                  <a:moveTo>
                    <a:pt x="3603104" y="1600200"/>
                  </a:moveTo>
                  <a:lnTo>
                    <a:pt x="3553091" y="1587500"/>
                  </a:lnTo>
                  <a:lnTo>
                    <a:pt x="3526891" y="1587500"/>
                  </a:lnTo>
                  <a:lnTo>
                    <a:pt x="3577539" y="1600200"/>
                  </a:lnTo>
                  <a:lnTo>
                    <a:pt x="3603104" y="1600200"/>
                  </a:lnTo>
                  <a:close/>
                </a:path>
                <a:path w="5136515" h="1828800">
                  <a:moveTo>
                    <a:pt x="3755758" y="12700"/>
                  </a:moveTo>
                  <a:lnTo>
                    <a:pt x="3755542" y="12700"/>
                  </a:lnTo>
                  <a:lnTo>
                    <a:pt x="3652786" y="38100"/>
                  </a:lnTo>
                  <a:lnTo>
                    <a:pt x="3603574" y="63500"/>
                  </a:lnTo>
                  <a:lnTo>
                    <a:pt x="3556482" y="76200"/>
                  </a:lnTo>
                  <a:lnTo>
                    <a:pt x="3535362" y="88900"/>
                  </a:lnTo>
                  <a:lnTo>
                    <a:pt x="3546411" y="88900"/>
                  </a:lnTo>
                  <a:lnTo>
                    <a:pt x="3556965" y="76200"/>
                  </a:lnTo>
                  <a:lnTo>
                    <a:pt x="3603891" y="63500"/>
                  </a:lnTo>
                  <a:lnTo>
                    <a:pt x="3653015" y="38100"/>
                  </a:lnTo>
                  <a:lnTo>
                    <a:pt x="3755758" y="12700"/>
                  </a:lnTo>
                  <a:close/>
                </a:path>
                <a:path w="5136515" h="1828800">
                  <a:moveTo>
                    <a:pt x="3834206" y="1600200"/>
                  </a:moveTo>
                  <a:lnTo>
                    <a:pt x="3679926" y="1600200"/>
                  </a:lnTo>
                  <a:lnTo>
                    <a:pt x="3731399" y="1612900"/>
                  </a:lnTo>
                  <a:lnTo>
                    <a:pt x="3782872" y="1612900"/>
                  </a:lnTo>
                  <a:lnTo>
                    <a:pt x="3834206" y="1600200"/>
                  </a:lnTo>
                  <a:close/>
                </a:path>
                <a:path w="5136515" h="1828800">
                  <a:moveTo>
                    <a:pt x="3860977" y="0"/>
                  </a:moveTo>
                  <a:lnTo>
                    <a:pt x="3860762" y="0"/>
                  </a:lnTo>
                  <a:lnTo>
                    <a:pt x="3808095" y="12700"/>
                  </a:lnTo>
                  <a:lnTo>
                    <a:pt x="3808323" y="12700"/>
                  </a:lnTo>
                  <a:lnTo>
                    <a:pt x="3860977" y="0"/>
                  </a:lnTo>
                  <a:close/>
                </a:path>
                <a:path w="5136515" h="1828800">
                  <a:moveTo>
                    <a:pt x="3986072" y="1587500"/>
                  </a:moveTo>
                  <a:lnTo>
                    <a:pt x="3953916" y="1587500"/>
                  </a:lnTo>
                  <a:lnTo>
                    <a:pt x="3904856" y="1600200"/>
                  </a:lnTo>
                  <a:lnTo>
                    <a:pt x="3935946" y="1600200"/>
                  </a:lnTo>
                  <a:lnTo>
                    <a:pt x="3986072" y="1587500"/>
                  </a:lnTo>
                  <a:close/>
                </a:path>
                <a:path w="5136515" h="1828800">
                  <a:moveTo>
                    <a:pt x="4160075" y="1542986"/>
                  </a:moveTo>
                  <a:lnTo>
                    <a:pt x="4090149" y="1562100"/>
                  </a:lnTo>
                  <a:lnTo>
                    <a:pt x="4047515" y="1574800"/>
                  </a:lnTo>
                  <a:lnTo>
                    <a:pt x="4057954" y="1574800"/>
                  </a:lnTo>
                  <a:lnTo>
                    <a:pt x="4102049" y="1562100"/>
                  </a:lnTo>
                  <a:lnTo>
                    <a:pt x="4148226" y="1549400"/>
                  </a:lnTo>
                  <a:lnTo>
                    <a:pt x="4160075" y="1542986"/>
                  </a:lnTo>
                  <a:close/>
                </a:path>
                <a:path w="5136515" h="1828800">
                  <a:moveTo>
                    <a:pt x="4220515" y="1517040"/>
                  </a:moveTo>
                  <a:lnTo>
                    <a:pt x="4195127" y="1524000"/>
                  </a:lnTo>
                  <a:lnTo>
                    <a:pt x="4160075" y="1542986"/>
                  </a:lnTo>
                  <a:lnTo>
                    <a:pt x="4183608" y="1536700"/>
                  </a:lnTo>
                  <a:lnTo>
                    <a:pt x="4220515" y="1517040"/>
                  </a:lnTo>
                  <a:close/>
                </a:path>
                <a:path w="5136515" h="1828800">
                  <a:moveTo>
                    <a:pt x="4369663" y="1414081"/>
                  </a:moveTo>
                  <a:lnTo>
                    <a:pt x="4359084" y="1422400"/>
                  </a:lnTo>
                  <a:lnTo>
                    <a:pt x="4320591" y="1460500"/>
                  </a:lnTo>
                  <a:lnTo>
                    <a:pt x="4277461" y="1485900"/>
                  </a:lnTo>
                  <a:lnTo>
                    <a:pt x="4231271" y="1511300"/>
                  </a:lnTo>
                  <a:lnTo>
                    <a:pt x="4220515" y="1517040"/>
                  </a:lnTo>
                  <a:lnTo>
                    <a:pt x="4241419" y="1511300"/>
                  </a:lnTo>
                  <a:lnTo>
                    <a:pt x="4285729" y="1485900"/>
                  </a:lnTo>
                  <a:lnTo>
                    <a:pt x="4326712" y="1460500"/>
                  </a:lnTo>
                  <a:lnTo>
                    <a:pt x="4363034" y="1422400"/>
                  </a:lnTo>
                  <a:lnTo>
                    <a:pt x="4369663" y="1414081"/>
                  </a:lnTo>
                  <a:close/>
                </a:path>
                <a:path w="5136515" h="1828800">
                  <a:moveTo>
                    <a:pt x="4391825" y="76200"/>
                  </a:moveTo>
                  <a:lnTo>
                    <a:pt x="4345356" y="63500"/>
                  </a:lnTo>
                  <a:lnTo>
                    <a:pt x="4296384" y="38100"/>
                  </a:lnTo>
                  <a:lnTo>
                    <a:pt x="4144505" y="0"/>
                  </a:lnTo>
                  <a:lnTo>
                    <a:pt x="4144175" y="0"/>
                  </a:lnTo>
                  <a:lnTo>
                    <a:pt x="4296245" y="38100"/>
                  </a:lnTo>
                  <a:lnTo>
                    <a:pt x="4345292" y="63500"/>
                  </a:lnTo>
                  <a:lnTo>
                    <a:pt x="4391825" y="76200"/>
                  </a:lnTo>
                  <a:close/>
                </a:path>
                <a:path w="5136515" h="1828800">
                  <a:moveTo>
                    <a:pt x="4414164" y="1349730"/>
                  </a:moveTo>
                  <a:lnTo>
                    <a:pt x="4393349" y="1384300"/>
                  </a:lnTo>
                  <a:lnTo>
                    <a:pt x="4369663" y="1414081"/>
                  </a:lnTo>
                  <a:lnTo>
                    <a:pt x="4391368" y="1397000"/>
                  </a:lnTo>
                  <a:lnTo>
                    <a:pt x="4414164" y="1349730"/>
                  </a:lnTo>
                  <a:close/>
                </a:path>
                <a:path w="5136515" h="1828800">
                  <a:moveTo>
                    <a:pt x="4422940" y="1328407"/>
                  </a:moveTo>
                  <a:lnTo>
                    <a:pt x="4415866" y="1346200"/>
                  </a:lnTo>
                  <a:lnTo>
                    <a:pt x="4414164" y="1349730"/>
                  </a:lnTo>
                  <a:lnTo>
                    <a:pt x="4416298" y="1346200"/>
                  </a:lnTo>
                  <a:lnTo>
                    <a:pt x="4422940" y="1328407"/>
                  </a:lnTo>
                  <a:close/>
                </a:path>
                <a:path w="5136515" h="1828800">
                  <a:moveTo>
                    <a:pt x="4434865" y="1270000"/>
                  </a:moveTo>
                  <a:lnTo>
                    <a:pt x="4434383" y="1270000"/>
                  </a:lnTo>
                  <a:lnTo>
                    <a:pt x="4433417" y="1295400"/>
                  </a:lnTo>
                  <a:lnTo>
                    <a:pt x="4430534" y="1308100"/>
                  </a:lnTo>
                  <a:lnTo>
                    <a:pt x="4422940" y="1328407"/>
                  </a:lnTo>
                  <a:lnTo>
                    <a:pt x="4431017" y="1308100"/>
                  </a:lnTo>
                  <a:lnTo>
                    <a:pt x="4433900" y="1295400"/>
                  </a:lnTo>
                  <a:lnTo>
                    <a:pt x="4434865" y="1270000"/>
                  </a:lnTo>
                  <a:close/>
                </a:path>
                <a:path w="5136515" h="1828800">
                  <a:moveTo>
                    <a:pt x="4543818" y="228600"/>
                  </a:moveTo>
                  <a:lnTo>
                    <a:pt x="4506290" y="165100"/>
                  </a:lnTo>
                  <a:lnTo>
                    <a:pt x="4473295" y="127000"/>
                  </a:lnTo>
                  <a:lnTo>
                    <a:pt x="4434814" y="101600"/>
                  </a:lnTo>
                  <a:lnTo>
                    <a:pt x="4473232" y="127000"/>
                  </a:lnTo>
                  <a:lnTo>
                    <a:pt x="4506061" y="165100"/>
                  </a:lnTo>
                  <a:lnTo>
                    <a:pt x="4532300" y="203200"/>
                  </a:lnTo>
                  <a:lnTo>
                    <a:pt x="4538535" y="215900"/>
                  </a:lnTo>
                  <a:lnTo>
                    <a:pt x="4543818" y="228600"/>
                  </a:lnTo>
                  <a:close/>
                </a:path>
                <a:path w="5136515" h="1828800">
                  <a:moveTo>
                    <a:pt x="4837887" y="317500"/>
                  </a:moveTo>
                  <a:lnTo>
                    <a:pt x="4790249" y="292100"/>
                  </a:lnTo>
                  <a:lnTo>
                    <a:pt x="4740846" y="266700"/>
                  </a:lnTo>
                  <a:lnTo>
                    <a:pt x="4593260" y="228600"/>
                  </a:lnTo>
                  <a:lnTo>
                    <a:pt x="4640821" y="241300"/>
                  </a:lnTo>
                  <a:lnTo>
                    <a:pt x="4740414" y="266700"/>
                  </a:lnTo>
                  <a:lnTo>
                    <a:pt x="4790021" y="292100"/>
                  </a:lnTo>
                  <a:lnTo>
                    <a:pt x="4837887" y="317500"/>
                  </a:lnTo>
                  <a:close/>
                </a:path>
                <a:path w="5136515" h="1828800">
                  <a:moveTo>
                    <a:pt x="4855007" y="327190"/>
                  </a:moveTo>
                  <a:lnTo>
                    <a:pt x="4837912" y="317500"/>
                  </a:lnTo>
                  <a:lnTo>
                    <a:pt x="4855007" y="327190"/>
                  </a:lnTo>
                  <a:close/>
                </a:path>
                <a:path w="5136515" h="1828800">
                  <a:moveTo>
                    <a:pt x="4903101" y="355549"/>
                  </a:moveTo>
                  <a:lnTo>
                    <a:pt x="4882807" y="342900"/>
                  </a:lnTo>
                  <a:lnTo>
                    <a:pt x="4855007" y="327190"/>
                  </a:lnTo>
                  <a:lnTo>
                    <a:pt x="4882756" y="342900"/>
                  </a:lnTo>
                  <a:lnTo>
                    <a:pt x="4903101" y="355549"/>
                  </a:lnTo>
                  <a:close/>
                </a:path>
                <a:path w="5136515" h="1828800">
                  <a:moveTo>
                    <a:pt x="4959489" y="406400"/>
                  </a:moveTo>
                  <a:lnTo>
                    <a:pt x="4923637" y="368300"/>
                  </a:lnTo>
                  <a:lnTo>
                    <a:pt x="4903101" y="355549"/>
                  </a:lnTo>
                  <a:lnTo>
                    <a:pt x="4923587" y="368300"/>
                  </a:lnTo>
                  <a:lnTo>
                    <a:pt x="4959007" y="406400"/>
                  </a:lnTo>
                  <a:lnTo>
                    <a:pt x="4959489" y="406400"/>
                  </a:lnTo>
                  <a:close/>
                </a:path>
                <a:path w="5136515" h="1828800">
                  <a:moveTo>
                    <a:pt x="4960442" y="635000"/>
                  </a:moveTo>
                  <a:lnTo>
                    <a:pt x="4959959" y="635000"/>
                  </a:lnTo>
                  <a:lnTo>
                    <a:pt x="4952758" y="647700"/>
                  </a:lnTo>
                  <a:lnTo>
                    <a:pt x="4960442" y="635000"/>
                  </a:lnTo>
                  <a:close/>
                </a:path>
                <a:path w="5136515" h="1828800">
                  <a:moveTo>
                    <a:pt x="5006200" y="546100"/>
                  </a:moveTo>
                  <a:lnTo>
                    <a:pt x="5006111" y="508000"/>
                  </a:lnTo>
                  <a:lnTo>
                    <a:pt x="4993462" y="457200"/>
                  </a:lnTo>
                  <a:lnTo>
                    <a:pt x="4968608" y="419100"/>
                  </a:lnTo>
                  <a:lnTo>
                    <a:pt x="4964290" y="406400"/>
                  </a:lnTo>
                  <a:lnTo>
                    <a:pt x="4963807" y="406400"/>
                  </a:lnTo>
                  <a:lnTo>
                    <a:pt x="4968125" y="419100"/>
                  </a:lnTo>
                  <a:lnTo>
                    <a:pt x="4992890" y="457200"/>
                  </a:lnTo>
                  <a:lnTo>
                    <a:pt x="5005603" y="508000"/>
                  </a:lnTo>
                  <a:lnTo>
                    <a:pt x="5005794" y="546100"/>
                  </a:lnTo>
                  <a:lnTo>
                    <a:pt x="4992967" y="596900"/>
                  </a:lnTo>
                  <a:lnTo>
                    <a:pt x="4966678" y="635000"/>
                  </a:lnTo>
                  <a:lnTo>
                    <a:pt x="4967160" y="635000"/>
                  </a:lnTo>
                  <a:lnTo>
                    <a:pt x="4993335" y="596900"/>
                  </a:lnTo>
                  <a:lnTo>
                    <a:pt x="5006200" y="546100"/>
                  </a:lnTo>
                  <a:close/>
                </a:path>
                <a:path w="5136515" h="1828800">
                  <a:moveTo>
                    <a:pt x="5136121" y="876300"/>
                  </a:moveTo>
                  <a:lnTo>
                    <a:pt x="5127256" y="838200"/>
                  </a:lnTo>
                  <a:lnTo>
                    <a:pt x="5108041" y="787400"/>
                  </a:lnTo>
                  <a:lnTo>
                    <a:pt x="5080800" y="749300"/>
                  </a:lnTo>
                  <a:lnTo>
                    <a:pt x="5047818" y="711200"/>
                  </a:lnTo>
                  <a:lnTo>
                    <a:pt x="5011407" y="685800"/>
                  </a:lnTo>
                  <a:lnTo>
                    <a:pt x="4973879" y="660400"/>
                  </a:lnTo>
                  <a:lnTo>
                    <a:pt x="4963325" y="647700"/>
                  </a:lnTo>
                  <a:lnTo>
                    <a:pt x="4973409" y="660400"/>
                  </a:lnTo>
                  <a:lnTo>
                    <a:pt x="5011039" y="685800"/>
                  </a:lnTo>
                  <a:lnTo>
                    <a:pt x="5047450" y="711200"/>
                  </a:lnTo>
                  <a:lnTo>
                    <a:pt x="5080381" y="749300"/>
                  </a:lnTo>
                  <a:lnTo>
                    <a:pt x="5107559" y="787400"/>
                  </a:lnTo>
                  <a:lnTo>
                    <a:pt x="5126723" y="838200"/>
                  </a:lnTo>
                  <a:lnTo>
                    <a:pt x="5135638" y="876300"/>
                  </a:lnTo>
                  <a:lnTo>
                    <a:pt x="5135638" y="889000"/>
                  </a:lnTo>
                  <a:lnTo>
                    <a:pt x="5125618" y="939800"/>
                  </a:lnTo>
                  <a:lnTo>
                    <a:pt x="5109540" y="977900"/>
                  </a:lnTo>
                  <a:lnTo>
                    <a:pt x="5087124" y="1016000"/>
                  </a:lnTo>
                  <a:lnTo>
                    <a:pt x="5059096" y="1054100"/>
                  </a:lnTo>
                  <a:lnTo>
                    <a:pt x="5026164" y="1079500"/>
                  </a:lnTo>
                  <a:lnTo>
                    <a:pt x="4989042" y="1104900"/>
                  </a:lnTo>
                  <a:lnTo>
                    <a:pt x="4948428" y="1130300"/>
                  </a:lnTo>
                  <a:lnTo>
                    <a:pt x="4905045" y="1155700"/>
                  </a:lnTo>
                  <a:lnTo>
                    <a:pt x="4859617" y="1181100"/>
                  </a:lnTo>
                  <a:lnTo>
                    <a:pt x="4765395" y="1206500"/>
                  </a:lnTo>
                  <a:lnTo>
                    <a:pt x="4718050" y="1231900"/>
                  </a:lnTo>
                  <a:lnTo>
                    <a:pt x="4671492" y="1231900"/>
                  </a:lnTo>
                  <a:lnTo>
                    <a:pt x="4626432" y="1244600"/>
                  </a:lnTo>
                  <a:lnTo>
                    <a:pt x="4671517" y="1244600"/>
                  </a:lnTo>
                  <a:lnTo>
                    <a:pt x="4718139" y="1231900"/>
                  </a:lnTo>
                  <a:lnTo>
                    <a:pt x="4765560" y="1206500"/>
                  </a:lnTo>
                  <a:lnTo>
                    <a:pt x="4859934" y="1181100"/>
                  </a:lnTo>
                  <a:lnTo>
                    <a:pt x="4905451" y="1155700"/>
                  </a:lnTo>
                  <a:lnTo>
                    <a:pt x="4948910" y="1130300"/>
                  </a:lnTo>
                  <a:lnTo>
                    <a:pt x="4989588" y="1104900"/>
                  </a:lnTo>
                  <a:lnTo>
                    <a:pt x="5026761" y="1079500"/>
                  </a:lnTo>
                  <a:lnTo>
                    <a:pt x="5059731" y="1054100"/>
                  </a:lnTo>
                  <a:lnTo>
                    <a:pt x="5087759" y="1016000"/>
                  </a:lnTo>
                  <a:lnTo>
                    <a:pt x="5110162" y="977900"/>
                  </a:lnTo>
                  <a:lnTo>
                    <a:pt x="5126190" y="939800"/>
                  </a:lnTo>
                  <a:lnTo>
                    <a:pt x="5135156" y="901700"/>
                  </a:lnTo>
                  <a:lnTo>
                    <a:pt x="5136121" y="889000"/>
                  </a:lnTo>
                  <a:lnTo>
                    <a:pt x="5136121" y="8763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7615" y="2665704"/>
              <a:ext cx="78714" cy="724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290" y="2797708"/>
              <a:ext cx="22225" cy="57785"/>
            </a:xfrm>
            <a:custGeom>
              <a:avLst/>
              <a:gdLst/>
              <a:ahLst/>
              <a:cxnLst/>
              <a:rect l="l" t="t" r="r" b="b"/>
              <a:pathLst>
                <a:path w="22225" h="57785">
                  <a:moveTo>
                    <a:pt x="0" y="0"/>
                  </a:moveTo>
                  <a:lnTo>
                    <a:pt x="965" y="3365"/>
                  </a:lnTo>
                  <a:lnTo>
                    <a:pt x="2400" y="6718"/>
                  </a:lnTo>
                  <a:lnTo>
                    <a:pt x="16802" y="36004"/>
                  </a:lnTo>
                  <a:lnTo>
                    <a:pt x="19685" y="43675"/>
                  </a:lnTo>
                  <a:lnTo>
                    <a:pt x="20637" y="47040"/>
                  </a:lnTo>
                  <a:lnTo>
                    <a:pt x="21120" y="50393"/>
                  </a:lnTo>
                  <a:lnTo>
                    <a:pt x="21120" y="53276"/>
                  </a:lnTo>
                  <a:lnTo>
                    <a:pt x="19685" y="56159"/>
                  </a:lnTo>
                  <a:lnTo>
                    <a:pt x="18719" y="57111"/>
                  </a:lnTo>
                  <a:lnTo>
                    <a:pt x="19202" y="57594"/>
                  </a:lnTo>
                  <a:lnTo>
                    <a:pt x="20154" y="56642"/>
                  </a:lnTo>
                  <a:lnTo>
                    <a:pt x="21602" y="53276"/>
                  </a:lnTo>
                  <a:lnTo>
                    <a:pt x="21602" y="50393"/>
                  </a:lnTo>
                  <a:lnTo>
                    <a:pt x="21120" y="47040"/>
                  </a:lnTo>
                  <a:lnTo>
                    <a:pt x="16954" y="35515"/>
                  </a:lnTo>
                  <a:lnTo>
                    <a:pt x="11601" y="24333"/>
                  </a:lnTo>
                  <a:lnTo>
                    <a:pt x="6086" y="13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1894" y="3219615"/>
              <a:ext cx="171348" cy="1137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6089" y="3542156"/>
              <a:ext cx="1053465" cy="586105"/>
            </a:xfrm>
            <a:custGeom>
              <a:avLst/>
              <a:gdLst/>
              <a:ahLst/>
              <a:cxnLst/>
              <a:rect l="l" t="t" r="r" b="b"/>
              <a:pathLst>
                <a:path w="1053464" h="586104">
                  <a:moveTo>
                    <a:pt x="31203" y="504469"/>
                  </a:moveTo>
                  <a:lnTo>
                    <a:pt x="30721" y="504469"/>
                  </a:lnTo>
                  <a:lnTo>
                    <a:pt x="28803" y="514540"/>
                  </a:lnTo>
                  <a:lnTo>
                    <a:pt x="24803" y="531698"/>
                  </a:lnTo>
                  <a:lnTo>
                    <a:pt x="19354" y="548487"/>
                  </a:lnTo>
                  <a:lnTo>
                    <a:pt x="12255" y="564629"/>
                  </a:lnTo>
                  <a:lnTo>
                    <a:pt x="3365" y="579818"/>
                  </a:lnTo>
                  <a:lnTo>
                    <a:pt x="0" y="585101"/>
                  </a:lnTo>
                  <a:lnTo>
                    <a:pt x="482" y="585584"/>
                  </a:lnTo>
                  <a:lnTo>
                    <a:pt x="19723" y="548665"/>
                  </a:lnTo>
                  <a:lnTo>
                    <a:pt x="29273" y="514540"/>
                  </a:lnTo>
                  <a:lnTo>
                    <a:pt x="31203" y="504469"/>
                  </a:lnTo>
                  <a:close/>
                </a:path>
                <a:path w="1053464" h="586104">
                  <a:moveTo>
                    <a:pt x="1053084" y="297116"/>
                  </a:moveTo>
                  <a:lnTo>
                    <a:pt x="1048931" y="258064"/>
                  </a:lnTo>
                  <a:lnTo>
                    <a:pt x="1031925" y="219773"/>
                  </a:lnTo>
                  <a:lnTo>
                    <a:pt x="1007478" y="184759"/>
                  </a:lnTo>
                  <a:lnTo>
                    <a:pt x="981087" y="155524"/>
                  </a:lnTo>
                  <a:lnTo>
                    <a:pt x="927684" y="111442"/>
                  </a:lnTo>
                  <a:lnTo>
                    <a:pt x="882878" y="82791"/>
                  </a:lnTo>
                  <a:lnTo>
                    <a:pt x="835406" y="58280"/>
                  </a:lnTo>
                  <a:lnTo>
                    <a:pt x="786015" y="37617"/>
                  </a:lnTo>
                  <a:lnTo>
                    <a:pt x="735444" y="20523"/>
                  </a:lnTo>
                  <a:lnTo>
                    <a:pt x="684453" y="6718"/>
                  </a:lnTo>
                  <a:lnTo>
                    <a:pt x="656615" y="0"/>
                  </a:lnTo>
                  <a:lnTo>
                    <a:pt x="656132" y="482"/>
                  </a:lnTo>
                  <a:lnTo>
                    <a:pt x="684453" y="7200"/>
                  </a:lnTo>
                  <a:lnTo>
                    <a:pt x="735507" y="21056"/>
                  </a:lnTo>
                  <a:lnTo>
                    <a:pt x="786028" y="38188"/>
                  </a:lnTo>
                  <a:lnTo>
                    <a:pt x="835342" y="58864"/>
                  </a:lnTo>
                  <a:lnTo>
                    <a:pt x="882738" y="83375"/>
                  </a:lnTo>
                  <a:lnTo>
                    <a:pt x="927544" y="111988"/>
                  </a:lnTo>
                  <a:lnTo>
                    <a:pt x="969086" y="144957"/>
                  </a:lnTo>
                  <a:lnTo>
                    <a:pt x="974852" y="150723"/>
                  </a:lnTo>
                  <a:lnTo>
                    <a:pt x="980605" y="155994"/>
                  </a:lnTo>
                  <a:lnTo>
                    <a:pt x="1006983" y="184861"/>
                  </a:lnTo>
                  <a:lnTo>
                    <a:pt x="1031481" y="219938"/>
                  </a:lnTo>
                  <a:lnTo>
                    <a:pt x="1048537" y="258330"/>
                  </a:lnTo>
                  <a:lnTo>
                    <a:pt x="1052601" y="297116"/>
                  </a:lnTo>
                  <a:lnTo>
                    <a:pt x="1051648" y="300469"/>
                  </a:lnTo>
                  <a:lnTo>
                    <a:pt x="1051166" y="303834"/>
                  </a:lnTo>
                  <a:lnTo>
                    <a:pt x="1051648" y="303834"/>
                  </a:lnTo>
                  <a:lnTo>
                    <a:pt x="1052131" y="300951"/>
                  </a:lnTo>
                  <a:lnTo>
                    <a:pt x="1053084" y="29711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9340" y="4155579"/>
              <a:ext cx="85915" cy="743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4650" y="3643921"/>
              <a:ext cx="568960" cy="426720"/>
            </a:xfrm>
            <a:custGeom>
              <a:avLst/>
              <a:gdLst/>
              <a:ahLst/>
              <a:cxnLst/>
              <a:rect l="l" t="t" r="r" b="b"/>
              <a:pathLst>
                <a:path w="568960" h="426720">
                  <a:moveTo>
                    <a:pt x="300012" y="34074"/>
                  </a:moveTo>
                  <a:lnTo>
                    <a:pt x="287528" y="34556"/>
                  </a:lnTo>
                  <a:lnTo>
                    <a:pt x="232016" y="35725"/>
                  </a:lnTo>
                  <a:lnTo>
                    <a:pt x="177406" y="33248"/>
                  </a:lnTo>
                  <a:lnTo>
                    <a:pt x="123355" y="27152"/>
                  </a:lnTo>
                  <a:lnTo>
                    <a:pt x="69469" y="17500"/>
                  </a:lnTo>
                  <a:lnTo>
                    <a:pt x="15367" y="4318"/>
                  </a:lnTo>
                  <a:lnTo>
                    <a:pt x="482" y="0"/>
                  </a:lnTo>
                  <a:lnTo>
                    <a:pt x="0" y="482"/>
                  </a:lnTo>
                  <a:lnTo>
                    <a:pt x="69303" y="17957"/>
                  </a:lnTo>
                  <a:lnTo>
                    <a:pt x="123202" y="27609"/>
                  </a:lnTo>
                  <a:lnTo>
                    <a:pt x="177165" y="33705"/>
                  </a:lnTo>
                  <a:lnTo>
                    <a:pt x="231749" y="36207"/>
                  </a:lnTo>
                  <a:lnTo>
                    <a:pt x="287528" y="35039"/>
                  </a:lnTo>
                  <a:lnTo>
                    <a:pt x="300012" y="34556"/>
                  </a:lnTo>
                  <a:lnTo>
                    <a:pt x="300012" y="34074"/>
                  </a:lnTo>
                  <a:close/>
                </a:path>
                <a:path w="568960" h="426720">
                  <a:moveTo>
                    <a:pt x="568807" y="410387"/>
                  </a:moveTo>
                  <a:lnTo>
                    <a:pt x="568325" y="409905"/>
                  </a:lnTo>
                  <a:lnTo>
                    <a:pt x="552488" y="412788"/>
                  </a:lnTo>
                  <a:lnTo>
                    <a:pt x="531723" y="415886"/>
                  </a:lnTo>
                  <a:lnTo>
                    <a:pt x="511009" y="418566"/>
                  </a:lnTo>
                  <a:lnTo>
                    <a:pt x="469442" y="423341"/>
                  </a:lnTo>
                  <a:lnTo>
                    <a:pt x="435368" y="426224"/>
                  </a:lnTo>
                  <a:lnTo>
                    <a:pt x="435368" y="426707"/>
                  </a:lnTo>
                  <a:lnTo>
                    <a:pt x="469442" y="423824"/>
                  </a:lnTo>
                  <a:lnTo>
                    <a:pt x="490283" y="421474"/>
                  </a:lnTo>
                  <a:lnTo>
                    <a:pt x="531723" y="416369"/>
                  </a:lnTo>
                  <a:lnTo>
                    <a:pt x="552488" y="413270"/>
                  </a:lnTo>
                  <a:lnTo>
                    <a:pt x="568807" y="4103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5164" y="1432623"/>
              <a:ext cx="639724" cy="6393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0035" y="2013407"/>
              <a:ext cx="57150" cy="394970"/>
            </a:xfrm>
            <a:custGeom>
              <a:avLst/>
              <a:gdLst/>
              <a:ahLst/>
              <a:cxnLst/>
              <a:rect l="l" t="t" r="r" b="b"/>
              <a:pathLst>
                <a:path w="57150" h="394969">
                  <a:moveTo>
                    <a:pt x="28888" y="393585"/>
                  </a:moveTo>
                  <a:lnTo>
                    <a:pt x="27762" y="393585"/>
                  </a:lnTo>
                  <a:lnTo>
                    <a:pt x="28320" y="394550"/>
                  </a:lnTo>
                  <a:lnTo>
                    <a:pt x="28888" y="393585"/>
                  </a:lnTo>
                  <a:close/>
                </a:path>
                <a:path w="57150" h="394969">
                  <a:moveTo>
                    <a:pt x="965" y="345109"/>
                  </a:moveTo>
                  <a:lnTo>
                    <a:pt x="0" y="345109"/>
                  </a:lnTo>
                  <a:lnTo>
                    <a:pt x="0" y="345592"/>
                  </a:lnTo>
                  <a:lnTo>
                    <a:pt x="27762" y="393585"/>
                  </a:lnTo>
                  <a:lnTo>
                    <a:pt x="27838" y="391451"/>
                  </a:lnTo>
                  <a:lnTo>
                    <a:pt x="965" y="345109"/>
                  </a:lnTo>
                  <a:close/>
                </a:path>
                <a:path w="57150" h="394969">
                  <a:moveTo>
                    <a:pt x="27838" y="391451"/>
                  </a:moveTo>
                  <a:lnTo>
                    <a:pt x="27838" y="393585"/>
                  </a:lnTo>
                  <a:lnTo>
                    <a:pt x="28798" y="393585"/>
                  </a:lnTo>
                  <a:lnTo>
                    <a:pt x="28798" y="393115"/>
                  </a:lnTo>
                  <a:lnTo>
                    <a:pt x="28320" y="393115"/>
                  </a:lnTo>
                  <a:lnTo>
                    <a:pt x="28562" y="392699"/>
                  </a:lnTo>
                  <a:lnTo>
                    <a:pt x="27838" y="391451"/>
                  </a:lnTo>
                  <a:close/>
                </a:path>
                <a:path w="57150" h="394969">
                  <a:moveTo>
                    <a:pt x="57124" y="345109"/>
                  </a:moveTo>
                  <a:lnTo>
                    <a:pt x="56159" y="345109"/>
                  </a:lnTo>
                  <a:lnTo>
                    <a:pt x="28798" y="392292"/>
                  </a:lnTo>
                  <a:lnTo>
                    <a:pt x="28798" y="393585"/>
                  </a:lnTo>
                  <a:lnTo>
                    <a:pt x="57124" y="345592"/>
                  </a:lnTo>
                  <a:lnTo>
                    <a:pt x="57124" y="345109"/>
                  </a:lnTo>
                  <a:close/>
                </a:path>
                <a:path w="57150" h="394969">
                  <a:moveTo>
                    <a:pt x="28562" y="392699"/>
                  </a:moveTo>
                  <a:lnTo>
                    <a:pt x="28320" y="393115"/>
                  </a:lnTo>
                  <a:lnTo>
                    <a:pt x="28798" y="393115"/>
                  </a:lnTo>
                  <a:lnTo>
                    <a:pt x="28562" y="392699"/>
                  </a:lnTo>
                  <a:close/>
                </a:path>
                <a:path w="57150" h="394969">
                  <a:moveTo>
                    <a:pt x="28798" y="392292"/>
                  </a:moveTo>
                  <a:lnTo>
                    <a:pt x="28562" y="392699"/>
                  </a:lnTo>
                  <a:lnTo>
                    <a:pt x="28798" y="393106"/>
                  </a:lnTo>
                  <a:lnTo>
                    <a:pt x="28798" y="392292"/>
                  </a:lnTo>
                  <a:close/>
                </a:path>
                <a:path w="57150" h="394969">
                  <a:moveTo>
                    <a:pt x="28798" y="0"/>
                  </a:moveTo>
                  <a:lnTo>
                    <a:pt x="27838" y="0"/>
                  </a:lnTo>
                  <a:lnTo>
                    <a:pt x="27838" y="391451"/>
                  </a:lnTo>
                  <a:lnTo>
                    <a:pt x="28562" y="392699"/>
                  </a:lnTo>
                  <a:lnTo>
                    <a:pt x="28798" y="392292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51836" y="1344307"/>
              <a:ext cx="505688" cy="5030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40567" y="1424939"/>
              <a:ext cx="639724" cy="6393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23997" y="2013406"/>
              <a:ext cx="2291080" cy="394970"/>
            </a:xfrm>
            <a:custGeom>
              <a:avLst/>
              <a:gdLst/>
              <a:ahLst/>
              <a:cxnLst/>
              <a:rect l="l" t="t" r="r" b="b"/>
              <a:pathLst>
                <a:path w="2291079" h="394969">
                  <a:moveTo>
                    <a:pt x="57111" y="345109"/>
                  </a:moveTo>
                  <a:lnTo>
                    <a:pt x="56159" y="345109"/>
                  </a:lnTo>
                  <a:lnTo>
                    <a:pt x="29260" y="391464"/>
                  </a:lnTo>
                  <a:lnTo>
                    <a:pt x="29260" y="0"/>
                  </a:lnTo>
                  <a:lnTo>
                    <a:pt x="28308" y="0"/>
                  </a:lnTo>
                  <a:lnTo>
                    <a:pt x="28308" y="391490"/>
                  </a:lnTo>
                  <a:lnTo>
                    <a:pt x="28308" y="393115"/>
                  </a:lnTo>
                  <a:lnTo>
                    <a:pt x="28308" y="393585"/>
                  </a:lnTo>
                  <a:lnTo>
                    <a:pt x="28295" y="391464"/>
                  </a:lnTo>
                  <a:lnTo>
                    <a:pt x="952" y="345109"/>
                  </a:lnTo>
                  <a:lnTo>
                    <a:pt x="469" y="345109"/>
                  </a:lnTo>
                  <a:lnTo>
                    <a:pt x="0" y="345592"/>
                  </a:lnTo>
                  <a:lnTo>
                    <a:pt x="469" y="345592"/>
                  </a:lnTo>
                  <a:lnTo>
                    <a:pt x="28232" y="393585"/>
                  </a:lnTo>
                  <a:lnTo>
                    <a:pt x="28790" y="394550"/>
                  </a:lnTo>
                  <a:lnTo>
                    <a:pt x="29337" y="393585"/>
                  </a:lnTo>
                  <a:lnTo>
                    <a:pt x="57111" y="345592"/>
                  </a:lnTo>
                  <a:lnTo>
                    <a:pt x="57111" y="345109"/>
                  </a:lnTo>
                  <a:close/>
                </a:path>
                <a:path w="2291079" h="394969">
                  <a:moveTo>
                    <a:pt x="2290965" y="345592"/>
                  </a:moveTo>
                  <a:lnTo>
                    <a:pt x="2290483" y="345109"/>
                  </a:lnTo>
                  <a:lnTo>
                    <a:pt x="2290000" y="345109"/>
                  </a:lnTo>
                  <a:lnTo>
                    <a:pt x="2290000" y="345592"/>
                  </a:lnTo>
                  <a:lnTo>
                    <a:pt x="2262632" y="392772"/>
                  </a:lnTo>
                  <a:lnTo>
                    <a:pt x="2262632" y="0"/>
                  </a:lnTo>
                  <a:lnTo>
                    <a:pt x="2261679" y="0"/>
                  </a:lnTo>
                  <a:lnTo>
                    <a:pt x="2261679" y="391922"/>
                  </a:lnTo>
                  <a:lnTo>
                    <a:pt x="2234806" y="345592"/>
                  </a:lnTo>
                  <a:lnTo>
                    <a:pt x="2234806" y="345109"/>
                  </a:lnTo>
                  <a:lnTo>
                    <a:pt x="2234323" y="345109"/>
                  </a:lnTo>
                  <a:lnTo>
                    <a:pt x="2233841" y="345592"/>
                  </a:lnTo>
                  <a:lnTo>
                    <a:pt x="2233841" y="346075"/>
                  </a:lnTo>
                  <a:lnTo>
                    <a:pt x="2261590" y="393585"/>
                  </a:lnTo>
                  <a:lnTo>
                    <a:pt x="2262162" y="394550"/>
                  </a:lnTo>
                  <a:lnTo>
                    <a:pt x="2262733" y="393585"/>
                  </a:lnTo>
                  <a:lnTo>
                    <a:pt x="2290965" y="346075"/>
                  </a:lnTo>
                  <a:lnTo>
                    <a:pt x="2290965" y="3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99126" y="4179361"/>
            <a:ext cx="120269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dirty="0">
                <a:solidFill>
                  <a:srgbClr val="000080"/>
                </a:solidFill>
                <a:latin typeface="Arial"/>
                <a:cs typeface="Arial"/>
              </a:rPr>
              <a:t>Hadoop</a:t>
            </a:r>
            <a:r>
              <a:rPr sz="125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000080"/>
                </a:solidFill>
                <a:latin typeface="Arial"/>
                <a:cs typeface="Arial"/>
              </a:rPr>
              <a:t>Cluster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8877" y="1324404"/>
            <a:ext cx="34988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7437" y="1324404"/>
            <a:ext cx="34988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66714" y="1324404"/>
            <a:ext cx="34988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26" name="object 2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</a:t>
            </a:r>
            <a:r>
              <a:rPr sz="265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Cluster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9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5" dirty="0">
                <a:latin typeface="Arial"/>
                <a:cs typeface="Arial"/>
              </a:rPr>
              <a:t>A </a:t>
            </a:r>
            <a:r>
              <a:rPr sz="1850" b="1" spc="15" dirty="0">
                <a:latin typeface="Arial"/>
                <a:cs typeface="Arial"/>
              </a:rPr>
              <a:t>set of </a:t>
            </a:r>
            <a:r>
              <a:rPr sz="1850" b="1" spc="20" dirty="0">
                <a:latin typeface="Arial"/>
                <a:cs typeface="Arial"/>
              </a:rPr>
              <a:t>"cheap" commodity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hardware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Networked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together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Resides in the </a:t>
            </a:r>
            <a:r>
              <a:rPr sz="1850" b="1" spc="20" dirty="0">
                <a:latin typeface="Arial"/>
                <a:cs typeface="Arial"/>
              </a:rPr>
              <a:t>same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location</a:t>
            </a:r>
            <a:endParaRPr sz="1850">
              <a:latin typeface="Arial"/>
              <a:cs typeface="Arial"/>
            </a:endParaRPr>
          </a:p>
          <a:p>
            <a:pPr marR="406400" algn="ctr">
              <a:lnSpc>
                <a:spcPct val="100000"/>
              </a:lnSpc>
              <a:spcBef>
                <a:spcPts val="140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 </a:t>
            </a:r>
            <a:r>
              <a:rPr sz="1600" spc="10" dirty="0">
                <a:latin typeface="Times New Roman"/>
                <a:cs typeface="Times New Roman"/>
              </a:rPr>
              <a:t>Set of servers in </a:t>
            </a:r>
            <a:r>
              <a:rPr sz="1600" spc="15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set of racks in </a:t>
            </a:r>
            <a:r>
              <a:rPr sz="1600" spc="15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data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center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88283" y="7586319"/>
            <a:ext cx="2711208" cy="18047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51186" y="9577952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5869" y="536271"/>
            <a:ext cx="41941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Use Commodity</a:t>
            </a:r>
            <a:r>
              <a:rPr spc="-40" dirty="0"/>
              <a:t> </a:t>
            </a:r>
            <a:r>
              <a:rPr spc="-10" dirty="0"/>
              <a:t>Hardware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9882" y="1250491"/>
            <a:ext cx="5173345" cy="10617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159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850" b="1" spc="15" dirty="0">
                <a:latin typeface="Arial"/>
                <a:cs typeface="Arial"/>
              </a:rPr>
              <a:t>“Cheap” Commodity Server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Hardware</a:t>
            </a:r>
            <a:endParaRPr sz="1850">
              <a:latin typeface="Arial"/>
              <a:cs typeface="Arial"/>
            </a:endParaRPr>
          </a:p>
          <a:p>
            <a:pPr marL="467359" marR="5080" lvl="1" indent="-180340">
              <a:lnSpc>
                <a:spcPts val="1770"/>
              </a:lnSpc>
              <a:spcBef>
                <a:spcPts val="32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600" spc="20" dirty="0">
                <a:latin typeface="Times New Roman"/>
                <a:cs typeface="Times New Roman"/>
              </a:rPr>
              <a:t>No </a:t>
            </a:r>
            <a:r>
              <a:rPr sz="1600" spc="15" dirty="0">
                <a:latin typeface="Times New Roman"/>
                <a:cs typeface="Times New Roman"/>
              </a:rPr>
              <a:t>need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super-computers, use commodity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unreliable  </a:t>
            </a:r>
            <a:r>
              <a:rPr sz="1600" spc="15" dirty="0">
                <a:latin typeface="Times New Roman"/>
                <a:cs typeface="Times New Roman"/>
              </a:rPr>
              <a:t>hardware</a:t>
            </a:r>
            <a:endParaRPr sz="1600">
              <a:latin typeface="Times New Roman"/>
              <a:cs typeface="Times New Roman"/>
            </a:endParaRPr>
          </a:p>
          <a:p>
            <a:pPr marL="467359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600" spc="15" dirty="0">
                <a:latin typeface="Times New Roman"/>
                <a:cs typeface="Times New Roman"/>
              </a:rPr>
              <a:t>Not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desktops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886" y="4547506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56789" y="2250528"/>
            <a:ext cx="3527425" cy="2284730"/>
            <a:chOff x="2756789" y="2250528"/>
            <a:chExt cx="3527425" cy="2284730"/>
          </a:xfrm>
        </p:grpSpPr>
        <p:sp>
          <p:nvSpPr>
            <p:cNvPr id="7" name="object 7"/>
            <p:cNvSpPr/>
            <p:nvPr/>
          </p:nvSpPr>
          <p:spPr>
            <a:xfrm>
              <a:off x="2891675" y="3627119"/>
              <a:ext cx="1315999" cy="9081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6789" y="3748557"/>
              <a:ext cx="1625600" cy="666115"/>
            </a:xfrm>
            <a:custGeom>
              <a:avLst/>
              <a:gdLst/>
              <a:ahLst/>
              <a:cxnLst/>
              <a:rect l="l" t="t" r="r" b="b"/>
              <a:pathLst>
                <a:path w="1625600" h="666114">
                  <a:moveTo>
                    <a:pt x="1625231" y="633095"/>
                  </a:moveTo>
                  <a:lnTo>
                    <a:pt x="821664" y="335483"/>
                  </a:lnTo>
                  <a:lnTo>
                    <a:pt x="1566672" y="31673"/>
                  </a:lnTo>
                  <a:lnTo>
                    <a:pt x="1553718" y="0"/>
                  </a:lnTo>
                  <a:lnTo>
                    <a:pt x="774166" y="317893"/>
                  </a:lnTo>
                  <a:lnTo>
                    <a:pt x="70078" y="57111"/>
                  </a:lnTo>
                  <a:lnTo>
                    <a:pt x="58077" y="89750"/>
                  </a:lnTo>
                  <a:lnTo>
                    <a:pt x="726503" y="337324"/>
                  </a:lnTo>
                  <a:lnTo>
                    <a:pt x="0" y="633577"/>
                  </a:lnTo>
                  <a:lnTo>
                    <a:pt x="12966" y="665264"/>
                  </a:lnTo>
                  <a:lnTo>
                    <a:pt x="774014" y="354914"/>
                  </a:lnTo>
                  <a:lnTo>
                    <a:pt x="1613230" y="665734"/>
                  </a:lnTo>
                  <a:lnTo>
                    <a:pt x="1625231" y="633095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9745" y="2250528"/>
              <a:ext cx="804227" cy="22770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62817" y="3238587"/>
            <a:ext cx="50609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850" b="1" spc="20" dirty="0">
                <a:latin typeface="Arial"/>
                <a:cs typeface="Arial"/>
              </a:rPr>
              <a:t>BUT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895" y="3241947"/>
            <a:ext cx="51943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850" b="1" spc="25" dirty="0">
                <a:latin typeface="Arial"/>
                <a:cs typeface="Arial"/>
              </a:rPr>
              <a:t>NOT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13" name="object 13"/>
            <p:cNvSpPr/>
            <p:nvPr/>
          </p:nvSpPr>
          <p:spPr>
            <a:xfrm>
              <a:off x="2966542" y="2465552"/>
              <a:ext cx="1139316" cy="11385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7985" y="2692107"/>
              <a:ext cx="1625600" cy="666115"/>
            </a:xfrm>
            <a:custGeom>
              <a:avLst/>
              <a:gdLst/>
              <a:ahLst/>
              <a:cxnLst/>
              <a:rect l="l" t="t" r="r" b="b"/>
              <a:pathLst>
                <a:path w="1625600" h="666114">
                  <a:moveTo>
                    <a:pt x="1625244" y="633095"/>
                  </a:moveTo>
                  <a:lnTo>
                    <a:pt x="821677" y="335483"/>
                  </a:lnTo>
                  <a:lnTo>
                    <a:pt x="1566672" y="31673"/>
                  </a:lnTo>
                  <a:lnTo>
                    <a:pt x="1553718" y="0"/>
                  </a:lnTo>
                  <a:lnTo>
                    <a:pt x="774166" y="317893"/>
                  </a:lnTo>
                  <a:lnTo>
                    <a:pt x="70091" y="57111"/>
                  </a:lnTo>
                  <a:lnTo>
                    <a:pt x="58089" y="89750"/>
                  </a:lnTo>
                  <a:lnTo>
                    <a:pt x="726516" y="337324"/>
                  </a:lnTo>
                  <a:lnTo>
                    <a:pt x="0" y="633577"/>
                  </a:lnTo>
                  <a:lnTo>
                    <a:pt x="12966" y="665264"/>
                  </a:lnTo>
                  <a:lnTo>
                    <a:pt x="774014" y="354914"/>
                  </a:lnTo>
                  <a:lnTo>
                    <a:pt x="1613242" y="665734"/>
                  </a:lnTo>
                  <a:lnTo>
                    <a:pt x="1625244" y="633095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 System</a:t>
            </a:r>
            <a:r>
              <a:rPr sz="265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Principles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Scale-Out </a:t>
            </a:r>
            <a:r>
              <a:rPr sz="1850" b="1" spc="15" dirty="0">
                <a:latin typeface="Arial"/>
                <a:cs typeface="Arial"/>
              </a:rPr>
              <a:t>rather </a:t>
            </a:r>
            <a:r>
              <a:rPr sz="1850" b="1" spc="20" dirty="0">
                <a:latin typeface="Arial"/>
                <a:cs typeface="Arial"/>
              </a:rPr>
              <a:t>than</a:t>
            </a:r>
            <a:r>
              <a:rPr sz="1850" b="1" spc="-6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Scale-Up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Bring code </a:t>
            </a:r>
            <a:r>
              <a:rPr sz="1850" b="1" spc="15" dirty="0">
                <a:latin typeface="Arial"/>
                <a:cs typeface="Arial"/>
              </a:rPr>
              <a:t>to </a:t>
            </a:r>
            <a:r>
              <a:rPr sz="1850" b="1" spc="20" dirty="0">
                <a:latin typeface="Arial"/>
                <a:cs typeface="Arial"/>
              </a:rPr>
              <a:t>data </a:t>
            </a:r>
            <a:r>
              <a:rPr sz="1850" b="1" spc="15" dirty="0">
                <a:latin typeface="Arial"/>
                <a:cs typeface="Arial"/>
              </a:rPr>
              <a:t>rather </a:t>
            </a:r>
            <a:r>
              <a:rPr sz="1850" b="1" spc="20" dirty="0">
                <a:latin typeface="Arial"/>
                <a:cs typeface="Arial"/>
              </a:rPr>
              <a:t>than data </a:t>
            </a:r>
            <a:r>
              <a:rPr sz="1850" b="1" spc="15" dirty="0">
                <a:latin typeface="Arial"/>
                <a:cs typeface="Arial"/>
              </a:rPr>
              <a:t>to</a:t>
            </a:r>
            <a:r>
              <a:rPr sz="1850" b="1" spc="-5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code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Deal with </a:t>
            </a:r>
            <a:r>
              <a:rPr sz="1850" b="1" spc="10" dirty="0">
                <a:latin typeface="Arial"/>
                <a:cs typeface="Arial"/>
              </a:rPr>
              <a:t>failures </a:t>
            </a:r>
            <a:r>
              <a:rPr sz="1850" b="1" spc="20" dirty="0">
                <a:latin typeface="Arial"/>
                <a:cs typeface="Arial"/>
              </a:rPr>
              <a:t>– </a:t>
            </a:r>
            <a:r>
              <a:rPr sz="1850" b="1" spc="15" dirty="0">
                <a:latin typeface="Arial"/>
                <a:cs typeface="Arial"/>
              </a:rPr>
              <a:t>they are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common</a:t>
            </a:r>
            <a:endParaRPr sz="1850">
              <a:latin typeface="Arial"/>
              <a:cs typeface="Arial"/>
            </a:endParaRPr>
          </a:p>
          <a:p>
            <a:pPr marL="605155" marR="751840" indent="-216535">
              <a:lnSpc>
                <a:spcPts val="2039"/>
              </a:lnSpc>
              <a:spcBef>
                <a:spcPts val="37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Abstract complexity of </a:t>
            </a:r>
            <a:r>
              <a:rPr sz="1850" b="1" spc="10" dirty="0">
                <a:latin typeface="Arial"/>
                <a:cs typeface="Arial"/>
              </a:rPr>
              <a:t>distributed </a:t>
            </a:r>
            <a:r>
              <a:rPr sz="1850" b="1" spc="15" dirty="0">
                <a:latin typeface="Arial"/>
                <a:cs typeface="Arial"/>
              </a:rPr>
              <a:t>and  concurrent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applications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48025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Scale-Out Instead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Scale-Up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5213350" cy="3173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5" dirty="0">
                <a:latin typeface="Arial"/>
                <a:cs typeface="Arial"/>
              </a:rPr>
              <a:t>It </a:t>
            </a:r>
            <a:r>
              <a:rPr sz="1850" b="1" spc="10" dirty="0">
                <a:latin typeface="Arial"/>
                <a:cs typeface="Arial"/>
              </a:rPr>
              <a:t>is </a:t>
            </a:r>
            <a:r>
              <a:rPr sz="1850" b="1" spc="15" dirty="0">
                <a:latin typeface="Arial"/>
                <a:cs typeface="Arial"/>
              </a:rPr>
              <a:t>harder </a:t>
            </a:r>
            <a:r>
              <a:rPr sz="1850" b="1" spc="20" dirty="0">
                <a:latin typeface="Arial"/>
                <a:cs typeface="Arial"/>
              </a:rPr>
              <a:t>and more </a:t>
            </a:r>
            <a:r>
              <a:rPr sz="1850" b="1" spc="15" dirty="0">
                <a:latin typeface="Arial"/>
                <a:cs typeface="Arial"/>
              </a:rPr>
              <a:t>expensive to</a:t>
            </a:r>
            <a:r>
              <a:rPr sz="1850" b="1" spc="-6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scale-up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dirty="0">
                <a:latin typeface="Times New Roman"/>
                <a:cs typeface="Times New Roman"/>
              </a:rPr>
              <a:t>Add additional resources to </a:t>
            </a:r>
            <a:r>
              <a:rPr sz="1500" spc="5" dirty="0">
                <a:latin typeface="Times New Roman"/>
                <a:cs typeface="Times New Roman"/>
              </a:rPr>
              <a:t>an </a:t>
            </a:r>
            <a:r>
              <a:rPr sz="1500" dirty="0">
                <a:latin typeface="Times New Roman"/>
                <a:cs typeface="Times New Roman"/>
              </a:rPr>
              <a:t>existing node (CPU,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RAM)</a:t>
            </a:r>
            <a:endParaRPr sz="15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dirty="0">
                <a:latin typeface="Times New Roman"/>
                <a:cs typeface="Times New Roman"/>
              </a:rPr>
              <a:t>Moore’s Law can’t keep up with data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growth</a:t>
            </a:r>
            <a:endParaRPr sz="1500">
              <a:latin typeface="Times New Roman"/>
              <a:cs typeface="Times New Roman"/>
            </a:endParaRPr>
          </a:p>
          <a:p>
            <a:pPr marL="480059" marR="5080" lvl="1" indent="-180340">
              <a:lnSpc>
                <a:spcPts val="1630"/>
              </a:lnSpc>
              <a:spcBef>
                <a:spcPts val="3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spc="5" dirty="0">
                <a:latin typeface="Times New Roman"/>
                <a:cs typeface="Times New Roman"/>
              </a:rPr>
              <a:t>New </a:t>
            </a:r>
            <a:r>
              <a:rPr sz="1500" dirty="0">
                <a:latin typeface="Times New Roman"/>
                <a:cs typeface="Times New Roman"/>
              </a:rPr>
              <a:t>units </a:t>
            </a:r>
            <a:r>
              <a:rPr sz="1500" spc="5" dirty="0">
                <a:latin typeface="Times New Roman"/>
                <a:cs typeface="Times New Roman"/>
              </a:rPr>
              <a:t>must be purchased </a:t>
            </a:r>
            <a:r>
              <a:rPr sz="1500" dirty="0">
                <a:latin typeface="Times New Roman"/>
                <a:cs typeface="Times New Roman"/>
              </a:rPr>
              <a:t>if required resources </a:t>
            </a:r>
            <a:r>
              <a:rPr sz="1500" spc="5" dirty="0">
                <a:latin typeface="Times New Roman"/>
                <a:cs typeface="Times New Roman"/>
              </a:rPr>
              <a:t>can not be  added</a:t>
            </a:r>
            <a:endParaRPr sz="15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spc="5" dirty="0">
                <a:latin typeface="Times New Roman"/>
                <a:cs typeface="Times New Roman"/>
              </a:rPr>
              <a:t>Also known </a:t>
            </a:r>
            <a:r>
              <a:rPr sz="1500" dirty="0">
                <a:latin typeface="Times New Roman"/>
                <a:cs typeface="Times New Roman"/>
              </a:rPr>
              <a:t>as scale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vertically</a:t>
            </a:r>
            <a:endParaRPr sz="15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Scale-Out</a:t>
            </a:r>
            <a:endParaRPr sz="1850">
              <a:latin typeface="Arial"/>
              <a:cs typeface="Arial"/>
            </a:endParaRPr>
          </a:p>
          <a:p>
            <a:pPr marL="480059" marR="729615" lvl="1" indent="-180340">
              <a:lnSpc>
                <a:spcPts val="1630"/>
              </a:lnSpc>
              <a:spcBef>
                <a:spcPts val="309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dirty="0">
                <a:latin typeface="Times New Roman"/>
                <a:cs typeface="Times New Roman"/>
              </a:rPr>
              <a:t>Add </a:t>
            </a:r>
            <a:r>
              <a:rPr sz="1500" spc="5" dirty="0">
                <a:latin typeface="Times New Roman"/>
                <a:cs typeface="Times New Roman"/>
              </a:rPr>
              <a:t>more </a:t>
            </a:r>
            <a:r>
              <a:rPr sz="1500" dirty="0">
                <a:latin typeface="Times New Roman"/>
                <a:cs typeface="Times New Roman"/>
              </a:rPr>
              <a:t>nodes/machines to an existing </a:t>
            </a:r>
            <a:r>
              <a:rPr sz="1500" spc="-5" dirty="0">
                <a:latin typeface="Times New Roman"/>
                <a:cs typeface="Times New Roman"/>
              </a:rPr>
              <a:t>distributed  application</a:t>
            </a:r>
            <a:endParaRPr sz="15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spc="5" dirty="0">
                <a:latin typeface="Times New Roman"/>
                <a:cs typeface="Times New Roman"/>
              </a:rPr>
              <a:t>Software Layer </a:t>
            </a:r>
            <a:r>
              <a:rPr sz="1500" dirty="0">
                <a:latin typeface="Times New Roman"/>
                <a:cs typeface="Times New Roman"/>
              </a:rPr>
              <a:t>is </a:t>
            </a:r>
            <a:r>
              <a:rPr sz="1500" spc="5" dirty="0">
                <a:latin typeface="Times New Roman"/>
                <a:cs typeface="Times New Roman"/>
              </a:rPr>
              <a:t>designed </a:t>
            </a:r>
            <a:r>
              <a:rPr sz="1500" dirty="0">
                <a:latin typeface="Times New Roman"/>
                <a:cs typeface="Times New Roman"/>
              </a:rPr>
              <a:t>for node additions or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removal</a:t>
            </a:r>
            <a:endParaRPr sz="1500">
              <a:latin typeface="Times New Roman"/>
              <a:cs typeface="Times New Roman"/>
            </a:endParaRPr>
          </a:p>
          <a:p>
            <a:pPr marL="480059" marR="390525" lvl="1" indent="-180340">
              <a:lnSpc>
                <a:spcPts val="1630"/>
              </a:lnSpc>
              <a:spcBef>
                <a:spcPts val="3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spc="5" dirty="0">
                <a:latin typeface="Times New Roman"/>
                <a:cs typeface="Times New Roman"/>
              </a:rPr>
              <a:t>Hadoop </a:t>
            </a:r>
            <a:r>
              <a:rPr sz="1500" dirty="0">
                <a:latin typeface="Times New Roman"/>
                <a:cs typeface="Times New Roman"/>
              </a:rPr>
              <a:t>takes this </a:t>
            </a:r>
            <a:r>
              <a:rPr sz="1500" spc="5" dirty="0">
                <a:latin typeface="Times New Roman"/>
                <a:cs typeface="Times New Roman"/>
              </a:rPr>
              <a:t>approach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5" dirty="0">
                <a:latin typeface="Times New Roman"/>
                <a:cs typeface="Times New Roman"/>
              </a:rPr>
              <a:t>A </a:t>
            </a:r>
            <a:r>
              <a:rPr sz="1500" dirty="0">
                <a:latin typeface="Times New Roman"/>
                <a:cs typeface="Times New Roman"/>
              </a:rPr>
              <a:t>set of </a:t>
            </a:r>
            <a:r>
              <a:rPr sz="1500" spc="5" dirty="0">
                <a:latin typeface="Times New Roman"/>
                <a:cs typeface="Times New Roman"/>
              </a:rPr>
              <a:t>nodes </a:t>
            </a:r>
            <a:r>
              <a:rPr sz="1500" dirty="0">
                <a:latin typeface="Times New Roman"/>
                <a:cs typeface="Times New Roman"/>
              </a:rPr>
              <a:t>are </a:t>
            </a:r>
            <a:r>
              <a:rPr sz="1500" spc="5" dirty="0">
                <a:latin typeface="Times New Roman"/>
                <a:cs typeface="Times New Roman"/>
              </a:rPr>
              <a:t>bonded  </a:t>
            </a:r>
            <a:r>
              <a:rPr sz="1500" dirty="0">
                <a:latin typeface="Times New Roman"/>
                <a:cs typeface="Times New Roman"/>
              </a:rPr>
              <a:t>together as </a:t>
            </a:r>
            <a:r>
              <a:rPr sz="1500" spc="5" dirty="0">
                <a:latin typeface="Times New Roman"/>
                <a:cs typeface="Times New Roman"/>
              </a:rPr>
              <a:t>a </a:t>
            </a:r>
            <a:r>
              <a:rPr sz="1500" dirty="0">
                <a:latin typeface="Times New Roman"/>
                <a:cs typeface="Times New Roman"/>
              </a:rPr>
              <a:t>single distributed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system</a:t>
            </a:r>
            <a:endParaRPr sz="15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500" spc="5" dirty="0">
                <a:latin typeface="Times New Roman"/>
                <a:cs typeface="Times New Roman"/>
              </a:rPr>
              <a:t>Very easy </a:t>
            </a:r>
            <a:r>
              <a:rPr sz="1500" dirty="0">
                <a:latin typeface="Times New Roman"/>
                <a:cs typeface="Times New Roman"/>
              </a:rPr>
              <a:t>to scale </a:t>
            </a:r>
            <a:r>
              <a:rPr sz="1500" spc="5" dirty="0">
                <a:latin typeface="Times New Roman"/>
                <a:cs typeface="Times New Roman"/>
              </a:rPr>
              <a:t>down </a:t>
            </a:r>
            <a:r>
              <a:rPr sz="1500" dirty="0">
                <a:latin typeface="Times New Roman"/>
                <a:cs typeface="Times New Roman"/>
              </a:rPr>
              <a:t>as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well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95869" y="5558639"/>
            <a:ext cx="20828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Code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65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9882" y="6272858"/>
            <a:ext cx="5297805" cy="1286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159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850" b="1" spc="10" dirty="0">
                <a:latin typeface="Arial"/>
                <a:cs typeface="Arial"/>
              </a:rPr>
              <a:t>Traditional </a:t>
            </a:r>
            <a:r>
              <a:rPr sz="1850" b="1" spc="15" dirty="0">
                <a:latin typeface="Arial"/>
                <a:cs typeface="Arial"/>
              </a:rPr>
              <a:t>data processing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architecture</a:t>
            </a:r>
            <a:endParaRPr sz="1850">
              <a:latin typeface="Arial"/>
              <a:cs typeface="Arial"/>
            </a:endParaRPr>
          </a:p>
          <a:p>
            <a:pPr marL="467359" marR="88265" lvl="1" indent="-180340">
              <a:lnSpc>
                <a:spcPts val="1770"/>
              </a:lnSpc>
              <a:spcBef>
                <a:spcPts val="32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600" spc="15" dirty="0">
                <a:latin typeface="Times New Roman"/>
                <a:cs typeface="Times New Roman"/>
              </a:rPr>
              <a:t>nodes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15" dirty="0">
                <a:latin typeface="Times New Roman"/>
                <a:cs typeface="Times New Roman"/>
              </a:rPr>
              <a:t>broken up </a:t>
            </a:r>
            <a:r>
              <a:rPr sz="1600" spc="10" dirty="0">
                <a:latin typeface="Times New Roman"/>
                <a:cs typeface="Times New Roman"/>
              </a:rPr>
              <a:t>into separate </a:t>
            </a:r>
            <a:r>
              <a:rPr sz="1600" spc="15" dirty="0">
                <a:latin typeface="Times New Roman"/>
                <a:cs typeface="Times New Roman"/>
              </a:rPr>
              <a:t>processing and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storage  nodes connected by high-capacity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link</a:t>
            </a:r>
            <a:endParaRPr sz="1600">
              <a:latin typeface="Times New Roman"/>
              <a:cs typeface="Times New Roman"/>
            </a:endParaRPr>
          </a:p>
          <a:p>
            <a:pPr marL="467359" marR="5080" lvl="1" indent="-180340">
              <a:lnSpc>
                <a:spcPts val="1770"/>
              </a:lnSpc>
              <a:spcBef>
                <a:spcPts val="295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600" spc="20" dirty="0">
                <a:latin typeface="Times New Roman"/>
                <a:cs typeface="Times New Roman"/>
              </a:rPr>
              <a:t>Many </a:t>
            </a:r>
            <a:r>
              <a:rPr sz="1600" spc="10" dirty="0">
                <a:latin typeface="Times New Roman"/>
                <a:cs typeface="Times New Roman"/>
              </a:rPr>
              <a:t>data-intensive applications are </a:t>
            </a:r>
            <a:r>
              <a:rPr sz="1600" spc="15" dirty="0">
                <a:latin typeface="Times New Roman"/>
                <a:cs typeface="Times New Roman"/>
              </a:rPr>
              <a:t>not </a:t>
            </a:r>
            <a:r>
              <a:rPr sz="1600" spc="20" dirty="0">
                <a:latin typeface="Times New Roman"/>
                <a:cs typeface="Times New Roman"/>
              </a:rPr>
              <a:t>CPU </a:t>
            </a:r>
            <a:r>
              <a:rPr sz="1600" spc="15" dirty="0">
                <a:latin typeface="Times New Roman"/>
                <a:cs typeface="Times New Roman"/>
              </a:rPr>
              <a:t>demanding  causing bottlenecks </a:t>
            </a:r>
            <a:r>
              <a:rPr sz="1600" spc="10" dirty="0">
                <a:latin typeface="Times New Roman"/>
                <a:cs typeface="Times New Roman"/>
              </a:rPr>
              <a:t>in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65370" y="7903591"/>
            <a:ext cx="1037590" cy="603885"/>
            <a:chOff x="4865370" y="7903591"/>
            <a:chExt cx="1037590" cy="603885"/>
          </a:xfrm>
        </p:grpSpPr>
        <p:sp>
          <p:nvSpPr>
            <p:cNvPr id="12" name="object 12"/>
            <p:cNvSpPr/>
            <p:nvPr/>
          </p:nvSpPr>
          <p:spPr>
            <a:xfrm>
              <a:off x="4865370" y="7903591"/>
              <a:ext cx="1036955" cy="603885"/>
            </a:xfrm>
            <a:custGeom>
              <a:avLst/>
              <a:gdLst/>
              <a:ahLst/>
              <a:cxnLst/>
              <a:rect l="l" t="t" r="r" b="b"/>
              <a:pathLst>
                <a:path w="1036954" h="603884">
                  <a:moveTo>
                    <a:pt x="936459" y="0"/>
                  </a:moveTo>
                  <a:lnTo>
                    <a:pt x="100799" y="0"/>
                  </a:lnTo>
                  <a:lnTo>
                    <a:pt x="61561" y="7912"/>
                  </a:lnTo>
                  <a:lnTo>
                    <a:pt x="29521" y="29460"/>
                  </a:lnTo>
                  <a:lnTo>
                    <a:pt x="7920" y="61357"/>
                  </a:lnTo>
                  <a:lnTo>
                    <a:pt x="0" y="100317"/>
                  </a:lnTo>
                  <a:lnTo>
                    <a:pt x="0" y="502538"/>
                  </a:lnTo>
                  <a:lnTo>
                    <a:pt x="7920" y="541782"/>
                  </a:lnTo>
                  <a:lnTo>
                    <a:pt x="29521" y="573822"/>
                  </a:lnTo>
                  <a:lnTo>
                    <a:pt x="61561" y="595420"/>
                  </a:lnTo>
                  <a:lnTo>
                    <a:pt x="100799" y="603338"/>
                  </a:lnTo>
                  <a:lnTo>
                    <a:pt x="936459" y="603338"/>
                  </a:lnTo>
                  <a:lnTo>
                    <a:pt x="975621" y="595420"/>
                  </a:lnTo>
                  <a:lnTo>
                    <a:pt x="1007491" y="573822"/>
                  </a:lnTo>
                  <a:lnTo>
                    <a:pt x="1028921" y="541782"/>
                  </a:lnTo>
                  <a:lnTo>
                    <a:pt x="1036764" y="502538"/>
                  </a:lnTo>
                  <a:lnTo>
                    <a:pt x="1036764" y="100317"/>
                  </a:lnTo>
                  <a:lnTo>
                    <a:pt x="1028921" y="61357"/>
                  </a:lnTo>
                  <a:lnTo>
                    <a:pt x="1007491" y="29460"/>
                  </a:lnTo>
                  <a:lnTo>
                    <a:pt x="975621" y="7912"/>
                  </a:lnTo>
                  <a:lnTo>
                    <a:pt x="93645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5370" y="7903591"/>
              <a:ext cx="1037590" cy="603885"/>
            </a:xfrm>
            <a:custGeom>
              <a:avLst/>
              <a:gdLst/>
              <a:ahLst/>
              <a:cxnLst/>
              <a:rect l="l" t="t" r="r" b="b"/>
              <a:pathLst>
                <a:path w="1037589" h="603884">
                  <a:moveTo>
                    <a:pt x="91924" y="602507"/>
                  </a:moveTo>
                  <a:lnTo>
                    <a:pt x="95516" y="603338"/>
                  </a:lnTo>
                  <a:lnTo>
                    <a:pt x="941730" y="603338"/>
                  </a:lnTo>
                  <a:lnTo>
                    <a:pt x="947013" y="602869"/>
                  </a:lnTo>
                  <a:lnTo>
                    <a:pt x="95516" y="602869"/>
                  </a:lnTo>
                  <a:lnTo>
                    <a:pt x="91924" y="602507"/>
                  </a:lnTo>
                  <a:close/>
                </a:path>
                <a:path w="1037589" h="603884">
                  <a:moveTo>
                    <a:pt x="969528" y="596443"/>
                  </a:moveTo>
                  <a:lnTo>
                    <a:pt x="941730" y="602869"/>
                  </a:lnTo>
                  <a:lnTo>
                    <a:pt x="947013" y="602869"/>
                  </a:lnTo>
                  <a:lnTo>
                    <a:pt x="969528" y="596443"/>
                  </a:lnTo>
                  <a:close/>
                </a:path>
                <a:path w="1037589" h="603884">
                  <a:moveTo>
                    <a:pt x="87448" y="601472"/>
                  </a:moveTo>
                  <a:lnTo>
                    <a:pt x="90716" y="602386"/>
                  </a:lnTo>
                  <a:lnTo>
                    <a:pt x="91924" y="602507"/>
                  </a:lnTo>
                  <a:lnTo>
                    <a:pt x="87448" y="601472"/>
                  </a:lnTo>
                  <a:close/>
                </a:path>
                <a:path w="1037589" h="603884">
                  <a:moveTo>
                    <a:pt x="57084" y="592977"/>
                  </a:moveTo>
                  <a:lnTo>
                    <a:pt x="60466" y="595229"/>
                  </a:lnTo>
                  <a:lnTo>
                    <a:pt x="87448" y="601472"/>
                  </a:lnTo>
                  <a:lnTo>
                    <a:pt x="57084" y="592977"/>
                  </a:lnTo>
                  <a:close/>
                </a:path>
                <a:path w="1037589" h="603884">
                  <a:moveTo>
                    <a:pt x="977367" y="594207"/>
                  </a:moveTo>
                  <a:lnTo>
                    <a:pt x="969528" y="596443"/>
                  </a:lnTo>
                  <a:lnTo>
                    <a:pt x="976396" y="594856"/>
                  </a:lnTo>
                  <a:lnTo>
                    <a:pt x="977367" y="594207"/>
                  </a:lnTo>
                  <a:close/>
                </a:path>
                <a:path w="1037589" h="603884">
                  <a:moveTo>
                    <a:pt x="1002053" y="577696"/>
                  </a:moveTo>
                  <a:lnTo>
                    <a:pt x="977367" y="594207"/>
                  </a:lnTo>
                  <a:lnTo>
                    <a:pt x="981513" y="593023"/>
                  </a:lnTo>
                  <a:lnTo>
                    <a:pt x="1002053" y="577696"/>
                  </a:lnTo>
                  <a:close/>
                </a:path>
                <a:path w="1037589" h="603884">
                  <a:moveTo>
                    <a:pt x="52648" y="590024"/>
                  </a:moveTo>
                  <a:lnTo>
                    <a:pt x="56343" y="592770"/>
                  </a:lnTo>
                  <a:lnTo>
                    <a:pt x="57084" y="592977"/>
                  </a:lnTo>
                  <a:lnTo>
                    <a:pt x="52648" y="590024"/>
                  </a:lnTo>
                  <a:close/>
                </a:path>
                <a:path w="1037589" h="603884">
                  <a:moveTo>
                    <a:pt x="28574" y="572131"/>
                  </a:moveTo>
                  <a:lnTo>
                    <a:pt x="31278" y="575795"/>
                  </a:lnTo>
                  <a:lnTo>
                    <a:pt x="52648" y="590024"/>
                  </a:lnTo>
                  <a:lnTo>
                    <a:pt x="28574" y="572131"/>
                  </a:lnTo>
                  <a:close/>
                </a:path>
                <a:path w="1037589" h="603884">
                  <a:moveTo>
                    <a:pt x="1005969" y="574774"/>
                  </a:moveTo>
                  <a:lnTo>
                    <a:pt x="1002053" y="577696"/>
                  </a:lnTo>
                  <a:lnTo>
                    <a:pt x="1005524" y="575375"/>
                  </a:lnTo>
                  <a:lnTo>
                    <a:pt x="1005969" y="574774"/>
                  </a:lnTo>
                  <a:close/>
                </a:path>
                <a:path w="1037589" h="603884">
                  <a:moveTo>
                    <a:pt x="1023017" y="551760"/>
                  </a:moveTo>
                  <a:lnTo>
                    <a:pt x="1005969" y="574774"/>
                  </a:lnTo>
                  <a:lnTo>
                    <a:pt x="1009623" y="572047"/>
                  </a:lnTo>
                  <a:lnTo>
                    <a:pt x="1023017" y="551760"/>
                  </a:lnTo>
                  <a:close/>
                </a:path>
                <a:path w="1037589" h="603884">
                  <a:moveTo>
                    <a:pt x="26423" y="569217"/>
                  </a:moveTo>
                  <a:lnTo>
                    <a:pt x="28149" y="571815"/>
                  </a:lnTo>
                  <a:lnTo>
                    <a:pt x="28574" y="572131"/>
                  </a:lnTo>
                  <a:lnTo>
                    <a:pt x="26423" y="569217"/>
                  </a:lnTo>
                  <a:close/>
                </a:path>
                <a:path w="1037589" h="603884">
                  <a:moveTo>
                    <a:pt x="9219" y="543316"/>
                  </a:moveTo>
                  <a:lnTo>
                    <a:pt x="10450" y="547574"/>
                  </a:lnTo>
                  <a:lnTo>
                    <a:pt x="26423" y="569217"/>
                  </a:lnTo>
                  <a:lnTo>
                    <a:pt x="9219" y="543316"/>
                  </a:lnTo>
                  <a:close/>
                </a:path>
                <a:path w="1037589" h="603884">
                  <a:moveTo>
                    <a:pt x="1026684" y="546206"/>
                  </a:moveTo>
                  <a:lnTo>
                    <a:pt x="1023017" y="551760"/>
                  </a:lnTo>
                  <a:lnTo>
                    <a:pt x="1026396" y="547199"/>
                  </a:lnTo>
                  <a:lnTo>
                    <a:pt x="1026684" y="546206"/>
                  </a:lnTo>
                  <a:close/>
                </a:path>
                <a:path w="1037589" h="603884">
                  <a:moveTo>
                    <a:pt x="1034680" y="518665"/>
                  </a:moveTo>
                  <a:lnTo>
                    <a:pt x="1026684" y="546206"/>
                  </a:lnTo>
                  <a:lnTo>
                    <a:pt x="1028986" y="542720"/>
                  </a:lnTo>
                  <a:lnTo>
                    <a:pt x="1034680" y="518665"/>
                  </a:lnTo>
                  <a:close/>
                </a:path>
                <a:path w="1037589" h="603884">
                  <a:moveTo>
                    <a:pt x="7320" y="536750"/>
                  </a:moveTo>
                  <a:lnTo>
                    <a:pt x="8680" y="542505"/>
                  </a:lnTo>
                  <a:lnTo>
                    <a:pt x="9219" y="543316"/>
                  </a:lnTo>
                  <a:lnTo>
                    <a:pt x="7320" y="536750"/>
                  </a:lnTo>
                  <a:close/>
                </a:path>
                <a:path w="1037589" h="603884">
                  <a:moveTo>
                    <a:pt x="941730" y="0"/>
                  </a:moveTo>
                  <a:lnTo>
                    <a:pt x="95516" y="0"/>
                  </a:lnTo>
                  <a:lnTo>
                    <a:pt x="85445" y="965"/>
                  </a:lnTo>
                  <a:lnTo>
                    <a:pt x="48798" y="14106"/>
                  </a:lnTo>
                  <a:lnTo>
                    <a:pt x="17284" y="44157"/>
                  </a:lnTo>
                  <a:lnTo>
                    <a:pt x="916" y="86234"/>
                  </a:lnTo>
                  <a:lnTo>
                    <a:pt x="0" y="100799"/>
                  </a:lnTo>
                  <a:lnTo>
                    <a:pt x="0" y="507822"/>
                  </a:lnTo>
                  <a:lnTo>
                    <a:pt x="482" y="513105"/>
                  </a:lnTo>
                  <a:lnTo>
                    <a:pt x="7320" y="536750"/>
                  </a:lnTo>
                  <a:lnTo>
                    <a:pt x="482" y="507822"/>
                  </a:lnTo>
                  <a:lnTo>
                    <a:pt x="482" y="100799"/>
                  </a:lnTo>
                  <a:lnTo>
                    <a:pt x="24499" y="35450"/>
                  </a:lnTo>
                  <a:lnTo>
                    <a:pt x="85445" y="1447"/>
                  </a:lnTo>
                  <a:lnTo>
                    <a:pt x="95516" y="482"/>
                  </a:lnTo>
                  <a:lnTo>
                    <a:pt x="946531" y="482"/>
                  </a:lnTo>
                  <a:lnTo>
                    <a:pt x="941730" y="0"/>
                  </a:lnTo>
                  <a:close/>
                </a:path>
                <a:path w="1037589" h="603884">
                  <a:moveTo>
                    <a:pt x="1036474" y="511088"/>
                  </a:moveTo>
                  <a:lnTo>
                    <a:pt x="1034680" y="518665"/>
                  </a:lnTo>
                  <a:lnTo>
                    <a:pt x="1036294" y="513105"/>
                  </a:lnTo>
                  <a:lnTo>
                    <a:pt x="1036474" y="511088"/>
                  </a:lnTo>
                  <a:close/>
                </a:path>
                <a:path w="1037589" h="603884">
                  <a:moveTo>
                    <a:pt x="1036507" y="96653"/>
                  </a:moveTo>
                  <a:lnTo>
                    <a:pt x="1036764" y="100799"/>
                  </a:lnTo>
                  <a:lnTo>
                    <a:pt x="1036764" y="507822"/>
                  </a:lnTo>
                  <a:lnTo>
                    <a:pt x="1036474" y="511088"/>
                  </a:lnTo>
                  <a:lnTo>
                    <a:pt x="1037247" y="507822"/>
                  </a:lnTo>
                  <a:lnTo>
                    <a:pt x="1037247" y="100799"/>
                  </a:lnTo>
                  <a:lnTo>
                    <a:pt x="1036507" y="96653"/>
                  </a:lnTo>
                  <a:close/>
                </a:path>
                <a:path w="1037589" h="603884">
                  <a:moveTo>
                    <a:pt x="1031586" y="69062"/>
                  </a:moveTo>
                  <a:lnTo>
                    <a:pt x="1036507" y="96653"/>
                  </a:lnTo>
                  <a:lnTo>
                    <a:pt x="1035867" y="86327"/>
                  </a:lnTo>
                  <a:lnTo>
                    <a:pt x="1032476" y="71348"/>
                  </a:lnTo>
                  <a:lnTo>
                    <a:pt x="1031586" y="69062"/>
                  </a:lnTo>
                  <a:close/>
                </a:path>
                <a:path w="1037589" h="603884">
                  <a:moveTo>
                    <a:pt x="1028616" y="61433"/>
                  </a:moveTo>
                  <a:lnTo>
                    <a:pt x="1031586" y="69062"/>
                  </a:lnTo>
                  <a:lnTo>
                    <a:pt x="1030927" y="65367"/>
                  </a:lnTo>
                  <a:lnTo>
                    <a:pt x="1028616" y="61433"/>
                  </a:lnTo>
                  <a:close/>
                </a:path>
                <a:path w="1037589" h="603884">
                  <a:moveTo>
                    <a:pt x="1016074" y="40086"/>
                  </a:moveTo>
                  <a:lnTo>
                    <a:pt x="1028616" y="61433"/>
                  </a:lnTo>
                  <a:lnTo>
                    <a:pt x="1026911" y="57055"/>
                  </a:lnTo>
                  <a:lnTo>
                    <a:pt x="1019492" y="44640"/>
                  </a:lnTo>
                  <a:lnTo>
                    <a:pt x="1016074" y="40086"/>
                  </a:lnTo>
                  <a:close/>
                </a:path>
                <a:path w="1037589" h="603884">
                  <a:moveTo>
                    <a:pt x="1007899" y="30764"/>
                  </a:moveTo>
                  <a:lnTo>
                    <a:pt x="1013726" y="36957"/>
                  </a:lnTo>
                  <a:lnTo>
                    <a:pt x="1016074" y="40086"/>
                  </a:lnTo>
                  <a:lnTo>
                    <a:pt x="1013142" y="35094"/>
                  </a:lnTo>
                  <a:lnTo>
                    <a:pt x="1007899" y="30764"/>
                  </a:lnTo>
                  <a:close/>
                </a:path>
                <a:path w="1037589" h="603884">
                  <a:moveTo>
                    <a:pt x="989296" y="15396"/>
                  </a:moveTo>
                  <a:lnTo>
                    <a:pt x="1007899" y="30764"/>
                  </a:lnTo>
                  <a:lnTo>
                    <a:pt x="1002338" y="24853"/>
                  </a:lnTo>
                  <a:lnTo>
                    <a:pt x="989296" y="15396"/>
                  </a:lnTo>
                  <a:close/>
                </a:path>
                <a:path w="1037589" h="603884">
                  <a:moveTo>
                    <a:pt x="980392" y="10773"/>
                  </a:moveTo>
                  <a:lnTo>
                    <a:pt x="988266" y="14649"/>
                  </a:lnTo>
                  <a:lnTo>
                    <a:pt x="989296" y="15396"/>
                  </a:lnTo>
                  <a:lnTo>
                    <a:pt x="986051" y="12715"/>
                  </a:lnTo>
                  <a:lnTo>
                    <a:pt x="980392" y="10773"/>
                  </a:lnTo>
                  <a:close/>
                </a:path>
                <a:path w="1037589" h="603884">
                  <a:moveTo>
                    <a:pt x="955147" y="2109"/>
                  </a:moveTo>
                  <a:lnTo>
                    <a:pt x="980392" y="10773"/>
                  </a:lnTo>
                  <a:lnTo>
                    <a:pt x="972646" y="6960"/>
                  </a:lnTo>
                  <a:lnTo>
                    <a:pt x="956614" y="2400"/>
                  </a:lnTo>
                  <a:lnTo>
                    <a:pt x="955147" y="2109"/>
                  </a:lnTo>
                  <a:close/>
                </a:path>
                <a:path w="1037589" h="603884">
                  <a:moveTo>
                    <a:pt x="946531" y="482"/>
                  </a:moveTo>
                  <a:lnTo>
                    <a:pt x="941730" y="482"/>
                  </a:lnTo>
                  <a:lnTo>
                    <a:pt x="951814" y="1447"/>
                  </a:lnTo>
                  <a:lnTo>
                    <a:pt x="955147" y="2109"/>
                  </a:lnTo>
                  <a:lnTo>
                    <a:pt x="951814" y="965"/>
                  </a:lnTo>
                  <a:lnTo>
                    <a:pt x="946531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86642" y="8008004"/>
            <a:ext cx="607695" cy="383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ts val="1490"/>
              </a:lnSpc>
              <a:spcBef>
                <a:spcPts val="105"/>
              </a:spcBef>
            </a:pPr>
            <a:r>
              <a:rPr sz="1250" b="1" spc="-5" dirty="0">
                <a:latin typeface="Arial"/>
                <a:cs typeface="Arial"/>
              </a:rPr>
              <a:t>Storage</a:t>
            </a:r>
            <a:endParaRPr sz="1250">
              <a:latin typeface="Arial"/>
              <a:cs typeface="Arial"/>
            </a:endParaRPr>
          </a:p>
          <a:p>
            <a:pPr marR="5715" algn="ctr">
              <a:lnSpc>
                <a:spcPts val="1310"/>
              </a:lnSpc>
            </a:pPr>
            <a:r>
              <a:rPr sz="1100" b="1" spc="15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72169" y="7905026"/>
            <a:ext cx="1037590" cy="603885"/>
            <a:chOff x="2172169" y="7905026"/>
            <a:chExt cx="1037590" cy="603885"/>
          </a:xfrm>
        </p:grpSpPr>
        <p:sp>
          <p:nvSpPr>
            <p:cNvPr id="16" name="object 16"/>
            <p:cNvSpPr/>
            <p:nvPr/>
          </p:nvSpPr>
          <p:spPr>
            <a:xfrm>
              <a:off x="2172652" y="7905026"/>
              <a:ext cx="1036955" cy="603885"/>
            </a:xfrm>
            <a:custGeom>
              <a:avLst/>
              <a:gdLst/>
              <a:ahLst/>
              <a:cxnLst/>
              <a:rect l="l" t="t" r="r" b="b"/>
              <a:pathLst>
                <a:path w="1036955" h="603884">
                  <a:moveTo>
                    <a:pt x="935977" y="0"/>
                  </a:moveTo>
                  <a:lnTo>
                    <a:pt x="100317" y="0"/>
                  </a:lnTo>
                  <a:lnTo>
                    <a:pt x="61357" y="7920"/>
                  </a:lnTo>
                  <a:lnTo>
                    <a:pt x="29460" y="29521"/>
                  </a:lnTo>
                  <a:lnTo>
                    <a:pt x="7912" y="61561"/>
                  </a:lnTo>
                  <a:lnTo>
                    <a:pt x="0" y="100799"/>
                  </a:lnTo>
                  <a:lnTo>
                    <a:pt x="0" y="502539"/>
                  </a:lnTo>
                  <a:lnTo>
                    <a:pt x="7912" y="541782"/>
                  </a:lnTo>
                  <a:lnTo>
                    <a:pt x="29460" y="573822"/>
                  </a:lnTo>
                  <a:lnTo>
                    <a:pt x="61357" y="595420"/>
                  </a:lnTo>
                  <a:lnTo>
                    <a:pt x="100317" y="603338"/>
                  </a:lnTo>
                  <a:lnTo>
                    <a:pt x="935977" y="603338"/>
                  </a:lnTo>
                  <a:lnTo>
                    <a:pt x="975213" y="595420"/>
                  </a:lnTo>
                  <a:lnTo>
                    <a:pt x="1007249" y="573822"/>
                  </a:lnTo>
                  <a:lnTo>
                    <a:pt x="1028846" y="541782"/>
                  </a:lnTo>
                  <a:lnTo>
                    <a:pt x="1036764" y="502539"/>
                  </a:lnTo>
                  <a:lnTo>
                    <a:pt x="1036764" y="100799"/>
                  </a:lnTo>
                  <a:lnTo>
                    <a:pt x="1028846" y="61561"/>
                  </a:lnTo>
                  <a:lnTo>
                    <a:pt x="1007249" y="29521"/>
                  </a:lnTo>
                  <a:lnTo>
                    <a:pt x="975213" y="7920"/>
                  </a:lnTo>
                  <a:lnTo>
                    <a:pt x="935977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72169" y="7905026"/>
              <a:ext cx="1037590" cy="603885"/>
            </a:xfrm>
            <a:custGeom>
              <a:avLst/>
              <a:gdLst/>
              <a:ahLst/>
              <a:cxnLst/>
              <a:rect l="l" t="t" r="r" b="b"/>
              <a:pathLst>
                <a:path w="1037589" h="603884">
                  <a:moveTo>
                    <a:pt x="92034" y="602518"/>
                  </a:moveTo>
                  <a:lnTo>
                    <a:pt x="95516" y="603338"/>
                  </a:lnTo>
                  <a:lnTo>
                    <a:pt x="941730" y="603338"/>
                  </a:lnTo>
                  <a:lnTo>
                    <a:pt x="947013" y="602869"/>
                  </a:lnTo>
                  <a:lnTo>
                    <a:pt x="95516" y="602869"/>
                  </a:lnTo>
                  <a:lnTo>
                    <a:pt x="92034" y="602518"/>
                  </a:lnTo>
                  <a:close/>
                </a:path>
                <a:path w="1037589" h="603884">
                  <a:moveTo>
                    <a:pt x="969496" y="596491"/>
                  </a:moveTo>
                  <a:lnTo>
                    <a:pt x="941730" y="602869"/>
                  </a:lnTo>
                  <a:lnTo>
                    <a:pt x="947013" y="602869"/>
                  </a:lnTo>
                  <a:lnTo>
                    <a:pt x="969496" y="596491"/>
                  </a:lnTo>
                  <a:close/>
                </a:path>
                <a:path w="1037589" h="603884">
                  <a:moveTo>
                    <a:pt x="86576" y="601233"/>
                  </a:moveTo>
                  <a:lnTo>
                    <a:pt x="90716" y="602386"/>
                  </a:lnTo>
                  <a:lnTo>
                    <a:pt x="92034" y="602518"/>
                  </a:lnTo>
                  <a:lnTo>
                    <a:pt x="86576" y="601233"/>
                  </a:lnTo>
                  <a:close/>
                </a:path>
                <a:path w="1037589" h="603884">
                  <a:moveTo>
                    <a:pt x="57707" y="593194"/>
                  </a:moveTo>
                  <a:lnTo>
                    <a:pt x="60572" y="595110"/>
                  </a:lnTo>
                  <a:lnTo>
                    <a:pt x="86576" y="601233"/>
                  </a:lnTo>
                  <a:lnTo>
                    <a:pt x="57707" y="593194"/>
                  </a:lnTo>
                  <a:close/>
                </a:path>
                <a:path w="1037589" h="603884">
                  <a:moveTo>
                    <a:pt x="977429" y="594241"/>
                  </a:moveTo>
                  <a:lnTo>
                    <a:pt x="969496" y="596491"/>
                  </a:lnTo>
                  <a:lnTo>
                    <a:pt x="976444" y="594895"/>
                  </a:lnTo>
                  <a:lnTo>
                    <a:pt x="977429" y="594241"/>
                  </a:lnTo>
                  <a:close/>
                </a:path>
                <a:path w="1037589" h="603884">
                  <a:moveTo>
                    <a:pt x="999690" y="579453"/>
                  </a:moveTo>
                  <a:lnTo>
                    <a:pt x="977429" y="594241"/>
                  </a:lnTo>
                  <a:lnTo>
                    <a:pt x="981231" y="593163"/>
                  </a:lnTo>
                  <a:lnTo>
                    <a:pt x="999690" y="579453"/>
                  </a:lnTo>
                  <a:close/>
                </a:path>
                <a:path w="1037589" h="603884">
                  <a:moveTo>
                    <a:pt x="51037" y="588734"/>
                  </a:moveTo>
                  <a:lnTo>
                    <a:pt x="56606" y="592888"/>
                  </a:lnTo>
                  <a:lnTo>
                    <a:pt x="57707" y="593194"/>
                  </a:lnTo>
                  <a:lnTo>
                    <a:pt x="51037" y="588734"/>
                  </a:lnTo>
                  <a:close/>
                </a:path>
                <a:path w="1037589" h="603884">
                  <a:moveTo>
                    <a:pt x="29074" y="572355"/>
                  </a:moveTo>
                  <a:lnTo>
                    <a:pt x="31549" y="575705"/>
                  </a:lnTo>
                  <a:lnTo>
                    <a:pt x="51037" y="588734"/>
                  </a:lnTo>
                  <a:lnTo>
                    <a:pt x="29074" y="572355"/>
                  </a:lnTo>
                  <a:close/>
                </a:path>
                <a:path w="1037589" h="603884">
                  <a:moveTo>
                    <a:pt x="1006446" y="574435"/>
                  </a:moveTo>
                  <a:lnTo>
                    <a:pt x="999690" y="579453"/>
                  </a:lnTo>
                  <a:lnTo>
                    <a:pt x="1005671" y="575479"/>
                  </a:lnTo>
                  <a:lnTo>
                    <a:pt x="1006446" y="574435"/>
                  </a:lnTo>
                  <a:close/>
                </a:path>
                <a:path w="1037589" h="603884">
                  <a:moveTo>
                    <a:pt x="1022299" y="553072"/>
                  </a:moveTo>
                  <a:lnTo>
                    <a:pt x="1006446" y="574435"/>
                  </a:lnTo>
                  <a:lnTo>
                    <a:pt x="1009623" y="572076"/>
                  </a:lnTo>
                  <a:lnTo>
                    <a:pt x="1022299" y="553072"/>
                  </a:lnTo>
                  <a:close/>
                </a:path>
                <a:path w="1037589" h="603884">
                  <a:moveTo>
                    <a:pt x="25245" y="567172"/>
                  </a:moveTo>
                  <a:lnTo>
                    <a:pt x="28300" y="571777"/>
                  </a:lnTo>
                  <a:lnTo>
                    <a:pt x="29074" y="572355"/>
                  </a:lnTo>
                  <a:lnTo>
                    <a:pt x="25245" y="567172"/>
                  </a:lnTo>
                  <a:close/>
                </a:path>
                <a:path w="1037589" h="603884">
                  <a:moveTo>
                    <a:pt x="9544" y="543505"/>
                  </a:moveTo>
                  <a:lnTo>
                    <a:pt x="10752" y="547558"/>
                  </a:lnTo>
                  <a:lnTo>
                    <a:pt x="25245" y="567172"/>
                  </a:lnTo>
                  <a:lnTo>
                    <a:pt x="9544" y="543505"/>
                  </a:lnTo>
                  <a:close/>
                </a:path>
                <a:path w="1037589" h="603884">
                  <a:moveTo>
                    <a:pt x="1026890" y="546189"/>
                  </a:moveTo>
                  <a:lnTo>
                    <a:pt x="1022299" y="553072"/>
                  </a:lnTo>
                  <a:lnTo>
                    <a:pt x="1026569" y="547317"/>
                  </a:lnTo>
                  <a:lnTo>
                    <a:pt x="1026890" y="546189"/>
                  </a:lnTo>
                  <a:close/>
                </a:path>
                <a:path w="1037589" h="603884">
                  <a:moveTo>
                    <a:pt x="1034957" y="517809"/>
                  </a:moveTo>
                  <a:lnTo>
                    <a:pt x="1026890" y="546189"/>
                  </a:lnTo>
                  <a:lnTo>
                    <a:pt x="1029268" y="542623"/>
                  </a:lnTo>
                  <a:lnTo>
                    <a:pt x="1034957" y="517809"/>
                  </a:lnTo>
                  <a:close/>
                </a:path>
                <a:path w="1037589" h="603884">
                  <a:moveTo>
                    <a:pt x="7418" y="536372"/>
                  </a:moveTo>
                  <a:lnTo>
                    <a:pt x="8764" y="542330"/>
                  </a:lnTo>
                  <a:lnTo>
                    <a:pt x="9544" y="543505"/>
                  </a:lnTo>
                  <a:lnTo>
                    <a:pt x="7418" y="536372"/>
                  </a:lnTo>
                  <a:close/>
                </a:path>
                <a:path w="1037589" h="603884">
                  <a:moveTo>
                    <a:pt x="941730" y="0"/>
                  </a:moveTo>
                  <a:lnTo>
                    <a:pt x="95516" y="0"/>
                  </a:lnTo>
                  <a:lnTo>
                    <a:pt x="85445" y="965"/>
                  </a:lnTo>
                  <a:lnTo>
                    <a:pt x="48945" y="14273"/>
                  </a:lnTo>
                  <a:lnTo>
                    <a:pt x="17284" y="44157"/>
                  </a:lnTo>
                  <a:lnTo>
                    <a:pt x="1357" y="85330"/>
                  </a:lnTo>
                  <a:lnTo>
                    <a:pt x="0" y="100799"/>
                  </a:lnTo>
                  <a:lnTo>
                    <a:pt x="0" y="502551"/>
                  </a:lnTo>
                  <a:lnTo>
                    <a:pt x="482" y="507822"/>
                  </a:lnTo>
                  <a:lnTo>
                    <a:pt x="482" y="513105"/>
                  </a:lnTo>
                  <a:lnTo>
                    <a:pt x="7418" y="536372"/>
                  </a:lnTo>
                  <a:lnTo>
                    <a:pt x="965" y="507822"/>
                  </a:lnTo>
                  <a:lnTo>
                    <a:pt x="482" y="502551"/>
                  </a:lnTo>
                  <a:lnTo>
                    <a:pt x="482" y="100799"/>
                  </a:lnTo>
                  <a:lnTo>
                    <a:pt x="7126" y="65352"/>
                  </a:lnTo>
                  <a:lnTo>
                    <a:pt x="24661" y="35407"/>
                  </a:lnTo>
                  <a:lnTo>
                    <a:pt x="51347" y="13321"/>
                  </a:lnTo>
                  <a:lnTo>
                    <a:pt x="85445" y="1447"/>
                  </a:lnTo>
                  <a:lnTo>
                    <a:pt x="95516" y="482"/>
                  </a:lnTo>
                  <a:lnTo>
                    <a:pt x="947013" y="482"/>
                  </a:lnTo>
                  <a:lnTo>
                    <a:pt x="941730" y="0"/>
                  </a:lnTo>
                  <a:close/>
                </a:path>
                <a:path w="1037589" h="603884">
                  <a:moveTo>
                    <a:pt x="1036458" y="511261"/>
                  </a:moveTo>
                  <a:lnTo>
                    <a:pt x="1034957" y="517809"/>
                  </a:lnTo>
                  <a:lnTo>
                    <a:pt x="1036294" y="513105"/>
                  </a:lnTo>
                  <a:lnTo>
                    <a:pt x="1036458" y="511261"/>
                  </a:lnTo>
                  <a:close/>
                </a:path>
                <a:path w="1037589" h="603884">
                  <a:moveTo>
                    <a:pt x="1036484" y="96360"/>
                  </a:moveTo>
                  <a:lnTo>
                    <a:pt x="1036764" y="100799"/>
                  </a:lnTo>
                  <a:lnTo>
                    <a:pt x="1036764" y="507822"/>
                  </a:lnTo>
                  <a:lnTo>
                    <a:pt x="1036458" y="511261"/>
                  </a:lnTo>
                  <a:lnTo>
                    <a:pt x="1037247" y="507822"/>
                  </a:lnTo>
                  <a:lnTo>
                    <a:pt x="1037247" y="100799"/>
                  </a:lnTo>
                  <a:lnTo>
                    <a:pt x="1036484" y="96360"/>
                  </a:lnTo>
                  <a:close/>
                </a:path>
                <a:path w="1037589" h="603884">
                  <a:moveTo>
                    <a:pt x="1031814" y="69185"/>
                  </a:moveTo>
                  <a:lnTo>
                    <a:pt x="1036484" y="96360"/>
                  </a:lnTo>
                  <a:lnTo>
                    <a:pt x="1035816" y="85779"/>
                  </a:lnTo>
                  <a:lnTo>
                    <a:pt x="1032684" y="71439"/>
                  </a:lnTo>
                  <a:lnTo>
                    <a:pt x="1031814" y="69185"/>
                  </a:lnTo>
                  <a:close/>
                </a:path>
                <a:path w="1037589" h="603884">
                  <a:moveTo>
                    <a:pt x="1028842" y="61486"/>
                  </a:moveTo>
                  <a:lnTo>
                    <a:pt x="1031814" y="69185"/>
                  </a:lnTo>
                  <a:lnTo>
                    <a:pt x="1031146" y="65352"/>
                  </a:lnTo>
                  <a:lnTo>
                    <a:pt x="1028842" y="61486"/>
                  </a:lnTo>
                  <a:close/>
                </a:path>
                <a:path w="1037589" h="603884">
                  <a:moveTo>
                    <a:pt x="1014270" y="37037"/>
                  </a:moveTo>
                  <a:lnTo>
                    <a:pt x="1028842" y="61486"/>
                  </a:lnTo>
                  <a:lnTo>
                    <a:pt x="1027395" y="57739"/>
                  </a:lnTo>
                  <a:lnTo>
                    <a:pt x="1019975" y="44640"/>
                  </a:lnTo>
                  <a:lnTo>
                    <a:pt x="1014270" y="37037"/>
                  </a:lnTo>
                  <a:close/>
                </a:path>
                <a:path w="1037589" h="603884">
                  <a:moveTo>
                    <a:pt x="1009257" y="31922"/>
                  </a:moveTo>
                  <a:lnTo>
                    <a:pt x="1014209" y="36957"/>
                  </a:lnTo>
                  <a:lnTo>
                    <a:pt x="1013094" y="35066"/>
                  </a:lnTo>
                  <a:lnTo>
                    <a:pt x="1009257" y="31922"/>
                  </a:lnTo>
                  <a:close/>
                </a:path>
                <a:path w="1037589" h="603884">
                  <a:moveTo>
                    <a:pt x="987817" y="14361"/>
                  </a:moveTo>
                  <a:lnTo>
                    <a:pt x="1009257" y="31922"/>
                  </a:lnTo>
                  <a:lnTo>
                    <a:pt x="1002215" y="24763"/>
                  </a:lnTo>
                  <a:lnTo>
                    <a:pt x="988379" y="14639"/>
                  </a:lnTo>
                  <a:lnTo>
                    <a:pt x="987817" y="14361"/>
                  </a:lnTo>
                  <a:close/>
                </a:path>
                <a:path w="1037589" h="603884">
                  <a:moveTo>
                    <a:pt x="981340" y="11145"/>
                  </a:moveTo>
                  <a:lnTo>
                    <a:pt x="987817" y="14361"/>
                  </a:lnTo>
                  <a:lnTo>
                    <a:pt x="985747" y="12665"/>
                  </a:lnTo>
                  <a:lnTo>
                    <a:pt x="981340" y="11145"/>
                  </a:lnTo>
                  <a:close/>
                </a:path>
                <a:path w="1037589" h="603884">
                  <a:moveTo>
                    <a:pt x="955110" y="2101"/>
                  </a:moveTo>
                  <a:lnTo>
                    <a:pt x="981340" y="11145"/>
                  </a:lnTo>
                  <a:lnTo>
                    <a:pt x="973059" y="7035"/>
                  </a:lnTo>
                  <a:lnTo>
                    <a:pt x="956614" y="2400"/>
                  </a:lnTo>
                  <a:lnTo>
                    <a:pt x="955110" y="2101"/>
                  </a:lnTo>
                  <a:close/>
                </a:path>
                <a:path w="1037589" h="603884">
                  <a:moveTo>
                    <a:pt x="947013" y="482"/>
                  </a:moveTo>
                  <a:lnTo>
                    <a:pt x="941730" y="482"/>
                  </a:lnTo>
                  <a:lnTo>
                    <a:pt x="951814" y="1447"/>
                  </a:lnTo>
                  <a:lnTo>
                    <a:pt x="955110" y="2101"/>
                  </a:lnTo>
                  <a:lnTo>
                    <a:pt x="951814" y="965"/>
                  </a:lnTo>
                  <a:lnTo>
                    <a:pt x="947013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60003" y="8009452"/>
            <a:ext cx="874394" cy="383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ts val="1490"/>
              </a:lnSpc>
              <a:spcBef>
                <a:spcPts val="105"/>
              </a:spcBef>
            </a:pPr>
            <a:r>
              <a:rPr sz="1250" b="1" spc="-5" dirty="0">
                <a:latin typeface="Arial"/>
                <a:cs typeface="Arial"/>
              </a:rPr>
              <a:t>Processing</a:t>
            </a:r>
            <a:endParaRPr sz="1250">
              <a:latin typeface="Arial"/>
              <a:cs typeface="Arial"/>
            </a:endParaRPr>
          </a:p>
          <a:p>
            <a:pPr marR="5080" algn="ctr">
              <a:lnSpc>
                <a:spcPts val="1310"/>
              </a:lnSpc>
            </a:pPr>
            <a:r>
              <a:rPr sz="1100" b="1" spc="15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72169" y="8685962"/>
            <a:ext cx="1037590" cy="562610"/>
            <a:chOff x="2172169" y="8685962"/>
            <a:chExt cx="1037590" cy="562610"/>
          </a:xfrm>
        </p:grpSpPr>
        <p:sp>
          <p:nvSpPr>
            <p:cNvPr id="20" name="object 20"/>
            <p:cNvSpPr/>
            <p:nvPr/>
          </p:nvSpPr>
          <p:spPr>
            <a:xfrm>
              <a:off x="2172169" y="8686444"/>
              <a:ext cx="1036955" cy="561975"/>
            </a:xfrm>
            <a:custGeom>
              <a:avLst/>
              <a:gdLst/>
              <a:ahLst/>
              <a:cxnLst/>
              <a:rect l="l" t="t" r="r" b="b"/>
              <a:pathLst>
                <a:path w="1036955" h="561975">
                  <a:moveTo>
                    <a:pt x="943178" y="0"/>
                  </a:moveTo>
                  <a:lnTo>
                    <a:pt x="93599" y="0"/>
                  </a:lnTo>
                  <a:lnTo>
                    <a:pt x="57307" y="7334"/>
                  </a:lnTo>
                  <a:lnTo>
                    <a:pt x="27539" y="27358"/>
                  </a:lnTo>
                  <a:lnTo>
                    <a:pt x="7402" y="57103"/>
                  </a:lnTo>
                  <a:lnTo>
                    <a:pt x="0" y="93599"/>
                  </a:lnTo>
                  <a:lnTo>
                    <a:pt x="0" y="467982"/>
                  </a:lnTo>
                  <a:lnTo>
                    <a:pt x="7402" y="504477"/>
                  </a:lnTo>
                  <a:lnTo>
                    <a:pt x="27539" y="534222"/>
                  </a:lnTo>
                  <a:lnTo>
                    <a:pt x="57307" y="554246"/>
                  </a:lnTo>
                  <a:lnTo>
                    <a:pt x="93599" y="561581"/>
                  </a:lnTo>
                  <a:lnTo>
                    <a:pt x="943178" y="561581"/>
                  </a:lnTo>
                  <a:lnTo>
                    <a:pt x="979666" y="554246"/>
                  </a:lnTo>
                  <a:lnTo>
                    <a:pt x="1009407" y="534222"/>
                  </a:lnTo>
                  <a:lnTo>
                    <a:pt x="1029430" y="504477"/>
                  </a:lnTo>
                  <a:lnTo>
                    <a:pt x="1036764" y="467982"/>
                  </a:lnTo>
                  <a:lnTo>
                    <a:pt x="1036764" y="93599"/>
                  </a:lnTo>
                  <a:lnTo>
                    <a:pt x="1029430" y="57103"/>
                  </a:lnTo>
                  <a:lnTo>
                    <a:pt x="1009407" y="27358"/>
                  </a:lnTo>
                  <a:lnTo>
                    <a:pt x="979666" y="7334"/>
                  </a:lnTo>
                  <a:lnTo>
                    <a:pt x="943178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72169" y="8685962"/>
              <a:ext cx="1037590" cy="562610"/>
            </a:xfrm>
            <a:custGeom>
              <a:avLst/>
              <a:gdLst/>
              <a:ahLst/>
              <a:cxnLst/>
              <a:rect l="l" t="t" r="r" b="b"/>
              <a:pathLst>
                <a:path w="1037589" h="562609">
                  <a:moveTo>
                    <a:pt x="85187" y="561660"/>
                  </a:moveTo>
                  <a:lnTo>
                    <a:pt x="88798" y="562546"/>
                  </a:lnTo>
                  <a:lnTo>
                    <a:pt x="947966" y="562546"/>
                  </a:lnTo>
                  <a:lnTo>
                    <a:pt x="952766" y="562063"/>
                  </a:lnTo>
                  <a:lnTo>
                    <a:pt x="88798" y="562063"/>
                  </a:lnTo>
                  <a:lnTo>
                    <a:pt x="85187" y="561660"/>
                  </a:lnTo>
                  <a:close/>
                </a:path>
                <a:path w="1037589" h="562609">
                  <a:moveTo>
                    <a:pt x="972899" y="556131"/>
                  </a:moveTo>
                  <a:lnTo>
                    <a:pt x="947966" y="562063"/>
                  </a:lnTo>
                  <a:lnTo>
                    <a:pt x="952766" y="562063"/>
                  </a:lnTo>
                  <a:lnTo>
                    <a:pt x="972899" y="556131"/>
                  </a:lnTo>
                  <a:close/>
                </a:path>
                <a:path w="1037589" h="562609">
                  <a:moveTo>
                    <a:pt x="82228" y="560934"/>
                  </a:moveTo>
                  <a:lnTo>
                    <a:pt x="84480" y="561581"/>
                  </a:lnTo>
                  <a:lnTo>
                    <a:pt x="85187" y="561660"/>
                  </a:lnTo>
                  <a:lnTo>
                    <a:pt x="82228" y="560934"/>
                  </a:lnTo>
                  <a:close/>
                </a:path>
                <a:path w="1037589" h="562609">
                  <a:moveTo>
                    <a:pt x="53405" y="552650"/>
                  </a:moveTo>
                  <a:lnTo>
                    <a:pt x="56298" y="554570"/>
                  </a:lnTo>
                  <a:lnTo>
                    <a:pt x="82228" y="560934"/>
                  </a:lnTo>
                  <a:lnTo>
                    <a:pt x="53405" y="552650"/>
                  </a:lnTo>
                  <a:close/>
                </a:path>
                <a:path w="1037589" h="562609">
                  <a:moveTo>
                    <a:pt x="981698" y="553538"/>
                  </a:moveTo>
                  <a:lnTo>
                    <a:pt x="972899" y="556131"/>
                  </a:lnTo>
                  <a:lnTo>
                    <a:pt x="980526" y="554316"/>
                  </a:lnTo>
                  <a:lnTo>
                    <a:pt x="981698" y="553538"/>
                  </a:lnTo>
                  <a:close/>
                </a:path>
                <a:path w="1037589" h="562609">
                  <a:moveTo>
                    <a:pt x="1002494" y="539730"/>
                  </a:moveTo>
                  <a:lnTo>
                    <a:pt x="981698" y="553538"/>
                  </a:lnTo>
                  <a:lnTo>
                    <a:pt x="985149" y="552521"/>
                  </a:lnTo>
                  <a:lnTo>
                    <a:pt x="1002494" y="539730"/>
                  </a:lnTo>
                  <a:close/>
                </a:path>
                <a:path w="1037589" h="562609">
                  <a:moveTo>
                    <a:pt x="47178" y="548518"/>
                  </a:moveTo>
                  <a:lnTo>
                    <a:pt x="52355" y="552348"/>
                  </a:lnTo>
                  <a:lnTo>
                    <a:pt x="53405" y="552650"/>
                  </a:lnTo>
                  <a:lnTo>
                    <a:pt x="47178" y="548518"/>
                  </a:lnTo>
                  <a:close/>
                </a:path>
                <a:path w="1037589" h="562609">
                  <a:moveTo>
                    <a:pt x="26860" y="533486"/>
                  </a:moveTo>
                  <a:lnTo>
                    <a:pt x="29129" y="536541"/>
                  </a:lnTo>
                  <a:lnTo>
                    <a:pt x="47178" y="548518"/>
                  </a:lnTo>
                  <a:lnTo>
                    <a:pt x="26860" y="533486"/>
                  </a:lnTo>
                  <a:close/>
                </a:path>
                <a:path w="1037589" h="562609">
                  <a:moveTo>
                    <a:pt x="1008264" y="535475"/>
                  </a:moveTo>
                  <a:lnTo>
                    <a:pt x="1002494" y="539730"/>
                  </a:lnTo>
                  <a:lnTo>
                    <a:pt x="1007646" y="536309"/>
                  </a:lnTo>
                  <a:lnTo>
                    <a:pt x="1008264" y="535475"/>
                  </a:lnTo>
                  <a:close/>
                </a:path>
                <a:path w="1037589" h="562609">
                  <a:moveTo>
                    <a:pt x="1023608" y="514769"/>
                  </a:moveTo>
                  <a:lnTo>
                    <a:pt x="1008264" y="535475"/>
                  </a:lnTo>
                  <a:lnTo>
                    <a:pt x="1011337" y="533209"/>
                  </a:lnTo>
                  <a:lnTo>
                    <a:pt x="1023608" y="514769"/>
                  </a:lnTo>
                  <a:close/>
                </a:path>
                <a:path w="1037589" h="562609">
                  <a:moveTo>
                    <a:pt x="23583" y="529073"/>
                  </a:moveTo>
                  <a:lnTo>
                    <a:pt x="26179" y="532982"/>
                  </a:lnTo>
                  <a:lnTo>
                    <a:pt x="26860" y="533486"/>
                  </a:lnTo>
                  <a:lnTo>
                    <a:pt x="23583" y="529073"/>
                  </a:lnTo>
                  <a:close/>
                </a:path>
                <a:path w="1037589" h="562609">
                  <a:moveTo>
                    <a:pt x="8608" y="506520"/>
                  </a:moveTo>
                  <a:lnTo>
                    <a:pt x="9715" y="510395"/>
                  </a:lnTo>
                  <a:lnTo>
                    <a:pt x="23583" y="529073"/>
                  </a:lnTo>
                  <a:lnTo>
                    <a:pt x="8608" y="506520"/>
                  </a:lnTo>
                  <a:close/>
                </a:path>
                <a:path w="1037589" h="562609">
                  <a:moveTo>
                    <a:pt x="1027274" y="509258"/>
                  </a:moveTo>
                  <a:lnTo>
                    <a:pt x="1023608" y="514769"/>
                  </a:lnTo>
                  <a:lnTo>
                    <a:pt x="1027008" y="510180"/>
                  </a:lnTo>
                  <a:lnTo>
                    <a:pt x="1027274" y="509258"/>
                  </a:lnTo>
                  <a:close/>
                </a:path>
                <a:path w="1037589" h="562609">
                  <a:moveTo>
                    <a:pt x="1035119" y="482130"/>
                  </a:moveTo>
                  <a:lnTo>
                    <a:pt x="1027274" y="509258"/>
                  </a:lnTo>
                  <a:lnTo>
                    <a:pt x="1029360" y="506124"/>
                  </a:lnTo>
                  <a:lnTo>
                    <a:pt x="1035119" y="482130"/>
                  </a:lnTo>
                  <a:close/>
                </a:path>
                <a:path w="1037589" h="562609">
                  <a:moveTo>
                    <a:pt x="6936" y="500666"/>
                  </a:moveTo>
                  <a:lnTo>
                    <a:pt x="8154" y="505836"/>
                  </a:lnTo>
                  <a:lnTo>
                    <a:pt x="8608" y="506520"/>
                  </a:lnTo>
                  <a:lnTo>
                    <a:pt x="6936" y="500666"/>
                  </a:lnTo>
                  <a:close/>
                </a:path>
                <a:path w="1037589" h="562609">
                  <a:moveTo>
                    <a:pt x="93599" y="482"/>
                  </a:moveTo>
                  <a:lnTo>
                    <a:pt x="83997" y="482"/>
                  </a:lnTo>
                  <a:lnTo>
                    <a:pt x="79679" y="1447"/>
                  </a:lnTo>
                  <a:lnTo>
                    <a:pt x="74879" y="1917"/>
                  </a:lnTo>
                  <a:lnTo>
                    <a:pt x="32072" y="23341"/>
                  </a:lnTo>
                  <a:lnTo>
                    <a:pt x="7818" y="56328"/>
                  </a:lnTo>
                  <a:lnTo>
                    <a:pt x="0" y="94081"/>
                  </a:lnTo>
                  <a:lnTo>
                    <a:pt x="0" y="473265"/>
                  </a:lnTo>
                  <a:lnTo>
                    <a:pt x="482" y="478066"/>
                  </a:lnTo>
                  <a:lnTo>
                    <a:pt x="6936" y="500666"/>
                  </a:lnTo>
                  <a:lnTo>
                    <a:pt x="482" y="473265"/>
                  </a:lnTo>
                  <a:lnTo>
                    <a:pt x="482" y="94081"/>
                  </a:lnTo>
                  <a:lnTo>
                    <a:pt x="23017" y="33326"/>
                  </a:lnTo>
                  <a:lnTo>
                    <a:pt x="79679" y="1917"/>
                  </a:lnTo>
                  <a:lnTo>
                    <a:pt x="84480" y="965"/>
                  </a:lnTo>
                  <a:lnTo>
                    <a:pt x="88798" y="965"/>
                  </a:lnTo>
                  <a:lnTo>
                    <a:pt x="93599" y="482"/>
                  </a:lnTo>
                  <a:close/>
                </a:path>
                <a:path w="1037589" h="562609">
                  <a:moveTo>
                    <a:pt x="1036432" y="476660"/>
                  </a:moveTo>
                  <a:lnTo>
                    <a:pt x="1035119" y="482130"/>
                  </a:lnTo>
                  <a:lnTo>
                    <a:pt x="1036294" y="478066"/>
                  </a:lnTo>
                  <a:lnTo>
                    <a:pt x="1036432" y="476660"/>
                  </a:lnTo>
                  <a:close/>
                </a:path>
                <a:path w="1037589" h="562609">
                  <a:moveTo>
                    <a:pt x="1036511" y="89984"/>
                  </a:moveTo>
                  <a:lnTo>
                    <a:pt x="1036764" y="94081"/>
                  </a:lnTo>
                  <a:lnTo>
                    <a:pt x="1036764" y="473265"/>
                  </a:lnTo>
                  <a:lnTo>
                    <a:pt x="1036432" y="476660"/>
                  </a:lnTo>
                  <a:lnTo>
                    <a:pt x="1037247" y="473265"/>
                  </a:lnTo>
                  <a:lnTo>
                    <a:pt x="1037247" y="94081"/>
                  </a:lnTo>
                  <a:lnTo>
                    <a:pt x="1036511" y="89984"/>
                  </a:lnTo>
                  <a:close/>
                </a:path>
                <a:path w="1037589" h="562609">
                  <a:moveTo>
                    <a:pt x="1032108" y="65443"/>
                  </a:moveTo>
                  <a:lnTo>
                    <a:pt x="1036511" y="89984"/>
                  </a:lnTo>
                  <a:lnTo>
                    <a:pt x="1035981" y="81378"/>
                  </a:lnTo>
                  <a:lnTo>
                    <a:pt x="1033356" y="68938"/>
                  </a:lnTo>
                  <a:lnTo>
                    <a:pt x="1032108" y="65443"/>
                  </a:lnTo>
                  <a:close/>
                </a:path>
                <a:path w="1037589" h="562609">
                  <a:moveTo>
                    <a:pt x="1029656" y="58577"/>
                  </a:moveTo>
                  <a:lnTo>
                    <a:pt x="1032108" y="65443"/>
                  </a:lnTo>
                  <a:lnTo>
                    <a:pt x="1031388" y="61476"/>
                  </a:lnTo>
                  <a:lnTo>
                    <a:pt x="1029656" y="58577"/>
                  </a:lnTo>
                  <a:close/>
                </a:path>
                <a:path w="1037589" h="562609">
                  <a:moveTo>
                    <a:pt x="1015711" y="35229"/>
                  </a:moveTo>
                  <a:lnTo>
                    <a:pt x="1029656" y="58577"/>
                  </a:lnTo>
                  <a:lnTo>
                    <a:pt x="1029076" y="56951"/>
                  </a:lnTo>
                  <a:lnTo>
                    <a:pt x="1023327" y="45605"/>
                  </a:lnTo>
                  <a:lnTo>
                    <a:pt x="1020927" y="41757"/>
                  </a:lnTo>
                  <a:lnTo>
                    <a:pt x="1015711" y="35229"/>
                  </a:lnTo>
                  <a:close/>
                </a:path>
                <a:path w="1037589" h="562609">
                  <a:moveTo>
                    <a:pt x="1011149" y="30364"/>
                  </a:moveTo>
                  <a:lnTo>
                    <a:pt x="1015174" y="34556"/>
                  </a:lnTo>
                  <a:lnTo>
                    <a:pt x="1015711" y="35229"/>
                  </a:lnTo>
                  <a:lnTo>
                    <a:pt x="1014423" y="33072"/>
                  </a:lnTo>
                  <a:lnTo>
                    <a:pt x="1011149" y="30364"/>
                  </a:lnTo>
                  <a:close/>
                </a:path>
                <a:path w="1037589" h="562609">
                  <a:moveTo>
                    <a:pt x="992821" y="15205"/>
                  </a:moveTo>
                  <a:lnTo>
                    <a:pt x="1011149" y="30364"/>
                  </a:lnTo>
                  <a:lnTo>
                    <a:pt x="1004771" y="23720"/>
                  </a:lnTo>
                  <a:lnTo>
                    <a:pt x="992821" y="15205"/>
                  </a:lnTo>
                  <a:close/>
                </a:path>
                <a:path w="1037589" h="562609">
                  <a:moveTo>
                    <a:pt x="983066" y="10020"/>
                  </a:moveTo>
                  <a:lnTo>
                    <a:pt x="991346" y="14154"/>
                  </a:lnTo>
                  <a:lnTo>
                    <a:pt x="992821" y="15205"/>
                  </a:lnTo>
                  <a:lnTo>
                    <a:pt x="988939" y="11994"/>
                  </a:lnTo>
                  <a:lnTo>
                    <a:pt x="983066" y="10020"/>
                  </a:lnTo>
                  <a:close/>
                </a:path>
                <a:path w="1037589" h="562609">
                  <a:moveTo>
                    <a:pt x="959658" y="2150"/>
                  </a:moveTo>
                  <a:lnTo>
                    <a:pt x="983066" y="10020"/>
                  </a:lnTo>
                  <a:lnTo>
                    <a:pt x="976516" y="6749"/>
                  </a:lnTo>
                  <a:lnTo>
                    <a:pt x="961898" y="2400"/>
                  </a:lnTo>
                  <a:lnTo>
                    <a:pt x="959658" y="2150"/>
                  </a:lnTo>
                  <a:close/>
                </a:path>
                <a:path w="1037589" h="562609">
                  <a:moveTo>
                    <a:pt x="952766" y="482"/>
                  </a:moveTo>
                  <a:lnTo>
                    <a:pt x="943178" y="482"/>
                  </a:lnTo>
                  <a:lnTo>
                    <a:pt x="947966" y="965"/>
                  </a:lnTo>
                  <a:lnTo>
                    <a:pt x="952766" y="965"/>
                  </a:lnTo>
                  <a:lnTo>
                    <a:pt x="957567" y="1917"/>
                  </a:lnTo>
                  <a:lnTo>
                    <a:pt x="959658" y="2150"/>
                  </a:lnTo>
                  <a:lnTo>
                    <a:pt x="957567" y="1447"/>
                  </a:lnTo>
                  <a:lnTo>
                    <a:pt x="952766" y="482"/>
                  </a:lnTo>
                  <a:close/>
                </a:path>
                <a:path w="1037589" h="562609">
                  <a:moveTo>
                    <a:pt x="943178" y="0"/>
                  </a:moveTo>
                  <a:lnTo>
                    <a:pt x="93599" y="0"/>
                  </a:lnTo>
                  <a:lnTo>
                    <a:pt x="88798" y="482"/>
                  </a:lnTo>
                  <a:lnTo>
                    <a:pt x="947966" y="482"/>
                  </a:lnTo>
                  <a:lnTo>
                    <a:pt x="94317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59533" y="8769743"/>
            <a:ext cx="874394" cy="383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ts val="1490"/>
              </a:lnSpc>
              <a:spcBef>
                <a:spcPts val="105"/>
              </a:spcBef>
            </a:pPr>
            <a:r>
              <a:rPr sz="1250" b="1" spc="-5" dirty="0">
                <a:latin typeface="Arial"/>
                <a:cs typeface="Arial"/>
              </a:rPr>
              <a:t>Processing</a:t>
            </a:r>
            <a:endParaRPr sz="1250">
              <a:latin typeface="Arial"/>
              <a:cs typeface="Arial"/>
            </a:endParaRPr>
          </a:p>
          <a:p>
            <a:pPr marR="5080" algn="ctr">
              <a:lnSpc>
                <a:spcPts val="1310"/>
              </a:lnSpc>
            </a:pPr>
            <a:r>
              <a:rPr sz="1100" b="1" spc="15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65370" y="8684526"/>
            <a:ext cx="1037590" cy="562610"/>
            <a:chOff x="4865370" y="8684526"/>
            <a:chExt cx="1037590" cy="562610"/>
          </a:xfrm>
        </p:grpSpPr>
        <p:sp>
          <p:nvSpPr>
            <p:cNvPr id="24" name="object 24"/>
            <p:cNvSpPr/>
            <p:nvPr/>
          </p:nvSpPr>
          <p:spPr>
            <a:xfrm>
              <a:off x="4865370" y="8684526"/>
              <a:ext cx="1036955" cy="562610"/>
            </a:xfrm>
            <a:custGeom>
              <a:avLst/>
              <a:gdLst/>
              <a:ahLst/>
              <a:cxnLst/>
              <a:rect l="l" t="t" r="r" b="b"/>
              <a:pathLst>
                <a:path w="1036954" h="562609">
                  <a:moveTo>
                    <a:pt x="943178" y="0"/>
                  </a:moveTo>
                  <a:lnTo>
                    <a:pt x="93599" y="0"/>
                  </a:lnTo>
                  <a:lnTo>
                    <a:pt x="57103" y="7410"/>
                  </a:lnTo>
                  <a:lnTo>
                    <a:pt x="27358" y="27600"/>
                  </a:lnTo>
                  <a:lnTo>
                    <a:pt x="7334" y="57510"/>
                  </a:lnTo>
                  <a:lnTo>
                    <a:pt x="0" y="94081"/>
                  </a:lnTo>
                  <a:lnTo>
                    <a:pt x="0" y="468464"/>
                  </a:lnTo>
                  <a:lnTo>
                    <a:pt x="7334" y="504960"/>
                  </a:lnTo>
                  <a:lnTo>
                    <a:pt x="27358" y="534704"/>
                  </a:lnTo>
                  <a:lnTo>
                    <a:pt x="57103" y="554729"/>
                  </a:lnTo>
                  <a:lnTo>
                    <a:pt x="93599" y="562063"/>
                  </a:lnTo>
                  <a:lnTo>
                    <a:pt x="943178" y="562063"/>
                  </a:lnTo>
                  <a:lnTo>
                    <a:pt x="979666" y="554729"/>
                  </a:lnTo>
                  <a:lnTo>
                    <a:pt x="1009407" y="534704"/>
                  </a:lnTo>
                  <a:lnTo>
                    <a:pt x="1029430" y="504960"/>
                  </a:lnTo>
                  <a:lnTo>
                    <a:pt x="1036764" y="468464"/>
                  </a:lnTo>
                  <a:lnTo>
                    <a:pt x="1036764" y="94081"/>
                  </a:lnTo>
                  <a:lnTo>
                    <a:pt x="1029430" y="57510"/>
                  </a:lnTo>
                  <a:lnTo>
                    <a:pt x="1009407" y="27600"/>
                  </a:lnTo>
                  <a:lnTo>
                    <a:pt x="979666" y="7410"/>
                  </a:lnTo>
                  <a:lnTo>
                    <a:pt x="94317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5370" y="8684526"/>
              <a:ext cx="1037590" cy="562610"/>
            </a:xfrm>
            <a:custGeom>
              <a:avLst/>
              <a:gdLst/>
              <a:ahLst/>
              <a:cxnLst/>
              <a:rect l="l" t="t" r="r" b="b"/>
              <a:pathLst>
                <a:path w="1037589" h="562609">
                  <a:moveTo>
                    <a:pt x="85092" y="561218"/>
                  </a:moveTo>
                  <a:lnTo>
                    <a:pt x="88798" y="562063"/>
                  </a:lnTo>
                  <a:lnTo>
                    <a:pt x="947966" y="562063"/>
                  </a:lnTo>
                  <a:lnTo>
                    <a:pt x="952766" y="561581"/>
                  </a:lnTo>
                  <a:lnTo>
                    <a:pt x="88798" y="561581"/>
                  </a:lnTo>
                  <a:lnTo>
                    <a:pt x="85092" y="561218"/>
                  </a:lnTo>
                  <a:close/>
                </a:path>
                <a:path w="1037589" h="562609">
                  <a:moveTo>
                    <a:pt x="975482" y="555240"/>
                  </a:moveTo>
                  <a:lnTo>
                    <a:pt x="947966" y="561581"/>
                  </a:lnTo>
                  <a:lnTo>
                    <a:pt x="952766" y="561581"/>
                  </a:lnTo>
                  <a:lnTo>
                    <a:pt x="975482" y="555240"/>
                  </a:lnTo>
                  <a:close/>
                </a:path>
                <a:path w="1037589" h="562609">
                  <a:moveTo>
                    <a:pt x="81169" y="560323"/>
                  </a:moveTo>
                  <a:lnTo>
                    <a:pt x="83997" y="561111"/>
                  </a:lnTo>
                  <a:lnTo>
                    <a:pt x="85092" y="561218"/>
                  </a:lnTo>
                  <a:lnTo>
                    <a:pt x="81169" y="560323"/>
                  </a:lnTo>
                  <a:close/>
                </a:path>
                <a:path w="1037589" h="562609">
                  <a:moveTo>
                    <a:pt x="53411" y="552591"/>
                  </a:moveTo>
                  <a:lnTo>
                    <a:pt x="56598" y="554718"/>
                  </a:lnTo>
                  <a:lnTo>
                    <a:pt x="81169" y="560323"/>
                  </a:lnTo>
                  <a:lnTo>
                    <a:pt x="53411" y="552591"/>
                  </a:lnTo>
                  <a:close/>
                </a:path>
                <a:path w="1037589" h="562609">
                  <a:moveTo>
                    <a:pt x="981079" y="553678"/>
                  </a:moveTo>
                  <a:lnTo>
                    <a:pt x="975482" y="555240"/>
                  </a:lnTo>
                  <a:lnTo>
                    <a:pt x="980451" y="554095"/>
                  </a:lnTo>
                  <a:lnTo>
                    <a:pt x="981079" y="553678"/>
                  </a:lnTo>
                  <a:close/>
                </a:path>
                <a:path w="1037589" h="562609">
                  <a:moveTo>
                    <a:pt x="1001309" y="540230"/>
                  </a:moveTo>
                  <a:lnTo>
                    <a:pt x="981079" y="553678"/>
                  </a:lnTo>
                  <a:lnTo>
                    <a:pt x="984556" y="552707"/>
                  </a:lnTo>
                  <a:lnTo>
                    <a:pt x="1001309" y="540230"/>
                  </a:lnTo>
                  <a:close/>
                </a:path>
                <a:path w="1037589" h="562609">
                  <a:moveTo>
                    <a:pt x="47048" y="548345"/>
                  </a:moveTo>
                  <a:lnTo>
                    <a:pt x="52358" y="552298"/>
                  </a:lnTo>
                  <a:lnTo>
                    <a:pt x="53411" y="552591"/>
                  </a:lnTo>
                  <a:lnTo>
                    <a:pt x="47048" y="548345"/>
                  </a:lnTo>
                  <a:close/>
                </a:path>
                <a:path w="1037589" h="562609">
                  <a:moveTo>
                    <a:pt x="26779" y="533257"/>
                  </a:moveTo>
                  <a:lnTo>
                    <a:pt x="29090" y="536362"/>
                  </a:lnTo>
                  <a:lnTo>
                    <a:pt x="47048" y="548345"/>
                  </a:lnTo>
                  <a:lnTo>
                    <a:pt x="26779" y="533257"/>
                  </a:lnTo>
                  <a:close/>
                </a:path>
                <a:path w="1037589" h="562609">
                  <a:moveTo>
                    <a:pt x="1008202" y="535096"/>
                  </a:moveTo>
                  <a:lnTo>
                    <a:pt x="1001309" y="540230"/>
                  </a:lnTo>
                  <a:lnTo>
                    <a:pt x="1007398" y="536182"/>
                  </a:lnTo>
                  <a:lnTo>
                    <a:pt x="1008202" y="535096"/>
                  </a:lnTo>
                  <a:close/>
                </a:path>
                <a:path w="1037589" h="562609">
                  <a:moveTo>
                    <a:pt x="1022969" y="515146"/>
                  </a:moveTo>
                  <a:lnTo>
                    <a:pt x="1008202" y="535096"/>
                  </a:lnTo>
                  <a:lnTo>
                    <a:pt x="1011086" y="532949"/>
                  </a:lnTo>
                  <a:lnTo>
                    <a:pt x="1022969" y="515146"/>
                  </a:lnTo>
                  <a:close/>
                </a:path>
                <a:path w="1037589" h="562609">
                  <a:moveTo>
                    <a:pt x="23057" y="528257"/>
                  </a:moveTo>
                  <a:lnTo>
                    <a:pt x="26004" y="532680"/>
                  </a:lnTo>
                  <a:lnTo>
                    <a:pt x="26779" y="533257"/>
                  </a:lnTo>
                  <a:lnTo>
                    <a:pt x="23057" y="528257"/>
                  </a:lnTo>
                  <a:close/>
                </a:path>
                <a:path w="1037589" h="562609">
                  <a:moveTo>
                    <a:pt x="8322" y="506148"/>
                  </a:moveTo>
                  <a:lnTo>
                    <a:pt x="9358" y="509857"/>
                  </a:lnTo>
                  <a:lnTo>
                    <a:pt x="23057" y="528257"/>
                  </a:lnTo>
                  <a:lnTo>
                    <a:pt x="8322" y="506148"/>
                  </a:lnTo>
                  <a:close/>
                </a:path>
                <a:path w="1037589" h="562609">
                  <a:moveTo>
                    <a:pt x="1027010" y="509092"/>
                  </a:moveTo>
                  <a:lnTo>
                    <a:pt x="1022969" y="515146"/>
                  </a:lnTo>
                  <a:lnTo>
                    <a:pt x="1026711" y="510090"/>
                  </a:lnTo>
                  <a:lnTo>
                    <a:pt x="1027010" y="509092"/>
                  </a:lnTo>
                  <a:close/>
                </a:path>
                <a:path w="1037589" h="562609">
                  <a:moveTo>
                    <a:pt x="1033714" y="486687"/>
                  </a:moveTo>
                  <a:lnTo>
                    <a:pt x="1027010" y="509092"/>
                  </a:lnTo>
                  <a:lnTo>
                    <a:pt x="1029456" y="505427"/>
                  </a:lnTo>
                  <a:lnTo>
                    <a:pt x="1033714" y="486687"/>
                  </a:lnTo>
                  <a:close/>
                </a:path>
                <a:path w="1037589" h="562609">
                  <a:moveTo>
                    <a:pt x="6357" y="499109"/>
                  </a:moveTo>
                  <a:lnTo>
                    <a:pt x="7768" y="505316"/>
                  </a:lnTo>
                  <a:lnTo>
                    <a:pt x="8322" y="506148"/>
                  </a:lnTo>
                  <a:lnTo>
                    <a:pt x="6357" y="499109"/>
                  </a:lnTo>
                  <a:close/>
                </a:path>
                <a:path w="1037589" h="562609">
                  <a:moveTo>
                    <a:pt x="947966" y="0"/>
                  </a:moveTo>
                  <a:lnTo>
                    <a:pt x="88798" y="0"/>
                  </a:lnTo>
                  <a:lnTo>
                    <a:pt x="79197" y="965"/>
                  </a:lnTo>
                  <a:lnTo>
                    <a:pt x="32411" y="22789"/>
                  </a:lnTo>
                  <a:lnTo>
                    <a:pt x="7402" y="56507"/>
                  </a:lnTo>
                  <a:lnTo>
                    <a:pt x="0" y="94081"/>
                  </a:lnTo>
                  <a:lnTo>
                    <a:pt x="0" y="473265"/>
                  </a:lnTo>
                  <a:lnTo>
                    <a:pt x="482" y="478066"/>
                  </a:lnTo>
                  <a:lnTo>
                    <a:pt x="6357" y="499109"/>
                  </a:lnTo>
                  <a:lnTo>
                    <a:pt x="482" y="473265"/>
                  </a:lnTo>
                  <a:lnTo>
                    <a:pt x="482" y="94081"/>
                  </a:lnTo>
                  <a:lnTo>
                    <a:pt x="22642" y="33281"/>
                  </a:lnTo>
                  <a:lnTo>
                    <a:pt x="79197" y="1447"/>
                  </a:lnTo>
                  <a:lnTo>
                    <a:pt x="88798" y="482"/>
                  </a:lnTo>
                  <a:lnTo>
                    <a:pt x="952766" y="482"/>
                  </a:lnTo>
                  <a:lnTo>
                    <a:pt x="947966" y="0"/>
                  </a:lnTo>
                  <a:close/>
                </a:path>
                <a:path w="1037589" h="562609">
                  <a:moveTo>
                    <a:pt x="1036294" y="475333"/>
                  </a:moveTo>
                  <a:lnTo>
                    <a:pt x="1033714" y="486687"/>
                  </a:lnTo>
                  <a:lnTo>
                    <a:pt x="1036294" y="478066"/>
                  </a:lnTo>
                  <a:lnTo>
                    <a:pt x="1036294" y="475333"/>
                  </a:lnTo>
                  <a:close/>
                </a:path>
                <a:path w="1037589" h="562609">
                  <a:moveTo>
                    <a:pt x="1036371" y="89377"/>
                  </a:moveTo>
                  <a:lnTo>
                    <a:pt x="1036764" y="94081"/>
                  </a:lnTo>
                  <a:lnTo>
                    <a:pt x="1036764" y="468464"/>
                  </a:lnTo>
                  <a:lnTo>
                    <a:pt x="1036294" y="473265"/>
                  </a:lnTo>
                  <a:lnTo>
                    <a:pt x="1036294" y="475333"/>
                  </a:lnTo>
                  <a:lnTo>
                    <a:pt x="1036764" y="473265"/>
                  </a:lnTo>
                  <a:lnTo>
                    <a:pt x="1037247" y="468464"/>
                  </a:lnTo>
                  <a:lnTo>
                    <a:pt x="1037247" y="94081"/>
                  </a:lnTo>
                  <a:lnTo>
                    <a:pt x="1036371" y="89377"/>
                  </a:lnTo>
                  <a:close/>
                </a:path>
                <a:path w="1037589" h="562609">
                  <a:moveTo>
                    <a:pt x="1031877" y="65242"/>
                  </a:moveTo>
                  <a:lnTo>
                    <a:pt x="1036371" y="89377"/>
                  </a:lnTo>
                  <a:lnTo>
                    <a:pt x="1035684" y="81160"/>
                  </a:lnTo>
                  <a:lnTo>
                    <a:pt x="1033171" y="68881"/>
                  </a:lnTo>
                  <a:lnTo>
                    <a:pt x="1031877" y="65242"/>
                  </a:lnTo>
                  <a:close/>
                </a:path>
                <a:path w="1037589" h="562609">
                  <a:moveTo>
                    <a:pt x="1029204" y="57727"/>
                  </a:moveTo>
                  <a:lnTo>
                    <a:pt x="1031877" y="65242"/>
                  </a:lnTo>
                  <a:lnTo>
                    <a:pt x="1031065" y="60881"/>
                  </a:lnTo>
                  <a:lnTo>
                    <a:pt x="1029204" y="57727"/>
                  </a:lnTo>
                  <a:close/>
                </a:path>
                <a:path w="1037589" h="562609">
                  <a:moveTo>
                    <a:pt x="1017032" y="37095"/>
                  </a:moveTo>
                  <a:lnTo>
                    <a:pt x="1029204" y="57727"/>
                  </a:lnTo>
                  <a:lnTo>
                    <a:pt x="1028976" y="57084"/>
                  </a:lnTo>
                  <a:lnTo>
                    <a:pt x="1022845" y="45605"/>
                  </a:lnTo>
                  <a:lnTo>
                    <a:pt x="1020445" y="41757"/>
                  </a:lnTo>
                  <a:lnTo>
                    <a:pt x="1017032" y="37095"/>
                  </a:lnTo>
                  <a:close/>
                </a:path>
                <a:path w="1037589" h="562609">
                  <a:moveTo>
                    <a:pt x="1010514" y="29572"/>
                  </a:moveTo>
                  <a:lnTo>
                    <a:pt x="1015174" y="34556"/>
                  </a:lnTo>
                  <a:lnTo>
                    <a:pt x="1017032" y="37095"/>
                  </a:lnTo>
                  <a:lnTo>
                    <a:pt x="1014561" y="32907"/>
                  </a:lnTo>
                  <a:lnTo>
                    <a:pt x="1010514" y="29572"/>
                  </a:lnTo>
                  <a:close/>
                </a:path>
                <a:path w="1037589" h="562609">
                  <a:moveTo>
                    <a:pt x="991377" y="13804"/>
                  </a:moveTo>
                  <a:lnTo>
                    <a:pt x="1010514" y="29572"/>
                  </a:lnTo>
                  <a:lnTo>
                    <a:pt x="1004621" y="23268"/>
                  </a:lnTo>
                  <a:lnTo>
                    <a:pt x="991460" y="13844"/>
                  </a:lnTo>
                  <a:close/>
                </a:path>
                <a:path w="1037589" h="562609">
                  <a:moveTo>
                    <a:pt x="984649" y="10534"/>
                  </a:moveTo>
                  <a:lnTo>
                    <a:pt x="991377" y="13804"/>
                  </a:lnTo>
                  <a:lnTo>
                    <a:pt x="989480" y="12241"/>
                  </a:lnTo>
                  <a:lnTo>
                    <a:pt x="984649" y="10534"/>
                  </a:lnTo>
                  <a:close/>
                </a:path>
                <a:path w="1037589" h="562609">
                  <a:moveTo>
                    <a:pt x="961185" y="2243"/>
                  </a:moveTo>
                  <a:lnTo>
                    <a:pt x="984649" y="10534"/>
                  </a:lnTo>
                  <a:lnTo>
                    <a:pt x="976837" y="6737"/>
                  </a:lnTo>
                  <a:lnTo>
                    <a:pt x="961898" y="2400"/>
                  </a:lnTo>
                  <a:lnTo>
                    <a:pt x="961185" y="2243"/>
                  </a:lnTo>
                  <a:close/>
                </a:path>
                <a:path w="1037589" h="562609">
                  <a:moveTo>
                    <a:pt x="952766" y="482"/>
                  </a:moveTo>
                  <a:lnTo>
                    <a:pt x="947966" y="482"/>
                  </a:lnTo>
                  <a:lnTo>
                    <a:pt x="957567" y="1447"/>
                  </a:lnTo>
                  <a:lnTo>
                    <a:pt x="961185" y="2243"/>
                  </a:lnTo>
                  <a:lnTo>
                    <a:pt x="957567" y="965"/>
                  </a:lnTo>
                  <a:lnTo>
                    <a:pt x="952766" y="4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86159" y="8768305"/>
            <a:ext cx="607695" cy="383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ts val="1490"/>
              </a:lnSpc>
              <a:spcBef>
                <a:spcPts val="105"/>
              </a:spcBef>
            </a:pPr>
            <a:r>
              <a:rPr sz="1250" b="1" spc="-5" dirty="0">
                <a:latin typeface="Arial"/>
                <a:cs typeface="Arial"/>
              </a:rPr>
              <a:t>Storage</a:t>
            </a:r>
            <a:endParaRPr sz="1250">
              <a:latin typeface="Arial"/>
              <a:cs typeface="Arial"/>
            </a:endParaRPr>
          </a:p>
          <a:p>
            <a:pPr marR="5715" algn="ctr">
              <a:lnSpc>
                <a:spcPts val="1310"/>
              </a:lnSpc>
            </a:pPr>
            <a:r>
              <a:rPr sz="1100" b="1" spc="15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09417" y="8049031"/>
            <a:ext cx="1656080" cy="356870"/>
          </a:xfrm>
          <a:custGeom>
            <a:avLst/>
            <a:gdLst/>
            <a:ahLst/>
            <a:cxnLst/>
            <a:rect l="l" t="t" r="r" b="b"/>
            <a:pathLst>
              <a:path w="1656079" h="356870">
                <a:moveTo>
                  <a:pt x="800" y="28308"/>
                </a:moveTo>
                <a:lnTo>
                  <a:pt x="482" y="28308"/>
                </a:lnTo>
                <a:lnTo>
                  <a:pt x="482" y="28511"/>
                </a:lnTo>
                <a:lnTo>
                  <a:pt x="800" y="28308"/>
                </a:lnTo>
                <a:close/>
              </a:path>
              <a:path w="1656079" h="356870">
                <a:moveTo>
                  <a:pt x="1655953" y="328307"/>
                </a:moveTo>
                <a:lnTo>
                  <a:pt x="1655470" y="328028"/>
                </a:lnTo>
                <a:lnTo>
                  <a:pt x="1655470" y="327825"/>
                </a:lnTo>
                <a:lnTo>
                  <a:pt x="1655140" y="327825"/>
                </a:lnTo>
                <a:lnTo>
                  <a:pt x="1607477" y="299504"/>
                </a:lnTo>
                <a:lnTo>
                  <a:pt x="1606994" y="299504"/>
                </a:lnTo>
                <a:lnTo>
                  <a:pt x="1606994" y="299986"/>
                </a:lnTo>
                <a:lnTo>
                  <a:pt x="1606511" y="299986"/>
                </a:lnTo>
                <a:lnTo>
                  <a:pt x="1606994" y="300469"/>
                </a:lnTo>
                <a:lnTo>
                  <a:pt x="1654149" y="327825"/>
                </a:lnTo>
                <a:lnTo>
                  <a:pt x="0" y="327825"/>
                </a:lnTo>
                <a:lnTo>
                  <a:pt x="0" y="328790"/>
                </a:lnTo>
                <a:lnTo>
                  <a:pt x="1653311" y="328790"/>
                </a:lnTo>
                <a:lnTo>
                  <a:pt x="1606994" y="355663"/>
                </a:lnTo>
                <a:lnTo>
                  <a:pt x="1606511" y="356146"/>
                </a:lnTo>
                <a:lnTo>
                  <a:pt x="1606994" y="356146"/>
                </a:lnTo>
                <a:lnTo>
                  <a:pt x="1606994" y="356628"/>
                </a:lnTo>
                <a:lnTo>
                  <a:pt x="1607477" y="356628"/>
                </a:lnTo>
                <a:lnTo>
                  <a:pt x="1655140" y="328790"/>
                </a:lnTo>
                <a:lnTo>
                  <a:pt x="1655470" y="328790"/>
                </a:lnTo>
                <a:lnTo>
                  <a:pt x="1655470" y="328599"/>
                </a:lnTo>
                <a:lnTo>
                  <a:pt x="1655953" y="328307"/>
                </a:lnTo>
                <a:close/>
              </a:path>
              <a:path w="1656079" h="356870">
                <a:moveTo>
                  <a:pt x="1655953" y="28308"/>
                </a:moveTo>
                <a:lnTo>
                  <a:pt x="1790" y="28308"/>
                </a:lnTo>
                <a:lnTo>
                  <a:pt x="48958" y="952"/>
                </a:lnTo>
                <a:lnTo>
                  <a:pt x="49441" y="952"/>
                </a:lnTo>
                <a:lnTo>
                  <a:pt x="49441" y="469"/>
                </a:lnTo>
                <a:lnTo>
                  <a:pt x="48958" y="0"/>
                </a:lnTo>
                <a:lnTo>
                  <a:pt x="48475" y="0"/>
                </a:lnTo>
                <a:lnTo>
                  <a:pt x="482" y="28511"/>
                </a:lnTo>
                <a:lnTo>
                  <a:pt x="0" y="28790"/>
                </a:lnTo>
                <a:lnTo>
                  <a:pt x="482" y="29083"/>
                </a:lnTo>
                <a:lnTo>
                  <a:pt x="482" y="29273"/>
                </a:lnTo>
                <a:lnTo>
                  <a:pt x="800" y="29273"/>
                </a:lnTo>
                <a:lnTo>
                  <a:pt x="48475" y="57111"/>
                </a:lnTo>
                <a:lnTo>
                  <a:pt x="48958" y="57111"/>
                </a:lnTo>
                <a:lnTo>
                  <a:pt x="49441" y="56629"/>
                </a:lnTo>
                <a:lnTo>
                  <a:pt x="49441" y="56159"/>
                </a:lnTo>
                <a:lnTo>
                  <a:pt x="48958" y="56159"/>
                </a:lnTo>
                <a:lnTo>
                  <a:pt x="2616" y="29273"/>
                </a:lnTo>
                <a:lnTo>
                  <a:pt x="1655953" y="29273"/>
                </a:lnTo>
                <a:lnTo>
                  <a:pt x="1655953" y="2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09730" y="7882735"/>
            <a:ext cx="861694" cy="513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Load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Arial"/>
                <a:cs typeface="Arial"/>
              </a:rPr>
              <a:t>Save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Results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59975" y="9283065"/>
            <a:ext cx="1786255" cy="116205"/>
          </a:xfrm>
          <a:custGeom>
            <a:avLst/>
            <a:gdLst/>
            <a:ahLst/>
            <a:cxnLst/>
            <a:rect l="l" t="t" r="r" b="b"/>
            <a:pathLst>
              <a:path w="1786254" h="116204">
                <a:moveTo>
                  <a:pt x="893254" y="112318"/>
                </a:moveTo>
                <a:lnTo>
                  <a:pt x="892771" y="115201"/>
                </a:lnTo>
                <a:lnTo>
                  <a:pt x="892771" y="115671"/>
                </a:lnTo>
                <a:lnTo>
                  <a:pt x="893254" y="115671"/>
                </a:lnTo>
                <a:lnTo>
                  <a:pt x="893254" y="112318"/>
                </a:lnTo>
                <a:close/>
              </a:path>
              <a:path w="1786254" h="116204">
                <a:moveTo>
                  <a:pt x="893254" y="112318"/>
                </a:moveTo>
                <a:lnTo>
                  <a:pt x="892771" y="112318"/>
                </a:lnTo>
                <a:lnTo>
                  <a:pt x="892771" y="115201"/>
                </a:lnTo>
                <a:lnTo>
                  <a:pt x="893254" y="112318"/>
                </a:lnTo>
                <a:close/>
              </a:path>
              <a:path w="1786254" h="116204">
                <a:moveTo>
                  <a:pt x="918559" y="85905"/>
                </a:moveTo>
                <a:lnTo>
                  <a:pt x="896137" y="104152"/>
                </a:lnTo>
                <a:lnTo>
                  <a:pt x="894689" y="107035"/>
                </a:lnTo>
                <a:lnTo>
                  <a:pt x="893737" y="109918"/>
                </a:lnTo>
                <a:lnTo>
                  <a:pt x="893254" y="112318"/>
                </a:lnTo>
                <a:lnTo>
                  <a:pt x="893254" y="115201"/>
                </a:lnTo>
                <a:lnTo>
                  <a:pt x="893737" y="112318"/>
                </a:lnTo>
                <a:lnTo>
                  <a:pt x="894219" y="109918"/>
                </a:lnTo>
                <a:lnTo>
                  <a:pt x="895172" y="107035"/>
                </a:lnTo>
                <a:lnTo>
                  <a:pt x="918559" y="85905"/>
                </a:lnTo>
                <a:close/>
              </a:path>
              <a:path w="1786254" h="116204">
                <a:moveTo>
                  <a:pt x="892289" y="109918"/>
                </a:moveTo>
                <a:lnTo>
                  <a:pt x="891819" y="109918"/>
                </a:lnTo>
                <a:lnTo>
                  <a:pt x="892771" y="112801"/>
                </a:lnTo>
                <a:lnTo>
                  <a:pt x="892771" y="112318"/>
                </a:lnTo>
                <a:lnTo>
                  <a:pt x="893254" y="112318"/>
                </a:lnTo>
                <a:lnTo>
                  <a:pt x="892289" y="109918"/>
                </a:lnTo>
                <a:close/>
              </a:path>
              <a:path w="1786254" h="116204">
                <a:moveTo>
                  <a:pt x="893817" y="112318"/>
                </a:moveTo>
                <a:lnTo>
                  <a:pt x="893737" y="112801"/>
                </a:lnTo>
                <a:lnTo>
                  <a:pt x="893817" y="112318"/>
                </a:lnTo>
                <a:close/>
              </a:path>
              <a:path w="1786254" h="116204">
                <a:moveTo>
                  <a:pt x="99934" y="53163"/>
                </a:moveTo>
                <a:lnTo>
                  <a:pt x="114481" y="55906"/>
                </a:lnTo>
                <a:lnTo>
                  <a:pt x="149275" y="58077"/>
                </a:lnTo>
                <a:lnTo>
                  <a:pt x="758380" y="58077"/>
                </a:lnTo>
                <a:lnTo>
                  <a:pt x="789156" y="61099"/>
                </a:lnTo>
                <a:lnTo>
                  <a:pt x="828214" y="69721"/>
                </a:lnTo>
                <a:lnTo>
                  <a:pt x="865115" y="84160"/>
                </a:lnTo>
                <a:lnTo>
                  <a:pt x="892289" y="109918"/>
                </a:lnTo>
                <a:lnTo>
                  <a:pt x="891336" y="107035"/>
                </a:lnTo>
                <a:lnTo>
                  <a:pt x="861605" y="81799"/>
                </a:lnTo>
                <a:lnTo>
                  <a:pt x="818036" y="66442"/>
                </a:lnTo>
                <a:lnTo>
                  <a:pt x="768787" y="58224"/>
                </a:lnTo>
                <a:lnTo>
                  <a:pt x="744461" y="57594"/>
                </a:lnTo>
                <a:lnTo>
                  <a:pt x="149275" y="57594"/>
                </a:lnTo>
                <a:lnTo>
                  <a:pt x="135356" y="57111"/>
                </a:lnTo>
                <a:lnTo>
                  <a:pt x="121437" y="56159"/>
                </a:lnTo>
                <a:lnTo>
                  <a:pt x="99934" y="53163"/>
                </a:lnTo>
                <a:close/>
              </a:path>
              <a:path w="1786254" h="116204">
                <a:moveTo>
                  <a:pt x="919489" y="85148"/>
                </a:moveTo>
                <a:lnTo>
                  <a:pt x="919322" y="85216"/>
                </a:lnTo>
                <a:lnTo>
                  <a:pt x="918559" y="85905"/>
                </a:lnTo>
                <a:lnTo>
                  <a:pt x="919489" y="85148"/>
                </a:lnTo>
                <a:close/>
              </a:path>
              <a:path w="1786254" h="116204">
                <a:moveTo>
                  <a:pt x="1785061" y="5283"/>
                </a:moveTo>
                <a:lnTo>
                  <a:pt x="1755131" y="32500"/>
                </a:lnTo>
                <a:lnTo>
                  <a:pt x="1714222" y="47328"/>
                </a:lnTo>
                <a:lnTo>
                  <a:pt x="1671057" y="55528"/>
                </a:lnTo>
                <a:lnTo>
                  <a:pt x="1637233" y="57594"/>
                </a:lnTo>
                <a:lnTo>
                  <a:pt x="1028128" y="57594"/>
                </a:lnTo>
                <a:lnTo>
                  <a:pt x="996374" y="60740"/>
                </a:lnTo>
                <a:lnTo>
                  <a:pt x="957913" y="69176"/>
                </a:lnTo>
                <a:lnTo>
                  <a:pt x="921561" y="83462"/>
                </a:lnTo>
                <a:lnTo>
                  <a:pt x="919489" y="85148"/>
                </a:lnTo>
                <a:lnTo>
                  <a:pt x="956735" y="70078"/>
                </a:lnTo>
                <a:lnTo>
                  <a:pt x="996606" y="61179"/>
                </a:lnTo>
                <a:lnTo>
                  <a:pt x="1028128" y="58077"/>
                </a:lnTo>
                <a:lnTo>
                  <a:pt x="1637233" y="58077"/>
                </a:lnTo>
                <a:lnTo>
                  <a:pt x="1671754" y="55904"/>
                </a:lnTo>
                <a:lnTo>
                  <a:pt x="1714433" y="47839"/>
                </a:lnTo>
                <a:lnTo>
                  <a:pt x="1754869" y="33132"/>
                </a:lnTo>
                <a:lnTo>
                  <a:pt x="1782660" y="11036"/>
                </a:lnTo>
                <a:lnTo>
                  <a:pt x="1784108" y="8153"/>
                </a:lnTo>
                <a:lnTo>
                  <a:pt x="1785061" y="5283"/>
                </a:lnTo>
                <a:close/>
              </a:path>
              <a:path w="1786254" h="116204">
                <a:moveTo>
                  <a:pt x="88083" y="50928"/>
                </a:moveTo>
                <a:lnTo>
                  <a:pt x="92877" y="52180"/>
                </a:lnTo>
                <a:lnTo>
                  <a:pt x="99934" y="53163"/>
                </a:lnTo>
                <a:lnTo>
                  <a:pt x="88083" y="50928"/>
                </a:lnTo>
                <a:close/>
              </a:path>
              <a:path w="1786254" h="116204">
                <a:moveTo>
                  <a:pt x="60542" y="43740"/>
                </a:moveTo>
                <a:lnTo>
                  <a:pt x="71924" y="47882"/>
                </a:lnTo>
                <a:lnTo>
                  <a:pt x="88083" y="50928"/>
                </a:lnTo>
                <a:lnTo>
                  <a:pt x="60542" y="43740"/>
                </a:lnTo>
                <a:close/>
              </a:path>
              <a:path w="1786254" h="116204">
                <a:moveTo>
                  <a:pt x="50047" y="39920"/>
                </a:moveTo>
                <a:lnTo>
                  <a:pt x="55641" y="42460"/>
                </a:lnTo>
                <a:lnTo>
                  <a:pt x="60542" y="43740"/>
                </a:lnTo>
                <a:lnTo>
                  <a:pt x="50047" y="39920"/>
                </a:lnTo>
                <a:close/>
              </a:path>
              <a:path w="1786254" h="116204">
                <a:moveTo>
                  <a:pt x="26545" y="29250"/>
                </a:moveTo>
                <a:lnTo>
                  <a:pt x="31566" y="33195"/>
                </a:lnTo>
                <a:lnTo>
                  <a:pt x="50047" y="39920"/>
                </a:lnTo>
                <a:lnTo>
                  <a:pt x="26545" y="29250"/>
                </a:lnTo>
                <a:close/>
              </a:path>
              <a:path w="1786254" h="116204">
                <a:moveTo>
                  <a:pt x="15539" y="20602"/>
                </a:moveTo>
                <a:lnTo>
                  <a:pt x="21307" y="26871"/>
                </a:lnTo>
                <a:lnTo>
                  <a:pt x="26545" y="29250"/>
                </a:lnTo>
                <a:lnTo>
                  <a:pt x="15539" y="20602"/>
                </a:lnTo>
                <a:close/>
              </a:path>
              <a:path w="1786254" h="116204">
                <a:moveTo>
                  <a:pt x="482" y="0"/>
                </a:moveTo>
                <a:lnTo>
                  <a:pt x="0" y="0"/>
                </a:lnTo>
                <a:lnTo>
                  <a:pt x="482" y="2882"/>
                </a:lnTo>
                <a:lnTo>
                  <a:pt x="965" y="5283"/>
                </a:lnTo>
                <a:lnTo>
                  <a:pt x="1917" y="8153"/>
                </a:lnTo>
                <a:lnTo>
                  <a:pt x="3365" y="11036"/>
                </a:lnTo>
                <a:lnTo>
                  <a:pt x="15539" y="20602"/>
                </a:lnTo>
                <a:lnTo>
                  <a:pt x="1447" y="5283"/>
                </a:lnTo>
                <a:lnTo>
                  <a:pt x="965" y="2882"/>
                </a:lnTo>
                <a:lnTo>
                  <a:pt x="482" y="0"/>
                </a:lnTo>
                <a:close/>
              </a:path>
              <a:path w="1786254" h="116204">
                <a:moveTo>
                  <a:pt x="1786026" y="0"/>
                </a:moveTo>
                <a:lnTo>
                  <a:pt x="1785543" y="0"/>
                </a:lnTo>
                <a:lnTo>
                  <a:pt x="1785543" y="2882"/>
                </a:lnTo>
                <a:lnTo>
                  <a:pt x="1784591" y="5283"/>
                </a:lnTo>
                <a:lnTo>
                  <a:pt x="1785061" y="5283"/>
                </a:lnTo>
                <a:lnTo>
                  <a:pt x="1786026" y="2882"/>
                </a:lnTo>
                <a:lnTo>
                  <a:pt x="178602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10851" y="9392284"/>
            <a:ext cx="114935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Risk </a:t>
            </a:r>
            <a:r>
              <a:rPr sz="1100" spc="10" dirty="0">
                <a:latin typeface="Arial"/>
                <a:cs typeface="Arial"/>
              </a:rPr>
              <a:t>of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bottleneck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08934" y="8748369"/>
            <a:ext cx="1656714" cy="356870"/>
          </a:xfrm>
          <a:custGeom>
            <a:avLst/>
            <a:gdLst/>
            <a:ahLst/>
            <a:cxnLst/>
            <a:rect l="l" t="t" r="r" b="b"/>
            <a:pathLst>
              <a:path w="1656714" h="356870">
                <a:moveTo>
                  <a:pt x="1654644" y="327837"/>
                </a:moveTo>
                <a:lnTo>
                  <a:pt x="1653794" y="327342"/>
                </a:lnTo>
                <a:lnTo>
                  <a:pt x="0" y="327342"/>
                </a:lnTo>
                <a:lnTo>
                  <a:pt x="0" y="328307"/>
                </a:lnTo>
                <a:lnTo>
                  <a:pt x="1653832" y="328307"/>
                </a:lnTo>
                <a:lnTo>
                  <a:pt x="1654644" y="327837"/>
                </a:lnTo>
                <a:close/>
              </a:path>
              <a:path w="1656714" h="356870">
                <a:moveTo>
                  <a:pt x="1656435" y="327825"/>
                </a:moveTo>
                <a:lnTo>
                  <a:pt x="1655597" y="327342"/>
                </a:lnTo>
                <a:lnTo>
                  <a:pt x="1607959" y="299504"/>
                </a:lnTo>
                <a:lnTo>
                  <a:pt x="1606994" y="299504"/>
                </a:lnTo>
                <a:lnTo>
                  <a:pt x="1606994" y="299986"/>
                </a:lnTo>
                <a:lnTo>
                  <a:pt x="1607477" y="300469"/>
                </a:lnTo>
                <a:lnTo>
                  <a:pt x="1653794" y="327342"/>
                </a:lnTo>
                <a:lnTo>
                  <a:pt x="1654644" y="327825"/>
                </a:lnTo>
                <a:lnTo>
                  <a:pt x="1655470" y="327342"/>
                </a:lnTo>
                <a:lnTo>
                  <a:pt x="1654644" y="327837"/>
                </a:lnTo>
                <a:lnTo>
                  <a:pt x="1607477" y="355663"/>
                </a:lnTo>
                <a:lnTo>
                  <a:pt x="1606994" y="355663"/>
                </a:lnTo>
                <a:lnTo>
                  <a:pt x="1606994" y="356146"/>
                </a:lnTo>
                <a:lnTo>
                  <a:pt x="1607477" y="356628"/>
                </a:lnTo>
                <a:lnTo>
                  <a:pt x="1607959" y="356146"/>
                </a:lnTo>
                <a:lnTo>
                  <a:pt x="1655597" y="328307"/>
                </a:lnTo>
                <a:lnTo>
                  <a:pt x="1656435" y="327825"/>
                </a:lnTo>
                <a:close/>
              </a:path>
              <a:path w="1656714" h="356870">
                <a:moveTo>
                  <a:pt x="1656435" y="27838"/>
                </a:moveTo>
                <a:lnTo>
                  <a:pt x="3086" y="27838"/>
                </a:lnTo>
                <a:lnTo>
                  <a:pt x="49441" y="952"/>
                </a:lnTo>
                <a:lnTo>
                  <a:pt x="49441" y="0"/>
                </a:lnTo>
                <a:lnTo>
                  <a:pt x="48958" y="0"/>
                </a:lnTo>
                <a:lnTo>
                  <a:pt x="0" y="28308"/>
                </a:lnTo>
                <a:lnTo>
                  <a:pt x="838" y="28803"/>
                </a:lnTo>
                <a:lnTo>
                  <a:pt x="48958" y="56629"/>
                </a:lnTo>
                <a:lnTo>
                  <a:pt x="48958" y="57111"/>
                </a:lnTo>
                <a:lnTo>
                  <a:pt x="49441" y="56629"/>
                </a:lnTo>
                <a:lnTo>
                  <a:pt x="49441" y="56159"/>
                </a:lnTo>
                <a:lnTo>
                  <a:pt x="3073" y="28803"/>
                </a:lnTo>
                <a:lnTo>
                  <a:pt x="1656435" y="28803"/>
                </a:lnTo>
                <a:lnTo>
                  <a:pt x="1656435" y="27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54843" y="8582073"/>
            <a:ext cx="6775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Load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9240" y="8896457"/>
            <a:ext cx="86169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Save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Results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35" name="object 35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869" y="535788"/>
            <a:ext cx="20828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Code </a:t>
            </a:r>
            <a:r>
              <a:rPr spc="-5" dirty="0"/>
              <a:t>to</a:t>
            </a:r>
            <a:r>
              <a:rPr spc="-80" dirty="0"/>
              <a:t> </a:t>
            </a:r>
            <a:r>
              <a:rPr spc="-1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9882" y="1250008"/>
            <a:ext cx="5162550" cy="10617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159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5" dirty="0">
                <a:latin typeface="Arial"/>
                <a:cs typeface="Arial"/>
              </a:rPr>
              <a:t>co-locates processors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-6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storage</a:t>
            </a:r>
            <a:endParaRPr sz="1850">
              <a:latin typeface="Arial"/>
              <a:cs typeface="Arial"/>
            </a:endParaRPr>
          </a:p>
          <a:p>
            <a:pPr marL="4673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600" spc="15" dirty="0">
                <a:latin typeface="Times New Roman"/>
                <a:cs typeface="Times New Roman"/>
              </a:rPr>
              <a:t>Code </a:t>
            </a:r>
            <a:r>
              <a:rPr sz="1600" spc="10" dirty="0">
                <a:latin typeface="Times New Roman"/>
                <a:cs typeface="Times New Roman"/>
              </a:rPr>
              <a:t>is </a:t>
            </a:r>
            <a:r>
              <a:rPr sz="1600" spc="15" dirty="0">
                <a:latin typeface="Times New Roman"/>
                <a:cs typeface="Times New Roman"/>
              </a:rPr>
              <a:t>moved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(size is tiny, </a:t>
            </a:r>
            <a:r>
              <a:rPr sz="1600" spc="15" dirty="0">
                <a:latin typeface="Times New Roman"/>
                <a:cs typeface="Times New Roman"/>
              </a:rPr>
              <a:t>usually </a:t>
            </a:r>
            <a:r>
              <a:rPr sz="1600" spc="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KBs)</a:t>
            </a:r>
            <a:endParaRPr sz="1600">
              <a:latin typeface="Times New Roman"/>
              <a:cs typeface="Times New Roman"/>
            </a:endParaRPr>
          </a:p>
          <a:p>
            <a:pPr marL="467359" marR="323850" lvl="1" indent="-180340">
              <a:lnSpc>
                <a:spcPts val="1770"/>
              </a:lnSpc>
              <a:spcBef>
                <a:spcPts val="33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600" spc="15" dirty="0">
                <a:latin typeface="Times New Roman"/>
                <a:cs typeface="Times New Roman"/>
              </a:rPr>
              <a:t>Processors execute code and access underlying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local  </a:t>
            </a:r>
            <a:r>
              <a:rPr sz="1600" spc="15" dirty="0">
                <a:latin typeface="Times New Roman"/>
                <a:cs typeface="Times New Roman"/>
              </a:rPr>
              <a:t>storage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53601" y="2325395"/>
            <a:ext cx="1728470" cy="909955"/>
            <a:chOff x="2653601" y="2325395"/>
            <a:chExt cx="1728470" cy="909955"/>
          </a:xfrm>
        </p:grpSpPr>
        <p:sp>
          <p:nvSpPr>
            <p:cNvPr id="6" name="object 6"/>
            <p:cNvSpPr/>
            <p:nvPr/>
          </p:nvSpPr>
          <p:spPr>
            <a:xfrm>
              <a:off x="2653601" y="2325878"/>
              <a:ext cx="1728470" cy="909319"/>
            </a:xfrm>
            <a:custGeom>
              <a:avLst/>
              <a:gdLst/>
              <a:ahLst/>
              <a:cxnLst/>
              <a:rect l="l" t="t" r="r" b="b"/>
              <a:pathLst>
                <a:path w="1728470" h="909319">
                  <a:moveTo>
                    <a:pt x="1576755" y="0"/>
                  </a:moveTo>
                  <a:lnTo>
                    <a:pt x="151676" y="0"/>
                  </a:lnTo>
                  <a:lnTo>
                    <a:pt x="103831" y="7710"/>
                  </a:lnTo>
                  <a:lnTo>
                    <a:pt x="62207" y="29198"/>
                  </a:lnTo>
                  <a:lnTo>
                    <a:pt x="29337" y="61999"/>
                  </a:lnTo>
                  <a:lnTo>
                    <a:pt x="7756" y="103646"/>
                  </a:lnTo>
                  <a:lnTo>
                    <a:pt x="0" y="151676"/>
                  </a:lnTo>
                  <a:lnTo>
                    <a:pt x="0" y="757415"/>
                  </a:lnTo>
                  <a:lnTo>
                    <a:pt x="7756" y="805444"/>
                  </a:lnTo>
                  <a:lnTo>
                    <a:pt x="29337" y="847092"/>
                  </a:lnTo>
                  <a:lnTo>
                    <a:pt x="62207" y="879892"/>
                  </a:lnTo>
                  <a:lnTo>
                    <a:pt x="103831" y="901380"/>
                  </a:lnTo>
                  <a:lnTo>
                    <a:pt x="151676" y="909091"/>
                  </a:lnTo>
                  <a:lnTo>
                    <a:pt x="1576755" y="909091"/>
                  </a:lnTo>
                  <a:lnTo>
                    <a:pt x="1624549" y="901380"/>
                  </a:lnTo>
                  <a:lnTo>
                    <a:pt x="1666054" y="879892"/>
                  </a:lnTo>
                  <a:lnTo>
                    <a:pt x="1698781" y="847092"/>
                  </a:lnTo>
                  <a:lnTo>
                    <a:pt x="1720242" y="805444"/>
                  </a:lnTo>
                  <a:lnTo>
                    <a:pt x="1727949" y="757415"/>
                  </a:lnTo>
                  <a:lnTo>
                    <a:pt x="1727949" y="151676"/>
                  </a:lnTo>
                  <a:lnTo>
                    <a:pt x="1720242" y="103646"/>
                  </a:lnTo>
                  <a:lnTo>
                    <a:pt x="1698781" y="61999"/>
                  </a:lnTo>
                  <a:lnTo>
                    <a:pt x="1666054" y="29198"/>
                  </a:lnTo>
                  <a:lnTo>
                    <a:pt x="1624549" y="7710"/>
                  </a:lnTo>
                  <a:lnTo>
                    <a:pt x="15767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3601" y="2325395"/>
              <a:ext cx="1728470" cy="909955"/>
            </a:xfrm>
            <a:custGeom>
              <a:avLst/>
              <a:gdLst/>
              <a:ahLst/>
              <a:cxnLst/>
              <a:rect l="l" t="t" r="r" b="b"/>
              <a:pathLst>
                <a:path w="1728470" h="909955">
                  <a:moveTo>
                    <a:pt x="9969" y="810272"/>
                  </a:moveTo>
                  <a:lnTo>
                    <a:pt x="7378" y="799795"/>
                  </a:lnTo>
                  <a:lnTo>
                    <a:pt x="9245" y="808901"/>
                  </a:lnTo>
                  <a:lnTo>
                    <a:pt x="9969" y="810272"/>
                  </a:lnTo>
                  <a:close/>
                </a:path>
                <a:path w="1728470" h="909955">
                  <a:moveTo>
                    <a:pt x="24599" y="838212"/>
                  </a:moveTo>
                  <a:lnTo>
                    <a:pt x="9969" y="810272"/>
                  </a:lnTo>
                  <a:lnTo>
                    <a:pt x="11303" y="815721"/>
                  </a:lnTo>
                  <a:lnTo>
                    <a:pt x="24599" y="838212"/>
                  </a:lnTo>
                  <a:close/>
                </a:path>
                <a:path w="1728470" h="909955">
                  <a:moveTo>
                    <a:pt x="30264" y="847788"/>
                  </a:moveTo>
                  <a:lnTo>
                    <a:pt x="24599" y="838212"/>
                  </a:lnTo>
                  <a:lnTo>
                    <a:pt x="28841" y="846289"/>
                  </a:lnTo>
                  <a:lnTo>
                    <a:pt x="30264" y="847788"/>
                  </a:lnTo>
                  <a:close/>
                </a:path>
                <a:path w="1728470" h="909955">
                  <a:moveTo>
                    <a:pt x="50368" y="868895"/>
                  </a:moveTo>
                  <a:lnTo>
                    <a:pt x="30264" y="847788"/>
                  </a:lnTo>
                  <a:lnTo>
                    <a:pt x="32981" y="852385"/>
                  </a:lnTo>
                  <a:lnTo>
                    <a:pt x="50368" y="868895"/>
                  </a:lnTo>
                  <a:close/>
                </a:path>
                <a:path w="1728470" h="909955">
                  <a:moveTo>
                    <a:pt x="59626" y="877697"/>
                  </a:moveTo>
                  <a:lnTo>
                    <a:pt x="50368" y="868895"/>
                  </a:lnTo>
                  <a:lnTo>
                    <a:pt x="57632" y="876515"/>
                  </a:lnTo>
                  <a:lnTo>
                    <a:pt x="59626" y="877697"/>
                  </a:lnTo>
                  <a:close/>
                </a:path>
                <a:path w="1728470" h="909955">
                  <a:moveTo>
                    <a:pt x="87591" y="894105"/>
                  </a:moveTo>
                  <a:lnTo>
                    <a:pt x="59626" y="877697"/>
                  </a:lnTo>
                  <a:lnTo>
                    <a:pt x="63779" y="881634"/>
                  </a:lnTo>
                  <a:lnTo>
                    <a:pt x="87591" y="894105"/>
                  </a:lnTo>
                  <a:close/>
                </a:path>
                <a:path w="1728470" h="909955">
                  <a:moveTo>
                    <a:pt x="95491" y="898245"/>
                  </a:moveTo>
                  <a:lnTo>
                    <a:pt x="87591" y="894105"/>
                  </a:lnTo>
                  <a:lnTo>
                    <a:pt x="93992" y="897864"/>
                  </a:lnTo>
                  <a:lnTo>
                    <a:pt x="95491" y="898245"/>
                  </a:lnTo>
                  <a:close/>
                </a:path>
                <a:path w="1728470" h="909955">
                  <a:moveTo>
                    <a:pt x="127977" y="906500"/>
                  </a:moveTo>
                  <a:lnTo>
                    <a:pt x="95491" y="898245"/>
                  </a:lnTo>
                  <a:lnTo>
                    <a:pt x="101511" y="901395"/>
                  </a:lnTo>
                  <a:lnTo>
                    <a:pt x="127977" y="906500"/>
                  </a:lnTo>
                  <a:close/>
                </a:path>
                <a:path w="1728470" h="909955">
                  <a:moveTo>
                    <a:pt x="140258" y="908862"/>
                  </a:moveTo>
                  <a:lnTo>
                    <a:pt x="127977" y="906500"/>
                  </a:lnTo>
                  <a:lnTo>
                    <a:pt x="136321" y="908608"/>
                  </a:lnTo>
                  <a:lnTo>
                    <a:pt x="140258" y="908862"/>
                  </a:lnTo>
                  <a:close/>
                </a:path>
                <a:path w="1728470" h="909955">
                  <a:moveTo>
                    <a:pt x="1222032" y="48475"/>
                  </a:moveTo>
                  <a:lnTo>
                    <a:pt x="1221562" y="48475"/>
                  </a:lnTo>
                  <a:lnTo>
                    <a:pt x="1221562" y="307555"/>
                  </a:lnTo>
                  <a:lnTo>
                    <a:pt x="300469" y="307555"/>
                  </a:lnTo>
                  <a:lnTo>
                    <a:pt x="300469" y="48475"/>
                  </a:lnTo>
                  <a:lnTo>
                    <a:pt x="299986" y="48475"/>
                  </a:lnTo>
                  <a:lnTo>
                    <a:pt x="299986" y="307555"/>
                  </a:lnTo>
                  <a:lnTo>
                    <a:pt x="300024" y="308825"/>
                  </a:lnTo>
                  <a:lnTo>
                    <a:pt x="1222032" y="308825"/>
                  </a:lnTo>
                  <a:lnTo>
                    <a:pt x="1222032" y="308152"/>
                  </a:lnTo>
                  <a:lnTo>
                    <a:pt x="1222032" y="307555"/>
                  </a:lnTo>
                  <a:lnTo>
                    <a:pt x="1222032" y="48475"/>
                  </a:lnTo>
                  <a:close/>
                </a:path>
                <a:path w="1728470" h="909955">
                  <a:moveTo>
                    <a:pt x="1604352" y="3327"/>
                  </a:moveTo>
                  <a:lnTo>
                    <a:pt x="1599793" y="1917"/>
                  </a:lnTo>
                  <a:lnTo>
                    <a:pt x="1592110" y="965"/>
                  </a:lnTo>
                  <a:lnTo>
                    <a:pt x="1584426" y="482"/>
                  </a:lnTo>
                  <a:lnTo>
                    <a:pt x="1576755" y="0"/>
                  </a:lnTo>
                  <a:lnTo>
                    <a:pt x="151676" y="0"/>
                  </a:lnTo>
                  <a:lnTo>
                    <a:pt x="136321" y="965"/>
                  </a:lnTo>
                  <a:lnTo>
                    <a:pt x="97536" y="10185"/>
                  </a:lnTo>
                  <a:lnTo>
                    <a:pt x="57200" y="33312"/>
                  </a:lnTo>
                  <a:lnTo>
                    <a:pt x="30238" y="60960"/>
                  </a:lnTo>
                  <a:lnTo>
                    <a:pt x="7747" y="104140"/>
                  </a:lnTo>
                  <a:lnTo>
                    <a:pt x="0" y="152158"/>
                  </a:lnTo>
                  <a:lnTo>
                    <a:pt x="0" y="766064"/>
                  </a:lnTo>
                  <a:lnTo>
                    <a:pt x="965" y="773734"/>
                  </a:lnTo>
                  <a:lnTo>
                    <a:pt x="7378" y="799795"/>
                  </a:lnTo>
                  <a:lnTo>
                    <a:pt x="482" y="766064"/>
                  </a:lnTo>
                  <a:lnTo>
                    <a:pt x="482" y="152158"/>
                  </a:lnTo>
                  <a:lnTo>
                    <a:pt x="6654" y="108991"/>
                  </a:lnTo>
                  <a:lnTo>
                    <a:pt x="24282" y="70497"/>
                  </a:lnTo>
                  <a:lnTo>
                    <a:pt x="51625" y="38608"/>
                  </a:lnTo>
                  <a:lnTo>
                    <a:pt x="86982" y="15265"/>
                  </a:lnTo>
                  <a:lnTo>
                    <a:pt x="128638" y="2400"/>
                  </a:lnTo>
                  <a:lnTo>
                    <a:pt x="151676" y="482"/>
                  </a:lnTo>
                  <a:lnTo>
                    <a:pt x="1576755" y="482"/>
                  </a:lnTo>
                  <a:lnTo>
                    <a:pt x="1592110" y="1447"/>
                  </a:lnTo>
                  <a:lnTo>
                    <a:pt x="1599793" y="2400"/>
                  </a:lnTo>
                  <a:lnTo>
                    <a:pt x="1604352" y="3327"/>
                  </a:lnTo>
                  <a:close/>
                </a:path>
                <a:path w="1728470" h="909955">
                  <a:moveTo>
                    <a:pt x="1619364" y="902246"/>
                  </a:moveTo>
                  <a:lnTo>
                    <a:pt x="1584426" y="909091"/>
                  </a:lnTo>
                  <a:lnTo>
                    <a:pt x="143992" y="909091"/>
                  </a:lnTo>
                  <a:lnTo>
                    <a:pt x="140258" y="908862"/>
                  </a:lnTo>
                  <a:lnTo>
                    <a:pt x="143992" y="909574"/>
                  </a:lnTo>
                  <a:lnTo>
                    <a:pt x="1584426" y="909574"/>
                  </a:lnTo>
                  <a:lnTo>
                    <a:pt x="1592110" y="909091"/>
                  </a:lnTo>
                  <a:lnTo>
                    <a:pt x="1619364" y="902246"/>
                  </a:lnTo>
                  <a:close/>
                </a:path>
                <a:path w="1728470" h="909955">
                  <a:moveTo>
                    <a:pt x="1628495" y="899947"/>
                  </a:moveTo>
                  <a:lnTo>
                    <a:pt x="1619364" y="902246"/>
                  </a:lnTo>
                  <a:lnTo>
                    <a:pt x="1626946" y="900760"/>
                  </a:lnTo>
                  <a:lnTo>
                    <a:pt x="1628495" y="899947"/>
                  </a:lnTo>
                  <a:close/>
                </a:path>
                <a:path w="1728470" h="909955">
                  <a:moveTo>
                    <a:pt x="1633778" y="12357"/>
                  </a:moveTo>
                  <a:lnTo>
                    <a:pt x="1629321" y="10274"/>
                  </a:lnTo>
                  <a:lnTo>
                    <a:pt x="1606994" y="3848"/>
                  </a:lnTo>
                  <a:lnTo>
                    <a:pt x="1604352" y="3327"/>
                  </a:lnTo>
                  <a:lnTo>
                    <a:pt x="1633778" y="12357"/>
                  </a:lnTo>
                  <a:close/>
                </a:path>
                <a:path w="1728470" h="909955">
                  <a:moveTo>
                    <a:pt x="1648066" y="19037"/>
                  </a:moveTo>
                  <a:lnTo>
                    <a:pt x="1641563" y="14744"/>
                  </a:lnTo>
                  <a:lnTo>
                    <a:pt x="1633778" y="12357"/>
                  </a:lnTo>
                  <a:lnTo>
                    <a:pt x="1648066" y="19037"/>
                  </a:lnTo>
                  <a:close/>
                </a:path>
                <a:path w="1728470" h="909955">
                  <a:moveTo>
                    <a:pt x="1658594" y="884262"/>
                  </a:moveTo>
                  <a:lnTo>
                    <a:pt x="1628495" y="899947"/>
                  </a:lnTo>
                  <a:lnTo>
                    <a:pt x="1634502" y="898436"/>
                  </a:lnTo>
                  <a:lnTo>
                    <a:pt x="1658594" y="884262"/>
                  </a:lnTo>
                  <a:close/>
                </a:path>
                <a:path w="1728470" h="909955">
                  <a:moveTo>
                    <a:pt x="1665617" y="880122"/>
                  </a:moveTo>
                  <a:lnTo>
                    <a:pt x="1658594" y="884262"/>
                  </a:lnTo>
                  <a:lnTo>
                    <a:pt x="1664500" y="881176"/>
                  </a:lnTo>
                  <a:lnTo>
                    <a:pt x="1665617" y="880122"/>
                  </a:lnTo>
                  <a:close/>
                </a:path>
                <a:path w="1728470" h="909955">
                  <a:moveTo>
                    <a:pt x="1673390" y="35775"/>
                  </a:moveTo>
                  <a:lnTo>
                    <a:pt x="1671828" y="34264"/>
                  </a:lnTo>
                  <a:lnTo>
                    <a:pt x="1651508" y="20650"/>
                  </a:lnTo>
                  <a:lnTo>
                    <a:pt x="1648066" y="19037"/>
                  </a:lnTo>
                  <a:lnTo>
                    <a:pt x="1673390" y="35775"/>
                  </a:lnTo>
                  <a:close/>
                </a:path>
                <a:path w="1728470" h="909955">
                  <a:moveTo>
                    <a:pt x="1682457" y="44513"/>
                  </a:moveTo>
                  <a:lnTo>
                    <a:pt x="1677047" y="38188"/>
                  </a:lnTo>
                  <a:lnTo>
                    <a:pt x="1673390" y="35775"/>
                  </a:lnTo>
                  <a:lnTo>
                    <a:pt x="1682457" y="44513"/>
                  </a:lnTo>
                  <a:close/>
                </a:path>
                <a:path w="1728470" h="909955">
                  <a:moveTo>
                    <a:pt x="1689341" y="857643"/>
                  </a:moveTo>
                  <a:lnTo>
                    <a:pt x="1665617" y="880122"/>
                  </a:lnTo>
                  <a:lnTo>
                    <a:pt x="1671015" y="876947"/>
                  </a:lnTo>
                  <a:lnTo>
                    <a:pt x="1689341" y="857643"/>
                  </a:lnTo>
                  <a:close/>
                </a:path>
                <a:path w="1728470" h="909955">
                  <a:moveTo>
                    <a:pt x="1695996" y="850633"/>
                  </a:moveTo>
                  <a:lnTo>
                    <a:pt x="1689341" y="857643"/>
                  </a:lnTo>
                  <a:lnTo>
                    <a:pt x="1695056" y="852233"/>
                  </a:lnTo>
                  <a:lnTo>
                    <a:pt x="1695996" y="850633"/>
                  </a:lnTo>
                  <a:close/>
                </a:path>
                <a:path w="1728470" h="909955">
                  <a:moveTo>
                    <a:pt x="1699895" y="64871"/>
                  </a:moveTo>
                  <a:lnTo>
                    <a:pt x="1697710" y="61442"/>
                  </a:lnTo>
                  <a:lnTo>
                    <a:pt x="1693392" y="55676"/>
                  </a:lnTo>
                  <a:lnTo>
                    <a:pt x="1688592" y="50406"/>
                  </a:lnTo>
                  <a:lnTo>
                    <a:pt x="1682457" y="44513"/>
                  </a:lnTo>
                  <a:lnTo>
                    <a:pt x="1699895" y="64871"/>
                  </a:lnTo>
                  <a:close/>
                </a:path>
                <a:path w="1728470" h="909955">
                  <a:moveTo>
                    <a:pt x="1707413" y="76619"/>
                  </a:moveTo>
                  <a:lnTo>
                    <a:pt x="1704505" y="70256"/>
                  </a:lnTo>
                  <a:lnTo>
                    <a:pt x="1699895" y="64871"/>
                  </a:lnTo>
                  <a:lnTo>
                    <a:pt x="1707413" y="76619"/>
                  </a:lnTo>
                  <a:close/>
                </a:path>
                <a:path w="1728470" h="909955">
                  <a:moveTo>
                    <a:pt x="1711769" y="823899"/>
                  </a:moveTo>
                  <a:lnTo>
                    <a:pt x="1695996" y="850633"/>
                  </a:lnTo>
                  <a:lnTo>
                    <a:pt x="1699945" y="846480"/>
                  </a:lnTo>
                  <a:lnTo>
                    <a:pt x="1711769" y="823899"/>
                  </a:lnTo>
                  <a:close/>
                </a:path>
                <a:path w="1728470" h="909955">
                  <a:moveTo>
                    <a:pt x="1717040" y="813841"/>
                  </a:moveTo>
                  <a:lnTo>
                    <a:pt x="1711769" y="823899"/>
                  </a:lnTo>
                  <a:lnTo>
                    <a:pt x="1716570" y="815784"/>
                  </a:lnTo>
                  <a:lnTo>
                    <a:pt x="1717040" y="813841"/>
                  </a:lnTo>
                  <a:close/>
                </a:path>
                <a:path w="1728470" h="909955">
                  <a:moveTo>
                    <a:pt x="1720507" y="105206"/>
                  </a:moveTo>
                  <a:lnTo>
                    <a:pt x="1720291" y="104305"/>
                  </a:lnTo>
                  <a:lnTo>
                    <a:pt x="1710817" y="81927"/>
                  </a:lnTo>
                  <a:lnTo>
                    <a:pt x="1707413" y="76619"/>
                  </a:lnTo>
                  <a:lnTo>
                    <a:pt x="1720507" y="105206"/>
                  </a:lnTo>
                  <a:close/>
                </a:path>
                <a:path w="1728470" h="909955">
                  <a:moveTo>
                    <a:pt x="1723364" y="116954"/>
                  </a:moveTo>
                  <a:lnTo>
                    <a:pt x="1722208" y="108915"/>
                  </a:lnTo>
                  <a:lnTo>
                    <a:pt x="1720507" y="105206"/>
                  </a:lnTo>
                  <a:lnTo>
                    <a:pt x="1723364" y="116954"/>
                  </a:lnTo>
                  <a:close/>
                </a:path>
                <a:path w="1728470" h="909955">
                  <a:moveTo>
                    <a:pt x="1726247" y="776693"/>
                  </a:moveTo>
                  <a:lnTo>
                    <a:pt x="1717040" y="813841"/>
                  </a:lnTo>
                  <a:lnTo>
                    <a:pt x="1719643" y="808901"/>
                  </a:lnTo>
                  <a:lnTo>
                    <a:pt x="1726247" y="776693"/>
                  </a:lnTo>
                  <a:close/>
                </a:path>
                <a:path w="1728470" h="909955">
                  <a:moveTo>
                    <a:pt x="1727174" y="772160"/>
                  </a:moveTo>
                  <a:lnTo>
                    <a:pt x="1726247" y="776693"/>
                  </a:lnTo>
                  <a:lnTo>
                    <a:pt x="1726984" y="773734"/>
                  </a:lnTo>
                  <a:lnTo>
                    <a:pt x="1727174" y="772160"/>
                  </a:lnTo>
                  <a:close/>
                </a:path>
                <a:path w="1728470" h="909955">
                  <a:moveTo>
                    <a:pt x="1727352" y="144716"/>
                  </a:moveTo>
                  <a:lnTo>
                    <a:pt x="1726031" y="127939"/>
                  </a:lnTo>
                  <a:lnTo>
                    <a:pt x="1723364" y="116954"/>
                  </a:lnTo>
                  <a:lnTo>
                    <a:pt x="1727352" y="144716"/>
                  </a:lnTo>
                  <a:close/>
                </a:path>
                <a:path w="1728470" h="909955">
                  <a:moveTo>
                    <a:pt x="1728431" y="152158"/>
                  </a:moveTo>
                  <a:lnTo>
                    <a:pt x="1727352" y="144716"/>
                  </a:lnTo>
                  <a:lnTo>
                    <a:pt x="1727949" y="152158"/>
                  </a:lnTo>
                  <a:lnTo>
                    <a:pt x="1727949" y="766064"/>
                  </a:lnTo>
                  <a:lnTo>
                    <a:pt x="1727174" y="772160"/>
                  </a:lnTo>
                  <a:lnTo>
                    <a:pt x="1728431" y="766064"/>
                  </a:lnTo>
                  <a:lnTo>
                    <a:pt x="1728431" y="1521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54070" y="2373871"/>
            <a:ext cx="922019" cy="2597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4191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330"/>
              </a:spcBef>
            </a:pPr>
            <a:r>
              <a:rPr sz="1100" spc="15" dirty="0">
                <a:latin typeface="Arial"/>
                <a:cs typeface="Arial"/>
              </a:rPr>
              <a:t>Processor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11182" y="2838500"/>
            <a:ext cx="692150" cy="303530"/>
            <a:chOff x="3011182" y="2838500"/>
            <a:chExt cx="692150" cy="303530"/>
          </a:xfrm>
        </p:grpSpPr>
        <p:sp>
          <p:nvSpPr>
            <p:cNvPr id="10" name="object 10"/>
            <p:cNvSpPr/>
            <p:nvPr/>
          </p:nvSpPr>
          <p:spPr>
            <a:xfrm>
              <a:off x="3011665" y="2838500"/>
              <a:ext cx="691515" cy="302895"/>
            </a:xfrm>
            <a:custGeom>
              <a:avLst/>
              <a:gdLst/>
              <a:ahLst/>
              <a:cxnLst/>
              <a:rect l="l" t="t" r="r" b="b"/>
              <a:pathLst>
                <a:path w="691514" h="302894">
                  <a:moveTo>
                    <a:pt x="691184" y="37922"/>
                  </a:moveTo>
                  <a:lnTo>
                    <a:pt x="655662" y="21386"/>
                  </a:lnTo>
                  <a:lnTo>
                    <a:pt x="614553" y="14338"/>
                  </a:lnTo>
                  <a:lnTo>
                    <a:pt x="560793" y="8432"/>
                  </a:lnTo>
                  <a:lnTo>
                    <a:pt x="496595" y="3911"/>
                  </a:lnTo>
                  <a:lnTo>
                    <a:pt x="424129" y="1028"/>
                  </a:lnTo>
                  <a:lnTo>
                    <a:pt x="345592" y="0"/>
                  </a:lnTo>
                  <a:lnTo>
                    <a:pt x="267042" y="1028"/>
                  </a:lnTo>
                  <a:lnTo>
                    <a:pt x="194576" y="3911"/>
                  </a:lnTo>
                  <a:lnTo>
                    <a:pt x="130378" y="8432"/>
                  </a:lnTo>
                  <a:lnTo>
                    <a:pt x="76619" y="14338"/>
                  </a:lnTo>
                  <a:lnTo>
                    <a:pt x="35509" y="21386"/>
                  </a:lnTo>
                  <a:lnTo>
                    <a:pt x="0" y="37922"/>
                  </a:lnTo>
                  <a:lnTo>
                    <a:pt x="0" y="265430"/>
                  </a:lnTo>
                  <a:lnTo>
                    <a:pt x="35509" y="281889"/>
                  </a:lnTo>
                  <a:lnTo>
                    <a:pt x="76619" y="288836"/>
                  </a:lnTo>
                  <a:lnTo>
                    <a:pt x="130378" y="294640"/>
                  </a:lnTo>
                  <a:lnTo>
                    <a:pt x="194576" y="299059"/>
                  </a:lnTo>
                  <a:lnTo>
                    <a:pt x="267042" y="301879"/>
                  </a:lnTo>
                  <a:lnTo>
                    <a:pt x="345592" y="302869"/>
                  </a:lnTo>
                  <a:lnTo>
                    <a:pt x="424129" y="301879"/>
                  </a:lnTo>
                  <a:lnTo>
                    <a:pt x="496595" y="299059"/>
                  </a:lnTo>
                  <a:lnTo>
                    <a:pt x="560793" y="294640"/>
                  </a:lnTo>
                  <a:lnTo>
                    <a:pt x="614553" y="288836"/>
                  </a:lnTo>
                  <a:lnTo>
                    <a:pt x="655662" y="281889"/>
                  </a:lnTo>
                  <a:lnTo>
                    <a:pt x="691184" y="265430"/>
                  </a:lnTo>
                  <a:lnTo>
                    <a:pt x="691184" y="3792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1182" y="2838500"/>
              <a:ext cx="692150" cy="303530"/>
            </a:xfrm>
            <a:custGeom>
              <a:avLst/>
              <a:gdLst/>
              <a:ahLst/>
              <a:cxnLst/>
              <a:rect l="l" t="t" r="r" b="b"/>
              <a:pathLst>
                <a:path w="692150" h="303530">
                  <a:moveTo>
                    <a:pt x="3365" y="42722"/>
                  </a:moveTo>
                  <a:lnTo>
                    <a:pt x="1447" y="40792"/>
                  </a:lnTo>
                  <a:lnTo>
                    <a:pt x="1930" y="41757"/>
                  </a:lnTo>
                  <a:lnTo>
                    <a:pt x="3365" y="42722"/>
                  </a:lnTo>
                  <a:close/>
                </a:path>
                <a:path w="692150" h="303530">
                  <a:moveTo>
                    <a:pt x="11531" y="28803"/>
                  </a:moveTo>
                  <a:lnTo>
                    <a:pt x="4330" y="32156"/>
                  </a:lnTo>
                  <a:lnTo>
                    <a:pt x="3365" y="33121"/>
                  </a:lnTo>
                  <a:lnTo>
                    <a:pt x="1930" y="34074"/>
                  </a:lnTo>
                  <a:lnTo>
                    <a:pt x="1447" y="35039"/>
                  </a:lnTo>
                  <a:lnTo>
                    <a:pt x="2400" y="34074"/>
                  </a:lnTo>
                  <a:lnTo>
                    <a:pt x="3365" y="33604"/>
                  </a:lnTo>
                  <a:lnTo>
                    <a:pt x="7683" y="30721"/>
                  </a:lnTo>
                  <a:lnTo>
                    <a:pt x="11531" y="28803"/>
                  </a:lnTo>
                  <a:close/>
                </a:path>
                <a:path w="692150" h="303530">
                  <a:moveTo>
                    <a:pt x="688784" y="42722"/>
                  </a:moveTo>
                  <a:lnTo>
                    <a:pt x="682701" y="45999"/>
                  </a:lnTo>
                  <a:lnTo>
                    <a:pt x="676998" y="48552"/>
                  </a:lnTo>
                  <a:lnTo>
                    <a:pt x="671055" y="50584"/>
                  </a:lnTo>
                  <a:lnTo>
                    <a:pt x="660463" y="53276"/>
                  </a:lnTo>
                  <a:lnTo>
                    <a:pt x="657110" y="54241"/>
                  </a:lnTo>
                  <a:lnTo>
                    <a:pt x="582612" y="64922"/>
                  </a:lnTo>
                  <a:lnTo>
                    <a:pt x="532358" y="69557"/>
                  </a:lnTo>
                  <a:lnTo>
                    <a:pt x="481584" y="72720"/>
                  </a:lnTo>
                  <a:lnTo>
                    <a:pt x="430530" y="74587"/>
                  </a:lnTo>
                  <a:lnTo>
                    <a:pt x="379412" y="75387"/>
                  </a:lnTo>
                  <a:lnTo>
                    <a:pt x="328460" y="75323"/>
                  </a:lnTo>
                  <a:lnTo>
                    <a:pt x="228003" y="73431"/>
                  </a:lnTo>
                  <a:lnTo>
                    <a:pt x="212636" y="72478"/>
                  </a:lnTo>
                  <a:lnTo>
                    <a:pt x="197281" y="71996"/>
                  </a:lnTo>
                  <a:lnTo>
                    <a:pt x="99326" y="64274"/>
                  </a:lnTo>
                  <a:lnTo>
                    <a:pt x="46596" y="56616"/>
                  </a:lnTo>
                  <a:lnTo>
                    <a:pt x="4800" y="43675"/>
                  </a:lnTo>
                  <a:lnTo>
                    <a:pt x="3365" y="42722"/>
                  </a:lnTo>
                  <a:lnTo>
                    <a:pt x="4330" y="43675"/>
                  </a:lnTo>
                  <a:lnTo>
                    <a:pt x="42240" y="56146"/>
                  </a:lnTo>
                  <a:lnTo>
                    <a:pt x="80162" y="62395"/>
                  </a:lnTo>
                  <a:lnTo>
                    <a:pt x="91198" y="63360"/>
                  </a:lnTo>
                  <a:lnTo>
                    <a:pt x="102717" y="64795"/>
                  </a:lnTo>
                  <a:lnTo>
                    <a:pt x="158877" y="69977"/>
                  </a:lnTo>
                  <a:lnTo>
                    <a:pt x="215353" y="73291"/>
                  </a:lnTo>
                  <a:lnTo>
                    <a:pt x="271907" y="75133"/>
                  </a:lnTo>
                  <a:lnTo>
                    <a:pt x="328320" y="75831"/>
                  </a:lnTo>
                  <a:lnTo>
                    <a:pt x="397916" y="75831"/>
                  </a:lnTo>
                  <a:lnTo>
                    <a:pt x="451726" y="74295"/>
                  </a:lnTo>
                  <a:lnTo>
                    <a:pt x="505117" y="71767"/>
                  </a:lnTo>
                  <a:lnTo>
                    <a:pt x="558431" y="67919"/>
                  </a:lnTo>
                  <a:lnTo>
                    <a:pt x="611987" y="62395"/>
                  </a:lnTo>
                  <a:lnTo>
                    <a:pt x="632142" y="59042"/>
                  </a:lnTo>
                  <a:lnTo>
                    <a:pt x="646518" y="56616"/>
                  </a:lnTo>
                  <a:lnTo>
                    <a:pt x="660755" y="53848"/>
                  </a:lnTo>
                  <a:lnTo>
                    <a:pt x="674700" y="49834"/>
                  </a:lnTo>
                  <a:lnTo>
                    <a:pt x="687819" y="43675"/>
                  </a:lnTo>
                  <a:lnTo>
                    <a:pt x="688784" y="42722"/>
                  </a:lnTo>
                  <a:close/>
                </a:path>
                <a:path w="692150" h="303530">
                  <a:moveTo>
                    <a:pt x="691184" y="39839"/>
                  </a:moveTo>
                  <a:lnTo>
                    <a:pt x="690219" y="40792"/>
                  </a:lnTo>
                  <a:lnTo>
                    <a:pt x="689749" y="41757"/>
                  </a:lnTo>
                  <a:lnTo>
                    <a:pt x="688784" y="42722"/>
                  </a:lnTo>
                  <a:lnTo>
                    <a:pt x="690219" y="41757"/>
                  </a:lnTo>
                  <a:lnTo>
                    <a:pt x="691184" y="39839"/>
                  </a:lnTo>
                  <a:close/>
                </a:path>
                <a:path w="692150" h="303530">
                  <a:moveTo>
                    <a:pt x="691667" y="36004"/>
                  </a:moveTo>
                  <a:lnTo>
                    <a:pt x="691184" y="36004"/>
                  </a:lnTo>
                  <a:lnTo>
                    <a:pt x="690219" y="34074"/>
                  </a:lnTo>
                  <a:lnTo>
                    <a:pt x="688784" y="33121"/>
                  </a:lnTo>
                  <a:lnTo>
                    <a:pt x="687819" y="32156"/>
                  </a:lnTo>
                  <a:lnTo>
                    <a:pt x="682713" y="29857"/>
                  </a:lnTo>
                  <a:lnTo>
                    <a:pt x="682586" y="29806"/>
                  </a:lnTo>
                  <a:lnTo>
                    <a:pt x="680618" y="28803"/>
                  </a:lnTo>
                  <a:lnTo>
                    <a:pt x="678624" y="28003"/>
                  </a:lnTo>
                  <a:lnTo>
                    <a:pt x="679373" y="28359"/>
                  </a:lnTo>
                  <a:lnTo>
                    <a:pt x="678586" y="28003"/>
                  </a:lnTo>
                  <a:lnTo>
                    <a:pt x="637857" y="17780"/>
                  </a:lnTo>
                  <a:lnTo>
                    <a:pt x="582549" y="10617"/>
                  </a:lnTo>
                  <a:lnTo>
                    <a:pt x="582307" y="10591"/>
                  </a:lnTo>
                  <a:lnTo>
                    <a:pt x="580402" y="10312"/>
                  </a:lnTo>
                  <a:lnTo>
                    <a:pt x="576173" y="9969"/>
                  </a:lnTo>
                  <a:lnTo>
                    <a:pt x="575703" y="9918"/>
                  </a:lnTo>
                  <a:lnTo>
                    <a:pt x="546392" y="6921"/>
                  </a:lnTo>
                  <a:lnTo>
                    <a:pt x="491223" y="3314"/>
                  </a:lnTo>
                  <a:lnTo>
                    <a:pt x="435952" y="1168"/>
                  </a:lnTo>
                  <a:lnTo>
                    <a:pt x="381114" y="0"/>
                  </a:lnTo>
                  <a:lnTo>
                    <a:pt x="346075" y="0"/>
                  </a:lnTo>
                  <a:lnTo>
                    <a:pt x="345592" y="0"/>
                  </a:lnTo>
                  <a:lnTo>
                    <a:pt x="311035" y="0"/>
                  </a:lnTo>
                  <a:lnTo>
                    <a:pt x="265010" y="1016"/>
                  </a:lnTo>
                  <a:lnTo>
                    <a:pt x="218605" y="2565"/>
                  </a:lnTo>
                  <a:lnTo>
                    <a:pt x="172123" y="5003"/>
                  </a:lnTo>
                  <a:lnTo>
                    <a:pt x="125869" y="8674"/>
                  </a:lnTo>
                  <a:lnTo>
                    <a:pt x="80162" y="13919"/>
                  </a:lnTo>
                  <a:lnTo>
                    <a:pt x="31381" y="22110"/>
                  </a:lnTo>
                  <a:lnTo>
                    <a:pt x="19469" y="25476"/>
                  </a:lnTo>
                  <a:lnTo>
                    <a:pt x="18465" y="25552"/>
                  </a:lnTo>
                  <a:lnTo>
                    <a:pt x="17411" y="26047"/>
                  </a:lnTo>
                  <a:lnTo>
                    <a:pt x="16522" y="26466"/>
                  </a:lnTo>
                  <a:lnTo>
                    <a:pt x="11531" y="28803"/>
                  </a:lnTo>
                  <a:lnTo>
                    <a:pt x="18592" y="25958"/>
                  </a:lnTo>
                  <a:lnTo>
                    <a:pt x="20599" y="25374"/>
                  </a:lnTo>
                  <a:lnTo>
                    <a:pt x="23863" y="25082"/>
                  </a:lnTo>
                  <a:lnTo>
                    <a:pt x="31203" y="22555"/>
                  </a:lnTo>
                  <a:lnTo>
                    <a:pt x="35039" y="22085"/>
                  </a:lnTo>
                  <a:lnTo>
                    <a:pt x="42722" y="20154"/>
                  </a:lnTo>
                  <a:lnTo>
                    <a:pt x="50888" y="18719"/>
                  </a:lnTo>
                  <a:lnTo>
                    <a:pt x="106578" y="11214"/>
                  </a:lnTo>
                  <a:lnTo>
                    <a:pt x="157391" y="6553"/>
                  </a:lnTo>
                  <a:lnTo>
                    <a:pt x="209003" y="3492"/>
                  </a:lnTo>
                  <a:lnTo>
                    <a:pt x="260223" y="1638"/>
                  </a:lnTo>
                  <a:lnTo>
                    <a:pt x="311035" y="482"/>
                  </a:lnTo>
                  <a:lnTo>
                    <a:pt x="346075" y="482"/>
                  </a:lnTo>
                  <a:lnTo>
                    <a:pt x="363829" y="482"/>
                  </a:lnTo>
                  <a:lnTo>
                    <a:pt x="478358" y="3276"/>
                  </a:lnTo>
                  <a:lnTo>
                    <a:pt x="525322" y="5791"/>
                  </a:lnTo>
                  <a:lnTo>
                    <a:pt x="579069" y="10477"/>
                  </a:lnTo>
                  <a:lnTo>
                    <a:pt x="629653" y="17081"/>
                  </a:lnTo>
                  <a:lnTo>
                    <a:pt x="673595" y="26403"/>
                  </a:lnTo>
                  <a:lnTo>
                    <a:pt x="691184" y="37922"/>
                  </a:lnTo>
                  <a:lnTo>
                    <a:pt x="691184" y="39839"/>
                  </a:lnTo>
                  <a:lnTo>
                    <a:pt x="691184" y="266865"/>
                  </a:lnTo>
                  <a:lnTo>
                    <a:pt x="690219" y="267830"/>
                  </a:lnTo>
                  <a:lnTo>
                    <a:pt x="689749" y="268795"/>
                  </a:lnTo>
                  <a:lnTo>
                    <a:pt x="678700" y="275183"/>
                  </a:lnTo>
                  <a:lnTo>
                    <a:pt x="666457" y="279082"/>
                  </a:lnTo>
                  <a:lnTo>
                    <a:pt x="653732" y="281800"/>
                  </a:lnTo>
                  <a:lnTo>
                    <a:pt x="641261" y="284632"/>
                  </a:lnTo>
                  <a:lnTo>
                    <a:pt x="566254" y="293979"/>
                  </a:lnTo>
                  <a:lnTo>
                    <a:pt x="510222" y="298170"/>
                  </a:lnTo>
                  <a:lnTo>
                    <a:pt x="454075" y="300761"/>
                  </a:lnTo>
                  <a:lnTo>
                    <a:pt x="381114" y="302869"/>
                  </a:lnTo>
                  <a:lnTo>
                    <a:pt x="328320" y="302869"/>
                  </a:lnTo>
                  <a:lnTo>
                    <a:pt x="280797" y="302018"/>
                  </a:lnTo>
                  <a:lnTo>
                    <a:pt x="233311" y="300609"/>
                  </a:lnTo>
                  <a:lnTo>
                    <a:pt x="185877" y="298373"/>
                  </a:lnTo>
                  <a:lnTo>
                    <a:pt x="138506" y="295046"/>
                  </a:lnTo>
                  <a:lnTo>
                    <a:pt x="91198" y="290385"/>
                  </a:lnTo>
                  <a:lnTo>
                    <a:pt x="36918" y="281774"/>
                  </a:lnTo>
                  <a:lnTo>
                    <a:pt x="1447" y="267830"/>
                  </a:lnTo>
                  <a:lnTo>
                    <a:pt x="1930" y="267830"/>
                  </a:lnTo>
                  <a:lnTo>
                    <a:pt x="965" y="266865"/>
                  </a:lnTo>
                  <a:lnTo>
                    <a:pt x="965" y="266395"/>
                  </a:lnTo>
                  <a:lnTo>
                    <a:pt x="482" y="265430"/>
                  </a:lnTo>
                  <a:lnTo>
                    <a:pt x="482" y="39839"/>
                  </a:lnTo>
                  <a:lnTo>
                    <a:pt x="1447" y="40792"/>
                  </a:lnTo>
                  <a:lnTo>
                    <a:pt x="1930" y="40792"/>
                  </a:lnTo>
                  <a:lnTo>
                    <a:pt x="965" y="39839"/>
                  </a:lnTo>
                  <a:lnTo>
                    <a:pt x="965" y="38874"/>
                  </a:lnTo>
                  <a:lnTo>
                    <a:pt x="482" y="37922"/>
                  </a:lnTo>
                  <a:lnTo>
                    <a:pt x="965" y="36957"/>
                  </a:lnTo>
                  <a:lnTo>
                    <a:pt x="965" y="36004"/>
                  </a:lnTo>
                  <a:lnTo>
                    <a:pt x="1447" y="35039"/>
                  </a:lnTo>
                  <a:lnTo>
                    <a:pt x="482" y="36004"/>
                  </a:lnTo>
                  <a:lnTo>
                    <a:pt x="482" y="36957"/>
                  </a:lnTo>
                  <a:lnTo>
                    <a:pt x="0" y="37922"/>
                  </a:lnTo>
                  <a:lnTo>
                    <a:pt x="0" y="265430"/>
                  </a:lnTo>
                  <a:lnTo>
                    <a:pt x="482" y="266395"/>
                  </a:lnTo>
                  <a:lnTo>
                    <a:pt x="482" y="267347"/>
                  </a:lnTo>
                  <a:lnTo>
                    <a:pt x="1447" y="268312"/>
                  </a:lnTo>
                  <a:lnTo>
                    <a:pt x="1930" y="269265"/>
                  </a:lnTo>
                  <a:lnTo>
                    <a:pt x="3365" y="270230"/>
                  </a:lnTo>
                  <a:lnTo>
                    <a:pt x="42405" y="283425"/>
                  </a:lnTo>
                  <a:lnTo>
                    <a:pt x="80162" y="289433"/>
                  </a:lnTo>
                  <a:lnTo>
                    <a:pt x="159156" y="297116"/>
                  </a:lnTo>
                  <a:lnTo>
                    <a:pt x="215392" y="300329"/>
                  </a:lnTo>
                  <a:lnTo>
                    <a:pt x="271691" y="302310"/>
                  </a:lnTo>
                  <a:lnTo>
                    <a:pt x="328320" y="303352"/>
                  </a:lnTo>
                  <a:lnTo>
                    <a:pt x="381114" y="303352"/>
                  </a:lnTo>
                  <a:lnTo>
                    <a:pt x="398018" y="302869"/>
                  </a:lnTo>
                  <a:lnTo>
                    <a:pt x="451535" y="301345"/>
                  </a:lnTo>
                  <a:lnTo>
                    <a:pt x="505142" y="298932"/>
                  </a:lnTo>
                  <a:lnTo>
                    <a:pt x="558647" y="295122"/>
                  </a:lnTo>
                  <a:lnTo>
                    <a:pt x="611987" y="289433"/>
                  </a:lnTo>
                  <a:lnTo>
                    <a:pt x="660603" y="281025"/>
                  </a:lnTo>
                  <a:lnTo>
                    <a:pt x="688784" y="270230"/>
                  </a:lnTo>
                  <a:lnTo>
                    <a:pt x="690219" y="269265"/>
                  </a:lnTo>
                  <a:lnTo>
                    <a:pt x="691184" y="267347"/>
                  </a:lnTo>
                  <a:lnTo>
                    <a:pt x="691667" y="267347"/>
                  </a:lnTo>
                  <a:lnTo>
                    <a:pt x="691667" y="39839"/>
                  </a:lnTo>
                  <a:lnTo>
                    <a:pt x="691667" y="3600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04299" y="2904042"/>
            <a:ext cx="51752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Storage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02850" y="2510688"/>
            <a:ext cx="288290" cy="502284"/>
          </a:xfrm>
          <a:custGeom>
            <a:avLst/>
            <a:gdLst/>
            <a:ahLst/>
            <a:cxnLst/>
            <a:rect l="l" t="t" r="r" b="b"/>
            <a:pathLst>
              <a:path w="288289" h="502285">
                <a:moveTo>
                  <a:pt x="287985" y="472770"/>
                </a:moveTo>
                <a:lnTo>
                  <a:pt x="287972" y="469"/>
                </a:lnTo>
                <a:lnTo>
                  <a:pt x="287972" y="0"/>
                </a:lnTo>
                <a:lnTo>
                  <a:pt x="172783" y="0"/>
                </a:lnTo>
                <a:lnTo>
                  <a:pt x="172783" y="469"/>
                </a:lnTo>
                <a:lnTo>
                  <a:pt x="287502" y="469"/>
                </a:lnTo>
                <a:lnTo>
                  <a:pt x="287502" y="472770"/>
                </a:lnTo>
                <a:lnTo>
                  <a:pt x="2616" y="472770"/>
                </a:lnTo>
                <a:lnTo>
                  <a:pt x="48958" y="445897"/>
                </a:lnTo>
                <a:lnTo>
                  <a:pt x="49428" y="445414"/>
                </a:lnTo>
                <a:lnTo>
                  <a:pt x="49428" y="444931"/>
                </a:lnTo>
                <a:lnTo>
                  <a:pt x="48475" y="444931"/>
                </a:lnTo>
                <a:lnTo>
                  <a:pt x="0" y="473252"/>
                </a:lnTo>
                <a:lnTo>
                  <a:pt x="825" y="473735"/>
                </a:lnTo>
                <a:lnTo>
                  <a:pt x="48475" y="501573"/>
                </a:lnTo>
                <a:lnTo>
                  <a:pt x="48958" y="502043"/>
                </a:lnTo>
                <a:lnTo>
                  <a:pt x="49428" y="501573"/>
                </a:lnTo>
                <a:lnTo>
                  <a:pt x="49428" y="501091"/>
                </a:lnTo>
                <a:lnTo>
                  <a:pt x="48958" y="501091"/>
                </a:lnTo>
                <a:lnTo>
                  <a:pt x="1765" y="473265"/>
                </a:lnTo>
                <a:lnTo>
                  <a:pt x="952" y="472770"/>
                </a:lnTo>
                <a:lnTo>
                  <a:pt x="1778" y="473252"/>
                </a:lnTo>
                <a:lnTo>
                  <a:pt x="2578" y="473735"/>
                </a:lnTo>
                <a:lnTo>
                  <a:pt x="287985" y="473735"/>
                </a:lnTo>
                <a:lnTo>
                  <a:pt x="287985" y="472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65424" y="3218431"/>
            <a:ext cx="9017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Hadoop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58182" y="2325395"/>
            <a:ext cx="1728470" cy="909955"/>
            <a:chOff x="4558182" y="2325395"/>
            <a:chExt cx="1728470" cy="909955"/>
          </a:xfrm>
        </p:grpSpPr>
        <p:sp>
          <p:nvSpPr>
            <p:cNvPr id="16" name="object 16"/>
            <p:cNvSpPr/>
            <p:nvPr/>
          </p:nvSpPr>
          <p:spPr>
            <a:xfrm>
              <a:off x="4558182" y="2325395"/>
              <a:ext cx="1728470" cy="909319"/>
            </a:xfrm>
            <a:custGeom>
              <a:avLst/>
              <a:gdLst/>
              <a:ahLst/>
              <a:cxnLst/>
              <a:rect l="l" t="t" r="r" b="b"/>
              <a:pathLst>
                <a:path w="1728470" h="909319">
                  <a:moveTo>
                    <a:pt x="1576755" y="0"/>
                  </a:moveTo>
                  <a:lnTo>
                    <a:pt x="151676" y="0"/>
                  </a:lnTo>
                  <a:lnTo>
                    <a:pt x="103831" y="7756"/>
                  </a:lnTo>
                  <a:lnTo>
                    <a:pt x="62207" y="29337"/>
                  </a:lnTo>
                  <a:lnTo>
                    <a:pt x="29337" y="62207"/>
                  </a:lnTo>
                  <a:lnTo>
                    <a:pt x="7756" y="103831"/>
                  </a:lnTo>
                  <a:lnTo>
                    <a:pt x="0" y="151676"/>
                  </a:lnTo>
                  <a:lnTo>
                    <a:pt x="0" y="757897"/>
                  </a:lnTo>
                  <a:lnTo>
                    <a:pt x="7756" y="805691"/>
                  </a:lnTo>
                  <a:lnTo>
                    <a:pt x="29337" y="847196"/>
                  </a:lnTo>
                  <a:lnTo>
                    <a:pt x="62207" y="879923"/>
                  </a:lnTo>
                  <a:lnTo>
                    <a:pt x="103831" y="901384"/>
                  </a:lnTo>
                  <a:lnTo>
                    <a:pt x="151676" y="909091"/>
                  </a:lnTo>
                  <a:lnTo>
                    <a:pt x="1576755" y="909091"/>
                  </a:lnTo>
                  <a:lnTo>
                    <a:pt x="1624549" y="901384"/>
                  </a:lnTo>
                  <a:lnTo>
                    <a:pt x="1666054" y="879923"/>
                  </a:lnTo>
                  <a:lnTo>
                    <a:pt x="1698781" y="847196"/>
                  </a:lnTo>
                  <a:lnTo>
                    <a:pt x="1720242" y="805691"/>
                  </a:lnTo>
                  <a:lnTo>
                    <a:pt x="1727949" y="757897"/>
                  </a:lnTo>
                  <a:lnTo>
                    <a:pt x="1727949" y="151676"/>
                  </a:lnTo>
                  <a:lnTo>
                    <a:pt x="1720242" y="103831"/>
                  </a:lnTo>
                  <a:lnTo>
                    <a:pt x="1698781" y="62207"/>
                  </a:lnTo>
                  <a:lnTo>
                    <a:pt x="1666054" y="29337"/>
                  </a:lnTo>
                  <a:lnTo>
                    <a:pt x="1624549" y="7756"/>
                  </a:lnTo>
                  <a:lnTo>
                    <a:pt x="15767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8182" y="2325395"/>
              <a:ext cx="1728470" cy="909955"/>
            </a:xfrm>
            <a:custGeom>
              <a:avLst/>
              <a:gdLst/>
              <a:ahLst/>
              <a:cxnLst/>
              <a:rect l="l" t="t" r="r" b="b"/>
              <a:pathLst>
                <a:path w="1728470" h="909955">
                  <a:moveTo>
                    <a:pt x="9817" y="809663"/>
                  </a:moveTo>
                  <a:lnTo>
                    <a:pt x="7061" y="798322"/>
                  </a:lnTo>
                  <a:lnTo>
                    <a:pt x="9042" y="808177"/>
                  </a:lnTo>
                  <a:lnTo>
                    <a:pt x="9817" y="809663"/>
                  </a:lnTo>
                  <a:close/>
                </a:path>
                <a:path w="1728470" h="909955">
                  <a:moveTo>
                    <a:pt x="26225" y="840930"/>
                  </a:moveTo>
                  <a:lnTo>
                    <a:pt x="9817" y="809663"/>
                  </a:lnTo>
                  <a:lnTo>
                    <a:pt x="11239" y="815467"/>
                  </a:lnTo>
                  <a:lnTo>
                    <a:pt x="26225" y="840930"/>
                  </a:lnTo>
                  <a:close/>
                </a:path>
                <a:path w="1728470" h="909955">
                  <a:moveTo>
                    <a:pt x="29565" y="846620"/>
                  </a:moveTo>
                  <a:lnTo>
                    <a:pt x="26225" y="840930"/>
                  </a:lnTo>
                  <a:lnTo>
                    <a:pt x="28752" y="845769"/>
                  </a:lnTo>
                  <a:lnTo>
                    <a:pt x="29565" y="846620"/>
                  </a:lnTo>
                  <a:close/>
                </a:path>
                <a:path w="1728470" h="909955">
                  <a:moveTo>
                    <a:pt x="52933" y="871220"/>
                  </a:moveTo>
                  <a:lnTo>
                    <a:pt x="29565" y="846620"/>
                  </a:lnTo>
                  <a:lnTo>
                    <a:pt x="32791" y="852093"/>
                  </a:lnTo>
                  <a:lnTo>
                    <a:pt x="52933" y="871220"/>
                  </a:lnTo>
                  <a:close/>
                </a:path>
                <a:path w="1728470" h="909955">
                  <a:moveTo>
                    <a:pt x="59156" y="877125"/>
                  </a:moveTo>
                  <a:lnTo>
                    <a:pt x="52933" y="871220"/>
                  </a:lnTo>
                  <a:lnTo>
                    <a:pt x="57772" y="876312"/>
                  </a:lnTo>
                  <a:lnTo>
                    <a:pt x="59156" y="877125"/>
                  </a:lnTo>
                  <a:close/>
                </a:path>
                <a:path w="1728470" h="909955">
                  <a:moveTo>
                    <a:pt x="87782" y="893978"/>
                  </a:moveTo>
                  <a:lnTo>
                    <a:pt x="59156" y="877125"/>
                  </a:lnTo>
                  <a:lnTo>
                    <a:pt x="63512" y="881253"/>
                  </a:lnTo>
                  <a:lnTo>
                    <a:pt x="87782" y="893978"/>
                  </a:lnTo>
                  <a:close/>
                </a:path>
                <a:path w="1728470" h="909955">
                  <a:moveTo>
                    <a:pt x="95745" y="898156"/>
                  </a:moveTo>
                  <a:lnTo>
                    <a:pt x="87782" y="893978"/>
                  </a:lnTo>
                  <a:lnTo>
                    <a:pt x="94234" y="897788"/>
                  </a:lnTo>
                  <a:lnTo>
                    <a:pt x="95745" y="898156"/>
                  </a:lnTo>
                  <a:close/>
                </a:path>
                <a:path w="1728470" h="909955">
                  <a:moveTo>
                    <a:pt x="134251" y="907643"/>
                  </a:moveTo>
                  <a:lnTo>
                    <a:pt x="95745" y="898156"/>
                  </a:lnTo>
                  <a:lnTo>
                    <a:pt x="101282" y="901052"/>
                  </a:lnTo>
                  <a:lnTo>
                    <a:pt x="134251" y="907643"/>
                  </a:lnTo>
                  <a:close/>
                </a:path>
                <a:path w="1728470" h="909955">
                  <a:moveTo>
                    <a:pt x="137591" y="908304"/>
                  </a:moveTo>
                  <a:lnTo>
                    <a:pt x="134251" y="907643"/>
                  </a:lnTo>
                  <a:lnTo>
                    <a:pt x="136321" y="908138"/>
                  </a:lnTo>
                  <a:lnTo>
                    <a:pt x="137591" y="908304"/>
                  </a:lnTo>
                  <a:close/>
                </a:path>
                <a:path w="1728470" h="909955">
                  <a:moveTo>
                    <a:pt x="300469" y="48475"/>
                  </a:moveTo>
                  <a:lnTo>
                    <a:pt x="299986" y="48475"/>
                  </a:lnTo>
                  <a:lnTo>
                    <a:pt x="299986" y="307555"/>
                  </a:lnTo>
                  <a:lnTo>
                    <a:pt x="300469" y="307555"/>
                  </a:lnTo>
                  <a:lnTo>
                    <a:pt x="300469" y="48475"/>
                  </a:lnTo>
                  <a:close/>
                </a:path>
                <a:path w="1728470" h="909955">
                  <a:moveTo>
                    <a:pt x="1222044" y="48475"/>
                  </a:moveTo>
                  <a:lnTo>
                    <a:pt x="1221562" y="48475"/>
                  </a:lnTo>
                  <a:lnTo>
                    <a:pt x="1221562" y="307670"/>
                  </a:lnTo>
                  <a:lnTo>
                    <a:pt x="300469" y="307670"/>
                  </a:lnTo>
                  <a:lnTo>
                    <a:pt x="300469" y="308152"/>
                  </a:lnTo>
                  <a:lnTo>
                    <a:pt x="1221562" y="308152"/>
                  </a:lnTo>
                  <a:lnTo>
                    <a:pt x="1222044" y="308152"/>
                  </a:lnTo>
                  <a:lnTo>
                    <a:pt x="1222044" y="48475"/>
                  </a:lnTo>
                  <a:close/>
                </a:path>
                <a:path w="1728470" h="909955">
                  <a:moveTo>
                    <a:pt x="1602727" y="2806"/>
                  </a:moveTo>
                  <a:lnTo>
                    <a:pt x="1599793" y="1917"/>
                  </a:lnTo>
                  <a:lnTo>
                    <a:pt x="1588287" y="482"/>
                  </a:lnTo>
                  <a:lnTo>
                    <a:pt x="1584426" y="0"/>
                  </a:lnTo>
                  <a:lnTo>
                    <a:pt x="143992" y="0"/>
                  </a:lnTo>
                  <a:lnTo>
                    <a:pt x="120954" y="2882"/>
                  </a:lnTo>
                  <a:lnTo>
                    <a:pt x="76403" y="19913"/>
                  </a:lnTo>
                  <a:lnTo>
                    <a:pt x="39357" y="49923"/>
                  </a:lnTo>
                  <a:lnTo>
                    <a:pt x="17119" y="81445"/>
                  </a:lnTo>
                  <a:lnTo>
                    <a:pt x="1917" y="127457"/>
                  </a:lnTo>
                  <a:lnTo>
                    <a:pt x="0" y="151676"/>
                  </a:lnTo>
                  <a:lnTo>
                    <a:pt x="0" y="765581"/>
                  </a:lnTo>
                  <a:lnTo>
                    <a:pt x="965" y="773264"/>
                  </a:lnTo>
                  <a:lnTo>
                    <a:pt x="7061" y="798322"/>
                  </a:lnTo>
                  <a:lnTo>
                    <a:pt x="482" y="765581"/>
                  </a:lnTo>
                  <a:lnTo>
                    <a:pt x="482" y="151676"/>
                  </a:lnTo>
                  <a:lnTo>
                    <a:pt x="6629" y="108826"/>
                  </a:lnTo>
                  <a:lnTo>
                    <a:pt x="24384" y="70269"/>
                  </a:lnTo>
                  <a:lnTo>
                    <a:pt x="51892" y="38214"/>
                  </a:lnTo>
                  <a:lnTo>
                    <a:pt x="87261" y="14859"/>
                  </a:lnTo>
                  <a:lnTo>
                    <a:pt x="128638" y="2400"/>
                  </a:lnTo>
                  <a:lnTo>
                    <a:pt x="143992" y="482"/>
                  </a:lnTo>
                  <a:lnTo>
                    <a:pt x="1584426" y="482"/>
                  </a:lnTo>
                  <a:lnTo>
                    <a:pt x="1602727" y="2806"/>
                  </a:lnTo>
                  <a:close/>
                </a:path>
                <a:path w="1728470" h="909955">
                  <a:moveTo>
                    <a:pt x="1617586" y="902411"/>
                  </a:moveTo>
                  <a:lnTo>
                    <a:pt x="1584426" y="909091"/>
                  </a:lnTo>
                  <a:lnTo>
                    <a:pt x="143992" y="909091"/>
                  </a:lnTo>
                  <a:lnTo>
                    <a:pt x="137591" y="908304"/>
                  </a:lnTo>
                  <a:lnTo>
                    <a:pt x="143992" y="909574"/>
                  </a:lnTo>
                  <a:lnTo>
                    <a:pt x="1584426" y="909574"/>
                  </a:lnTo>
                  <a:lnTo>
                    <a:pt x="1588262" y="909091"/>
                  </a:lnTo>
                  <a:lnTo>
                    <a:pt x="1592110" y="908608"/>
                  </a:lnTo>
                  <a:lnTo>
                    <a:pt x="1617586" y="902411"/>
                  </a:lnTo>
                  <a:close/>
                </a:path>
                <a:path w="1728470" h="909955">
                  <a:moveTo>
                    <a:pt x="1628419" y="899769"/>
                  </a:moveTo>
                  <a:lnTo>
                    <a:pt x="1617586" y="902411"/>
                  </a:lnTo>
                  <a:lnTo>
                    <a:pt x="1627009" y="900506"/>
                  </a:lnTo>
                  <a:lnTo>
                    <a:pt x="1628419" y="899769"/>
                  </a:lnTo>
                  <a:close/>
                </a:path>
                <a:path w="1728470" h="909955">
                  <a:moveTo>
                    <a:pt x="1634299" y="12217"/>
                  </a:moveTo>
                  <a:lnTo>
                    <a:pt x="1629664" y="10007"/>
                  </a:lnTo>
                  <a:lnTo>
                    <a:pt x="1606994" y="3365"/>
                  </a:lnTo>
                  <a:lnTo>
                    <a:pt x="1602727" y="2806"/>
                  </a:lnTo>
                  <a:lnTo>
                    <a:pt x="1634299" y="12217"/>
                  </a:lnTo>
                  <a:close/>
                </a:path>
                <a:path w="1728470" h="909955">
                  <a:moveTo>
                    <a:pt x="1647990" y="18732"/>
                  </a:moveTo>
                  <a:lnTo>
                    <a:pt x="1641271" y="14287"/>
                  </a:lnTo>
                  <a:lnTo>
                    <a:pt x="1634299" y="12217"/>
                  </a:lnTo>
                  <a:lnTo>
                    <a:pt x="1647990" y="18732"/>
                  </a:lnTo>
                  <a:close/>
                </a:path>
                <a:path w="1728470" h="909955">
                  <a:moveTo>
                    <a:pt x="1660004" y="883208"/>
                  </a:moveTo>
                  <a:lnTo>
                    <a:pt x="1628419" y="899769"/>
                  </a:lnTo>
                  <a:lnTo>
                    <a:pt x="1634299" y="898334"/>
                  </a:lnTo>
                  <a:lnTo>
                    <a:pt x="1660004" y="883208"/>
                  </a:lnTo>
                  <a:close/>
                </a:path>
                <a:path w="1728470" h="909955">
                  <a:moveTo>
                    <a:pt x="1665414" y="880033"/>
                  </a:moveTo>
                  <a:lnTo>
                    <a:pt x="1660004" y="883208"/>
                  </a:lnTo>
                  <a:lnTo>
                    <a:pt x="1664601" y="880808"/>
                  </a:lnTo>
                  <a:lnTo>
                    <a:pt x="1665414" y="880033"/>
                  </a:lnTo>
                  <a:close/>
                </a:path>
                <a:path w="1728470" h="909955">
                  <a:moveTo>
                    <a:pt x="1672386" y="34836"/>
                  </a:moveTo>
                  <a:lnTo>
                    <a:pt x="1671320" y="33845"/>
                  </a:lnTo>
                  <a:lnTo>
                    <a:pt x="1651393" y="20345"/>
                  </a:lnTo>
                  <a:lnTo>
                    <a:pt x="1647990" y="18732"/>
                  </a:lnTo>
                  <a:lnTo>
                    <a:pt x="1672386" y="34836"/>
                  </a:lnTo>
                  <a:close/>
                </a:path>
                <a:path w="1728470" h="909955">
                  <a:moveTo>
                    <a:pt x="1681975" y="43776"/>
                  </a:moveTo>
                  <a:lnTo>
                    <a:pt x="1676831" y="37769"/>
                  </a:lnTo>
                  <a:lnTo>
                    <a:pt x="1672386" y="34836"/>
                  </a:lnTo>
                  <a:lnTo>
                    <a:pt x="1681975" y="43776"/>
                  </a:lnTo>
                  <a:close/>
                </a:path>
                <a:path w="1728470" h="909955">
                  <a:moveTo>
                    <a:pt x="1690027" y="856665"/>
                  </a:moveTo>
                  <a:lnTo>
                    <a:pt x="1665414" y="880033"/>
                  </a:lnTo>
                  <a:lnTo>
                    <a:pt x="1670926" y="876782"/>
                  </a:lnTo>
                  <a:lnTo>
                    <a:pt x="1690027" y="856665"/>
                  </a:lnTo>
                  <a:close/>
                </a:path>
                <a:path w="1728470" h="909955">
                  <a:moveTo>
                    <a:pt x="1695970" y="850404"/>
                  </a:moveTo>
                  <a:lnTo>
                    <a:pt x="1690027" y="856665"/>
                  </a:lnTo>
                  <a:lnTo>
                    <a:pt x="1695145" y="851814"/>
                  </a:lnTo>
                  <a:lnTo>
                    <a:pt x="1695970" y="850404"/>
                  </a:lnTo>
                  <a:close/>
                </a:path>
                <a:path w="1728470" h="909955">
                  <a:moveTo>
                    <a:pt x="1699425" y="64109"/>
                  </a:moveTo>
                  <a:lnTo>
                    <a:pt x="1697710" y="61442"/>
                  </a:lnTo>
                  <a:lnTo>
                    <a:pt x="1693392" y="55676"/>
                  </a:lnTo>
                  <a:lnTo>
                    <a:pt x="1688592" y="49923"/>
                  </a:lnTo>
                  <a:lnTo>
                    <a:pt x="1681975" y="43776"/>
                  </a:lnTo>
                  <a:lnTo>
                    <a:pt x="1699425" y="64109"/>
                  </a:lnTo>
                  <a:close/>
                </a:path>
                <a:path w="1728470" h="909955">
                  <a:moveTo>
                    <a:pt x="1707642" y="76822"/>
                  </a:moveTo>
                  <a:lnTo>
                    <a:pt x="1704517" y="70040"/>
                  </a:lnTo>
                  <a:lnTo>
                    <a:pt x="1699425" y="64109"/>
                  </a:lnTo>
                  <a:lnTo>
                    <a:pt x="1707642" y="76822"/>
                  </a:lnTo>
                  <a:close/>
                </a:path>
                <a:path w="1728470" h="909955">
                  <a:moveTo>
                    <a:pt x="1712760" y="821905"/>
                  </a:moveTo>
                  <a:lnTo>
                    <a:pt x="1695970" y="850404"/>
                  </a:lnTo>
                  <a:lnTo>
                    <a:pt x="1700098" y="846061"/>
                  </a:lnTo>
                  <a:lnTo>
                    <a:pt x="1712760" y="821905"/>
                  </a:lnTo>
                  <a:close/>
                </a:path>
                <a:path w="1728470" h="909955">
                  <a:moveTo>
                    <a:pt x="1716989" y="813828"/>
                  </a:moveTo>
                  <a:lnTo>
                    <a:pt x="1712760" y="821905"/>
                  </a:lnTo>
                  <a:lnTo>
                    <a:pt x="1716620" y="815352"/>
                  </a:lnTo>
                  <a:lnTo>
                    <a:pt x="1716989" y="813828"/>
                  </a:lnTo>
                  <a:close/>
                </a:path>
                <a:path w="1728470" h="909955">
                  <a:moveTo>
                    <a:pt x="1720443" y="104609"/>
                  </a:moveTo>
                  <a:lnTo>
                    <a:pt x="1720303" y="104038"/>
                  </a:lnTo>
                  <a:lnTo>
                    <a:pt x="1710842" y="81788"/>
                  </a:lnTo>
                  <a:lnTo>
                    <a:pt x="1707642" y="76822"/>
                  </a:lnTo>
                  <a:lnTo>
                    <a:pt x="1720443" y="104609"/>
                  </a:lnTo>
                  <a:close/>
                </a:path>
                <a:path w="1728470" h="909955">
                  <a:moveTo>
                    <a:pt x="1723631" y="117729"/>
                  </a:moveTo>
                  <a:lnTo>
                    <a:pt x="1722361" y="108788"/>
                  </a:lnTo>
                  <a:lnTo>
                    <a:pt x="1720443" y="104609"/>
                  </a:lnTo>
                  <a:lnTo>
                    <a:pt x="1723631" y="117729"/>
                  </a:lnTo>
                  <a:close/>
                </a:path>
                <a:path w="1728470" h="909955">
                  <a:moveTo>
                    <a:pt x="1726514" y="775144"/>
                  </a:moveTo>
                  <a:lnTo>
                    <a:pt x="1716989" y="813828"/>
                  </a:lnTo>
                  <a:lnTo>
                    <a:pt x="1719897" y="808291"/>
                  </a:lnTo>
                  <a:lnTo>
                    <a:pt x="1726514" y="775144"/>
                  </a:lnTo>
                  <a:close/>
                </a:path>
                <a:path w="1728470" h="909955">
                  <a:moveTo>
                    <a:pt x="1727123" y="772096"/>
                  </a:moveTo>
                  <a:lnTo>
                    <a:pt x="1726514" y="775144"/>
                  </a:lnTo>
                  <a:lnTo>
                    <a:pt x="1726984" y="773264"/>
                  </a:lnTo>
                  <a:lnTo>
                    <a:pt x="1727123" y="772096"/>
                  </a:lnTo>
                  <a:close/>
                </a:path>
                <a:path w="1728470" h="909955">
                  <a:moveTo>
                    <a:pt x="1727314" y="143840"/>
                  </a:moveTo>
                  <a:lnTo>
                    <a:pt x="1726018" y="127558"/>
                  </a:lnTo>
                  <a:lnTo>
                    <a:pt x="1723631" y="117729"/>
                  </a:lnTo>
                  <a:lnTo>
                    <a:pt x="1727314" y="143840"/>
                  </a:lnTo>
                  <a:close/>
                </a:path>
                <a:path w="1728470" h="909955">
                  <a:moveTo>
                    <a:pt x="1728431" y="151676"/>
                  </a:moveTo>
                  <a:lnTo>
                    <a:pt x="1727314" y="143840"/>
                  </a:lnTo>
                  <a:lnTo>
                    <a:pt x="1727949" y="151676"/>
                  </a:lnTo>
                  <a:lnTo>
                    <a:pt x="1727949" y="765581"/>
                  </a:lnTo>
                  <a:lnTo>
                    <a:pt x="1727123" y="772096"/>
                  </a:lnTo>
                  <a:lnTo>
                    <a:pt x="1728431" y="765581"/>
                  </a:lnTo>
                  <a:lnTo>
                    <a:pt x="1728431" y="15167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58651" y="2373871"/>
            <a:ext cx="922019" cy="2597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4127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25"/>
              </a:spcBef>
            </a:pPr>
            <a:r>
              <a:rPr sz="1100" spc="15" dirty="0">
                <a:latin typeface="Arial"/>
                <a:cs typeface="Arial"/>
              </a:rPr>
              <a:t>Processor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16246" y="2838018"/>
            <a:ext cx="692150" cy="303530"/>
            <a:chOff x="4916246" y="2838018"/>
            <a:chExt cx="692150" cy="303530"/>
          </a:xfrm>
        </p:grpSpPr>
        <p:sp>
          <p:nvSpPr>
            <p:cNvPr id="20" name="object 20"/>
            <p:cNvSpPr/>
            <p:nvPr/>
          </p:nvSpPr>
          <p:spPr>
            <a:xfrm>
              <a:off x="4916246" y="2838500"/>
              <a:ext cx="691515" cy="302895"/>
            </a:xfrm>
            <a:custGeom>
              <a:avLst/>
              <a:gdLst/>
              <a:ahLst/>
              <a:cxnLst/>
              <a:rect l="l" t="t" r="r" b="b"/>
              <a:pathLst>
                <a:path w="691514" h="302894">
                  <a:moveTo>
                    <a:pt x="691184" y="37922"/>
                  </a:moveTo>
                  <a:lnTo>
                    <a:pt x="655662" y="21386"/>
                  </a:lnTo>
                  <a:lnTo>
                    <a:pt x="614553" y="14338"/>
                  </a:lnTo>
                  <a:lnTo>
                    <a:pt x="560793" y="8432"/>
                  </a:lnTo>
                  <a:lnTo>
                    <a:pt x="496595" y="3911"/>
                  </a:lnTo>
                  <a:lnTo>
                    <a:pt x="424129" y="1028"/>
                  </a:lnTo>
                  <a:lnTo>
                    <a:pt x="345592" y="0"/>
                  </a:lnTo>
                  <a:lnTo>
                    <a:pt x="267042" y="1028"/>
                  </a:lnTo>
                  <a:lnTo>
                    <a:pt x="194576" y="3911"/>
                  </a:lnTo>
                  <a:lnTo>
                    <a:pt x="130378" y="8432"/>
                  </a:lnTo>
                  <a:lnTo>
                    <a:pt x="76619" y="14338"/>
                  </a:lnTo>
                  <a:lnTo>
                    <a:pt x="35509" y="21386"/>
                  </a:lnTo>
                  <a:lnTo>
                    <a:pt x="0" y="37922"/>
                  </a:lnTo>
                  <a:lnTo>
                    <a:pt x="0" y="264947"/>
                  </a:lnTo>
                  <a:lnTo>
                    <a:pt x="35509" y="281495"/>
                  </a:lnTo>
                  <a:lnTo>
                    <a:pt x="76619" y="288544"/>
                  </a:lnTo>
                  <a:lnTo>
                    <a:pt x="130378" y="294449"/>
                  </a:lnTo>
                  <a:lnTo>
                    <a:pt x="194576" y="298970"/>
                  </a:lnTo>
                  <a:lnTo>
                    <a:pt x="267042" y="301853"/>
                  </a:lnTo>
                  <a:lnTo>
                    <a:pt x="345592" y="302869"/>
                  </a:lnTo>
                  <a:lnTo>
                    <a:pt x="424129" y="301853"/>
                  </a:lnTo>
                  <a:lnTo>
                    <a:pt x="496595" y="298970"/>
                  </a:lnTo>
                  <a:lnTo>
                    <a:pt x="560793" y="294449"/>
                  </a:lnTo>
                  <a:lnTo>
                    <a:pt x="614553" y="288544"/>
                  </a:lnTo>
                  <a:lnTo>
                    <a:pt x="655662" y="281495"/>
                  </a:lnTo>
                  <a:lnTo>
                    <a:pt x="691184" y="264947"/>
                  </a:lnTo>
                  <a:lnTo>
                    <a:pt x="691184" y="3792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16246" y="2838017"/>
              <a:ext cx="692150" cy="303530"/>
            </a:xfrm>
            <a:custGeom>
              <a:avLst/>
              <a:gdLst/>
              <a:ahLst/>
              <a:cxnLst/>
              <a:rect l="l" t="t" r="r" b="b"/>
              <a:pathLst>
                <a:path w="692150" h="303530">
                  <a:moveTo>
                    <a:pt x="2070" y="269697"/>
                  </a:moveTo>
                  <a:lnTo>
                    <a:pt x="1447" y="268312"/>
                  </a:lnTo>
                  <a:lnTo>
                    <a:pt x="482" y="267347"/>
                  </a:lnTo>
                  <a:lnTo>
                    <a:pt x="1447" y="269265"/>
                  </a:lnTo>
                  <a:lnTo>
                    <a:pt x="2070" y="269697"/>
                  </a:lnTo>
                  <a:close/>
                </a:path>
                <a:path w="692150" h="303530">
                  <a:moveTo>
                    <a:pt x="11633" y="47574"/>
                  </a:moveTo>
                  <a:lnTo>
                    <a:pt x="1917" y="41757"/>
                  </a:lnTo>
                  <a:lnTo>
                    <a:pt x="1447" y="40792"/>
                  </a:lnTo>
                  <a:lnTo>
                    <a:pt x="482" y="39839"/>
                  </a:lnTo>
                  <a:lnTo>
                    <a:pt x="482" y="36474"/>
                  </a:lnTo>
                  <a:lnTo>
                    <a:pt x="1447" y="35521"/>
                  </a:lnTo>
                  <a:lnTo>
                    <a:pt x="1917" y="34556"/>
                  </a:lnTo>
                  <a:lnTo>
                    <a:pt x="2882" y="33604"/>
                  </a:lnTo>
                  <a:lnTo>
                    <a:pt x="7200" y="30721"/>
                  </a:lnTo>
                  <a:lnTo>
                    <a:pt x="7937" y="30353"/>
                  </a:lnTo>
                  <a:lnTo>
                    <a:pt x="3848" y="32156"/>
                  </a:lnTo>
                  <a:lnTo>
                    <a:pt x="2882" y="33121"/>
                  </a:lnTo>
                  <a:lnTo>
                    <a:pt x="1447" y="34074"/>
                  </a:lnTo>
                  <a:lnTo>
                    <a:pt x="482" y="36004"/>
                  </a:lnTo>
                  <a:lnTo>
                    <a:pt x="0" y="36004"/>
                  </a:lnTo>
                  <a:lnTo>
                    <a:pt x="0" y="40322"/>
                  </a:lnTo>
                  <a:lnTo>
                    <a:pt x="0" y="267347"/>
                  </a:lnTo>
                  <a:lnTo>
                    <a:pt x="482" y="267347"/>
                  </a:lnTo>
                  <a:lnTo>
                    <a:pt x="482" y="40322"/>
                  </a:lnTo>
                  <a:lnTo>
                    <a:pt x="1447" y="42240"/>
                  </a:lnTo>
                  <a:lnTo>
                    <a:pt x="2882" y="43192"/>
                  </a:lnTo>
                  <a:lnTo>
                    <a:pt x="3848" y="44157"/>
                  </a:lnTo>
                  <a:lnTo>
                    <a:pt x="5283" y="45123"/>
                  </a:lnTo>
                  <a:lnTo>
                    <a:pt x="11633" y="47574"/>
                  </a:lnTo>
                  <a:close/>
                </a:path>
                <a:path w="692150" h="303530">
                  <a:moveTo>
                    <a:pt x="11798" y="28663"/>
                  </a:moveTo>
                  <a:lnTo>
                    <a:pt x="11049" y="28803"/>
                  </a:lnTo>
                  <a:lnTo>
                    <a:pt x="7937" y="30353"/>
                  </a:lnTo>
                  <a:lnTo>
                    <a:pt x="11798" y="28663"/>
                  </a:lnTo>
                  <a:close/>
                </a:path>
                <a:path w="692150" h="303530">
                  <a:moveTo>
                    <a:pt x="13360" y="48234"/>
                  </a:moveTo>
                  <a:lnTo>
                    <a:pt x="11633" y="47574"/>
                  </a:lnTo>
                  <a:lnTo>
                    <a:pt x="12039" y="47815"/>
                  </a:lnTo>
                  <a:lnTo>
                    <a:pt x="13360" y="48234"/>
                  </a:lnTo>
                  <a:close/>
                </a:path>
                <a:path w="692150" h="303530">
                  <a:moveTo>
                    <a:pt x="21602" y="278777"/>
                  </a:moveTo>
                  <a:lnTo>
                    <a:pt x="5283" y="272148"/>
                  </a:lnTo>
                  <a:lnTo>
                    <a:pt x="3848" y="271195"/>
                  </a:lnTo>
                  <a:lnTo>
                    <a:pt x="2882" y="270230"/>
                  </a:lnTo>
                  <a:lnTo>
                    <a:pt x="2070" y="269697"/>
                  </a:lnTo>
                  <a:lnTo>
                    <a:pt x="3251" y="272262"/>
                  </a:lnTo>
                  <a:lnTo>
                    <a:pt x="20510" y="278726"/>
                  </a:lnTo>
                  <a:lnTo>
                    <a:pt x="21602" y="278777"/>
                  </a:lnTo>
                  <a:close/>
                </a:path>
                <a:path w="692150" h="303530">
                  <a:moveTo>
                    <a:pt x="688301" y="270230"/>
                  </a:moveTo>
                  <a:lnTo>
                    <a:pt x="642073" y="284670"/>
                  </a:lnTo>
                  <a:lnTo>
                    <a:pt x="584746" y="292658"/>
                  </a:lnTo>
                  <a:lnTo>
                    <a:pt x="526516" y="297103"/>
                  </a:lnTo>
                  <a:lnTo>
                    <a:pt x="463664" y="300951"/>
                  </a:lnTo>
                  <a:lnTo>
                    <a:pt x="348869" y="302882"/>
                  </a:lnTo>
                  <a:lnTo>
                    <a:pt x="298716" y="302742"/>
                  </a:lnTo>
                  <a:lnTo>
                    <a:pt x="248335" y="301713"/>
                  </a:lnTo>
                  <a:lnTo>
                    <a:pt x="198031" y="299618"/>
                  </a:lnTo>
                  <a:lnTo>
                    <a:pt x="148082" y="296202"/>
                  </a:lnTo>
                  <a:lnTo>
                    <a:pt x="98767" y="291287"/>
                  </a:lnTo>
                  <a:lnTo>
                    <a:pt x="50406" y="284632"/>
                  </a:lnTo>
                  <a:lnTo>
                    <a:pt x="31203" y="280784"/>
                  </a:lnTo>
                  <a:lnTo>
                    <a:pt x="27368" y="279831"/>
                  </a:lnTo>
                  <a:lnTo>
                    <a:pt x="24485" y="278866"/>
                  </a:lnTo>
                  <a:lnTo>
                    <a:pt x="21602" y="278777"/>
                  </a:lnTo>
                  <a:lnTo>
                    <a:pt x="22250" y="279031"/>
                  </a:lnTo>
                  <a:lnTo>
                    <a:pt x="41757" y="283667"/>
                  </a:lnTo>
                  <a:lnTo>
                    <a:pt x="79679" y="289915"/>
                  </a:lnTo>
                  <a:lnTo>
                    <a:pt x="90716" y="290868"/>
                  </a:lnTo>
                  <a:lnTo>
                    <a:pt x="102235" y="292315"/>
                  </a:lnTo>
                  <a:lnTo>
                    <a:pt x="158394" y="297484"/>
                  </a:lnTo>
                  <a:lnTo>
                    <a:pt x="214871" y="300812"/>
                  </a:lnTo>
                  <a:lnTo>
                    <a:pt x="271424" y="302653"/>
                  </a:lnTo>
                  <a:lnTo>
                    <a:pt x="327837" y="303352"/>
                  </a:lnTo>
                  <a:lnTo>
                    <a:pt x="397916" y="303352"/>
                  </a:lnTo>
                  <a:lnTo>
                    <a:pt x="414121" y="302882"/>
                  </a:lnTo>
                  <a:lnTo>
                    <a:pt x="451599" y="301802"/>
                  </a:lnTo>
                  <a:lnTo>
                    <a:pt x="504875" y="299262"/>
                  </a:lnTo>
                  <a:lnTo>
                    <a:pt x="558063" y="295427"/>
                  </a:lnTo>
                  <a:lnTo>
                    <a:pt x="611505" y="289915"/>
                  </a:lnTo>
                  <a:lnTo>
                    <a:pt x="631659" y="286550"/>
                  </a:lnTo>
                  <a:lnTo>
                    <a:pt x="645934" y="284111"/>
                  </a:lnTo>
                  <a:lnTo>
                    <a:pt x="660298" y="281368"/>
                  </a:lnTo>
                  <a:lnTo>
                    <a:pt x="674268" y="277380"/>
                  </a:lnTo>
                  <a:lnTo>
                    <a:pt x="687336" y="271195"/>
                  </a:lnTo>
                  <a:lnTo>
                    <a:pt x="688301" y="270230"/>
                  </a:lnTo>
                  <a:close/>
                </a:path>
                <a:path w="692150" h="303530">
                  <a:moveTo>
                    <a:pt x="690206" y="268325"/>
                  </a:moveTo>
                  <a:lnTo>
                    <a:pt x="688301" y="270230"/>
                  </a:lnTo>
                  <a:lnTo>
                    <a:pt x="689737" y="269265"/>
                  </a:lnTo>
                  <a:lnTo>
                    <a:pt x="690206" y="268325"/>
                  </a:lnTo>
                  <a:close/>
                </a:path>
                <a:path w="692150" h="303530">
                  <a:moveTo>
                    <a:pt x="690702" y="267347"/>
                  </a:moveTo>
                  <a:lnTo>
                    <a:pt x="689737" y="268312"/>
                  </a:lnTo>
                  <a:lnTo>
                    <a:pt x="690206" y="268312"/>
                  </a:lnTo>
                  <a:lnTo>
                    <a:pt x="690702" y="267347"/>
                  </a:lnTo>
                  <a:close/>
                </a:path>
                <a:path w="692150" h="303530">
                  <a:moveTo>
                    <a:pt x="691667" y="38392"/>
                  </a:moveTo>
                  <a:lnTo>
                    <a:pt x="691184" y="37439"/>
                  </a:lnTo>
                  <a:lnTo>
                    <a:pt x="691184" y="36004"/>
                  </a:lnTo>
                  <a:lnTo>
                    <a:pt x="690219" y="35039"/>
                  </a:lnTo>
                  <a:lnTo>
                    <a:pt x="689737" y="34074"/>
                  </a:lnTo>
                  <a:lnTo>
                    <a:pt x="688301" y="33121"/>
                  </a:lnTo>
                  <a:lnTo>
                    <a:pt x="687336" y="32156"/>
                  </a:lnTo>
                  <a:lnTo>
                    <a:pt x="637501" y="17881"/>
                  </a:lnTo>
                  <a:lnTo>
                    <a:pt x="545655" y="7251"/>
                  </a:lnTo>
                  <a:lnTo>
                    <a:pt x="490702" y="3670"/>
                  </a:lnTo>
                  <a:lnTo>
                    <a:pt x="435673" y="1485"/>
                  </a:lnTo>
                  <a:lnTo>
                    <a:pt x="362877" y="0"/>
                  </a:lnTo>
                  <a:lnTo>
                    <a:pt x="346075" y="0"/>
                  </a:lnTo>
                  <a:lnTo>
                    <a:pt x="345592" y="0"/>
                  </a:lnTo>
                  <a:lnTo>
                    <a:pt x="345109" y="0"/>
                  </a:lnTo>
                  <a:lnTo>
                    <a:pt x="327837" y="0"/>
                  </a:lnTo>
                  <a:lnTo>
                    <a:pt x="310553" y="482"/>
                  </a:lnTo>
                  <a:lnTo>
                    <a:pt x="264502" y="1282"/>
                  </a:lnTo>
                  <a:lnTo>
                    <a:pt x="218135" y="2819"/>
                  </a:lnTo>
                  <a:lnTo>
                    <a:pt x="171691" y="5321"/>
                  </a:lnTo>
                  <a:lnTo>
                    <a:pt x="125450" y="8953"/>
                  </a:lnTo>
                  <a:lnTo>
                    <a:pt x="111963" y="10426"/>
                  </a:lnTo>
                  <a:lnTo>
                    <a:pt x="110375" y="10553"/>
                  </a:lnTo>
                  <a:lnTo>
                    <a:pt x="109296" y="10706"/>
                  </a:lnTo>
                  <a:lnTo>
                    <a:pt x="108940" y="10744"/>
                  </a:lnTo>
                  <a:lnTo>
                    <a:pt x="69126" y="15354"/>
                  </a:lnTo>
                  <a:lnTo>
                    <a:pt x="31076" y="22402"/>
                  </a:lnTo>
                  <a:lnTo>
                    <a:pt x="11798" y="28663"/>
                  </a:lnTo>
                  <a:lnTo>
                    <a:pt x="13436" y="28321"/>
                  </a:lnTo>
                  <a:lnTo>
                    <a:pt x="15836" y="27355"/>
                  </a:lnTo>
                  <a:lnTo>
                    <a:pt x="61010" y="17373"/>
                  </a:lnTo>
                  <a:lnTo>
                    <a:pt x="120815" y="9829"/>
                  </a:lnTo>
                  <a:lnTo>
                    <a:pt x="172504" y="5715"/>
                  </a:lnTo>
                  <a:lnTo>
                    <a:pt x="213842" y="3619"/>
                  </a:lnTo>
                  <a:lnTo>
                    <a:pt x="327837" y="482"/>
                  </a:lnTo>
                  <a:lnTo>
                    <a:pt x="345109" y="482"/>
                  </a:lnTo>
                  <a:lnTo>
                    <a:pt x="345592" y="482"/>
                  </a:lnTo>
                  <a:lnTo>
                    <a:pt x="346075" y="482"/>
                  </a:lnTo>
                  <a:lnTo>
                    <a:pt x="362877" y="482"/>
                  </a:lnTo>
                  <a:lnTo>
                    <a:pt x="412686" y="1409"/>
                  </a:lnTo>
                  <a:lnTo>
                    <a:pt x="462495" y="2908"/>
                  </a:lnTo>
                  <a:lnTo>
                    <a:pt x="512279" y="5346"/>
                  </a:lnTo>
                  <a:lnTo>
                    <a:pt x="561962" y="9067"/>
                  </a:lnTo>
                  <a:lnTo>
                    <a:pt x="611505" y="14401"/>
                  </a:lnTo>
                  <a:lnTo>
                    <a:pt x="660654" y="23037"/>
                  </a:lnTo>
                  <a:lnTo>
                    <a:pt x="690219" y="35521"/>
                  </a:lnTo>
                  <a:lnTo>
                    <a:pt x="689737" y="35521"/>
                  </a:lnTo>
                  <a:lnTo>
                    <a:pt x="690702" y="36474"/>
                  </a:lnTo>
                  <a:lnTo>
                    <a:pt x="690702" y="37439"/>
                  </a:lnTo>
                  <a:lnTo>
                    <a:pt x="691184" y="38392"/>
                  </a:lnTo>
                  <a:lnTo>
                    <a:pt x="690702" y="39357"/>
                  </a:lnTo>
                  <a:lnTo>
                    <a:pt x="690702" y="39839"/>
                  </a:lnTo>
                  <a:lnTo>
                    <a:pt x="689737" y="40792"/>
                  </a:lnTo>
                  <a:lnTo>
                    <a:pt x="690219" y="40792"/>
                  </a:lnTo>
                  <a:lnTo>
                    <a:pt x="654735" y="54737"/>
                  </a:lnTo>
                  <a:lnTo>
                    <a:pt x="611505" y="61912"/>
                  </a:lnTo>
                  <a:lnTo>
                    <a:pt x="553173" y="67970"/>
                  </a:lnTo>
                  <a:lnTo>
                    <a:pt x="505790" y="71361"/>
                  </a:lnTo>
                  <a:lnTo>
                    <a:pt x="458330" y="73685"/>
                  </a:lnTo>
                  <a:lnTo>
                    <a:pt x="410832" y="75133"/>
                  </a:lnTo>
                  <a:lnTo>
                    <a:pt x="363347" y="75831"/>
                  </a:lnTo>
                  <a:lnTo>
                    <a:pt x="327837" y="75831"/>
                  </a:lnTo>
                  <a:lnTo>
                    <a:pt x="310553" y="75361"/>
                  </a:lnTo>
                  <a:lnTo>
                    <a:pt x="293268" y="75361"/>
                  </a:lnTo>
                  <a:lnTo>
                    <a:pt x="237223" y="73710"/>
                  </a:lnTo>
                  <a:lnTo>
                    <a:pt x="181190" y="71120"/>
                  </a:lnTo>
                  <a:lnTo>
                    <a:pt x="125285" y="66929"/>
                  </a:lnTo>
                  <a:lnTo>
                    <a:pt x="69596" y="60477"/>
                  </a:lnTo>
                  <a:lnTo>
                    <a:pt x="25285" y="52019"/>
                  </a:lnTo>
                  <a:lnTo>
                    <a:pt x="13360" y="48234"/>
                  </a:lnTo>
                  <a:lnTo>
                    <a:pt x="22428" y="51714"/>
                  </a:lnTo>
                  <a:lnTo>
                    <a:pt x="61645" y="59766"/>
                  </a:lnTo>
                  <a:lnTo>
                    <a:pt x="102235" y="65278"/>
                  </a:lnTo>
                  <a:lnTo>
                    <a:pt x="158673" y="70078"/>
                  </a:lnTo>
                  <a:lnTo>
                    <a:pt x="214909" y="73304"/>
                  </a:lnTo>
                  <a:lnTo>
                    <a:pt x="271208" y="75272"/>
                  </a:lnTo>
                  <a:lnTo>
                    <a:pt x="327837" y="76314"/>
                  </a:lnTo>
                  <a:lnTo>
                    <a:pt x="380631" y="76314"/>
                  </a:lnTo>
                  <a:lnTo>
                    <a:pt x="398360" y="75831"/>
                  </a:lnTo>
                  <a:lnTo>
                    <a:pt x="451180" y="74396"/>
                  </a:lnTo>
                  <a:lnTo>
                    <a:pt x="504888" y="71920"/>
                  </a:lnTo>
                  <a:lnTo>
                    <a:pt x="558507" y="68033"/>
                  </a:lnTo>
                  <a:lnTo>
                    <a:pt x="611505" y="62395"/>
                  </a:lnTo>
                  <a:lnTo>
                    <a:pt x="660133" y="53987"/>
                  </a:lnTo>
                  <a:lnTo>
                    <a:pt x="688301" y="43192"/>
                  </a:lnTo>
                  <a:lnTo>
                    <a:pt x="689737" y="42240"/>
                  </a:lnTo>
                  <a:lnTo>
                    <a:pt x="691184" y="39357"/>
                  </a:lnTo>
                  <a:lnTo>
                    <a:pt x="691184" y="265430"/>
                  </a:lnTo>
                  <a:lnTo>
                    <a:pt x="690702" y="266395"/>
                  </a:lnTo>
                  <a:lnTo>
                    <a:pt x="690702" y="267347"/>
                  </a:lnTo>
                  <a:lnTo>
                    <a:pt x="691667" y="265430"/>
                  </a:lnTo>
                  <a:lnTo>
                    <a:pt x="691667" y="3839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08879" y="2904042"/>
            <a:ext cx="51752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Storage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07431" y="2510688"/>
            <a:ext cx="288290" cy="501650"/>
          </a:xfrm>
          <a:custGeom>
            <a:avLst/>
            <a:gdLst/>
            <a:ahLst/>
            <a:cxnLst/>
            <a:rect l="l" t="t" r="r" b="b"/>
            <a:pathLst>
              <a:path w="288289" h="501650">
                <a:moveTo>
                  <a:pt x="287985" y="0"/>
                </a:moveTo>
                <a:lnTo>
                  <a:pt x="172796" y="0"/>
                </a:lnTo>
                <a:lnTo>
                  <a:pt x="172796" y="469"/>
                </a:lnTo>
                <a:lnTo>
                  <a:pt x="287502" y="469"/>
                </a:lnTo>
                <a:lnTo>
                  <a:pt x="287502" y="472770"/>
                </a:lnTo>
                <a:lnTo>
                  <a:pt x="2578" y="472770"/>
                </a:lnTo>
                <a:lnTo>
                  <a:pt x="48958" y="445414"/>
                </a:lnTo>
                <a:lnTo>
                  <a:pt x="49428" y="445414"/>
                </a:lnTo>
                <a:lnTo>
                  <a:pt x="49428" y="444449"/>
                </a:lnTo>
                <a:lnTo>
                  <a:pt x="48475" y="444449"/>
                </a:lnTo>
                <a:lnTo>
                  <a:pt x="0" y="473252"/>
                </a:lnTo>
                <a:lnTo>
                  <a:pt x="825" y="473735"/>
                </a:lnTo>
                <a:lnTo>
                  <a:pt x="48475" y="501573"/>
                </a:lnTo>
                <a:lnTo>
                  <a:pt x="49428" y="501573"/>
                </a:lnTo>
                <a:lnTo>
                  <a:pt x="49428" y="500608"/>
                </a:lnTo>
                <a:lnTo>
                  <a:pt x="48958" y="500608"/>
                </a:lnTo>
                <a:lnTo>
                  <a:pt x="1765" y="473252"/>
                </a:lnTo>
                <a:lnTo>
                  <a:pt x="2603" y="473735"/>
                </a:lnTo>
                <a:lnTo>
                  <a:pt x="287502" y="473735"/>
                </a:lnTo>
                <a:lnTo>
                  <a:pt x="287502" y="479005"/>
                </a:lnTo>
                <a:lnTo>
                  <a:pt x="287972" y="479005"/>
                </a:lnTo>
                <a:lnTo>
                  <a:pt x="287972" y="473735"/>
                </a:lnTo>
                <a:lnTo>
                  <a:pt x="287985" y="472770"/>
                </a:lnTo>
                <a:lnTo>
                  <a:pt x="287972" y="469"/>
                </a:lnTo>
                <a:lnTo>
                  <a:pt x="287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70005" y="3217948"/>
            <a:ext cx="9017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Hadoop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53601" y="3572878"/>
            <a:ext cx="1728470" cy="909955"/>
            <a:chOff x="2653601" y="3572878"/>
            <a:chExt cx="1728470" cy="909955"/>
          </a:xfrm>
        </p:grpSpPr>
        <p:sp>
          <p:nvSpPr>
            <p:cNvPr id="26" name="object 26"/>
            <p:cNvSpPr/>
            <p:nvPr/>
          </p:nvSpPr>
          <p:spPr>
            <a:xfrm>
              <a:off x="2653601" y="3572878"/>
              <a:ext cx="1728470" cy="909319"/>
            </a:xfrm>
            <a:custGeom>
              <a:avLst/>
              <a:gdLst/>
              <a:ahLst/>
              <a:cxnLst/>
              <a:rect l="l" t="t" r="r" b="b"/>
              <a:pathLst>
                <a:path w="1728470" h="909320">
                  <a:moveTo>
                    <a:pt x="1576755" y="0"/>
                  </a:moveTo>
                  <a:lnTo>
                    <a:pt x="151676" y="0"/>
                  </a:lnTo>
                  <a:lnTo>
                    <a:pt x="103831" y="7756"/>
                  </a:lnTo>
                  <a:lnTo>
                    <a:pt x="62207" y="29337"/>
                  </a:lnTo>
                  <a:lnTo>
                    <a:pt x="29337" y="62207"/>
                  </a:lnTo>
                  <a:lnTo>
                    <a:pt x="7756" y="103831"/>
                  </a:lnTo>
                  <a:lnTo>
                    <a:pt x="0" y="151676"/>
                  </a:lnTo>
                  <a:lnTo>
                    <a:pt x="0" y="757897"/>
                  </a:lnTo>
                  <a:lnTo>
                    <a:pt x="7756" y="805691"/>
                  </a:lnTo>
                  <a:lnTo>
                    <a:pt x="29337" y="847196"/>
                  </a:lnTo>
                  <a:lnTo>
                    <a:pt x="62207" y="879923"/>
                  </a:lnTo>
                  <a:lnTo>
                    <a:pt x="103831" y="901384"/>
                  </a:lnTo>
                  <a:lnTo>
                    <a:pt x="151676" y="909091"/>
                  </a:lnTo>
                  <a:lnTo>
                    <a:pt x="1576755" y="909091"/>
                  </a:lnTo>
                  <a:lnTo>
                    <a:pt x="1624549" y="901384"/>
                  </a:lnTo>
                  <a:lnTo>
                    <a:pt x="1666054" y="879923"/>
                  </a:lnTo>
                  <a:lnTo>
                    <a:pt x="1698781" y="847196"/>
                  </a:lnTo>
                  <a:lnTo>
                    <a:pt x="1720242" y="805691"/>
                  </a:lnTo>
                  <a:lnTo>
                    <a:pt x="1727949" y="757897"/>
                  </a:lnTo>
                  <a:lnTo>
                    <a:pt x="1727949" y="151676"/>
                  </a:lnTo>
                  <a:lnTo>
                    <a:pt x="1720242" y="103831"/>
                  </a:lnTo>
                  <a:lnTo>
                    <a:pt x="1698781" y="62207"/>
                  </a:lnTo>
                  <a:lnTo>
                    <a:pt x="1666054" y="29337"/>
                  </a:lnTo>
                  <a:lnTo>
                    <a:pt x="1624549" y="7756"/>
                  </a:lnTo>
                  <a:lnTo>
                    <a:pt x="15767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53601" y="3572878"/>
              <a:ext cx="1728470" cy="909955"/>
            </a:xfrm>
            <a:custGeom>
              <a:avLst/>
              <a:gdLst/>
              <a:ahLst/>
              <a:cxnLst/>
              <a:rect l="l" t="t" r="r" b="b"/>
              <a:pathLst>
                <a:path w="1728470" h="909954">
                  <a:moveTo>
                    <a:pt x="9817" y="809498"/>
                  </a:moveTo>
                  <a:lnTo>
                    <a:pt x="7493" y="799985"/>
                  </a:lnTo>
                  <a:lnTo>
                    <a:pt x="9182" y="808291"/>
                  </a:lnTo>
                  <a:lnTo>
                    <a:pt x="9817" y="809498"/>
                  </a:lnTo>
                  <a:close/>
                </a:path>
                <a:path w="1728470" h="909954">
                  <a:moveTo>
                    <a:pt x="25806" y="840079"/>
                  </a:moveTo>
                  <a:lnTo>
                    <a:pt x="9817" y="809498"/>
                  </a:lnTo>
                  <a:lnTo>
                    <a:pt x="11226" y="815276"/>
                  </a:lnTo>
                  <a:lnTo>
                    <a:pt x="25806" y="840079"/>
                  </a:lnTo>
                  <a:close/>
                </a:path>
                <a:path w="1728470" h="909954">
                  <a:moveTo>
                    <a:pt x="29781" y="846848"/>
                  </a:moveTo>
                  <a:lnTo>
                    <a:pt x="25806" y="840079"/>
                  </a:lnTo>
                  <a:lnTo>
                    <a:pt x="28803" y="845807"/>
                  </a:lnTo>
                  <a:lnTo>
                    <a:pt x="29781" y="846848"/>
                  </a:lnTo>
                  <a:close/>
                </a:path>
                <a:path w="1728470" h="909954">
                  <a:moveTo>
                    <a:pt x="52120" y="870407"/>
                  </a:moveTo>
                  <a:lnTo>
                    <a:pt x="29781" y="846848"/>
                  </a:lnTo>
                  <a:lnTo>
                    <a:pt x="32829" y="852017"/>
                  </a:lnTo>
                  <a:lnTo>
                    <a:pt x="52120" y="870407"/>
                  </a:lnTo>
                  <a:close/>
                </a:path>
                <a:path w="1728470" h="909954">
                  <a:moveTo>
                    <a:pt x="59207" y="877150"/>
                  </a:moveTo>
                  <a:lnTo>
                    <a:pt x="52120" y="870407"/>
                  </a:lnTo>
                  <a:lnTo>
                    <a:pt x="57658" y="876249"/>
                  </a:lnTo>
                  <a:lnTo>
                    <a:pt x="59207" y="877150"/>
                  </a:lnTo>
                  <a:close/>
                </a:path>
                <a:path w="1728470" h="909954">
                  <a:moveTo>
                    <a:pt x="87884" y="894029"/>
                  </a:moveTo>
                  <a:lnTo>
                    <a:pt x="59207" y="877150"/>
                  </a:lnTo>
                  <a:lnTo>
                    <a:pt x="63588" y="881329"/>
                  </a:lnTo>
                  <a:lnTo>
                    <a:pt x="87884" y="894029"/>
                  </a:lnTo>
                  <a:close/>
                </a:path>
                <a:path w="1728470" h="909954">
                  <a:moveTo>
                    <a:pt x="95529" y="898029"/>
                  </a:moveTo>
                  <a:lnTo>
                    <a:pt x="87884" y="894029"/>
                  </a:lnTo>
                  <a:lnTo>
                    <a:pt x="94056" y="897661"/>
                  </a:lnTo>
                  <a:lnTo>
                    <a:pt x="95529" y="898029"/>
                  </a:lnTo>
                  <a:close/>
                </a:path>
                <a:path w="1728470" h="909954">
                  <a:moveTo>
                    <a:pt x="128104" y="906106"/>
                  </a:moveTo>
                  <a:lnTo>
                    <a:pt x="95529" y="898029"/>
                  </a:lnTo>
                  <a:lnTo>
                    <a:pt x="101358" y="901077"/>
                  </a:lnTo>
                  <a:lnTo>
                    <a:pt x="128104" y="906106"/>
                  </a:lnTo>
                  <a:close/>
                </a:path>
                <a:path w="1728470" h="909954">
                  <a:moveTo>
                    <a:pt x="140208" y="908392"/>
                  </a:moveTo>
                  <a:lnTo>
                    <a:pt x="128104" y="906106"/>
                  </a:lnTo>
                  <a:lnTo>
                    <a:pt x="136321" y="908138"/>
                  </a:lnTo>
                  <a:lnTo>
                    <a:pt x="140208" y="908392"/>
                  </a:lnTo>
                  <a:close/>
                </a:path>
                <a:path w="1728470" h="909954">
                  <a:moveTo>
                    <a:pt x="1222032" y="48958"/>
                  </a:moveTo>
                  <a:lnTo>
                    <a:pt x="1221562" y="48958"/>
                  </a:lnTo>
                  <a:lnTo>
                    <a:pt x="1221562" y="308038"/>
                  </a:lnTo>
                  <a:lnTo>
                    <a:pt x="300469" y="308038"/>
                  </a:lnTo>
                  <a:lnTo>
                    <a:pt x="300469" y="48958"/>
                  </a:lnTo>
                  <a:lnTo>
                    <a:pt x="299986" y="48958"/>
                  </a:lnTo>
                  <a:lnTo>
                    <a:pt x="299986" y="308038"/>
                  </a:lnTo>
                  <a:lnTo>
                    <a:pt x="300024" y="309308"/>
                  </a:lnTo>
                  <a:lnTo>
                    <a:pt x="1222032" y="309308"/>
                  </a:lnTo>
                  <a:lnTo>
                    <a:pt x="1222032" y="308635"/>
                  </a:lnTo>
                  <a:lnTo>
                    <a:pt x="1222032" y="308038"/>
                  </a:lnTo>
                  <a:lnTo>
                    <a:pt x="1222032" y="48958"/>
                  </a:lnTo>
                  <a:close/>
                </a:path>
                <a:path w="1728470" h="909954">
                  <a:moveTo>
                    <a:pt x="1602727" y="2806"/>
                  </a:moveTo>
                  <a:lnTo>
                    <a:pt x="1599793" y="1917"/>
                  </a:lnTo>
                  <a:lnTo>
                    <a:pt x="1588287" y="482"/>
                  </a:lnTo>
                  <a:lnTo>
                    <a:pt x="1584426" y="0"/>
                  </a:lnTo>
                  <a:lnTo>
                    <a:pt x="143992" y="0"/>
                  </a:lnTo>
                  <a:lnTo>
                    <a:pt x="120954" y="2882"/>
                  </a:lnTo>
                  <a:lnTo>
                    <a:pt x="76542" y="19837"/>
                  </a:lnTo>
                  <a:lnTo>
                    <a:pt x="39357" y="49441"/>
                  </a:lnTo>
                  <a:lnTo>
                    <a:pt x="17119" y="81445"/>
                  </a:lnTo>
                  <a:lnTo>
                    <a:pt x="1917" y="127457"/>
                  </a:lnTo>
                  <a:lnTo>
                    <a:pt x="0" y="151676"/>
                  </a:lnTo>
                  <a:lnTo>
                    <a:pt x="0" y="765581"/>
                  </a:lnTo>
                  <a:lnTo>
                    <a:pt x="965" y="773264"/>
                  </a:lnTo>
                  <a:lnTo>
                    <a:pt x="7493" y="799985"/>
                  </a:lnTo>
                  <a:lnTo>
                    <a:pt x="482" y="765581"/>
                  </a:lnTo>
                  <a:lnTo>
                    <a:pt x="482" y="151676"/>
                  </a:lnTo>
                  <a:lnTo>
                    <a:pt x="6616" y="108813"/>
                  </a:lnTo>
                  <a:lnTo>
                    <a:pt x="24384" y="70256"/>
                  </a:lnTo>
                  <a:lnTo>
                    <a:pt x="51892" y="38214"/>
                  </a:lnTo>
                  <a:lnTo>
                    <a:pt x="87261" y="14859"/>
                  </a:lnTo>
                  <a:lnTo>
                    <a:pt x="128638" y="2400"/>
                  </a:lnTo>
                  <a:lnTo>
                    <a:pt x="143992" y="482"/>
                  </a:lnTo>
                  <a:lnTo>
                    <a:pt x="1584426" y="482"/>
                  </a:lnTo>
                  <a:lnTo>
                    <a:pt x="1602727" y="2806"/>
                  </a:lnTo>
                  <a:close/>
                </a:path>
                <a:path w="1728470" h="909954">
                  <a:moveTo>
                    <a:pt x="1619224" y="901954"/>
                  </a:moveTo>
                  <a:lnTo>
                    <a:pt x="1584426" y="908608"/>
                  </a:lnTo>
                  <a:lnTo>
                    <a:pt x="1576755" y="909091"/>
                  </a:lnTo>
                  <a:lnTo>
                    <a:pt x="151676" y="909091"/>
                  </a:lnTo>
                  <a:lnTo>
                    <a:pt x="140208" y="908392"/>
                  </a:lnTo>
                  <a:lnTo>
                    <a:pt x="143992" y="909091"/>
                  </a:lnTo>
                  <a:lnTo>
                    <a:pt x="151676" y="909574"/>
                  </a:lnTo>
                  <a:lnTo>
                    <a:pt x="1576755" y="909574"/>
                  </a:lnTo>
                  <a:lnTo>
                    <a:pt x="1584426" y="909091"/>
                  </a:lnTo>
                  <a:lnTo>
                    <a:pt x="1592110" y="908608"/>
                  </a:lnTo>
                  <a:lnTo>
                    <a:pt x="1619224" y="901954"/>
                  </a:lnTo>
                  <a:close/>
                </a:path>
                <a:path w="1728470" h="909954">
                  <a:moveTo>
                    <a:pt x="1628470" y="899693"/>
                  </a:moveTo>
                  <a:lnTo>
                    <a:pt x="1619224" y="901954"/>
                  </a:lnTo>
                  <a:lnTo>
                    <a:pt x="1626958" y="900480"/>
                  </a:lnTo>
                  <a:lnTo>
                    <a:pt x="1628470" y="899693"/>
                  </a:lnTo>
                  <a:close/>
                </a:path>
                <a:path w="1728470" h="909954">
                  <a:moveTo>
                    <a:pt x="1633842" y="12065"/>
                  </a:moveTo>
                  <a:lnTo>
                    <a:pt x="1629740" y="10134"/>
                  </a:lnTo>
                  <a:lnTo>
                    <a:pt x="1606994" y="3365"/>
                  </a:lnTo>
                  <a:lnTo>
                    <a:pt x="1602727" y="2806"/>
                  </a:lnTo>
                  <a:lnTo>
                    <a:pt x="1633842" y="12065"/>
                  </a:lnTo>
                  <a:close/>
                </a:path>
                <a:path w="1728470" h="909954">
                  <a:moveTo>
                    <a:pt x="1648117" y="18783"/>
                  </a:moveTo>
                  <a:lnTo>
                    <a:pt x="1641297" y="14287"/>
                  </a:lnTo>
                  <a:lnTo>
                    <a:pt x="1633842" y="12065"/>
                  </a:lnTo>
                  <a:lnTo>
                    <a:pt x="1648117" y="18783"/>
                  </a:lnTo>
                  <a:close/>
                </a:path>
                <a:path w="1728470" h="909954">
                  <a:moveTo>
                    <a:pt x="1659420" y="883539"/>
                  </a:moveTo>
                  <a:lnTo>
                    <a:pt x="1628470" y="899693"/>
                  </a:lnTo>
                  <a:lnTo>
                    <a:pt x="1634464" y="898220"/>
                  </a:lnTo>
                  <a:lnTo>
                    <a:pt x="1659420" y="883539"/>
                  </a:lnTo>
                  <a:close/>
                </a:path>
                <a:path w="1728470" h="909954">
                  <a:moveTo>
                    <a:pt x="1665478" y="879983"/>
                  </a:moveTo>
                  <a:lnTo>
                    <a:pt x="1659420" y="883539"/>
                  </a:lnTo>
                  <a:lnTo>
                    <a:pt x="1664538" y="880872"/>
                  </a:lnTo>
                  <a:lnTo>
                    <a:pt x="1665478" y="879983"/>
                  </a:lnTo>
                  <a:close/>
                </a:path>
                <a:path w="1728470" h="909954">
                  <a:moveTo>
                    <a:pt x="1672628" y="34963"/>
                  </a:moveTo>
                  <a:lnTo>
                    <a:pt x="1671281" y="33705"/>
                  </a:lnTo>
                  <a:lnTo>
                    <a:pt x="1651419" y="20345"/>
                  </a:lnTo>
                  <a:lnTo>
                    <a:pt x="1648117" y="18783"/>
                  </a:lnTo>
                  <a:lnTo>
                    <a:pt x="1672628" y="34963"/>
                  </a:lnTo>
                  <a:close/>
                </a:path>
                <a:path w="1728470" h="909954">
                  <a:moveTo>
                    <a:pt x="1682013" y="43764"/>
                  </a:moveTo>
                  <a:lnTo>
                    <a:pt x="1676857" y="37757"/>
                  </a:lnTo>
                  <a:lnTo>
                    <a:pt x="1672628" y="34963"/>
                  </a:lnTo>
                  <a:lnTo>
                    <a:pt x="1682013" y="43764"/>
                  </a:lnTo>
                  <a:close/>
                </a:path>
                <a:path w="1728470" h="909954">
                  <a:moveTo>
                    <a:pt x="1690598" y="856094"/>
                  </a:moveTo>
                  <a:lnTo>
                    <a:pt x="1665478" y="879983"/>
                  </a:lnTo>
                  <a:lnTo>
                    <a:pt x="1671040" y="876706"/>
                  </a:lnTo>
                  <a:lnTo>
                    <a:pt x="1690598" y="856094"/>
                  </a:lnTo>
                  <a:close/>
                </a:path>
                <a:path w="1728470" h="909954">
                  <a:moveTo>
                    <a:pt x="1695831" y="850569"/>
                  </a:moveTo>
                  <a:lnTo>
                    <a:pt x="1690598" y="856094"/>
                  </a:lnTo>
                  <a:lnTo>
                    <a:pt x="1695107" y="851801"/>
                  </a:lnTo>
                  <a:lnTo>
                    <a:pt x="1695831" y="850569"/>
                  </a:lnTo>
                  <a:close/>
                </a:path>
                <a:path w="1728470" h="909954">
                  <a:moveTo>
                    <a:pt x="1699323" y="63944"/>
                  </a:moveTo>
                  <a:lnTo>
                    <a:pt x="1697710" y="61442"/>
                  </a:lnTo>
                  <a:lnTo>
                    <a:pt x="1693392" y="55676"/>
                  </a:lnTo>
                  <a:lnTo>
                    <a:pt x="1688592" y="49923"/>
                  </a:lnTo>
                  <a:lnTo>
                    <a:pt x="1682013" y="43764"/>
                  </a:lnTo>
                  <a:lnTo>
                    <a:pt x="1699323" y="63944"/>
                  </a:lnTo>
                  <a:close/>
                </a:path>
                <a:path w="1728470" h="909954">
                  <a:moveTo>
                    <a:pt x="1707705" y="76936"/>
                  </a:moveTo>
                  <a:lnTo>
                    <a:pt x="1704530" y="70015"/>
                  </a:lnTo>
                  <a:lnTo>
                    <a:pt x="1699323" y="63944"/>
                  </a:lnTo>
                  <a:lnTo>
                    <a:pt x="1707705" y="76936"/>
                  </a:lnTo>
                  <a:close/>
                </a:path>
                <a:path w="1728470" h="909954">
                  <a:moveTo>
                    <a:pt x="1712925" y="821524"/>
                  </a:moveTo>
                  <a:lnTo>
                    <a:pt x="1695831" y="850569"/>
                  </a:lnTo>
                  <a:lnTo>
                    <a:pt x="1700072" y="846086"/>
                  </a:lnTo>
                  <a:lnTo>
                    <a:pt x="1712925" y="821524"/>
                  </a:lnTo>
                  <a:close/>
                </a:path>
                <a:path w="1728470" h="909954">
                  <a:moveTo>
                    <a:pt x="1716976" y="813777"/>
                  </a:moveTo>
                  <a:lnTo>
                    <a:pt x="1712925" y="821524"/>
                  </a:lnTo>
                  <a:lnTo>
                    <a:pt x="1716608" y="815263"/>
                  </a:lnTo>
                  <a:lnTo>
                    <a:pt x="1716976" y="813777"/>
                  </a:lnTo>
                  <a:close/>
                </a:path>
                <a:path w="1728470" h="909954">
                  <a:moveTo>
                    <a:pt x="1720430" y="104571"/>
                  </a:moveTo>
                  <a:lnTo>
                    <a:pt x="1720303" y="104038"/>
                  </a:lnTo>
                  <a:lnTo>
                    <a:pt x="1710842" y="81788"/>
                  </a:lnTo>
                  <a:lnTo>
                    <a:pt x="1707705" y="76936"/>
                  </a:lnTo>
                  <a:lnTo>
                    <a:pt x="1720430" y="104571"/>
                  </a:lnTo>
                  <a:close/>
                </a:path>
                <a:path w="1728470" h="909954">
                  <a:moveTo>
                    <a:pt x="1723618" y="117716"/>
                  </a:moveTo>
                  <a:lnTo>
                    <a:pt x="1722361" y="108762"/>
                  </a:lnTo>
                  <a:lnTo>
                    <a:pt x="1720430" y="104571"/>
                  </a:lnTo>
                  <a:lnTo>
                    <a:pt x="1723618" y="117716"/>
                  </a:lnTo>
                  <a:close/>
                </a:path>
                <a:path w="1728470" h="909954">
                  <a:moveTo>
                    <a:pt x="1726425" y="775525"/>
                  </a:moveTo>
                  <a:lnTo>
                    <a:pt x="1716976" y="813777"/>
                  </a:lnTo>
                  <a:lnTo>
                    <a:pt x="1719795" y="808380"/>
                  </a:lnTo>
                  <a:lnTo>
                    <a:pt x="1726425" y="775525"/>
                  </a:lnTo>
                  <a:close/>
                </a:path>
                <a:path w="1728470" h="909954">
                  <a:moveTo>
                    <a:pt x="1727149" y="771931"/>
                  </a:moveTo>
                  <a:lnTo>
                    <a:pt x="1726425" y="775525"/>
                  </a:lnTo>
                  <a:lnTo>
                    <a:pt x="1726984" y="773264"/>
                  </a:lnTo>
                  <a:lnTo>
                    <a:pt x="1727149" y="771931"/>
                  </a:lnTo>
                  <a:close/>
                </a:path>
                <a:path w="1728470" h="909954">
                  <a:moveTo>
                    <a:pt x="1727314" y="143840"/>
                  </a:moveTo>
                  <a:lnTo>
                    <a:pt x="1726018" y="127558"/>
                  </a:lnTo>
                  <a:lnTo>
                    <a:pt x="1723618" y="117716"/>
                  </a:lnTo>
                  <a:lnTo>
                    <a:pt x="1727314" y="143840"/>
                  </a:lnTo>
                  <a:close/>
                </a:path>
                <a:path w="1728470" h="909954">
                  <a:moveTo>
                    <a:pt x="1728431" y="151676"/>
                  </a:moveTo>
                  <a:lnTo>
                    <a:pt x="1727314" y="143840"/>
                  </a:lnTo>
                  <a:lnTo>
                    <a:pt x="1727949" y="151676"/>
                  </a:lnTo>
                  <a:lnTo>
                    <a:pt x="1727949" y="765581"/>
                  </a:lnTo>
                  <a:lnTo>
                    <a:pt x="1727149" y="771931"/>
                  </a:lnTo>
                  <a:lnTo>
                    <a:pt x="1728431" y="765581"/>
                  </a:lnTo>
                  <a:lnTo>
                    <a:pt x="1728431" y="15167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54070" y="3621836"/>
            <a:ext cx="922019" cy="2597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4191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330"/>
              </a:spcBef>
            </a:pPr>
            <a:r>
              <a:rPr sz="1100" spc="15" dirty="0">
                <a:latin typeface="Arial"/>
                <a:cs typeface="Arial"/>
              </a:rPr>
              <a:t>Processor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11182" y="4086466"/>
            <a:ext cx="692150" cy="303530"/>
            <a:chOff x="3011182" y="4086466"/>
            <a:chExt cx="692150" cy="303530"/>
          </a:xfrm>
        </p:grpSpPr>
        <p:sp>
          <p:nvSpPr>
            <p:cNvPr id="30" name="object 30"/>
            <p:cNvSpPr/>
            <p:nvPr/>
          </p:nvSpPr>
          <p:spPr>
            <a:xfrm>
              <a:off x="3011665" y="4086466"/>
              <a:ext cx="691515" cy="302895"/>
            </a:xfrm>
            <a:custGeom>
              <a:avLst/>
              <a:gdLst/>
              <a:ahLst/>
              <a:cxnLst/>
              <a:rect l="l" t="t" r="r" b="b"/>
              <a:pathLst>
                <a:path w="691514" h="302895">
                  <a:moveTo>
                    <a:pt x="691184" y="37922"/>
                  </a:moveTo>
                  <a:lnTo>
                    <a:pt x="655662" y="21386"/>
                  </a:lnTo>
                  <a:lnTo>
                    <a:pt x="614553" y="14338"/>
                  </a:lnTo>
                  <a:lnTo>
                    <a:pt x="560793" y="8432"/>
                  </a:lnTo>
                  <a:lnTo>
                    <a:pt x="496595" y="3911"/>
                  </a:lnTo>
                  <a:lnTo>
                    <a:pt x="424129" y="1028"/>
                  </a:lnTo>
                  <a:lnTo>
                    <a:pt x="345592" y="0"/>
                  </a:lnTo>
                  <a:lnTo>
                    <a:pt x="267042" y="1028"/>
                  </a:lnTo>
                  <a:lnTo>
                    <a:pt x="194576" y="3911"/>
                  </a:lnTo>
                  <a:lnTo>
                    <a:pt x="130378" y="8432"/>
                  </a:lnTo>
                  <a:lnTo>
                    <a:pt x="76619" y="14338"/>
                  </a:lnTo>
                  <a:lnTo>
                    <a:pt x="35509" y="21386"/>
                  </a:lnTo>
                  <a:lnTo>
                    <a:pt x="0" y="37922"/>
                  </a:lnTo>
                  <a:lnTo>
                    <a:pt x="0" y="265430"/>
                  </a:lnTo>
                  <a:lnTo>
                    <a:pt x="35509" y="281889"/>
                  </a:lnTo>
                  <a:lnTo>
                    <a:pt x="76619" y="288836"/>
                  </a:lnTo>
                  <a:lnTo>
                    <a:pt x="130378" y="294640"/>
                  </a:lnTo>
                  <a:lnTo>
                    <a:pt x="194576" y="299059"/>
                  </a:lnTo>
                  <a:lnTo>
                    <a:pt x="267042" y="301879"/>
                  </a:lnTo>
                  <a:lnTo>
                    <a:pt x="345592" y="302869"/>
                  </a:lnTo>
                  <a:lnTo>
                    <a:pt x="424129" y="301879"/>
                  </a:lnTo>
                  <a:lnTo>
                    <a:pt x="496595" y="299059"/>
                  </a:lnTo>
                  <a:lnTo>
                    <a:pt x="560793" y="294640"/>
                  </a:lnTo>
                  <a:lnTo>
                    <a:pt x="614553" y="288836"/>
                  </a:lnTo>
                  <a:lnTo>
                    <a:pt x="655662" y="281889"/>
                  </a:lnTo>
                  <a:lnTo>
                    <a:pt x="691184" y="265430"/>
                  </a:lnTo>
                  <a:lnTo>
                    <a:pt x="691184" y="3792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11182" y="4086466"/>
              <a:ext cx="692150" cy="303530"/>
            </a:xfrm>
            <a:custGeom>
              <a:avLst/>
              <a:gdLst/>
              <a:ahLst/>
              <a:cxnLst/>
              <a:rect l="l" t="t" r="r" b="b"/>
              <a:pathLst>
                <a:path w="692150" h="303529">
                  <a:moveTo>
                    <a:pt x="3365" y="42722"/>
                  </a:moveTo>
                  <a:lnTo>
                    <a:pt x="1447" y="40792"/>
                  </a:lnTo>
                  <a:lnTo>
                    <a:pt x="1930" y="41757"/>
                  </a:lnTo>
                  <a:lnTo>
                    <a:pt x="3365" y="42722"/>
                  </a:lnTo>
                  <a:close/>
                </a:path>
                <a:path w="692150" h="303529">
                  <a:moveTo>
                    <a:pt x="575894" y="9918"/>
                  </a:moveTo>
                  <a:lnTo>
                    <a:pt x="546163" y="6858"/>
                  </a:lnTo>
                  <a:lnTo>
                    <a:pt x="491210" y="3251"/>
                  </a:lnTo>
                  <a:lnTo>
                    <a:pt x="436168" y="1130"/>
                  </a:lnTo>
                  <a:lnTo>
                    <a:pt x="381114" y="0"/>
                  </a:lnTo>
                  <a:lnTo>
                    <a:pt x="346075" y="0"/>
                  </a:lnTo>
                  <a:lnTo>
                    <a:pt x="345592" y="0"/>
                  </a:lnTo>
                  <a:lnTo>
                    <a:pt x="311035" y="0"/>
                  </a:lnTo>
                  <a:lnTo>
                    <a:pt x="264845" y="901"/>
                  </a:lnTo>
                  <a:lnTo>
                    <a:pt x="218528" y="2438"/>
                  </a:lnTo>
                  <a:lnTo>
                    <a:pt x="172224" y="4902"/>
                  </a:lnTo>
                  <a:lnTo>
                    <a:pt x="126047" y="8636"/>
                  </a:lnTo>
                  <a:lnTo>
                    <a:pt x="80162" y="13919"/>
                  </a:lnTo>
                  <a:lnTo>
                    <a:pt x="31381" y="22110"/>
                  </a:lnTo>
                  <a:lnTo>
                    <a:pt x="18897" y="25628"/>
                  </a:lnTo>
                  <a:lnTo>
                    <a:pt x="17132" y="25768"/>
                  </a:lnTo>
                  <a:lnTo>
                    <a:pt x="10566" y="29248"/>
                  </a:lnTo>
                  <a:lnTo>
                    <a:pt x="10350" y="29362"/>
                  </a:lnTo>
                  <a:lnTo>
                    <a:pt x="21755" y="25400"/>
                  </a:lnTo>
                  <a:lnTo>
                    <a:pt x="23190" y="25285"/>
                  </a:lnTo>
                  <a:lnTo>
                    <a:pt x="28270" y="23558"/>
                  </a:lnTo>
                  <a:lnTo>
                    <a:pt x="34074" y="22212"/>
                  </a:lnTo>
                  <a:lnTo>
                    <a:pt x="35039" y="22085"/>
                  </a:lnTo>
                  <a:lnTo>
                    <a:pt x="40005" y="20840"/>
                  </a:lnTo>
                  <a:lnTo>
                    <a:pt x="86906" y="13766"/>
                  </a:lnTo>
                  <a:lnTo>
                    <a:pt x="140169" y="8013"/>
                  </a:lnTo>
                  <a:lnTo>
                    <a:pt x="191846" y="4356"/>
                  </a:lnTo>
                  <a:lnTo>
                    <a:pt x="244094" y="2082"/>
                  </a:lnTo>
                  <a:lnTo>
                    <a:pt x="311035" y="482"/>
                  </a:lnTo>
                  <a:lnTo>
                    <a:pt x="346075" y="482"/>
                  </a:lnTo>
                  <a:lnTo>
                    <a:pt x="381114" y="482"/>
                  </a:lnTo>
                  <a:lnTo>
                    <a:pt x="478358" y="3225"/>
                  </a:lnTo>
                  <a:lnTo>
                    <a:pt x="529475" y="5892"/>
                  </a:lnTo>
                  <a:lnTo>
                    <a:pt x="575894" y="9918"/>
                  </a:lnTo>
                  <a:close/>
                </a:path>
                <a:path w="692150" h="303529">
                  <a:moveTo>
                    <a:pt x="582447" y="10591"/>
                  </a:moveTo>
                  <a:lnTo>
                    <a:pt x="580377" y="10299"/>
                  </a:lnTo>
                  <a:lnTo>
                    <a:pt x="575894" y="9918"/>
                  </a:lnTo>
                  <a:lnTo>
                    <a:pt x="582447" y="10591"/>
                  </a:lnTo>
                  <a:close/>
                </a:path>
                <a:path w="692150" h="303529">
                  <a:moveTo>
                    <a:pt x="678040" y="275602"/>
                  </a:moveTo>
                  <a:lnTo>
                    <a:pt x="674700" y="276288"/>
                  </a:lnTo>
                  <a:lnTo>
                    <a:pt x="664298" y="279831"/>
                  </a:lnTo>
                  <a:lnTo>
                    <a:pt x="660463" y="280314"/>
                  </a:lnTo>
                  <a:lnTo>
                    <a:pt x="657110" y="281266"/>
                  </a:lnTo>
                  <a:lnTo>
                    <a:pt x="649427" y="282714"/>
                  </a:lnTo>
                  <a:lnTo>
                    <a:pt x="641261" y="284632"/>
                  </a:lnTo>
                  <a:lnTo>
                    <a:pt x="592823" y="291007"/>
                  </a:lnTo>
                  <a:lnTo>
                    <a:pt x="543483" y="295821"/>
                  </a:lnTo>
                  <a:lnTo>
                    <a:pt x="493522" y="299237"/>
                  </a:lnTo>
                  <a:lnTo>
                    <a:pt x="443230" y="301409"/>
                  </a:lnTo>
                  <a:lnTo>
                    <a:pt x="392874" y="302514"/>
                  </a:lnTo>
                  <a:lnTo>
                    <a:pt x="342747" y="302704"/>
                  </a:lnTo>
                  <a:lnTo>
                    <a:pt x="293141" y="302133"/>
                  </a:lnTo>
                  <a:lnTo>
                    <a:pt x="212636" y="299986"/>
                  </a:lnTo>
                  <a:lnTo>
                    <a:pt x="106768" y="292303"/>
                  </a:lnTo>
                  <a:lnTo>
                    <a:pt x="49288" y="284441"/>
                  </a:lnTo>
                  <a:lnTo>
                    <a:pt x="4800" y="270713"/>
                  </a:lnTo>
                  <a:lnTo>
                    <a:pt x="1447" y="267830"/>
                  </a:lnTo>
                  <a:lnTo>
                    <a:pt x="1930" y="267830"/>
                  </a:lnTo>
                  <a:lnTo>
                    <a:pt x="965" y="266877"/>
                  </a:lnTo>
                  <a:lnTo>
                    <a:pt x="965" y="265912"/>
                  </a:lnTo>
                  <a:lnTo>
                    <a:pt x="482" y="265430"/>
                  </a:lnTo>
                  <a:lnTo>
                    <a:pt x="482" y="39839"/>
                  </a:lnTo>
                  <a:lnTo>
                    <a:pt x="1447" y="40792"/>
                  </a:lnTo>
                  <a:lnTo>
                    <a:pt x="1930" y="40792"/>
                  </a:lnTo>
                  <a:lnTo>
                    <a:pt x="965" y="39839"/>
                  </a:lnTo>
                  <a:lnTo>
                    <a:pt x="965" y="38874"/>
                  </a:lnTo>
                  <a:lnTo>
                    <a:pt x="482" y="37922"/>
                  </a:lnTo>
                  <a:lnTo>
                    <a:pt x="965" y="36957"/>
                  </a:lnTo>
                  <a:lnTo>
                    <a:pt x="965" y="36004"/>
                  </a:lnTo>
                  <a:lnTo>
                    <a:pt x="10198" y="29451"/>
                  </a:lnTo>
                  <a:lnTo>
                    <a:pt x="10350" y="29362"/>
                  </a:lnTo>
                  <a:lnTo>
                    <a:pt x="4330" y="32156"/>
                  </a:lnTo>
                  <a:lnTo>
                    <a:pt x="3365" y="33121"/>
                  </a:lnTo>
                  <a:lnTo>
                    <a:pt x="1930" y="34074"/>
                  </a:lnTo>
                  <a:lnTo>
                    <a:pt x="1447" y="35039"/>
                  </a:lnTo>
                  <a:lnTo>
                    <a:pt x="482" y="36004"/>
                  </a:lnTo>
                  <a:lnTo>
                    <a:pt x="482" y="36957"/>
                  </a:lnTo>
                  <a:lnTo>
                    <a:pt x="0" y="37922"/>
                  </a:lnTo>
                  <a:lnTo>
                    <a:pt x="0" y="265430"/>
                  </a:lnTo>
                  <a:lnTo>
                    <a:pt x="482" y="266395"/>
                  </a:lnTo>
                  <a:lnTo>
                    <a:pt x="482" y="267347"/>
                  </a:lnTo>
                  <a:lnTo>
                    <a:pt x="1447" y="268312"/>
                  </a:lnTo>
                  <a:lnTo>
                    <a:pt x="1930" y="269278"/>
                  </a:lnTo>
                  <a:lnTo>
                    <a:pt x="3365" y="270230"/>
                  </a:lnTo>
                  <a:lnTo>
                    <a:pt x="42405" y="283425"/>
                  </a:lnTo>
                  <a:lnTo>
                    <a:pt x="80162" y="289433"/>
                  </a:lnTo>
                  <a:lnTo>
                    <a:pt x="159156" y="297116"/>
                  </a:lnTo>
                  <a:lnTo>
                    <a:pt x="215392" y="300329"/>
                  </a:lnTo>
                  <a:lnTo>
                    <a:pt x="271691" y="302310"/>
                  </a:lnTo>
                  <a:lnTo>
                    <a:pt x="328320" y="303352"/>
                  </a:lnTo>
                  <a:lnTo>
                    <a:pt x="381114" y="303352"/>
                  </a:lnTo>
                  <a:lnTo>
                    <a:pt x="451535" y="301345"/>
                  </a:lnTo>
                  <a:lnTo>
                    <a:pt x="505142" y="298932"/>
                  </a:lnTo>
                  <a:lnTo>
                    <a:pt x="558647" y="295122"/>
                  </a:lnTo>
                  <a:lnTo>
                    <a:pt x="611987" y="289433"/>
                  </a:lnTo>
                  <a:lnTo>
                    <a:pt x="660603" y="281025"/>
                  </a:lnTo>
                  <a:lnTo>
                    <a:pt x="675068" y="276936"/>
                  </a:lnTo>
                  <a:lnTo>
                    <a:pt x="678040" y="275602"/>
                  </a:lnTo>
                  <a:close/>
                </a:path>
                <a:path w="692150" h="303529">
                  <a:moveTo>
                    <a:pt x="678611" y="28003"/>
                  </a:moveTo>
                  <a:lnTo>
                    <a:pt x="673417" y="25654"/>
                  </a:lnTo>
                  <a:lnTo>
                    <a:pt x="622541" y="15354"/>
                  </a:lnTo>
                  <a:lnTo>
                    <a:pt x="582447" y="10591"/>
                  </a:lnTo>
                  <a:lnTo>
                    <a:pt x="629627" y="17081"/>
                  </a:lnTo>
                  <a:lnTo>
                    <a:pt x="675830" y="26873"/>
                  </a:lnTo>
                  <a:lnTo>
                    <a:pt x="678611" y="28003"/>
                  </a:lnTo>
                  <a:close/>
                </a:path>
                <a:path w="692150" h="303529">
                  <a:moveTo>
                    <a:pt x="680186" y="47218"/>
                  </a:moveTo>
                  <a:lnTo>
                    <a:pt x="673430" y="49923"/>
                  </a:lnTo>
                  <a:lnTo>
                    <a:pt x="670547" y="50393"/>
                  </a:lnTo>
                  <a:lnTo>
                    <a:pt x="667169" y="51371"/>
                  </a:lnTo>
                  <a:lnTo>
                    <a:pt x="664298" y="52324"/>
                  </a:lnTo>
                  <a:lnTo>
                    <a:pt x="660463" y="53276"/>
                  </a:lnTo>
                  <a:lnTo>
                    <a:pt x="657110" y="54241"/>
                  </a:lnTo>
                  <a:lnTo>
                    <a:pt x="582904" y="64846"/>
                  </a:lnTo>
                  <a:lnTo>
                    <a:pt x="532676" y="69507"/>
                  </a:lnTo>
                  <a:lnTo>
                    <a:pt x="481774" y="72707"/>
                  </a:lnTo>
                  <a:lnTo>
                    <a:pt x="430504" y="74637"/>
                  </a:lnTo>
                  <a:lnTo>
                    <a:pt x="379183" y="75463"/>
                  </a:lnTo>
                  <a:lnTo>
                    <a:pt x="328117" y="75349"/>
                  </a:lnTo>
                  <a:lnTo>
                    <a:pt x="277609" y="74460"/>
                  </a:lnTo>
                  <a:lnTo>
                    <a:pt x="212636" y="72478"/>
                  </a:lnTo>
                  <a:lnTo>
                    <a:pt x="153327" y="68745"/>
                  </a:lnTo>
                  <a:lnTo>
                    <a:pt x="99415" y="64274"/>
                  </a:lnTo>
                  <a:lnTo>
                    <a:pt x="46316" y="56464"/>
                  </a:lnTo>
                  <a:lnTo>
                    <a:pt x="4800" y="43675"/>
                  </a:lnTo>
                  <a:lnTo>
                    <a:pt x="3365" y="42722"/>
                  </a:lnTo>
                  <a:lnTo>
                    <a:pt x="4330" y="43675"/>
                  </a:lnTo>
                  <a:lnTo>
                    <a:pt x="42392" y="56184"/>
                  </a:lnTo>
                  <a:lnTo>
                    <a:pt x="102717" y="64795"/>
                  </a:lnTo>
                  <a:lnTo>
                    <a:pt x="158686" y="69862"/>
                  </a:lnTo>
                  <a:lnTo>
                    <a:pt x="215353" y="73177"/>
                  </a:lnTo>
                  <a:lnTo>
                    <a:pt x="272097" y="75057"/>
                  </a:lnTo>
                  <a:lnTo>
                    <a:pt x="328320" y="75831"/>
                  </a:lnTo>
                  <a:lnTo>
                    <a:pt x="397916" y="75831"/>
                  </a:lnTo>
                  <a:lnTo>
                    <a:pt x="451713" y="74295"/>
                  </a:lnTo>
                  <a:lnTo>
                    <a:pt x="505117" y="71767"/>
                  </a:lnTo>
                  <a:lnTo>
                    <a:pt x="558431" y="67919"/>
                  </a:lnTo>
                  <a:lnTo>
                    <a:pt x="611987" y="62395"/>
                  </a:lnTo>
                  <a:lnTo>
                    <a:pt x="632142" y="59042"/>
                  </a:lnTo>
                  <a:lnTo>
                    <a:pt x="646417" y="56629"/>
                  </a:lnTo>
                  <a:lnTo>
                    <a:pt x="660742" y="53809"/>
                  </a:lnTo>
                  <a:lnTo>
                    <a:pt x="674687" y="49771"/>
                  </a:lnTo>
                  <a:lnTo>
                    <a:pt x="680186" y="47218"/>
                  </a:lnTo>
                  <a:close/>
                </a:path>
                <a:path w="692150" h="303529">
                  <a:moveTo>
                    <a:pt x="681380" y="46659"/>
                  </a:moveTo>
                  <a:lnTo>
                    <a:pt x="680186" y="47218"/>
                  </a:lnTo>
                  <a:lnTo>
                    <a:pt x="680618" y="47040"/>
                  </a:lnTo>
                  <a:lnTo>
                    <a:pt x="681380" y="46659"/>
                  </a:lnTo>
                  <a:close/>
                </a:path>
                <a:path w="692150" h="303529">
                  <a:moveTo>
                    <a:pt x="682713" y="29857"/>
                  </a:moveTo>
                  <a:lnTo>
                    <a:pt x="680618" y="28803"/>
                  </a:lnTo>
                  <a:lnTo>
                    <a:pt x="678611" y="28003"/>
                  </a:lnTo>
                  <a:lnTo>
                    <a:pt x="682713" y="29857"/>
                  </a:lnTo>
                  <a:close/>
                </a:path>
                <a:path w="692150" h="303529">
                  <a:moveTo>
                    <a:pt x="686816" y="271653"/>
                  </a:moveTo>
                  <a:lnTo>
                    <a:pt x="678040" y="275602"/>
                  </a:lnTo>
                  <a:lnTo>
                    <a:pt x="684060" y="274332"/>
                  </a:lnTo>
                  <a:lnTo>
                    <a:pt x="686816" y="271653"/>
                  </a:lnTo>
                  <a:close/>
                </a:path>
                <a:path w="692150" h="303529">
                  <a:moveTo>
                    <a:pt x="688784" y="42722"/>
                  </a:moveTo>
                  <a:lnTo>
                    <a:pt x="687349" y="43192"/>
                  </a:lnTo>
                  <a:lnTo>
                    <a:pt x="684466" y="45123"/>
                  </a:lnTo>
                  <a:lnTo>
                    <a:pt x="681380" y="46659"/>
                  </a:lnTo>
                  <a:lnTo>
                    <a:pt x="687819" y="43675"/>
                  </a:lnTo>
                  <a:lnTo>
                    <a:pt x="688784" y="42722"/>
                  </a:lnTo>
                  <a:close/>
                </a:path>
                <a:path w="692150" h="303529">
                  <a:moveTo>
                    <a:pt x="688784" y="33121"/>
                  </a:moveTo>
                  <a:lnTo>
                    <a:pt x="687819" y="32156"/>
                  </a:lnTo>
                  <a:lnTo>
                    <a:pt x="682713" y="29857"/>
                  </a:lnTo>
                  <a:lnTo>
                    <a:pt x="684466" y="30721"/>
                  </a:lnTo>
                  <a:lnTo>
                    <a:pt x="687349" y="32639"/>
                  </a:lnTo>
                  <a:lnTo>
                    <a:pt x="688784" y="33121"/>
                  </a:lnTo>
                  <a:close/>
                </a:path>
                <a:path w="692150" h="303529">
                  <a:moveTo>
                    <a:pt x="691184" y="39839"/>
                  </a:moveTo>
                  <a:lnTo>
                    <a:pt x="690219" y="40792"/>
                  </a:lnTo>
                  <a:lnTo>
                    <a:pt x="689749" y="41757"/>
                  </a:lnTo>
                  <a:lnTo>
                    <a:pt x="688784" y="42722"/>
                  </a:lnTo>
                  <a:lnTo>
                    <a:pt x="690219" y="41757"/>
                  </a:lnTo>
                  <a:lnTo>
                    <a:pt x="691184" y="39839"/>
                  </a:lnTo>
                  <a:close/>
                </a:path>
                <a:path w="692150" h="303529">
                  <a:moveTo>
                    <a:pt x="691184" y="36004"/>
                  </a:moveTo>
                  <a:lnTo>
                    <a:pt x="690219" y="34074"/>
                  </a:lnTo>
                  <a:lnTo>
                    <a:pt x="688784" y="33121"/>
                  </a:lnTo>
                  <a:lnTo>
                    <a:pt x="689749" y="34074"/>
                  </a:lnTo>
                  <a:lnTo>
                    <a:pt x="690219" y="35039"/>
                  </a:lnTo>
                  <a:lnTo>
                    <a:pt x="691184" y="36004"/>
                  </a:lnTo>
                  <a:close/>
                </a:path>
                <a:path w="692150" h="303529">
                  <a:moveTo>
                    <a:pt x="691667" y="36004"/>
                  </a:moveTo>
                  <a:lnTo>
                    <a:pt x="691184" y="36004"/>
                  </a:lnTo>
                  <a:lnTo>
                    <a:pt x="691184" y="39839"/>
                  </a:lnTo>
                  <a:lnTo>
                    <a:pt x="691184" y="266877"/>
                  </a:lnTo>
                  <a:lnTo>
                    <a:pt x="690219" y="267830"/>
                  </a:lnTo>
                  <a:lnTo>
                    <a:pt x="689749" y="268795"/>
                  </a:lnTo>
                  <a:lnTo>
                    <a:pt x="686816" y="271653"/>
                  </a:lnTo>
                  <a:lnTo>
                    <a:pt x="687819" y="271195"/>
                  </a:lnTo>
                  <a:lnTo>
                    <a:pt x="688784" y="270230"/>
                  </a:lnTo>
                  <a:lnTo>
                    <a:pt x="690219" y="269278"/>
                  </a:lnTo>
                  <a:lnTo>
                    <a:pt x="691184" y="267347"/>
                  </a:lnTo>
                  <a:lnTo>
                    <a:pt x="691667" y="267347"/>
                  </a:lnTo>
                  <a:lnTo>
                    <a:pt x="691667" y="39839"/>
                  </a:lnTo>
                  <a:lnTo>
                    <a:pt x="691667" y="3600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04299" y="4152008"/>
            <a:ext cx="51752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Storage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02850" y="3758640"/>
            <a:ext cx="288290" cy="502284"/>
          </a:xfrm>
          <a:custGeom>
            <a:avLst/>
            <a:gdLst/>
            <a:ahLst/>
            <a:cxnLst/>
            <a:rect l="l" t="t" r="r" b="b"/>
            <a:pathLst>
              <a:path w="288289" h="502285">
                <a:moveTo>
                  <a:pt x="287985" y="472782"/>
                </a:moveTo>
                <a:lnTo>
                  <a:pt x="287972" y="469"/>
                </a:lnTo>
                <a:lnTo>
                  <a:pt x="287972" y="0"/>
                </a:lnTo>
                <a:lnTo>
                  <a:pt x="172783" y="0"/>
                </a:lnTo>
                <a:lnTo>
                  <a:pt x="172783" y="469"/>
                </a:lnTo>
                <a:lnTo>
                  <a:pt x="287502" y="469"/>
                </a:lnTo>
                <a:lnTo>
                  <a:pt x="287502" y="472782"/>
                </a:lnTo>
                <a:lnTo>
                  <a:pt x="2590" y="472782"/>
                </a:lnTo>
                <a:lnTo>
                  <a:pt x="48958" y="445897"/>
                </a:lnTo>
                <a:lnTo>
                  <a:pt x="49428" y="445414"/>
                </a:lnTo>
                <a:lnTo>
                  <a:pt x="49428" y="444944"/>
                </a:lnTo>
                <a:lnTo>
                  <a:pt x="48475" y="444944"/>
                </a:lnTo>
                <a:lnTo>
                  <a:pt x="0" y="473265"/>
                </a:lnTo>
                <a:lnTo>
                  <a:pt x="48475" y="501573"/>
                </a:lnTo>
                <a:lnTo>
                  <a:pt x="48958" y="502056"/>
                </a:lnTo>
                <a:lnTo>
                  <a:pt x="49428" y="501573"/>
                </a:lnTo>
                <a:lnTo>
                  <a:pt x="49428" y="501103"/>
                </a:lnTo>
                <a:lnTo>
                  <a:pt x="48958" y="501103"/>
                </a:lnTo>
                <a:lnTo>
                  <a:pt x="2578" y="473748"/>
                </a:lnTo>
                <a:lnTo>
                  <a:pt x="287502" y="473748"/>
                </a:lnTo>
                <a:lnTo>
                  <a:pt x="287502" y="479018"/>
                </a:lnTo>
                <a:lnTo>
                  <a:pt x="287972" y="479018"/>
                </a:lnTo>
                <a:lnTo>
                  <a:pt x="287972" y="473748"/>
                </a:lnTo>
                <a:lnTo>
                  <a:pt x="287985" y="472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65424" y="4465431"/>
            <a:ext cx="9017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Hadoop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58182" y="3572395"/>
            <a:ext cx="1728470" cy="909955"/>
            <a:chOff x="4558182" y="3572395"/>
            <a:chExt cx="1728470" cy="909955"/>
          </a:xfrm>
        </p:grpSpPr>
        <p:sp>
          <p:nvSpPr>
            <p:cNvPr id="36" name="object 36"/>
            <p:cNvSpPr/>
            <p:nvPr/>
          </p:nvSpPr>
          <p:spPr>
            <a:xfrm>
              <a:off x="4558182" y="3572878"/>
              <a:ext cx="1728470" cy="909319"/>
            </a:xfrm>
            <a:custGeom>
              <a:avLst/>
              <a:gdLst/>
              <a:ahLst/>
              <a:cxnLst/>
              <a:rect l="l" t="t" r="r" b="b"/>
              <a:pathLst>
                <a:path w="1728470" h="909320">
                  <a:moveTo>
                    <a:pt x="1576755" y="0"/>
                  </a:moveTo>
                  <a:lnTo>
                    <a:pt x="151676" y="0"/>
                  </a:lnTo>
                  <a:lnTo>
                    <a:pt x="103831" y="7710"/>
                  </a:lnTo>
                  <a:lnTo>
                    <a:pt x="62207" y="29198"/>
                  </a:lnTo>
                  <a:lnTo>
                    <a:pt x="29337" y="61999"/>
                  </a:lnTo>
                  <a:lnTo>
                    <a:pt x="7756" y="103646"/>
                  </a:lnTo>
                  <a:lnTo>
                    <a:pt x="0" y="151676"/>
                  </a:lnTo>
                  <a:lnTo>
                    <a:pt x="0" y="757415"/>
                  </a:lnTo>
                  <a:lnTo>
                    <a:pt x="7756" y="805444"/>
                  </a:lnTo>
                  <a:lnTo>
                    <a:pt x="29337" y="847092"/>
                  </a:lnTo>
                  <a:lnTo>
                    <a:pt x="62207" y="879892"/>
                  </a:lnTo>
                  <a:lnTo>
                    <a:pt x="103831" y="901380"/>
                  </a:lnTo>
                  <a:lnTo>
                    <a:pt x="151676" y="909091"/>
                  </a:lnTo>
                  <a:lnTo>
                    <a:pt x="1576755" y="909091"/>
                  </a:lnTo>
                  <a:lnTo>
                    <a:pt x="1624549" y="901380"/>
                  </a:lnTo>
                  <a:lnTo>
                    <a:pt x="1666054" y="879892"/>
                  </a:lnTo>
                  <a:lnTo>
                    <a:pt x="1698781" y="847092"/>
                  </a:lnTo>
                  <a:lnTo>
                    <a:pt x="1720242" y="805444"/>
                  </a:lnTo>
                  <a:lnTo>
                    <a:pt x="1727949" y="757415"/>
                  </a:lnTo>
                  <a:lnTo>
                    <a:pt x="1727949" y="151676"/>
                  </a:lnTo>
                  <a:lnTo>
                    <a:pt x="1720242" y="103646"/>
                  </a:lnTo>
                  <a:lnTo>
                    <a:pt x="1698781" y="61999"/>
                  </a:lnTo>
                  <a:lnTo>
                    <a:pt x="1666054" y="29198"/>
                  </a:lnTo>
                  <a:lnTo>
                    <a:pt x="1624549" y="7710"/>
                  </a:lnTo>
                  <a:lnTo>
                    <a:pt x="15767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8182" y="3572395"/>
              <a:ext cx="1728470" cy="909955"/>
            </a:xfrm>
            <a:custGeom>
              <a:avLst/>
              <a:gdLst/>
              <a:ahLst/>
              <a:cxnLst/>
              <a:rect l="l" t="t" r="r" b="b"/>
              <a:pathLst>
                <a:path w="1728470" h="909954">
                  <a:moveTo>
                    <a:pt x="9944" y="810183"/>
                  </a:moveTo>
                  <a:lnTo>
                    <a:pt x="7429" y="799985"/>
                  </a:lnTo>
                  <a:lnTo>
                    <a:pt x="9258" y="808875"/>
                  </a:lnTo>
                  <a:lnTo>
                    <a:pt x="9944" y="810183"/>
                  </a:lnTo>
                  <a:close/>
                </a:path>
                <a:path w="1728470" h="909954">
                  <a:moveTo>
                    <a:pt x="25006" y="838885"/>
                  </a:moveTo>
                  <a:lnTo>
                    <a:pt x="9944" y="810183"/>
                  </a:lnTo>
                  <a:lnTo>
                    <a:pt x="11303" y="815721"/>
                  </a:lnTo>
                  <a:lnTo>
                    <a:pt x="25006" y="838885"/>
                  </a:lnTo>
                  <a:close/>
                </a:path>
                <a:path w="1728470" h="909954">
                  <a:moveTo>
                    <a:pt x="30162" y="847610"/>
                  </a:moveTo>
                  <a:lnTo>
                    <a:pt x="25006" y="838885"/>
                  </a:lnTo>
                  <a:lnTo>
                    <a:pt x="28867" y="846264"/>
                  </a:lnTo>
                  <a:lnTo>
                    <a:pt x="30162" y="847610"/>
                  </a:lnTo>
                  <a:close/>
                </a:path>
                <a:path w="1728470" h="909954">
                  <a:moveTo>
                    <a:pt x="51092" y="869594"/>
                  </a:moveTo>
                  <a:lnTo>
                    <a:pt x="30162" y="847610"/>
                  </a:lnTo>
                  <a:lnTo>
                    <a:pt x="32981" y="852385"/>
                  </a:lnTo>
                  <a:lnTo>
                    <a:pt x="51092" y="869594"/>
                  </a:lnTo>
                  <a:close/>
                </a:path>
                <a:path w="1728470" h="909954">
                  <a:moveTo>
                    <a:pt x="59512" y="877582"/>
                  </a:moveTo>
                  <a:lnTo>
                    <a:pt x="51092" y="869594"/>
                  </a:lnTo>
                  <a:lnTo>
                    <a:pt x="57696" y="876515"/>
                  </a:lnTo>
                  <a:lnTo>
                    <a:pt x="59512" y="877582"/>
                  </a:lnTo>
                  <a:close/>
                </a:path>
                <a:path w="1728470" h="909954">
                  <a:moveTo>
                    <a:pt x="86918" y="15189"/>
                  </a:moveTo>
                  <a:lnTo>
                    <a:pt x="39357" y="49923"/>
                  </a:lnTo>
                  <a:lnTo>
                    <a:pt x="17208" y="81699"/>
                  </a:lnTo>
                  <a:lnTo>
                    <a:pt x="1892" y="127774"/>
                  </a:lnTo>
                  <a:lnTo>
                    <a:pt x="0" y="152158"/>
                  </a:lnTo>
                  <a:lnTo>
                    <a:pt x="0" y="766064"/>
                  </a:lnTo>
                  <a:lnTo>
                    <a:pt x="901" y="773264"/>
                  </a:lnTo>
                  <a:lnTo>
                    <a:pt x="1016" y="773963"/>
                  </a:lnTo>
                  <a:lnTo>
                    <a:pt x="7429" y="799985"/>
                  </a:lnTo>
                  <a:lnTo>
                    <a:pt x="482" y="766064"/>
                  </a:lnTo>
                  <a:lnTo>
                    <a:pt x="482" y="152158"/>
                  </a:lnTo>
                  <a:lnTo>
                    <a:pt x="6654" y="109067"/>
                  </a:lnTo>
                  <a:lnTo>
                    <a:pt x="24269" y="70523"/>
                  </a:lnTo>
                  <a:lnTo>
                    <a:pt x="51625" y="38531"/>
                  </a:lnTo>
                  <a:lnTo>
                    <a:pt x="86918" y="15189"/>
                  </a:lnTo>
                  <a:close/>
                </a:path>
                <a:path w="1728470" h="909954">
                  <a:moveTo>
                    <a:pt x="88036" y="894334"/>
                  </a:moveTo>
                  <a:lnTo>
                    <a:pt x="59512" y="877582"/>
                  </a:lnTo>
                  <a:lnTo>
                    <a:pt x="63779" y="881634"/>
                  </a:lnTo>
                  <a:lnTo>
                    <a:pt x="88036" y="894334"/>
                  </a:lnTo>
                  <a:close/>
                </a:path>
                <a:path w="1728470" h="909954">
                  <a:moveTo>
                    <a:pt x="95478" y="898245"/>
                  </a:moveTo>
                  <a:lnTo>
                    <a:pt x="88036" y="894334"/>
                  </a:lnTo>
                  <a:lnTo>
                    <a:pt x="94056" y="897877"/>
                  </a:lnTo>
                  <a:lnTo>
                    <a:pt x="95478" y="898245"/>
                  </a:lnTo>
                  <a:close/>
                </a:path>
                <a:path w="1728470" h="909954">
                  <a:moveTo>
                    <a:pt x="127990" y="906500"/>
                  </a:moveTo>
                  <a:lnTo>
                    <a:pt x="95478" y="898245"/>
                  </a:lnTo>
                  <a:lnTo>
                    <a:pt x="101511" y="901395"/>
                  </a:lnTo>
                  <a:lnTo>
                    <a:pt x="127990" y="906500"/>
                  </a:lnTo>
                  <a:close/>
                </a:path>
                <a:path w="1728470" h="909954">
                  <a:moveTo>
                    <a:pt x="140258" y="908862"/>
                  </a:moveTo>
                  <a:lnTo>
                    <a:pt x="127990" y="906500"/>
                  </a:lnTo>
                  <a:lnTo>
                    <a:pt x="136321" y="908608"/>
                  </a:lnTo>
                  <a:lnTo>
                    <a:pt x="140258" y="908862"/>
                  </a:lnTo>
                  <a:close/>
                </a:path>
                <a:path w="1728470" h="909954">
                  <a:moveTo>
                    <a:pt x="1222044" y="48958"/>
                  </a:moveTo>
                  <a:lnTo>
                    <a:pt x="1221562" y="48958"/>
                  </a:lnTo>
                  <a:lnTo>
                    <a:pt x="1221562" y="49441"/>
                  </a:lnTo>
                  <a:lnTo>
                    <a:pt x="1221562" y="308635"/>
                  </a:lnTo>
                  <a:lnTo>
                    <a:pt x="300469" y="308635"/>
                  </a:lnTo>
                  <a:lnTo>
                    <a:pt x="300469" y="49441"/>
                  </a:lnTo>
                  <a:lnTo>
                    <a:pt x="1221562" y="49441"/>
                  </a:lnTo>
                  <a:lnTo>
                    <a:pt x="1221562" y="48958"/>
                  </a:lnTo>
                  <a:lnTo>
                    <a:pt x="300469" y="48958"/>
                  </a:lnTo>
                  <a:lnTo>
                    <a:pt x="299986" y="48958"/>
                  </a:lnTo>
                  <a:lnTo>
                    <a:pt x="299986" y="309105"/>
                  </a:lnTo>
                  <a:lnTo>
                    <a:pt x="300469" y="309105"/>
                  </a:lnTo>
                  <a:lnTo>
                    <a:pt x="1221562" y="309105"/>
                  </a:lnTo>
                  <a:lnTo>
                    <a:pt x="1222044" y="309118"/>
                  </a:lnTo>
                  <a:lnTo>
                    <a:pt x="1222044" y="48958"/>
                  </a:lnTo>
                  <a:close/>
                </a:path>
                <a:path w="1728470" h="909954">
                  <a:moveTo>
                    <a:pt x="1604365" y="3327"/>
                  </a:moveTo>
                  <a:lnTo>
                    <a:pt x="1599793" y="1917"/>
                  </a:lnTo>
                  <a:lnTo>
                    <a:pt x="1592110" y="965"/>
                  </a:lnTo>
                  <a:lnTo>
                    <a:pt x="1584426" y="482"/>
                  </a:lnTo>
                  <a:lnTo>
                    <a:pt x="1576755" y="0"/>
                  </a:lnTo>
                  <a:lnTo>
                    <a:pt x="151676" y="0"/>
                  </a:lnTo>
                  <a:lnTo>
                    <a:pt x="136321" y="965"/>
                  </a:lnTo>
                  <a:lnTo>
                    <a:pt x="128638" y="1917"/>
                  </a:lnTo>
                  <a:lnTo>
                    <a:pt x="120954" y="3365"/>
                  </a:lnTo>
                  <a:lnTo>
                    <a:pt x="97523" y="10198"/>
                  </a:lnTo>
                  <a:lnTo>
                    <a:pt x="87058" y="15125"/>
                  </a:lnTo>
                  <a:lnTo>
                    <a:pt x="128638" y="2400"/>
                  </a:lnTo>
                  <a:lnTo>
                    <a:pt x="136321" y="1447"/>
                  </a:lnTo>
                  <a:lnTo>
                    <a:pt x="151676" y="482"/>
                  </a:lnTo>
                  <a:lnTo>
                    <a:pt x="1576755" y="482"/>
                  </a:lnTo>
                  <a:lnTo>
                    <a:pt x="1592110" y="1447"/>
                  </a:lnTo>
                  <a:lnTo>
                    <a:pt x="1599793" y="2400"/>
                  </a:lnTo>
                  <a:lnTo>
                    <a:pt x="1604365" y="3327"/>
                  </a:lnTo>
                  <a:close/>
                </a:path>
                <a:path w="1728470" h="909954">
                  <a:moveTo>
                    <a:pt x="1618869" y="902360"/>
                  </a:moveTo>
                  <a:lnTo>
                    <a:pt x="1584426" y="909091"/>
                  </a:lnTo>
                  <a:lnTo>
                    <a:pt x="143992" y="909091"/>
                  </a:lnTo>
                  <a:lnTo>
                    <a:pt x="140258" y="908862"/>
                  </a:lnTo>
                  <a:lnTo>
                    <a:pt x="143992" y="909574"/>
                  </a:lnTo>
                  <a:lnTo>
                    <a:pt x="1584426" y="909574"/>
                  </a:lnTo>
                  <a:lnTo>
                    <a:pt x="1592110" y="909091"/>
                  </a:lnTo>
                  <a:lnTo>
                    <a:pt x="1618869" y="902360"/>
                  </a:lnTo>
                  <a:close/>
                </a:path>
                <a:path w="1728470" h="909954">
                  <a:moveTo>
                    <a:pt x="1628609" y="899909"/>
                  </a:moveTo>
                  <a:lnTo>
                    <a:pt x="1618869" y="902360"/>
                  </a:lnTo>
                  <a:lnTo>
                    <a:pt x="1626946" y="900785"/>
                  </a:lnTo>
                  <a:lnTo>
                    <a:pt x="1628609" y="899909"/>
                  </a:lnTo>
                  <a:close/>
                </a:path>
                <a:path w="1728470" h="909954">
                  <a:moveTo>
                    <a:pt x="1635683" y="12928"/>
                  </a:moveTo>
                  <a:lnTo>
                    <a:pt x="1629879" y="10198"/>
                  </a:lnTo>
                  <a:lnTo>
                    <a:pt x="1606994" y="3848"/>
                  </a:lnTo>
                  <a:lnTo>
                    <a:pt x="1604365" y="3327"/>
                  </a:lnTo>
                  <a:lnTo>
                    <a:pt x="1635683" y="12928"/>
                  </a:lnTo>
                  <a:close/>
                </a:path>
                <a:path w="1728470" h="909954">
                  <a:moveTo>
                    <a:pt x="1646593" y="18046"/>
                  </a:moveTo>
                  <a:lnTo>
                    <a:pt x="1641551" y="14719"/>
                  </a:lnTo>
                  <a:lnTo>
                    <a:pt x="1635683" y="12928"/>
                  </a:lnTo>
                  <a:lnTo>
                    <a:pt x="1646593" y="18046"/>
                  </a:lnTo>
                  <a:close/>
                </a:path>
                <a:path w="1728470" h="909954">
                  <a:moveTo>
                    <a:pt x="1658721" y="884148"/>
                  </a:moveTo>
                  <a:lnTo>
                    <a:pt x="1628609" y="899909"/>
                  </a:lnTo>
                  <a:lnTo>
                    <a:pt x="1634439" y="898448"/>
                  </a:lnTo>
                  <a:lnTo>
                    <a:pt x="1658721" y="884148"/>
                  </a:lnTo>
                  <a:close/>
                </a:path>
                <a:path w="1728470" h="909954">
                  <a:moveTo>
                    <a:pt x="1665643" y="880071"/>
                  </a:moveTo>
                  <a:lnTo>
                    <a:pt x="1658721" y="884148"/>
                  </a:lnTo>
                  <a:lnTo>
                    <a:pt x="1664589" y="881075"/>
                  </a:lnTo>
                  <a:lnTo>
                    <a:pt x="1665643" y="880071"/>
                  </a:lnTo>
                  <a:close/>
                </a:path>
                <a:path w="1728470" h="909954">
                  <a:moveTo>
                    <a:pt x="1672971" y="35483"/>
                  </a:moveTo>
                  <a:lnTo>
                    <a:pt x="1671396" y="33972"/>
                  </a:lnTo>
                  <a:lnTo>
                    <a:pt x="1651596" y="20408"/>
                  </a:lnTo>
                  <a:lnTo>
                    <a:pt x="1646593" y="18046"/>
                  </a:lnTo>
                  <a:lnTo>
                    <a:pt x="1672971" y="35483"/>
                  </a:lnTo>
                  <a:close/>
                </a:path>
                <a:path w="1728470" h="909954">
                  <a:moveTo>
                    <a:pt x="1682750" y="44831"/>
                  </a:moveTo>
                  <a:lnTo>
                    <a:pt x="1677047" y="38176"/>
                  </a:lnTo>
                  <a:lnTo>
                    <a:pt x="1672971" y="35483"/>
                  </a:lnTo>
                  <a:lnTo>
                    <a:pt x="1682750" y="44831"/>
                  </a:lnTo>
                  <a:close/>
                </a:path>
                <a:path w="1728470" h="909954">
                  <a:moveTo>
                    <a:pt x="1690014" y="856894"/>
                  </a:moveTo>
                  <a:lnTo>
                    <a:pt x="1665643" y="880071"/>
                  </a:lnTo>
                  <a:lnTo>
                    <a:pt x="1670951" y="876935"/>
                  </a:lnTo>
                  <a:lnTo>
                    <a:pt x="1690014" y="856894"/>
                  </a:lnTo>
                  <a:close/>
                </a:path>
                <a:path w="1728470" h="909954">
                  <a:moveTo>
                    <a:pt x="1696034" y="850557"/>
                  </a:moveTo>
                  <a:lnTo>
                    <a:pt x="1690014" y="856894"/>
                  </a:lnTo>
                  <a:lnTo>
                    <a:pt x="1695221" y="851941"/>
                  </a:lnTo>
                  <a:lnTo>
                    <a:pt x="1696034" y="850557"/>
                  </a:lnTo>
                  <a:close/>
                </a:path>
                <a:path w="1728470" h="909954">
                  <a:moveTo>
                    <a:pt x="1699844" y="64782"/>
                  </a:moveTo>
                  <a:lnTo>
                    <a:pt x="1697710" y="61442"/>
                  </a:lnTo>
                  <a:lnTo>
                    <a:pt x="1693392" y="55676"/>
                  </a:lnTo>
                  <a:lnTo>
                    <a:pt x="1688592" y="50406"/>
                  </a:lnTo>
                  <a:lnTo>
                    <a:pt x="1682750" y="44831"/>
                  </a:lnTo>
                  <a:lnTo>
                    <a:pt x="1699844" y="64782"/>
                  </a:lnTo>
                  <a:close/>
                </a:path>
                <a:path w="1728470" h="909954">
                  <a:moveTo>
                    <a:pt x="1707489" y="76733"/>
                  </a:moveTo>
                  <a:lnTo>
                    <a:pt x="1704517" y="70256"/>
                  </a:lnTo>
                  <a:lnTo>
                    <a:pt x="1699844" y="64782"/>
                  </a:lnTo>
                  <a:lnTo>
                    <a:pt x="1707489" y="76733"/>
                  </a:lnTo>
                  <a:close/>
                </a:path>
                <a:path w="1728470" h="909954">
                  <a:moveTo>
                    <a:pt x="1712379" y="822756"/>
                  </a:moveTo>
                  <a:lnTo>
                    <a:pt x="1696034" y="850557"/>
                  </a:lnTo>
                  <a:lnTo>
                    <a:pt x="1699933" y="846455"/>
                  </a:lnTo>
                  <a:lnTo>
                    <a:pt x="1712379" y="822756"/>
                  </a:lnTo>
                  <a:close/>
                </a:path>
                <a:path w="1728470" h="909954">
                  <a:moveTo>
                    <a:pt x="1717128" y="813689"/>
                  </a:moveTo>
                  <a:lnTo>
                    <a:pt x="1712379" y="822756"/>
                  </a:lnTo>
                  <a:lnTo>
                    <a:pt x="1716735" y="815340"/>
                  </a:lnTo>
                  <a:lnTo>
                    <a:pt x="1717128" y="813689"/>
                  </a:lnTo>
                  <a:close/>
                </a:path>
                <a:path w="1728470" h="909954">
                  <a:moveTo>
                    <a:pt x="1720481" y="105105"/>
                  </a:moveTo>
                  <a:lnTo>
                    <a:pt x="1720291" y="104305"/>
                  </a:lnTo>
                  <a:lnTo>
                    <a:pt x="1710817" y="81927"/>
                  </a:lnTo>
                  <a:lnTo>
                    <a:pt x="1707489" y="76733"/>
                  </a:lnTo>
                  <a:lnTo>
                    <a:pt x="1720481" y="105105"/>
                  </a:lnTo>
                  <a:close/>
                </a:path>
                <a:path w="1728470" h="909954">
                  <a:moveTo>
                    <a:pt x="1723415" y="117170"/>
                  </a:moveTo>
                  <a:lnTo>
                    <a:pt x="1722234" y="108927"/>
                  </a:lnTo>
                  <a:lnTo>
                    <a:pt x="1720481" y="105105"/>
                  </a:lnTo>
                  <a:lnTo>
                    <a:pt x="1723415" y="117170"/>
                  </a:lnTo>
                  <a:close/>
                </a:path>
                <a:path w="1728470" h="909954">
                  <a:moveTo>
                    <a:pt x="1726806" y="773963"/>
                  </a:moveTo>
                  <a:lnTo>
                    <a:pt x="1717128" y="813689"/>
                  </a:lnTo>
                  <a:lnTo>
                    <a:pt x="1719668" y="808863"/>
                  </a:lnTo>
                  <a:lnTo>
                    <a:pt x="1726806" y="773963"/>
                  </a:lnTo>
                  <a:close/>
                </a:path>
                <a:path w="1728470" h="909954">
                  <a:moveTo>
                    <a:pt x="1727022" y="772934"/>
                  </a:moveTo>
                  <a:lnTo>
                    <a:pt x="1726806" y="773963"/>
                  </a:lnTo>
                  <a:lnTo>
                    <a:pt x="1726984" y="773264"/>
                  </a:lnTo>
                  <a:lnTo>
                    <a:pt x="1727022" y="772934"/>
                  </a:lnTo>
                  <a:close/>
                </a:path>
                <a:path w="1728470" h="909954">
                  <a:moveTo>
                    <a:pt x="1727352" y="144653"/>
                  </a:moveTo>
                  <a:lnTo>
                    <a:pt x="1726031" y="127939"/>
                  </a:lnTo>
                  <a:lnTo>
                    <a:pt x="1723415" y="117170"/>
                  </a:lnTo>
                  <a:lnTo>
                    <a:pt x="1727352" y="144653"/>
                  </a:lnTo>
                  <a:close/>
                </a:path>
                <a:path w="1728470" h="909954">
                  <a:moveTo>
                    <a:pt x="1728431" y="152158"/>
                  </a:moveTo>
                  <a:lnTo>
                    <a:pt x="1727352" y="144653"/>
                  </a:lnTo>
                  <a:lnTo>
                    <a:pt x="1727949" y="152158"/>
                  </a:lnTo>
                  <a:lnTo>
                    <a:pt x="1727885" y="766064"/>
                  </a:lnTo>
                  <a:lnTo>
                    <a:pt x="1727022" y="772934"/>
                  </a:lnTo>
                  <a:lnTo>
                    <a:pt x="1728431" y="766064"/>
                  </a:lnTo>
                  <a:lnTo>
                    <a:pt x="1728431" y="1521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858651" y="3621366"/>
            <a:ext cx="922019" cy="2603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419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30"/>
              </a:spcBef>
            </a:pPr>
            <a:r>
              <a:rPr sz="1100" spc="15" dirty="0">
                <a:latin typeface="Arial"/>
                <a:cs typeface="Arial"/>
              </a:rPr>
              <a:t>Processor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16246" y="4085983"/>
            <a:ext cx="692150" cy="303530"/>
            <a:chOff x="4916246" y="4085983"/>
            <a:chExt cx="692150" cy="303530"/>
          </a:xfrm>
        </p:grpSpPr>
        <p:sp>
          <p:nvSpPr>
            <p:cNvPr id="40" name="object 40"/>
            <p:cNvSpPr/>
            <p:nvPr/>
          </p:nvSpPr>
          <p:spPr>
            <a:xfrm>
              <a:off x="4916246" y="4086465"/>
              <a:ext cx="691515" cy="302895"/>
            </a:xfrm>
            <a:custGeom>
              <a:avLst/>
              <a:gdLst/>
              <a:ahLst/>
              <a:cxnLst/>
              <a:rect l="l" t="t" r="r" b="b"/>
              <a:pathLst>
                <a:path w="691514" h="302895">
                  <a:moveTo>
                    <a:pt x="691184" y="37922"/>
                  </a:moveTo>
                  <a:lnTo>
                    <a:pt x="655662" y="21170"/>
                  </a:lnTo>
                  <a:lnTo>
                    <a:pt x="614553" y="14135"/>
                  </a:lnTo>
                  <a:lnTo>
                    <a:pt x="560793" y="8280"/>
                  </a:lnTo>
                  <a:lnTo>
                    <a:pt x="496595" y="3835"/>
                  </a:lnTo>
                  <a:lnTo>
                    <a:pt x="424129" y="1003"/>
                  </a:lnTo>
                  <a:lnTo>
                    <a:pt x="345592" y="0"/>
                  </a:lnTo>
                  <a:lnTo>
                    <a:pt x="267042" y="1003"/>
                  </a:lnTo>
                  <a:lnTo>
                    <a:pt x="194576" y="3835"/>
                  </a:lnTo>
                  <a:lnTo>
                    <a:pt x="130378" y="8280"/>
                  </a:lnTo>
                  <a:lnTo>
                    <a:pt x="76619" y="14135"/>
                  </a:lnTo>
                  <a:lnTo>
                    <a:pt x="35509" y="21170"/>
                  </a:lnTo>
                  <a:lnTo>
                    <a:pt x="0" y="37922"/>
                  </a:lnTo>
                  <a:lnTo>
                    <a:pt x="0" y="264947"/>
                  </a:lnTo>
                  <a:lnTo>
                    <a:pt x="35509" y="281495"/>
                  </a:lnTo>
                  <a:lnTo>
                    <a:pt x="76619" y="288544"/>
                  </a:lnTo>
                  <a:lnTo>
                    <a:pt x="130378" y="294449"/>
                  </a:lnTo>
                  <a:lnTo>
                    <a:pt x="194576" y="298970"/>
                  </a:lnTo>
                  <a:lnTo>
                    <a:pt x="267042" y="301853"/>
                  </a:lnTo>
                  <a:lnTo>
                    <a:pt x="345592" y="302869"/>
                  </a:lnTo>
                  <a:lnTo>
                    <a:pt x="424129" y="301853"/>
                  </a:lnTo>
                  <a:lnTo>
                    <a:pt x="496595" y="298970"/>
                  </a:lnTo>
                  <a:lnTo>
                    <a:pt x="560793" y="294449"/>
                  </a:lnTo>
                  <a:lnTo>
                    <a:pt x="614553" y="288544"/>
                  </a:lnTo>
                  <a:lnTo>
                    <a:pt x="655662" y="281495"/>
                  </a:lnTo>
                  <a:lnTo>
                    <a:pt x="691184" y="264947"/>
                  </a:lnTo>
                  <a:lnTo>
                    <a:pt x="691184" y="3792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16246" y="4085983"/>
              <a:ext cx="692150" cy="303530"/>
            </a:xfrm>
            <a:custGeom>
              <a:avLst/>
              <a:gdLst/>
              <a:ahLst/>
              <a:cxnLst/>
              <a:rect l="l" t="t" r="r" b="b"/>
              <a:pathLst>
                <a:path w="692150" h="303529">
                  <a:moveTo>
                    <a:pt x="2413" y="269925"/>
                  </a:moveTo>
                  <a:lnTo>
                    <a:pt x="1447" y="268312"/>
                  </a:lnTo>
                  <a:lnTo>
                    <a:pt x="482" y="267347"/>
                  </a:lnTo>
                  <a:lnTo>
                    <a:pt x="1447" y="269265"/>
                  </a:lnTo>
                  <a:lnTo>
                    <a:pt x="2413" y="269925"/>
                  </a:lnTo>
                  <a:close/>
                </a:path>
                <a:path w="692150" h="303529">
                  <a:moveTo>
                    <a:pt x="11785" y="28663"/>
                  </a:moveTo>
                  <a:lnTo>
                    <a:pt x="11049" y="28803"/>
                  </a:lnTo>
                  <a:lnTo>
                    <a:pt x="7950" y="30353"/>
                  </a:lnTo>
                  <a:lnTo>
                    <a:pt x="11785" y="28663"/>
                  </a:lnTo>
                  <a:close/>
                </a:path>
                <a:path w="692150" h="303529">
                  <a:moveTo>
                    <a:pt x="20104" y="278104"/>
                  </a:moveTo>
                  <a:lnTo>
                    <a:pt x="5283" y="272148"/>
                  </a:lnTo>
                  <a:lnTo>
                    <a:pt x="3848" y="271195"/>
                  </a:lnTo>
                  <a:lnTo>
                    <a:pt x="2882" y="270230"/>
                  </a:lnTo>
                  <a:lnTo>
                    <a:pt x="2413" y="269925"/>
                  </a:lnTo>
                  <a:lnTo>
                    <a:pt x="4254" y="272948"/>
                  </a:lnTo>
                  <a:lnTo>
                    <a:pt x="19367" y="277964"/>
                  </a:lnTo>
                  <a:lnTo>
                    <a:pt x="20104" y="278104"/>
                  </a:lnTo>
                  <a:close/>
                </a:path>
                <a:path w="692150" h="303529">
                  <a:moveTo>
                    <a:pt x="688301" y="270230"/>
                  </a:moveTo>
                  <a:lnTo>
                    <a:pt x="641845" y="284695"/>
                  </a:lnTo>
                  <a:lnTo>
                    <a:pt x="584720" y="292658"/>
                  </a:lnTo>
                  <a:lnTo>
                    <a:pt x="526707" y="297103"/>
                  </a:lnTo>
                  <a:lnTo>
                    <a:pt x="463664" y="300951"/>
                  </a:lnTo>
                  <a:lnTo>
                    <a:pt x="348869" y="302882"/>
                  </a:lnTo>
                  <a:lnTo>
                    <a:pt x="298716" y="302729"/>
                  </a:lnTo>
                  <a:lnTo>
                    <a:pt x="248335" y="301713"/>
                  </a:lnTo>
                  <a:lnTo>
                    <a:pt x="198031" y="299605"/>
                  </a:lnTo>
                  <a:lnTo>
                    <a:pt x="148082" y="296202"/>
                  </a:lnTo>
                  <a:lnTo>
                    <a:pt x="98767" y="291287"/>
                  </a:lnTo>
                  <a:lnTo>
                    <a:pt x="50406" y="284632"/>
                  </a:lnTo>
                  <a:lnTo>
                    <a:pt x="31203" y="280797"/>
                  </a:lnTo>
                  <a:lnTo>
                    <a:pt x="27368" y="279831"/>
                  </a:lnTo>
                  <a:lnTo>
                    <a:pt x="24485" y="278866"/>
                  </a:lnTo>
                  <a:lnTo>
                    <a:pt x="20104" y="278104"/>
                  </a:lnTo>
                  <a:lnTo>
                    <a:pt x="22313" y="278993"/>
                  </a:lnTo>
                  <a:lnTo>
                    <a:pt x="41795" y="283641"/>
                  </a:lnTo>
                  <a:lnTo>
                    <a:pt x="79679" y="289915"/>
                  </a:lnTo>
                  <a:lnTo>
                    <a:pt x="90716" y="290868"/>
                  </a:lnTo>
                  <a:lnTo>
                    <a:pt x="102235" y="292315"/>
                  </a:lnTo>
                  <a:lnTo>
                    <a:pt x="158394" y="297484"/>
                  </a:lnTo>
                  <a:lnTo>
                    <a:pt x="214871" y="300812"/>
                  </a:lnTo>
                  <a:lnTo>
                    <a:pt x="271424" y="302653"/>
                  </a:lnTo>
                  <a:lnTo>
                    <a:pt x="327837" y="303352"/>
                  </a:lnTo>
                  <a:lnTo>
                    <a:pt x="397916" y="303352"/>
                  </a:lnTo>
                  <a:lnTo>
                    <a:pt x="414185" y="302882"/>
                  </a:lnTo>
                  <a:lnTo>
                    <a:pt x="451599" y="301802"/>
                  </a:lnTo>
                  <a:lnTo>
                    <a:pt x="504875" y="299262"/>
                  </a:lnTo>
                  <a:lnTo>
                    <a:pt x="558063" y="295427"/>
                  </a:lnTo>
                  <a:lnTo>
                    <a:pt x="611505" y="289915"/>
                  </a:lnTo>
                  <a:lnTo>
                    <a:pt x="631659" y="286550"/>
                  </a:lnTo>
                  <a:lnTo>
                    <a:pt x="645934" y="284111"/>
                  </a:lnTo>
                  <a:lnTo>
                    <a:pt x="660285" y="281330"/>
                  </a:lnTo>
                  <a:lnTo>
                    <a:pt x="674243" y="277317"/>
                  </a:lnTo>
                  <a:lnTo>
                    <a:pt x="687336" y="271195"/>
                  </a:lnTo>
                  <a:lnTo>
                    <a:pt x="688301" y="270230"/>
                  </a:lnTo>
                  <a:close/>
                </a:path>
                <a:path w="692150" h="303529">
                  <a:moveTo>
                    <a:pt x="690206" y="268325"/>
                  </a:moveTo>
                  <a:lnTo>
                    <a:pt x="688301" y="270230"/>
                  </a:lnTo>
                  <a:lnTo>
                    <a:pt x="689737" y="269265"/>
                  </a:lnTo>
                  <a:lnTo>
                    <a:pt x="690206" y="268325"/>
                  </a:lnTo>
                  <a:close/>
                </a:path>
                <a:path w="692150" h="303529">
                  <a:moveTo>
                    <a:pt x="690702" y="267347"/>
                  </a:moveTo>
                  <a:lnTo>
                    <a:pt x="689737" y="268312"/>
                  </a:lnTo>
                  <a:lnTo>
                    <a:pt x="690206" y="268312"/>
                  </a:lnTo>
                  <a:lnTo>
                    <a:pt x="690702" y="267347"/>
                  </a:lnTo>
                  <a:close/>
                </a:path>
                <a:path w="692150" h="303529">
                  <a:moveTo>
                    <a:pt x="691667" y="37922"/>
                  </a:moveTo>
                  <a:lnTo>
                    <a:pt x="691184" y="36957"/>
                  </a:lnTo>
                  <a:lnTo>
                    <a:pt x="691184" y="36004"/>
                  </a:lnTo>
                  <a:lnTo>
                    <a:pt x="690219" y="35039"/>
                  </a:lnTo>
                  <a:lnTo>
                    <a:pt x="689737" y="34074"/>
                  </a:lnTo>
                  <a:lnTo>
                    <a:pt x="688301" y="33121"/>
                  </a:lnTo>
                  <a:lnTo>
                    <a:pt x="687336" y="32156"/>
                  </a:lnTo>
                  <a:lnTo>
                    <a:pt x="637501" y="17881"/>
                  </a:lnTo>
                  <a:lnTo>
                    <a:pt x="545592" y="7200"/>
                  </a:lnTo>
                  <a:lnTo>
                    <a:pt x="490689" y="3721"/>
                  </a:lnTo>
                  <a:lnTo>
                    <a:pt x="435711" y="1498"/>
                  </a:lnTo>
                  <a:lnTo>
                    <a:pt x="380631" y="0"/>
                  </a:lnTo>
                  <a:lnTo>
                    <a:pt x="346075" y="0"/>
                  </a:lnTo>
                  <a:lnTo>
                    <a:pt x="345592" y="0"/>
                  </a:lnTo>
                  <a:lnTo>
                    <a:pt x="345109" y="0"/>
                  </a:lnTo>
                  <a:lnTo>
                    <a:pt x="327837" y="0"/>
                  </a:lnTo>
                  <a:lnTo>
                    <a:pt x="310553" y="482"/>
                  </a:lnTo>
                  <a:lnTo>
                    <a:pt x="264502" y="1282"/>
                  </a:lnTo>
                  <a:lnTo>
                    <a:pt x="218135" y="2819"/>
                  </a:lnTo>
                  <a:lnTo>
                    <a:pt x="171691" y="5321"/>
                  </a:lnTo>
                  <a:lnTo>
                    <a:pt x="125450" y="8953"/>
                  </a:lnTo>
                  <a:lnTo>
                    <a:pt x="107416" y="10922"/>
                  </a:lnTo>
                  <a:lnTo>
                    <a:pt x="105143" y="11112"/>
                  </a:lnTo>
                  <a:lnTo>
                    <a:pt x="103593" y="11328"/>
                  </a:lnTo>
                  <a:lnTo>
                    <a:pt x="79679" y="13919"/>
                  </a:lnTo>
                  <a:lnTo>
                    <a:pt x="31076" y="22402"/>
                  </a:lnTo>
                  <a:lnTo>
                    <a:pt x="11785" y="28663"/>
                  </a:lnTo>
                  <a:lnTo>
                    <a:pt x="13436" y="28321"/>
                  </a:lnTo>
                  <a:lnTo>
                    <a:pt x="15836" y="27355"/>
                  </a:lnTo>
                  <a:lnTo>
                    <a:pt x="58635" y="17716"/>
                  </a:lnTo>
                  <a:lnTo>
                    <a:pt x="117221" y="10210"/>
                  </a:lnTo>
                  <a:lnTo>
                    <a:pt x="165455" y="6197"/>
                  </a:lnTo>
                  <a:lnTo>
                    <a:pt x="276250" y="1587"/>
                  </a:lnTo>
                  <a:lnTo>
                    <a:pt x="310553" y="965"/>
                  </a:lnTo>
                  <a:lnTo>
                    <a:pt x="327837" y="482"/>
                  </a:lnTo>
                  <a:lnTo>
                    <a:pt x="345109" y="482"/>
                  </a:lnTo>
                  <a:lnTo>
                    <a:pt x="345592" y="482"/>
                  </a:lnTo>
                  <a:lnTo>
                    <a:pt x="346075" y="482"/>
                  </a:lnTo>
                  <a:lnTo>
                    <a:pt x="380631" y="482"/>
                  </a:lnTo>
                  <a:lnTo>
                    <a:pt x="473151" y="3378"/>
                  </a:lnTo>
                  <a:lnTo>
                    <a:pt x="519366" y="5803"/>
                  </a:lnTo>
                  <a:lnTo>
                    <a:pt x="565492" y="9359"/>
                  </a:lnTo>
                  <a:lnTo>
                    <a:pt x="611505" y="14401"/>
                  </a:lnTo>
                  <a:lnTo>
                    <a:pt x="660654" y="23037"/>
                  </a:lnTo>
                  <a:lnTo>
                    <a:pt x="690219" y="35521"/>
                  </a:lnTo>
                  <a:lnTo>
                    <a:pt x="689737" y="35521"/>
                  </a:lnTo>
                  <a:lnTo>
                    <a:pt x="690702" y="36474"/>
                  </a:lnTo>
                  <a:lnTo>
                    <a:pt x="690702" y="37439"/>
                  </a:lnTo>
                  <a:lnTo>
                    <a:pt x="691057" y="38163"/>
                  </a:lnTo>
                  <a:lnTo>
                    <a:pt x="691184" y="38404"/>
                  </a:lnTo>
                  <a:lnTo>
                    <a:pt x="690930" y="38404"/>
                  </a:lnTo>
                  <a:lnTo>
                    <a:pt x="690702" y="38874"/>
                  </a:lnTo>
                  <a:lnTo>
                    <a:pt x="690702" y="39839"/>
                  </a:lnTo>
                  <a:lnTo>
                    <a:pt x="689737" y="40792"/>
                  </a:lnTo>
                  <a:lnTo>
                    <a:pt x="690219" y="40792"/>
                  </a:lnTo>
                  <a:lnTo>
                    <a:pt x="688301" y="42722"/>
                  </a:lnTo>
                  <a:lnTo>
                    <a:pt x="649770" y="55803"/>
                  </a:lnTo>
                  <a:lnTo>
                    <a:pt x="611505" y="61912"/>
                  </a:lnTo>
                  <a:lnTo>
                    <a:pt x="540385" y="68986"/>
                  </a:lnTo>
                  <a:lnTo>
                    <a:pt x="491744" y="72085"/>
                  </a:lnTo>
                  <a:lnTo>
                    <a:pt x="443052" y="74193"/>
                  </a:lnTo>
                  <a:lnTo>
                    <a:pt x="394322" y="75412"/>
                  </a:lnTo>
                  <a:lnTo>
                    <a:pt x="345592" y="75831"/>
                  </a:lnTo>
                  <a:lnTo>
                    <a:pt x="327837" y="75831"/>
                  </a:lnTo>
                  <a:lnTo>
                    <a:pt x="310553" y="75361"/>
                  </a:lnTo>
                  <a:lnTo>
                    <a:pt x="293268" y="75361"/>
                  </a:lnTo>
                  <a:lnTo>
                    <a:pt x="222084" y="73139"/>
                  </a:lnTo>
                  <a:lnTo>
                    <a:pt x="167728" y="70294"/>
                  </a:lnTo>
                  <a:lnTo>
                    <a:pt x="113499" y="65798"/>
                  </a:lnTo>
                  <a:lnTo>
                    <a:pt x="59524" y="59042"/>
                  </a:lnTo>
                  <a:lnTo>
                    <a:pt x="42240" y="55676"/>
                  </a:lnTo>
                  <a:lnTo>
                    <a:pt x="33134" y="53886"/>
                  </a:lnTo>
                  <a:lnTo>
                    <a:pt x="20574" y="50711"/>
                  </a:lnTo>
                  <a:lnTo>
                    <a:pt x="8636" y="46304"/>
                  </a:lnTo>
                  <a:lnTo>
                    <a:pt x="1447" y="40792"/>
                  </a:lnTo>
                  <a:lnTo>
                    <a:pt x="482" y="39839"/>
                  </a:lnTo>
                  <a:lnTo>
                    <a:pt x="482" y="36474"/>
                  </a:lnTo>
                  <a:lnTo>
                    <a:pt x="1447" y="35521"/>
                  </a:lnTo>
                  <a:lnTo>
                    <a:pt x="1917" y="34556"/>
                  </a:lnTo>
                  <a:lnTo>
                    <a:pt x="2882" y="33604"/>
                  </a:lnTo>
                  <a:lnTo>
                    <a:pt x="7200" y="30721"/>
                  </a:lnTo>
                  <a:lnTo>
                    <a:pt x="7950" y="30353"/>
                  </a:lnTo>
                  <a:lnTo>
                    <a:pt x="3848" y="32156"/>
                  </a:lnTo>
                  <a:lnTo>
                    <a:pt x="2882" y="33121"/>
                  </a:lnTo>
                  <a:lnTo>
                    <a:pt x="1447" y="34074"/>
                  </a:lnTo>
                  <a:lnTo>
                    <a:pt x="482" y="36004"/>
                  </a:lnTo>
                  <a:lnTo>
                    <a:pt x="0" y="36004"/>
                  </a:lnTo>
                  <a:lnTo>
                    <a:pt x="0" y="40322"/>
                  </a:lnTo>
                  <a:lnTo>
                    <a:pt x="0" y="267347"/>
                  </a:lnTo>
                  <a:lnTo>
                    <a:pt x="482" y="267347"/>
                  </a:lnTo>
                  <a:lnTo>
                    <a:pt x="482" y="40322"/>
                  </a:lnTo>
                  <a:lnTo>
                    <a:pt x="1447" y="42240"/>
                  </a:lnTo>
                  <a:lnTo>
                    <a:pt x="2882" y="43192"/>
                  </a:lnTo>
                  <a:lnTo>
                    <a:pt x="3848" y="44157"/>
                  </a:lnTo>
                  <a:lnTo>
                    <a:pt x="5283" y="45123"/>
                  </a:lnTo>
                  <a:lnTo>
                    <a:pt x="41897" y="56388"/>
                  </a:lnTo>
                  <a:lnTo>
                    <a:pt x="79679" y="62395"/>
                  </a:lnTo>
                  <a:lnTo>
                    <a:pt x="158673" y="70078"/>
                  </a:lnTo>
                  <a:lnTo>
                    <a:pt x="214909" y="73304"/>
                  </a:lnTo>
                  <a:lnTo>
                    <a:pt x="271208" y="75272"/>
                  </a:lnTo>
                  <a:lnTo>
                    <a:pt x="327837" y="76314"/>
                  </a:lnTo>
                  <a:lnTo>
                    <a:pt x="380631" y="76314"/>
                  </a:lnTo>
                  <a:lnTo>
                    <a:pt x="397510" y="75831"/>
                  </a:lnTo>
                  <a:lnTo>
                    <a:pt x="451408" y="74295"/>
                  </a:lnTo>
                  <a:lnTo>
                    <a:pt x="504888" y="71882"/>
                  </a:lnTo>
                  <a:lnTo>
                    <a:pt x="558279" y="68072"/>
                  </a:lnTo>
                  <a:lnTo>
                    <a:pt x="611505" y="62395"/>
                  </a:lnTo>
                  <a:lnTo>
                    <a:pt x="660082" y="53987"/>
                  </a:lnTo>
                  <a:lnTo>
                    <a:pt x="688301" y="43192"/>
                  </a:lnTo>
                  <a:lnTo>
                    <a:pt x="689737" y="42240"/>
                  </a:lnTo>
                  <a:lnTo>
                    <a:pt x="691184" y="39370"/>
                  </a:lnTo>
                  <a:lnTo>
                    <a:pt x="691184" y="265430"/>
                  </a:lnTo>
                  <a:lnTo>
                    <a:pt x="690702" y="266395"/>
                  </a:lnTo>
                  <a:lnTo>
                    <a:pt x="690702" y="267347"/>
                  </a:lnTo>
                  <a:lnTo>
                    <a:pt x="691667" y="265430"/>
                  </a:lnTo>
                  <a:lnTo>
                    <a:pt x="691667" y="38404"/>
                  </a:lnTo>
                  <a:lnTo>
                    <a:pt x="691578" y="38163"/>
                  </a:lnTo>
                  <a:lnTo>
                    <a:pt x="691667" y="3792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008879" y="4152008"/>
            <a:ext cx="51752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Storage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07431" y="3758640"/>
            <a:ext cx="288290" cy="501650"/>
          </a:xfrm>
          <a:custGeom>
            <a:avLst/>
            <a:gdLst/>
            <a:ahLst/>
            <a:cxnLst/>
            <a:rect l="l" t="t" r="r" b="b"/>
            <a:pathLst>
              <a:path w="288289" h="501650">
                <a:moveTo>
                  <a:pt x="287985" y="472782"/>
                </a:moveTo>
                <a:lnTo>
                  <a:pt x="287972" y="482"/>
                </a:lnTo>
                <a:lnTo>
                  <a:pt x="287502" y="482"/>
                </a:lnTo>
                <a:lnTo>
                  <a:pt x="287502" y="472782"/>
                </a:lnTo>
                <a:lnTo>
                  <a:pt x="1778" y="472782"/>
                </a:lnTo>
                <a:lnTo>
                  <a:pt x="48958" y="445414"/>
                </a:lnTo>
                <a:lnTo>
                  <a:pt x="49428" y="445414"/>
                </a:lnTo>
                <a:lnTo>
                  <a:pt x="49428" y="444461"/>
                </a:lnTo>
                <a:lnTo>
                  <a:pt x="48475" y="444461"/>
                </a:lnTo>
                <a:lnTo>
                  <a:pt x="0" y="473265"/>
                </a:lnTo>
                <a:lnTo>
                  <a:pt x="48475" y="501573"/>
                </a:lnTo>
                <a:lnTo>
                  <a:pt x="49428" y="501573"/>
                </a:lnTo>
                <a:lnTo>
                  <a:pt x="49428" y="500621"/>
                </a:lnTo>
                <a:lnTo>
                  <a:pt x="48958" y="500621"/>
                </a:lnTo>
                <a:lnTo>
                  <a:pt x="2603" y="473748"/>
                </a:lnTo>
                <a:lnTo>
                  <a:pt x="287985" y="473748"/>
                </a:lnTo>
                <a:lnTo>
                  <a:pt x="287985" y="472782"/>
                </a:lnTo>
                <a:close/>
              </a:path>
              <a:path w="288289" h="501650">
                <a:moveTo>
                  <a:pt x="287985" y="0"/>
                </a:moveTo>
                <a:lnTo>
                  <a:pt x="172796" y="0"/>
                </a:lnTo>
                <a:lnTo>
                  <a:pt x="172796" y="469"/>
                </a:lnTo>
                <a:lnTo>
                  <a:pt x="287985" y="469"/>
                </a:lnTo>
                <a:lnTo>
                  <a:pt x="287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970005" y="4465431"/>
            <a:ext cx="9017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Hadoop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98255" y="2373401"/>
            <a:ext cx="132080" cy="2078355"/>
          </a:xfrm>
          <a:custGeom>
            <a:avLst/>
            <a:gdLst/>
            <a:ahLst/>
            <a:cxnLst/>
            <a:rect l="l" t="t" r="r" b="b"/>
            <a:pathLst>
              <a:path w="132080" h="2078354">
                <a:moveTo>
                  <a:pt x="54922" y="1125352"/>
                </a:moveTo>
                <a:lnTo>
                  <a:pt x="63400" y="1171886"/>
                </a:lnTo>
                <a:lnTo>
                  <a:pt x="65747" y="1212430"/>
                </a:lnTo>
                <a:lnTo>
                  <a:pt x="65747" y="1913216"/>
                </a:lnTo>
                <a:lnTo>
                  <a:pt x="68961" y="1951897"/>
                </a:lnTo>
                <a:lnTo>
                  <a:pt x="78886" y="2000807"/>
                </a:lnTo>
                <a:lnTo>
                  <a:pt x="96401" y="2046599"/>
                </a:lnTo>
                <a:lnTo>
                  <a:pt x="122389" y="2075929"/>
                </a:lnTo>
                <a:lnTo>
                  <a:pt x="131991" y="2078329"/>
                </a:lnTo>
                <a:lnTo>
                  <a:pt x="131991" y="2077847"/>
                </a:lnTo>
                <a:lnTo>
                  <a:pt x="128625" y="2077364"/>
                </a:lnTo>
                <a:lnTo>
                  <a:pt x="125755" y="2076894"/>
                </a:lnTo>
                <a:lnTo>
                  <a:pt x="97571" y="2047727"/>
                </a:lnTo>
                <a:lnTo>
                  <a:pt x="78805" y="1998483"/>
                </a:lnTo>
                <a:lnTo>
                  <a:pt x="68632" y="1945483"/>
                </a:lnTo>
                <a:lnTo>
                  <a:pt x="66230" y="1905050"/>
                </a:lnTo>
                <a:lnTo>
                  <a:pt x="66230" y="1204277"/>
                </a:lnTo>
                <a:lnTo>
                  <a:pt x="63157" y="1165390"/>
                </a:lnTo>
                <a:lnTo>
                  <a:pt x="54922" y="1125352"/>
                </a:lnTo>
                <a:close/>
              </a:path>
              <a:path w="132080" h="2078354">
                <a:moveTo>
                  <a:pt x="54231" y="1121994"/>
                </a:moveTo>
                <a:lnTo>
                  <a:pt x="54922" y="1125352"/>
                </a:lnTo>
                <a:lnTo>
                  <a:pt x="54392" y="1122446"/>
                </a:lnTo>
                <a:lnTo>
                  <a:pt x="54231" y="1121994"/>
                </a:lnTo>
                <a:close/>
              </a:path>
              <a:path w="132080" h="2078354">
                <a:moveTo>
                  <a:pt x="41704" y="1086871"/>
                </a:moveTo>
                <a:lnTo>
                  <a:pt x="54231" y="1121994"/>
                </a:lnTo>
                <a:lnTo>
                  <a:pt x="52752" y="1114806"/>
                </a:lnTo>
                <a:lnTo>
                  <a:pt x="41704" y="1086871"/>
                </a:lnTo>
                <a:close/>
              </a:path>
              <a:path w="132080" h="2078354">
                <a:moveTo>
                  <a:pt x="36870" y="1074648"/>
                </a:moveTo>
                <a:lnTo>
                  <a:pt x="41704" y="1086871"/>
                </a:lnTo>
                <a:lnTo>
                  <a:pt x="37742" y="1075762"/>
                </a:lnTo>
                <a:lnTo>
                  <a:pt x="36870" y="1074648"/>
                </a:lnTo>
                <a:close/>
              </a:path>
              <a:path w="132080" h="2078354">
                <a:moveTo>
                  <a:pt x="21689" y="1055257"/>
                </a:moveTo>
                <a:lnTo>
                  <a:pt x="36870" y="1074648"/>
                </a:lnTo>
                <a:lnTo>
                  <a:pt x="34208" y="1067917"/>
                </a:lnTo>
                <a:lnTo>
                  <a:pt x="21689" y="1055257"/>
                </a:lnTo>
                <a:close/>
              </a:path>
              <a:path w="132080" h="2078354">
                <a:moveTo>
                  <a:pt x="7194" y="1040598"/>
                </a:moveTo>
                <a:lnTo>
                  <a:pt x="21689" y="1055257"/>
                </a:lnTo>
                <a:lnTo>
                  <a:pt x="12471" y="1043482"/>
                </a:lnTo>
                <a:lnTo>
                  <a:pt x="9118" y="1041565"/>
                </a:lnTo>
                <a:lnTo>
                  <a:pt x="7194" y="1040598"/>
                </a:lnTo>
                <a:close/>
              </a:path>
              <a:path w="132080" h="2078354">
                <a:moveTo>
                  <a:pt x="469" y="1038682"/>
                </a:moveTo>
                <a:lnTo>
                  <a:pt x="0" y="1038682"/>
                </a:lnTo>
                <a:lnTo>
                  <a:pt x="0" y="1039164"/>
                </a:lnTo>
                <a:lnTo>
                  <a:pt x="3352" y="1039647"/>
                </a:lnTo>
                <a:lnTo>
                  <a:pt x="6235" y="1040599"/>
                </a:lnTo>
                <a:lnTo>
                  <a:pt x="6235" y="1040117"/>
                </a:lnTo>
                <a:lnTo>
                  <a:pt x="3352" y="1039164"/>
                </a:lnTo>
                <a:lnTo>
                  <a:pt x="469" y="1039164"/>
                </a:lnTo>
                <a:lnTo>
                  <a:pt x="469" y="1038682"/>
                </a:lnTo>
                <a:close/>
              </a:path>
              <a:path w="132080" h="2078354">
                <a:moveTo>
                  <a:pt x="6718" y="1040117"/>
                </a:moveTo>
                <a:lnTo>
                  <a:pt x="6235" y="1040117"/>
                </a:lnTo>
                <a:lnTo>
                  <a:pt x="7194" y="1040598"/>
                </a:lnTo>
                <a:lnTo>
                  <a:pt x="6718" y="1040117"/>
                </a:lnTo>
                <a:close/>
              </a:path>
              <a:path w="132080" h="2078354">
                <a:moveTo>
                  <a:pt x="469" y="1038682"/>
                </a:moveTo>
                <a:lnTo>
                  <a:pt x="469" y="1039164"/>
                </a:lnTo>
                <a:lnTo>
                  <a:pt x="3352" y="1039164"/>
                </a:lnTo>
                <a:lnTo>
                  <a:pt x="469" y="1038682"/>
                </a:lnTo>
                <a:close/>
              </a:path>
              <a:path w="132080" h="2078354">
                <a:moveTo>
                  <a:pt x="22921" y="1021442"/>
                </a:moveTo>
                <a:lnTo>
                  <a:pt x="6235" y="1037717"/>
                </a:lnTo>
                <a:lnTo>
                  <a:pt x="3352" y="1038682"/>
                </a:lnTo>
                <a:lnTo>
                  <a:pt x="469" y="1038682"/>
                </a:lnTo>
                <a:lnTo>
                  <a:pt x="3352" y="1039164"/>
                </a:lnTo>
                <a:lnTo>
                  <a:pt x="6235" y="1038199"/>
                </a:lnTo>
                <a:lnTo>
                  <a:pt x="6718" y="1038199"/>
                </a:lnTo>
                <a:lnTo>
                  <a:pt x="22921" y="1021442"/>
                </a:lnTo>
                <a:close/>
              </a:path>
              <a:path w="132080" h="2078354">
                <a:moveTo>
                  <a:pt x="33128" y="1010887"/>
                </a:moveTo>
                <a:lnTo>
                  <a:pt x="22921" y="1021442"/>
                </a:lnTo>
                <a:lnTo>
                  <a:pt x="32713" y="1011893"/>
                </a:lnTo>
                <a:lnTo>
                  <a:pt x="33128" y="1010887"/>
                </a:lnTo>
                <a:close/>
              </a:path>
              <a:path w="132080" h="2078354">
                <a:moveTo>
                  <a:pt x="48028" y="974799"/>
                </a:moveTo>
                <a:lnTo>
                  <a:pt x="33128" y="1010887"/>
                </a:lnTo>
                <a:lnTo>
                  <a:pt x="35008" y="1008943"/>
                </a:lnTo>
                <a:lnTo>
                  <a:pt x="48028" y="974799"/>
                </a:lnTo>
                <a:close/>
              </a:path>
              <a:path w="132080" h="2078354">
                <a:moveTo>
                  <a:pt x="51515" y="965655"/>
                </a:moveTo>
                <a:lnTo>
                  <a:pt x="48028" y="974799"/>
                </a:lnTo>
                <a:lnTo>
                  <a:pt x="51177" y="967171"/>
                </a:lnTo>
                <a:lnTo>
                  <a:pt x="51515" y="965655"/>
                </a:lnTo>
                <a:close/>
              </a:path>
              <a:path w="132080" h="2078354">
                <a:moveTo>
                  <a:pt x="59518" y="929689"/>
                </a:moveTo>
                <a:lnTo>
                  <a:pt x="51515" y="965655"/>
                </a:lnTo>
                <a:lnTo>
                  <a:pt x="53800" y="959662"/>
                </a:lnTo>
                <a:lnTo>
                  <a:pt x="59518" y="929689"/>
                </a:lnTo>
                <a:close/>
              </a:path>
              <a:path w="132080" h="2078354">
                <a:moveTo>
                  <a:pt x="62248" y="915383"/>
                </a:moveTo>
                <a:lnTo>
                  <a:pt x="59518" y="929689"/>
                </a:lnTo>
                <a:lnTo>
                  <a:pt x="61931" y="918845"/>
                </a:lnTo>
                <a:lnTo>
                  <a:pt x="62248" y="915383"/>
                </a:lnTo>
                <a:close/>
              </a:path>
              <a:path w="132080" h="2078354">
                <a:moveTo>
                  <a:pt x="131991" y="0"/>
                </a:moveTo>
                <a:lnTo>
                  <a:pt x="128625" y="0"/>
                </a:lnTo>
                <a:lnTo>
                  <a:pt x="125755" y="952"/>
                </a:lnTo>
                <a:lnTo>
                  <a:pt x="98555" y="28098"/>
                </a:lnTo>
                <a:lnTo>
                  <a:pt x="82067" y="66713"/>
                </a:lnTo>
                <a:lnTo>
                  <a:pt x="69892" y="119351"/>
                </a:lnTo>
                <a:lnTo>
                  <a:pt x="65747" y="173266"/>
                </a:lnTo>
                <a:lnTo>
                  <a:pt x="65747" y="874052"/>
                </a:lnTo>
                <a:lnTo>
                  <a:pt x="65278" y="882205"/>
                </a:lnTo>
                <a:lnTo>
                  <a:pt x="62248" y="915383"/>
                </a:lnTo>
                <a:lnTo>
                  <a:pt x="63929" y="906572"/>
                </a:lnTo>
                <a:lnTo>
                  <a:pt x="66230" y="865886"/>
                </a:lnTo>
                <a:lnTo>
                  <a:pt x="66230" y="165112"/>
                </a:lnTo>
                <a:lnTo>
                  <a:pt x="69446" y="126345"/>
                </a:lnTo>
                <a:lnTo>
                  <a:pt x="79843" y="76011"/>
                </a:lnTo>
                <a:lnTo>
                  <a:pt x="98314" y="29308"/>
                </a:lnTo>
                <a:lnTo>
                  <a:pt x="125755" y="1435"/>
                </a:lnTo>
                <a:lnTo>
                  <a:pt x="128625" y="469"/>
                </a:lnTo>
                <a:lnTo>
                  <a:pt x="131991" y="469"/>
                </a:lnTo>
                <a:lnTo>
                  <a:pt x="13199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46437" y="2704541"/>
            <a:ext cx="249554" cy="1416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spc="10" dirty="0">
                <a:latin typeface="Arial"/>
                <a:cs typeface="Arial"/>
              </a:rPr>
              <a:t>Hadoop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Cluster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8" name="object 48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Failures are</a:t>
            </a:r>
            <a:r>
              <a:rPr sz="265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Common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95885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Given a </a:t>
            </a:r>
            <a:r>
              <a:rPr sz="1850" b="1" spc="15" dirty="0">
                <a:latin typeface="Arial"/>
                <a:cs typeface="Arial"/>
              </a:rPr>
              <a:t>large </a:t>
            </a:r>
            <a:r>
              <a:rPr sz="1850" b="1" spc="20" dirty="0">
                <a:latin typeface="Arial"/>
                <a:cs typeface="Arial"/>
              </a:rPr>
              <a:t>number machines, </a:t>
            </a:r>
            <a:r>
              <a:rPr sz="1850" b="1" spc="15" dirty="0">
                <a:latin typeface="Arial"/>
                <a:cs typeface="Arial"/>
              </a:rPr>
              <a:t>failures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are  </a:t>
            </a:r>
            <a:r>
              <a:rPr sz="1850" b="1" spc="25" dirty="0">
                <a:latin typeface="Arial"/>
                <a:cs typeface="Arial"/>
              </a:rPr>
              <a:t>common</a:t>
            </a:r>
            <a:endParaRPr sz="1850">
              <a:latin typeface="Arial"/>
              <a:cs typeface="Arial"/>
            </a:endParaRPr>
          </a:p>
          <a:p>
            <a:pPr marL="857250" marR="345440" lvl="1" indent="-180340">
              <a:lnSpc>
                <a:spcPts val="1770"/>
              </a:lnSpc>
              <a:spcBef>
                <a:spcPts val="28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Large warehouses </a:t>
            </a:r>
            <a:r>
              <a:rPr sz="1600" spc="20" dirty="0">
                <a:latin typeface="Times New Roman"/>
                <a:cs typeface="Times New Roman"/>
              </a:rPr>
              <a:t>may </a:t>
            </a:r>
            <a:r>
              <a:rPr sz="1600" spc="15" dirty="0">
                <a:latin typeface="Times New Roman"/>
                <a:cs typeface="Times New Roman"/>
              </a:rPr>
              <a:t>see machine </a:t>
            </a:r>
            <a:r>
              <a:rPr sz="1600" spc="10" dirty="0">
                <a:latin typeface="Times New Roman"/>
                <a:cs typeface="Times New Roman"/>
              </a:rPr>
              <a:t>failures </a:t>
            </a:r>
            <a:r>
              <a:rPr sz="1600" spc="15" dirty="0">
                <a:latin typeface="Times New Roman"/>
                <a:cs typeface="Times New Roman"/>
              </a:rPr>
              <a:t>weekly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or  </a:t>
            </a:r>
            <a:r>
              <a:rPr sz="1600" spc="10" dirty="0">
                <a:latin typeface="Times New Roman"/>
                <a:cs typeface="Times New Roman"/>
              </a:rPr>
              <a:t>even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daily</a:t>
            </a:r>
            <a:endParaRPr sz="1600">
              <a:latin typeface="Times New Roman"/>
              <a:cs typeface="Times New Roman"/>
            </a:endParaRPr>
          </a:p>
          <a:p>
            <a:pPr marL="605155" marR="745490" indent="-216535">
              <a:lnSpc>
                <a:spcPts val="2039"/>
              </a:lnSpc>
              <a:spcBef>
                <a:spcPts val="35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0" dirty="0">
                <a:latin typeface="Arial"/>
                <a:cs typeface="Arial"/>
              </a:rPr>
              <a:t>is </a:t>
            </a:r>
            <a:r>
              <a:rPr sz="1850" b="1" spc="15" dirty="0">
                <a:latin typeface="Arial"/>
                <a:cs typeface="Arial"/>
              </a:rPr>
              <a:t>designed to cope with node  failures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Data 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replicated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Tasks </a:t>
            </a:r>
            <a:r>
              <a:rPr sz="1600" spc="10" dirty="0">
                <a:latin typeface="Times New Roman"/>
                <a:cs typeface="Times New Roman"/>
              </a:rPr>
              <a:t>are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retried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329374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Abstract</a:t>
            </a:r>
            <a:r>
              <a:rPr spc="-45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53854"/>
            <a:ext cx="4933950" cy="28867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28600" marR="628650" indent="-216535">
              <a:lnSpc>
                <a:spcPts val="1839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Hadoop abstracts many complexities in  </a:t>
            </a:r>
            <a:r>
              <a:rPr sz="1700" b="1" dirty="0">
                <a:latin typeface="Arial"/>
                <a:cs typeface="Arial"/>
              </a:rPr>
              <a:t>distributed and concurrent</a:t>
            </a:r>
            <a:r>
              <a:rPr sz="1700" b="1" spc="-10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applications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Defines small number of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components</a:t>
            </a:r>
            <a:endParaRPr sz="1450">
              <a:latin typeface="Times New Roman"/>
              <a:cs typeface="Times New Roman"/>
            </a:endParaRPr>
          </a:p>
          <a:p>
            <a:pPr marL="480059" marR="126364" lvl="1" indent="-180340">
              <a:lnSpc>
                <a:spcPts val="1560"/>
              </a:lnSpc>
              <a:spcBef>
                <a:spcPts val="2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Provides simple and well defined interfaces of interactions  between these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components</a:t>
            </a:r>
            <a:endParaRPr sz="145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839"/>
              </a:lnSpc>
              <a:spcBef>
                <a:spcPts val="32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Frees developer from worrying about </a:t>
            </a:r>
            <a:r>
              <a:rPr sz="1700" b="1" spc="-10" dirty="0">
                <a:latin typeface="Arial"/>
                <a:cs typeface="Arial"/>
              </a:rPr>
              <a:t>system-  </a:t>
            </a:r>
            <a:r>
              <a:rPr sz="1700" b="1" spc="-5" dirty="0">
                <a:latin typeface="Arial"/>
                <a:cs typeface="Arial"/>
              </a:rPr>
              <a:t>level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challenges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race conditions, data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starvation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processing pipelines, data partitioning, code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distribution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10" dirty="0">
                <a:latin typeface="Times New Roman"/>
                <a:cs typeface="Times New Roman"/>
              </a:rPr>
              <a:t>etc.</a:t>
            </a:r>
            <a:endParaRPr sz="1450">
              <a:latin typeface="Times New Roman"/>
              <a:cs typeface="Times New Roman"/>
            </a:endParaRPr>
          </a:p>
          <a:p>
            <a:pPr marL="228600" marR="377190" indent="-216535">
              <a:lnSpc>
                <a:spcPts val="1839"/>
              </a:lnSpc>
              <a:spcBef>
                <a:spcPts val="33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Allows developers to focus on application  development and business logic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7182" y="5582641"/>
            <a:ext cx="492188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History of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</a:t>
            </a:r>
            <a:endParaRPr sz="26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29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Started as a sub-project of Apache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Nutch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Nutch’s job is to index the web and expose it for</a:t>
            </a:r>
            <a:r>
              <a:rPr sz="1450" spc="1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searching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Open Source alternative to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Google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Started by </a:t>
            </a: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Doug</a:t>
            </a:r>
            <a:r>
              <a:rPr sz="14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Cutting</a:t>
            </a:r>
            <a:endParaRPr sz="1450">
              <a:latin typeface="Times New Roman"/>
              <a:cs typeface="Times New Roman"/>
            </a:endParaRPr>
          </a:p>
          <a:p>
            <a:pPr marL="228600" marR="17145" indent="-216535">
              <a:lnSpc>
                <a:spcPts val="1839"/>
              </a:lnSpc>
              <a:spcBef>
                <a:spcPts val="33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In 2004 Google publishes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Google File </a:t>
            </a: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 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(GFS)</a:t>
            </a:r>
            <a:r>
              <a:rPr sz="1700" b="1" spc="-5" dirty="0">
                <a:latin typeface="Arial"/>
                <a:cs typeface="Arial"/>
              </a:rPr>
              <a:t> and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MapReduce</a:t>
            </a:r>
            <a:r>
              <a:rPr sz="1700" b="1" spc="-5" dirty="0">
                <a:latin typeface="Arial"/>
                <a:cs typeface="Arial"/>
              </a:rPr>
              <a:t> framework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papers</a:t>
            </a:r>
            <a:endParaRPr sz="1700">
              <a:latin typeface="Arial"/>
              <a:cs typeface="Arial"/>
            </a:endParaRPr>
          </a:p>
          <a:p>
            <a:pPr marL="228600" marR="245110" indent="-216535">
              <a:lnSpc>
                <a:spcPts val="1839"/>
              </a:lnSpc>
              <a:spcBef>
                <a:spcPts val="3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Doug Cutting and Nutch </a:t>
            </a:r>
            <a:r>
              <a:rPr sz="1700" b="1" spc="-5" dirty="0">
                <a:latin typeface="Arial"/>
                <a:cs typeface="Arial"/>
              </a:rPr>
              <a:t>team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implemented  </a:t>
            </a:r>
            <a:r>
              <a:rPr sz="1700" b="1" spc="-5" dirty="0">
                <a:latin typeface="Arial"/>
                <a:cs typeface="Arial"/>
              </a:rPr>
              <a:t>Google’s frameworks in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Nutch</a:t>
            </a:r>
            <a:endParaRPr sz="1700">
              <a:latin typeface="Arial"/>
              <a:cs typeface="Arial"/>
            </a:endParaRPr>
          </a:p>
          <a:p>
            <a:pPr marL="228600" marR="5080" indent="-216535">
              <a:lnSpc>
                <a:spcPts val="1839"/>
              </a:lnSpc>
              <a:spcBef>
                <a:spcPts val="3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In </a:t>
            </a:r>
            <a:r>
              <a:rPr sz="1700" b="1" spc="-5" dirty="0">
                <a:latin typeface="Arial"/>
                <a:cs typeface="Arial"/>
              </a:rPr>
              <a:t>2006 </a:t>
            </a:r>
            <a:r>
              <a:rPr sz="1700" b="1" dirty="0">
                <a:latin typeface="Arial"/>
                <a:cs typeface="Arial"/>
              </a:rPr>
              <a:t>Yahoo! hires Doug Cutting to work</a:t>
            </a:r>
            <a:r>
              <a:rPr sz="1700" b="1" spc="-7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on  </a:t>
            </a:r>
            <a:r>
              <a:rPr sz="1700" b="1" spc="-5" dirty="0">
                <a:latin typeface="Arial"/>
                <a:cs typeface="Arial"/>
              </a:rPr>
              <a:t>Hadoop with a dedicated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team</a:t>
            </a:r>
            <a:endParaRPr sz="1700">
              <a:latin typeface="Arial"/>
              <a:cs typeface="Arial"/>
            </a:endParaRPr>
          </a:p>
          <a:p>
            <a:pPr marL="228600" marR="317500" indent="-216535">
              <a:lnSpc>
                <a:spcPts val="1839"/>
              </a:lnSpc>
              <a:spcBef>
                <a:spcPts val="3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In 2008 Hadoop became Apache Top Level  Project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http://hadoop.apache.org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1" name="object 1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1990</Words>
  <Application>Microsoft Office PowerPoint</Application>
  <PresentationFormat>Custom</PresentationFormat>
  <Paragraphs>394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Hadoop</vt:lpstr>
      <vt:lpstr>Who Uses Hadoop?</vt:lpstr>
      <vt:lpstr>Hadoop Cluster</vt:lpstr>
      <vt:lpstr>Use Commodity Hardware</vt:lpstr>
      <vt:lpstr>Scale-Out Instead of Scale-Up</vt:lpstr>
      <vt:lpstr>Code to Data</vt:lpstr>
      <vt:lpstr>Abstract Complexity</vt:lpstr>
      <vt:lpstr>PowerPoint Presentation</vt:lpstr>
      <vt:lpstr>PowerPoint Presentation</vt:lpstr>
      <vt:lpstr>Comparison to RDBMS</vt:lpstr>
      <vt:lpstr>Hadoop Eco System</vt:lpstr>
      <vt:lpstr>PowerPoint Presentation</vt:lpstr>
      <vt:lpstr>Hadoop Eco System</vt:lpstr>
      <vt:lpstr>Hadoop Distributions</vt:lpstr>
      <vt:lpstr>Cloudera Distribution for  Hadoop (CDH)</vt:lpstr>
      <vt:lpstr>Supported Operating Systems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- 01-Overview_Hadoop.pptx</dc:title>
  <dc:creator>Marty</dc:creator>
  <cp:lastModifiedBy>DELL</cp:lastModifiedBy>
  <cp:revision>1</cp:revision>
  <dcterms:created xsi:type="dcterms:W3CDTF">2021-06-13T15:14:06Z</dcterms:created>
  <dcterms:modified xsi:type="dcterms:W3CDTF">2021-06-13T15:17:23Z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2021-06-13T00:00:00Z</vt:filetime>
  </property>
</Properties>
</file>