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2124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3169" y="535788"/>
            <a:ext cx="4806060" cy="42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doop.apache.org/docs/r2.0.2-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mailing_lists.html" TargetMode="External"/><Relationship Id="rId7" Type="http://schemas.openxmlformats.org/officeDocument/2006/relationships/hyperlink" Target="http://hadoop.apache.org/docs/r0.20.2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doop.apache.org/docs/r2.0.2-alpha/" TargetMode="External"/><Relationship Id="rId5" Type="http://schemas.openxmlformats.org/officeDocument/2006/relationships/hyperlink" Target="http://hadoop.apache.org/docs/hdfs/current" TargetMode="External"/><Relationship Id="rId4" Type="http://schemas.openxmlformats.org/officeDocument/2006/relationships/hyperlink" Target="http://wiki.apache.org/hadoo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reservlets.com/JSF-Tutorial/jsf2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www.coreservlets.com/java-8-tutori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ourses.coreservlets.com/Course-Materials/java.html" TargetMode="External"/><Relationship Id="rId11" Type="http://schemas.openxmlformats.org/officeDocument/2006/relationships/hyperlink" Target="http://courses.coreservlets.com/" TargetMode="External"/><Relationship Id="rId5" Type="http://schemas.openxmlformats.org/officeDocument/2006/relationships/hyperlink" Target="http://courses.coreservlets.com/hadoop-training.html" TargetMode="External"/><Relationship Id="rId10" Type="http://schemas.openxmlformats.org/officeDocument/2006/relationships/hyperlink" Target="http://coreservlets.com/" TargetMode="External"/><Relationship Id="rId4" Type="http://schemas.openxmlformats.org/officeDocument/2006/relationships/hyperlink" Target="http://www.coreservlets.com/hadoop-tutorial/" TargetMode="External"/><Relationship Id="rId9" Type="http://schemas.openxmlformats.org/officeDocument/2006/relationships/hyperlink" Target="http://www.coreservlets.com/JSF-Tutorial/primefac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oogle_File_Syste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doop.apache.org/docs/r2.0.2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6344" y="625767"/>
            <a:ext cx="5030470" cy="3325495"/>
            <a:chOff x="1736344" y="625767"/>
            <a:chExt cx="5030470" cy="3325495"/>
          </a:xfrm>
        </p:grpSpPr>
        <p:sp>
          <p:nvSpPr>
            <p:cNvPr id="4" name="object 4"/>
            <p:cNvSpPr/>
            <p:nvPr/>
          </p:nvSpPr>
          <p:spPr>
            <a:xfrm>
              <a:off x="3022231" y="625767"/>
              <a:ext cx="2262047" cy="17889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344" y="3621354"/>
              <a:ext cx="5030470" cy="330200"/>
            </a:xfrm>
            <a:custGeom>
              <a:avLst/>
              <a:gdLst/>
              <a:ahLst/>
              <a:cxnLst/>
              <a:rect l="l" t="t" r="r" b="b"/>
              <a:pathLst>
                <a:path w="5030470" h="330200">
                  <a:moveTo>
                    <a:pt x="5030215" y="0"/>
                  </a:moveTo>
                  <a:lnTo>
                    <a:pt x="0" y="0"/>
                  </a:lnTo>
                  <a:lnTo>
                    <a:pt x="0" y="329755"/>
                  </a:lnTo>
                  <a:lnTo>
                    <a:pt x="5030215" y="329755"/>
                  </a:lnTo>
                  <a:lnTo>
                    <a:pt x="50302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361302"/>
            <a:ext cx="5751830" cy="3564437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157605" marR="525145" algn="ctr">
              <a:lnSpc>
                <a:spcPts val="2890"/>
              </a:lnSpc>
            </a:pPr>
            <a:r>
              <a:rPr sz="2800" b="1" spc="15" dirty="0">
                <a:latin typeface="Arial"/>
                <a:cs typeface="Arial"/>
              </a:rPr>
              <a:t>Hadoop </a:t>
            </a:r>
            <a:r>
              <a:rPr sz="2800" b="1" spc="10" dirty="0">
                <a:latin typeface="Arial"/>
                <a:cs typeface="Arial"/>
              </a:rPr>
              <a:t>Distributed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File  </a:t>
            </a:r>
            <a:r>
              <a:rPr sz="2800" b="1" spc="15" dirty="0">
                <a:latin typeface="Arial"/>
                <a:cs typeface="Arial"/>
              </a:rPr>
              <a:t>System </a:t>
            </a:r>
            <a:r>
              <a:rPr sz="2800" b="1" spc="10" dirty="0">
                <a:latin typeface="Arial"/>
                <a:cs typeface="Arial"/>
              </a:rPr>
              <a:t>(HDFS)  Overview</a:t>
            </a:r>
            <a:endParaRPr sz="2800" dirty="0">
              <a:latin typeface="Arial"/>
              <a:cs typeface="Arial"/>
            </a:endParaRPr>
          </a:p>
          <a:p>
            <a:pPr marL="764540" algn="ctr">
              <a:lnSpc>
                <a:spcPct val="100000"/>
              </a:lnSpc>
              <a:spcBef>
                <a:spcPts val="484"/>
              </a:spcBef>
            </a:pPr>
            <a:r>
              <a:rPr sz="1000" b="1" spc="-5" dirty="0">
                <a:latin typeface="Liberation Sans Narrow"/>
                <a:cs typeface="Liberation Sans Narrow"/>
              </a:rPr>
              <a:t>Originals </a:t>
            </a:r>
            <a:r>
              <a:rPr sz="1000" b="1" dirty="0">
                <a:latin typeface="Liberation Sans Narrow"/>
                <a:cs typeface="Liberation Sans Narrow"/>
              </a:rPr>
              <a:t>of </a:t>
            </a:r>
            <a:r>
              <a:rPr sz="1000" b="1" spc="-5" dirty="0">
                <a:latin typeface="Liberation Sans Narrow"/>
                <a:cs typeface="Liberation Sans Narrow"/>
              </a:rPr>
              <a:t>slides </a:t>
            </a:r>
            <a:r>
              <a:rPr sz="1000" b="1" dirty="0">
                <a:latin typeface="Liberation Sans Narrow"/>
                <a:cs typeface="Liberation Sans Narrow"/>
              </a:rPr>
              <a:t>and </a:t>
            </a:r>
            <a:r>
              <a:rPr sz="1000" b="1" spc="-5" dirty="0">
                <a:latin typeface="Liberation Sans Narrow"/>
                <a:cs typeface="Liberation Sans Narrow"/>
              </a:rPr>
              <a:t>source </a:t>
            </a:r>
            <a:r>
              <a:rPr sz="1000" b="1" dirty="0">
                <a:latin typeface="Liberation Sans Narrow"/>
                <a:cs typeface="Liberation Sans Narrow"/>
              </a:rPr>
              <a:t>code for </a:t>
            </a:r>
            <a:r>
              <a:rPr sz="1000" b="1" spc="-5" dirty="0">
                <a:latin typeface="Liberation Sans Narrow"/>
                <a:cs typeface="Liberation Sans Narrow"/>
              </a:rPr>
              <a:t>examples</a:t>
            </a:r>
            <a:r>
              <a:rPr sz="1000" b="1" spc="-5" dirty="0" smtClean="0">
                <a:latin typeface="Liberation Sans Narrow"/>
                <a:cs typeface="Liberation Sans Narrow"/>
              </a:rPr>
              <a:t>:</a:t>
            </a:r>
            <a:endParaRPr sz="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44176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Namenode's</a:t>
            </a:r>
            <a:r>
              <a:rPr spc="-25" dirty="0"/>
              <a:t> </a:t>
            </a:r>
            <a:r>
              <a:rPr spc="-10" dirty="0"/>
              <a:t>fault-tolerance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53854"/>
            <a:ext cx="5323205" cy="31654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28600" marR="202565" indent="-216535">
              <a:lnSpc>
                <a:spcPts val="1839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Namenode daemon process must be running </a:t>
            </a:r>
            <a:r>
              <a:rPr sz="1700" b="1" spc="-10" dirty="0">
                <a:latin typeface="Arial"/>
                <a:cs typeface="Arial"/>
              </a:rPr>
              <a:t>at  </a:t>
            </a:r>
            <a:r>
              <a:rPr sz="1700" b="1" spc="-5" dirty="0">
                <a:latin typeface="Arial"/>
                <a:cs typeface="Arial"/>
              </a:rPr>
              <a:t>all </a:t>
            </a:r>
            <a:r>
              <a:rPr sz="1700" b="1" spc="-10" dirty="0">
                <a:latin typeface="Arial"/>
                <a:cs typeface="Arial"/>
              </a:rPr>
              <a:t>times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If process crashes then cluster is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down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Namenode is a single point of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failure</a:t>
            </a:r>
            <a:endParaRPr sz="1700">
              <a:latin typeface="Arial"/>
              <a:cs typeface="Arial"/>
            </a:endParaRPr>
          </a:p>
          <a:p>
            <a:pPr marL="480059" marR="328930" lvl="1" indent="-180340">
              <a:lnSpc>
                <a:spcPts val="1560"/>
              </a:lnSpc>
              <a:spcBef>
                <a:spcPts val="2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Host on a machine with reliable hardware (ex. sustain a disk-  failure)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Usually is not an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issue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Hadoop</a:t>
            </a:r>
            <a:r>
              <a:rPr sz="1700" b="1" spc="-5" dirty="0">
                <a:latin typeface="Arial"/>
                <a:cs typeface="Arial"/>
              </a:rPr>
              <a:t> 2+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High Availability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Namenode</a:t>
            </a:r>
            <a:endParaRPr sz="1450">
              <a:latin typeface="Times New Roman"/>
              <a:cs typeface="Times New Roman"/>
            </a:endParaRPr>
          </a:p>
          <a:p>
            <a:pPr marL="732155" marR="416559" lvl="2" indent="-144145">
              <a:lnSpc>
                <a:spcPts val="1290"/>
              </a:lnSpc>
              <a:spcBef>
                <a:spcPts val="254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Active Standby is always running and takes over in case main  </a:t>
            </a:r>
            <a:r>
              <a:rPr sz="1200" spc="-10" dirty="0">
                <a:latin typeface="Arial"/>
                <a:cs typeface="Arial"/>
              </a:rPr>
              <a:t>namenode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fails</a:t>
            </a:r>
            <a:endParaRPr sz="120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Still in its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infancy</a:t>
            </a:r>
            <a:endParaRPr sz="1200">
              <a:latin typeface="Arial"/>
              <a:cs typeface="Arial"/>
            </a:endParaRPr>
          </a:p>
          <a:p>
            <a:pPr marL="480059" marR="5080" lvl="1" indent="-180340">
              <a:lnSpc>
                <a:spcPts val="1560"/>
              </a:lnSpc>
              <a:spcBef>
                <a:spcPts val="27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Learn more @ </a:t>
            </a: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http://hadoop.apache.org/docs/r2.0.2- </a:t>
            </a: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alpha/hadoop-yarn/hadoop-yarn-site/HDFSHighAvailability.html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HDFS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Access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Access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Patterns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Direct</a:t>
            </a:r>
            <a:endParaRPr sz="160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20" dirty="0">
                <a:latin typeface="Arial"/>
                <a:cs typeface="Arial"/>
              </a:rPr>
              <a:t>Communicate </a:t>
            </a:r>
            <a:r>
              <a:rPr sz="1350" spc="15" dirty="0">
                <a:latin typeface="Arial"/>
                <a:cs typeface="Arial"/>
              </a:rPr>
              <a:t>with </a:t>
            </a:r>
            <a:r>
              <a:rPr sz="1350" spc="25" dirty="0">
                <a:latin typeface="Arial"/>
                <a:cs typeface="Arial"/>
              </a:rPr>
              <a:t>HDFS </a:t>
            </a:r>
            <a:r>
              <a:rPr sz="1350" spc="10" dirty="0">
                <a:latin typeface="Arial"/>
                <a:cs typeface="Arial"/>
              </a:rPr>
              <a:t>directly </a:t>
            </a:r>
            <a:r>
              <a:rPr sz="1350" spc="15" dirty="0">
                <a:latin typeface="Arial"/>
                <a:cs typeface="Arial"/>
              </a:rPr>
              <a:t>through native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client</a:t>
            </a:r>
            <a:endParaRPr sz="1350">
              <a:latin typeface="Arial"/>
              <a:cs typeface="Arial"/>
            </a:endParaRPr>
          </a:p>
          <a:p>
            <a:pPr marL="1109345" lvl="2" indent="-144780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Java,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C++</a:t>
            </a:r>
            <a:endParaRPr sz="13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Proxy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Server</a:t>
            </a:r>
            <a:endParaRPr sz="160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Access </a:t>
            </a:r>
            <a:r>
              <a:rPr sz="1350" spc="25" dirty="0">
                <a:latin typeface="Arial"/>
                <a:cs typeface="Arial"/>
              </a:rPr>
              <a:t>HDFS </a:t>
            </a:r>
            <a:r>
              <a:rPr sz="1350" spc="15" dirty="0">
                <a:latin typeface="Arial"/>
                <a:cs typeface="Arial"/>
              </a:rPr>
              <a:t>through </a:t>
            </a:r>
            <a:r>
              <a:rPr sz="1350" spc="20" dirty="0">
                <a:latin typeface="Arial"/>
                <a:cs typeface="Arial"/>
              </a:rPr>
              <a:t>a </a:t>
            </a:r>
            <a:r>
              <a:rPr sz="1350" spc="15" dirty="0">
                <a:latin typeface="Arial"/>
                <a:cs typeface="Arial"/>
              </a:rPr>
              <a:t>Proxy Server </a:t>
            </a:r>
            <a:r>
              <a:rPr sz="1350" spc="20" dirty="0">
                <a:latin typeface="Arial"/>
                <a:cs typeface="Arial"/>
              </a:rPr>
              <a:t>– </a:t>
            </a:r>
            <a:r>
              <a:rPr sz="1350" spc="15" dirty="0">
                <a:latin typeface="Arial"/>
                <a:cs typeface="Arial"/>
              </a:rPr>
              <a:t>middle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man</a:t>
            </a:r>
            <a:endParaRPr sz="1350">
              <a:latin typeface="Arial"/>
              <a:cs typeface="Arial"/>
            </a:endParaRPr>
          </a:p>
          <a:p>
            <a:pPr marL="1109345" lvl="2" indent="-144780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20" dirty="0">
                <a:latin typeface="Arial"/>
                <a:cs typeface="Arial"/>
              </a:rPr>
              <a:t>REST, </a:t>
            </a:r>
            <a:r>
              <a:rPr sz="1350" spc="10" dirty="0">
                <a:latin typeface="Arial"/>
                <a:cs typeface="Arial"/>
              </a:rPr>
              <a:t>Thrift, </a:t>
            </a:r>
            <a:r>
              <a:rPr sz="1350" spc="20" dirty="0">
                <a:latin typeface="Arial"/>
                <a:cs typeface="Arial"/>
              </a:rPr>
              <a:t>and </a:t>
            </a:r>
            <a:r>
              <a:rPr sz="1350" spc="15" dirty="0">
                <a:latin typeface="Arial"/>
                <a:cs typeface="Arial"/>
              </a:rPr>
              <a:t>Avro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Servers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224853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Direct</a:t>
            </a:r>
            <a:r>
              <a:rPr spc="-55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2411"/>
            <a:ext cx="2324735" cy="31172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1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50" b="1" spc="5" dirty="0">
                <a:latin typeface="Arial"/>
                <a:cs typeface="Arial"/>
              </a:rPr>
              <a:t>Java and C++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APIs</a:t>
            </a:r>
            <a:endParaRPr sz="1750">
              <a:latin typeface="Arial"/>
              <a:cs typeface="Arial"/>
            </a:endParaRPr>
          </a:p>
          <a:p>
            <a:pPr marL="228600" marR="203835" indent="-216535">
              <a:lnSpc>
                <a:spcPts val="1900"/>
              </a:lnSpc>
              <a:spcBef>
                <a:spcPts val="35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50" b="1" spc="5" dirty="0">
                <a:latin typeface="Arial"/>
                <a:cs typeface="Arial"/>
              </a:rPr>
              <a:t>Clients retrieve  metadata such</a:t>
            </a:r>
            <a:r>
              <a:rPr sz="1750" b="1" spc="-4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as  blocks’ locations  </a:t>
            </a:r>
            <a:r>
              <a:rPr sz="1750" b="1" dirty="0">
                <a:latin typeface="Arial"/>
                <a:cs typeface="Arial"/>
              </a:rPr>
              <a:t>from</a:t>
            </a:r>
            <a:r>
              <a:rPr sz="1750" b="1" spc="-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Namenode</a:t>
            </a:r>
            <a:endParaRPr sz="1750">
              <a:latin typeface="Arial"/>
              <a:cs typeface="Arial"/>
            </a:endParaRPr>
          </a:p>
          <a:p>
            <a:pPr marL="228600" marR="5080" indent="-216535">
              <a:lnSpc>
                <a:spcPts val="1900"/>
              </a:lnSpc>
              <a:spcBef>
                <a:spcPts val="33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50" b="1" spc="5" dirty="0">
                <a:latin typeface="Arial"/>
                <a:cs typeface="Arial"/>
              </a:rPr>
              <a:t>Client directly  access</a:t>
            </a:r>
            <a:r>
              <a:rPr sz="1750" b="1" spc="-4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datanode(s)</a:t>
            </a:r>
            <a:endParaRPr sz="17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50" b="1" spc="5" dirty="0">
                <a:latin typeface="Arial"/>
                <a:cs typeface="Arial"/>
              </a:rPr>
              <a:t>Java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API</a:t>
            </a:r>
            <a:endParaRPr sz="17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spc="5" dirty="0">
                <a:latin typeface="Times New Roman"/>
                <a:cs typeface="Times New Roman"/>
              </a:rPr>
              <a:t>Most commonly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used</a:t>
            </a:r>
            <a:endParaRPr sz="15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spc="5" dirty="0">
                <a:latin typeface="Times New Roman"/>
                <a:cs typeface="Times New Roman"/>
              </a:rPr>
              <a:t>Covered </a:t>
            </a:r>
            <a:r>
              <a:rPr sz="1500" dirty="0">
                <a:latin typeface="Times New Roman"/>
                <a:cs typeface="Times New Roman"/>
              </a:rPr>
              <a:t>in this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course</a:t>
            </a:r>
            <a:endParaRPr sz="1500">
              <a:latin typeface="Times New Roman"/>
              <a:cs typeface="Times New Roman"/>
            </a:endParaRPr>
          </a:p>
          <a:p>
            <a:pPr marL="228600" marR="829944" indent="-216535">
              <a:lnSpc>
                <a:spcPts val="1900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50" b="1" spc="5" dirty="0">
                <a:latin typeface="Arial"/>
                <a:cs typeface="Arial"/>
              </a:rPr>
              <a:t>Used by  </a:t>
            </a:r>
            <a:r>
              <a:rPr sz="1750" b="1" dirty="0">
                <a:latin typeface="Arial"/>
                <a:cs typeface="Arial"/>
              </a:rPr>
              <a:t>MapReduce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38939" y="1413421"/>
            <a:ext cx="979805" cy="519430"/>
            <a:chOff x="5738939" y="1413421"/>
            <a:chExt cx="979805" cy="519430"/>
          </a:xfrm>
        </p:grpSpPr>
        <p:sp>
          <p:nvSpPr>
            <p:cNvPr id="6" name="object 6"/>
            <p:cNvSpPr/>
            <p:nvPr/>
          </p:nvSpPr>
          <p:spPr>
            <a:xfrm>
              <a:off x="5738939" y="1413421"/>
              <a:ext cx="979169" cy="518795"/>
            </a:xfrm>
            <a:custGeom>
              <a:avLst/>
              <a:gdLst/>
              <a:ahLst/>
              <a:cxnLst/>
              <a:rect l="l" t="t" r="r" b="b"/>
              <a:pathLst>
                <a:path w="979170" h="518794">
                  <a:moveTo>
                    <a:pt x="892771" y="0"/>
                  </a:moveTo>
                  <a:lnTo>
                    <a:pt x="86398" y="0"/>
                  </a:lnTo>
                  <a:lnTo>
                    <a:pt x="52849" y="6816"/>
                  </a:lnTo>
                  <a:lnTo>
                    <a:pt x="25377" y="25377"/>
                  </a:lnTo>
                  <a:lnTo>
                    <a:pt x="6816" y="52849"/>
                  </a:lnTo>
                  <a:lnTo>
                    <a:pt x="0" y="86398"/>
                  </a:lnTo>
                  <a:lnTo>
                    <a:pt x="0" y="431990"/>
                  </a:lnTo>
                  <a:lnTo>
                    <a:pt x="6816" y="465737"/>
                  </a:lnTo>
                  <a:lnTo>
                    <a:pt x="25377" y="493187"/>
                  </a:lnTo>
                  <a:lnTo>
                    <a:pt x="52849" y="511637"/>
                  </a:lnTo>
                  <a:lnTo>
                    <a:pt x="86398" y="518388"/>
                  </a:lnTo>
                  <a:lnTo>
                    <a:pt x="892771" y="518388"/>
                  </a:lnTo>
                  <a:lnTo>
                    <a:pt x="926320" y="511637"/>
                  </a:lnTo>
                  <a:lnTo>
                    <a:pt x="953792" y="493187"/>
                  </a:lnTo>
                  <a:lnTo>
                    <a:pt x="972353" y="465737"/>
                  </a:lnTo>
                  <a:lnTo>
                    <a:pt x="979169" y="431990"/>
                  </a:lnTo>
                  <a:lnTo>
                    <a:pt x="979169" y="86398"/>
                  </a:lnTo>
                  <a:lnTo>
                    <a:pt x="972353" y="52849"/>
                  </a:lnTo>
                  <a:lnTo>
                    <a:pt x="953792" y="25377"/>
                  </a:lnTo>
                  <a:lnTo>
                    <a:pt x="926320" y="6816"/>
                  </a:lnTo>
                  <a:lnTo>
                    <a:pt x="8927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8939" y="1413421"/>
              <a:ext cx="979805" cy="519430"/>
            </a:xfrm>
            <a:custGeom>
              <a:avLst/>
              <a:gdLst/>
              <a:ahLst/>
              <a:cxnLst/>
              <a:rect l="l" t="t" r="r" b="b"/>
              <a:pathLst>
                <a:path w="979804" h="519430">
                  <a:moveTo>
                    <a:pt x="78350" y="517971"/>
                  </a:moveTo>
                  <a:lnTo>
                    <a:pt x="82080" y="518871"/>
                  </a:lnTo>
                  <a:lnTo>
                    <a:pt x="897089" y="518871"/>
                  </a:lnTo>
                  <a:lnTo>
                    <a:pt x="901407" y="518388"/>
                  </a:lnTo>
                  <a:lnTo>
                    <a:pt x="82080" y="518388"/>
                  </a:lnTo>
                  <a:lnTo>
                    <a:pt x="78350" y="517971"/>
                  </a:lnTo>
                  <a:close/>
                </a:path>
                <a:path w="979804" h="519430">
                  <a:moveTo>
                    <a:pt x="924763" y="511700"/>
                  </a:moveTo>
                  <a:lnTo>
                    <a:pt x="897089" y="518388"/>
                  </a:lnTo>
                  <a:lnTo>
                    <a:pt x="901407" y="518388"/>
                  </a:lnTo>
                  <a:lnTo>
                    <a:pt x="924763" y="511700"/>
                  </a:lnTo>
                  <a:close/>
                </a:path>
                <a:path w="979804" h="519430">
                  <a:moveTo>
                    <a:pt x="76282" y="517473"/>
                  </a:moveTo>
                  <a:lnTo>
                    <a:pt x="77762" y="517906"/>
                  </a:lnTo>
                  <a:lnTo>
                    <a:pt x="78350" y="517971"/>
                  </a:lnTo>
                  <a:lnTo>
                    <a:pt x="76282" y="517473"/>
                  </a:lnTo>
                  <a:close/>
                </a:path>
                <a:path w="979804" h="519430">
                  <a:moveTo>
                    <a:pt x="48626" y="509381"/>
                  </a:moveTo>
                  <a:lnTo>
                    <a:pt x="51980" y="511612"/>
                  </a:lnTo>
                  <a:lnTo>
                    <a:pt x="76282" y="517473"/>
                  </a:lnTo>
                  <a:lnTo>
                    <a:pt x="48626" y="509381"/>
                  </a:lnTo>
                  <a:close/>
                </a:path>
                <a:path w="979804" h="519430">
                  <a:moveTo>
                    <a:pt x="927638" y="510877"/>
                  </a:moveTo>
                  <a:lnTo>
                    <a:pt x="924763" y="511700"/>
                  </a:lnTo>
                  <a:lnTo>
                    <a:pt x="927330" y="511080"/>
                  </a:lnTo>
                  <a:lnTo>
                    <a:pt x="927638" y="510877"/>
                  </a:lnTo>
                  <a:close/>
                </a:path>
                <a:path w="979804" h="519430">
                  <a:moveTo>
                    <a:pt x="948435" y="497178"/>
                  </a:moveTo>
                  <a:lnTo>
                    <a:pt x="927638" y="510877"/>
                  </a:lnTo>
                  <a:lnTo>
                    <a:pt x="931164" y="509868"/>
                  </a:lnTo>
                  <a:lnTo>
                    <a:pt x="948435" y="497178"/>
                  </a:lnTo>
                  <a:close/>
                </a:path>
                <a:path w="979804" h="519430">
                  <a:moveTo>
                    <a:pt x="45970" y="507614"/>
                  </a:moveTo>
                  <a:lnTo>
                    <a:pt x="48177" y="509250"/>
                  </a:lnTo>
                  <a:lnTo>
                    <a:pt x="48626" y="509381"/>
                  </a:lnTo>
                  <a:lnTo>
                    <a:pt x="45970" y="507614"/>
                  </a:lnTo>
                  <a:close/>
                </a:path>
                <a:path w="979804" h="519430">
                  <a:moveTo>
                    <a:pt x="24569" y="491758"/>
                  </a:moveTo>
                  <a:lnTo>
                    <a:pt x="26931" y="494949"/>
                  </a:lnTo>
                  <a:lnTo>
                    <a:pt x="45970" y="507614"/>
                  </a:lnTo>
                  <a:lnTo>
                    <a:pt x="24569" y="491758"/>
                  </a:lnTo>
                  <a:close/>
                </a:path>
                <a:path w="979804" h="519430">
                  <a:moveTo>
                    <a:pt x="952520" y="494177"/>
                  </a:moveTo>
                  <a:lnTo>
                    <a:pt x="948435" y="497178"/>
                  </a:lnTo>
                  <a:lnTo>
                    <a:pt x="952071" y="494784"/>
                  </a:lnTo>
                  <a:lnTo>
                    <a:pt x="952520" y="494177"/>
                  </a:lnTo>
                  <a:close/>
                </a:path>
                <a:path w="979804" h="519430">
                  <a:moveTo>
                    <a:pt x="968069" y="473198"/>
                  </a:moveTo>
                  <a:lnTo>
                    <a:pt x="952520" y="494177"/>
                  </a:lnTo>
                  <a:lnTo>
                    <a:pt x="955548" y="491953"/>
                  </a:lnTo>
                  <a:lnTo>
                    <a:pt x="968069" y="473198"/>
                  </a:lnTo>
                  <a:close/>
                </a:path>
                <a:path w="979804" h="519430">
                  <a:moveTo>
                    <a:pt x="23052" y="489709"/>
                  </a:moveTo>
                  <a:lnTo>
                    <a:pt x="24263" y="491531"/>
                  </a:lnTo>
                  <a:lnTo>
                    <a:pt x="24569" y="491758"/>
                  </a:lnTo>
                  <a:lnTo>
                    <a:pt x="23052" y="489709"/>
                  </a:lnTo>
                  <a:close/>
                </a:path>
                <a:path w="979804" h="519430">
                  <a:moveTo>
                    <a:pt x="7955" y="466988"/>
                  </a:moveTo>
                  <a:lnTo>
                    <a:pt x="9058" y="470806"/>
                  </a:lnTo>
                  <a:lnTo>
                    <a:pt x="23052" y="489709"/>
                  </a:lnTo>
                  <a:lnTo>
                    <a:pt x="7955" y="466988"/>
                  </a:lnTo>
                  <a:close/>
                </a:path>
                <a:path w="979804" h="519430">
                  <a:moveTo>
                    <a:pt x="969854" y="470524"/>
                  </a:moveTo>
                  <a:lnTo>
                    <a:pt x="968069" y="473198"/>
                  </a:lnTo>
                  <a:lnTo>
                    <a:pt x="969720" y="470970"/>
                  </a:lnTo>
                  <a:lnTo>
                    <a:pt x="969854" y="470524"/>
                  </a:lnTo>
                  <a:close/>
                </a:path>
                <a:path w="979804" h="519430">
                  <a:moveTo>
                    <a:pt x="976583" y="448116"/>
                  </a:moveTo>
                  <a:lnTo>
                    <a:pt x="969854" y="470524"/>
                  </a:lnTo>
                  <a:lnTo>
                    <a:pt x="972214" y="466988"/>
                  </a:lnTo>
                  <a:lnTo>
                    <a:pt x="972333" y="466721"/>
                  </a:lnTo>
                  <a:lnTo>
                    <a:pt x="976583" y="448116"/>
                  </a:lnTo>
                  <a:close/>
                </a:path>
                <a:path w="979804" h="519430">
                  <a:moveTo>
                    <a:pt x="7234" y="464490"/>
                  </a:moveTo>
                  <a:lnTo>
                    <a:pt x="7778" y="466721"/>
                  </a:lnTo>
                  <a:lnTo>
                    <a:pt x="7955" y="466988"/>
                  </a:lnTo>
                  <a:lnTo>
                    <a:pt x="7234" y="464490"/>
                  </a:lnTo>
                  <a:close/>
                </a:path>
                <a:path w="979804" h="519430">
                  <a:moveTo>
                    <a:pt x="897089" y="0"/>
                  </a:moveTo>
                  <a:lnTo>
                    <a:pt x="82080" y="0"/>
                  </a:lnTo>
                  <a:lnTo>
                    <a:pt x="73444" y="965"/>
                  </a:lnTo>
                  <a:lnTo>
                    <a:pt x="29881" y="21311"/>
                  </a:lnTo>
                  <a:lnTo>
                    <a:pt x="6093" y="54561"/>
                  </a:lnTo>
                  <a:lnTo>
                    <a:pt x="0" y="86398"/>
                  </a:lnTo>
                  <a:lnTo>
                    <a:pt x="0" y="436791"/>
                  </a:lnTo>
                  <a:lnTo>
                    <a:pt x="482" y="441109"/>
                  </a:lnTo>
                  <a:lnTo>
                    <a:pt x="7234" y="464490"/>
                  </a:lnTo>
                  <a:lnTo>
                    <a:pt x="482" y="436791"/>
                  </a:lnTo>
                  <a:lnTo>
                    <a:pt x="482" y="86398"/>
                  </a:lnTo>
                  <a:lnTo>
                    <a:pt x="21309" y="30607"/>
                  </a:lnTo>
                  <a:lnTo>
                    <a:pt x="73444" y="1447"/>
                  </a:lnTo>
                  <a:lnTo>
                    <a:pt x="82080" y="482"/>
                  </a:lnTo>
                  <a:lnTo>
                    <a:pt x="901414" y="482"/>
                  </a:lnTo>
                  <a:lnTo>
                    <a:pt x="897089" y="0"/>
                  </a:lnTo>
                  <a:close/>
                </a:path>
                <a:path w="979804" h="519430">
                  <a:moveTo>
                    <a:pt x="978687" y="438903"/>
                  </a:moveTo>
                  <a:lnTo>
                    <a:pt x="976583" y="448116"/>
                  </a:lnTo>
                  <a:lnTo>
                    <a:pt x="978687" y="441109"/>
                  </a:lnTo>
                  <a:lnTo>
                    <a:pt x="978687" y="438903"/>
                  </a:lnTo>
                  <a:close/>
                </a:path>
                <a:path w="979804" h="519430">
                  <a:moveTo>
                    <a:pt x="978751" y="81705"/>
                  </a:moveTo>
                  <a:lnTo>
                    <a:pt x="979169" y="86398"/>
                  </a:lnTo>
                  <a:lnTo>
                    <a:pt x="979169" y="431990"/>
                  </a:lnTo>
                  <a:lnTo>
                    <a:pt x="978687" y="436791"/>
                  </a:lnTo>
                  <a:lnTo>
                    <a:pt x="978687" y="438903"/>
                  </a:lnTo>
                  <a:lnTo>
                    <a:pt x="979169" y="436791"/>
                  </a:lnTo>
                  <a:lnTo>
                    <a:pt x="979652" y="431990"/>
                  </a:lnTo>
                  <a:lnTo>
                    <a:pt x="979652" y="86398"/>
                  </a:lnTo>
                  <a:lnTo>
                    <a:pt x="978751" y="81705"/>
                  </a:lnTo>
                  <a:close/>
                </a:path>
                <a:path w="979804" h="519430">
                  <a:moveTo>
                    <a:pt x="974658" y="60386"/>
                  </a:moveTo>
                  <a:lnTo>
                    <a:pt x="978751" y="81705"/>
                  </a:lnTo>
                  <a:lnTo>
                    <a:pt x="978183" y="75334"/>
                  </a:lnTo>
                  <a:lnTo>
                    <a:pt x="976269" y="65392"/>
                  </a:lnTo>
                  <a:lnTo>
                    <a:pt x="974658" y="60386"/>
                  </a:lnTo>
                  <a:close/>
                </a:path>
                <a:path w="979804" h="519430">
                  <a:moveTo>
                    <a:pt x="971330" y="51658"/>
                  </a:moveTo>
                  <a:lnTo>
                    <a:pt x="973169" y="55761"/>
                  </a:lnTo>
                  <a:lnTo>
                    <a:pt x="974658" y="60386"/>
                  </a:lnTo>
                  <a:lnTo>
                    <a:pt x="973766" y="55754"/>
                  </a:lnTo>
                  <a:lnTo>
                    <a:pt x="971330" y="51658"/>
                  </a:lnTo>
                  <a:close/>
                </a:path>
                <a:path w="979804" h="519430">
                  <a:moveTo>
                    <a:pt x="959411" y="31615"/>
                  </a:moveTo>
                  <a:lnTo>
                    <a:pt x="971330" y="51658"/>
                  </a:lnTo>
                  <a:lnTo>
                    <a:pt x="968616" y="45605"/>
                  </a:lnTo>
                  <a:lnTo>
                    <a:pt x="964285" y="38404"/>
                  </a:lnTo>
                  <a:lnTo>
                    <a:pt x="959485" y="31686"/>
                  </a:lnTo>
                  <a:close/>
                </a:path>
                <a:path w="979804" h="519430">
                  <a:moveTo>
                    <a:pt x="954146" y="26529"/>
                  </a:moveTo>
                  <a:lnTo>
                    <a:pt x="959411" y="31615"/>
                  </a:lnTo>
                  <a:lnTo>
                    <a:pt x="958492" y="30070"/>
                  </a:lnTo>
                  <a:lnTo>
                    <a:pt x="954146" y="26529"/>
                  </a:lnTo>
                  <a:close/>
                </a:path>
                <a:path w="979804" h="519430">
                  <a:moveTo>
                    <a:pt x="939932" y="14946"/>
                  </a:moveTo>
                  <a:lnTo>
                    <a:pt x="954146" y="26529"/>
                  </a:lnTo>
                  <a:lnTo>
                    <a:pt x="948975" y="21533"/>
                  </a:lnTo>
                  <a:lnTo>
                    <a:pt x="939932" y="14946"/>
                  </a:lnTo>
                  <a:close/>
                </a:path>
                <a:path w="979804" h="519430">
                  <a:moveTo>
                    <a:pt x="930186" y="9412"/>
                  </a:moveTo>
                  <a:lnTo>
                    <a:pt x="937142" y="12914"/>
                  </a:lnTo>
                  <a:lnTo>
                    <a:pt x="939932" y="14946"/>
                  </a:lnTo>
                  <a:lnTo>
                    <a:pt x="935316" y="11185"/>
                  </a:lnTo>
                  <a:lnTo>
                    <a:pt x="930186" y="9412"/>
                  </a:lnTo>
                  <a:close/>
                </a:path>
                <a:path w="979804" h="519430">
                  <a:moveTo>
                    <a:pt x="909601" y="2299"/>
                  </a:moveTo>
                  <a:lnTo>
                    <a:pt x="930186" y="9412"/>
                  </a:lnTo>
                  <a:lnTo>
                    <a:pt x="924123" y="6360"/>
                  </a:lnTo>
                  <a:lnTo>
                    <a:pt x="910056" y="2400"/>
                  </a:lnTo>
                  <a:lnTo>
                    <a:pt x="909601" y="2299"/>
                  </a:lnTo>
                  <a:close/>
                </a:path>
                <a:path w="979804" h="519430">
                  <a:moveTo>
                    <a:pt x="901414" y="482"/>
                  </a:moveTo>
                  <a:lnTo>
                    <a:pt x="897089" y="482"/>
                  </a:lnTo>
                  <a:lnTo>
                    <a:pt x="905738" y="1447"/>
                  </a:lnTo>
                  <a:lnTo>
                    <a:pt x="909601" y="2299"/>
                  </a:lnTo>
                  <a:lnTo>
                    <a:pt x="905738" y="965"/>
                  </a:lnTo>
                  <a:lnTo>
                    <a:pt x="901414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75744" y="1568244"/>
            <a:ext cx="71818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Namenode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38939" y="2277402"/>
            <a:ext cx="979805" cy="1753870"/>
            <a:chOff x="5738939" y="2277402"/>
            <a:chExt cx="979805" cy="1753870"/>
          </a:xfrm>
        </p:grpSpPr>
        <p:sp>
          <p:nvSpPr>
            <p:cNvPr id="10" name="object 10"/>
            <p:cNvSpPr/>
            <p:nvPr/>
          </p:nvSpPr>
          <p:spPr>
            <a:xfrm>
              <a:off x="5738939" y="2277402"/>
              <a:ext cx="979169" cy="461009"/>
            </a:xfrm>
            <a:custGeom>
              <a:avLst/>
              <a:gdLst/>
              <a:ahLst/>
              <a:cxnLst/>
              <a:rect l="l" t="t" r="r" b="b"/>
              <a:pathLst>
                <a:path w="979170" h="461010">
                  <a:moveTo>
                    <a:pt x="902373" y="0"/>
                  </a:moveTo>
                  <a:lnTo>
                    <a:pt x="76796" y="0"/>
                  </a:lnTo>
                  <a:lnTo>
                    <a:pt x="46977" y="6059"/>
                  </a:lnTo>
                  <a:lnTo>
                    <a:pt x="22558" y="22558"/>
                  </a:lnTo>
                  <a:lnTo>
                    <a:pt x="6059" y="46977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6059" y="414007"/>
                  </a:lnTo>
                  <a:lnTo>
                    <a:pt x="22558" y="438403"/>
                  </a:lnTo>
                  <a:lnTo>
                    <a:pt x="46977" y="454789"/>
                  </a:lnTo>
                  <a:lnTo>
                    <a:pt x="76796" y="460781"/>
                  </a:lnTo>
                  <a:lnTo>
                    <a:pt x="902373" y="460781"/>
                  </a:lnTo>
                  <a:lnTo>
                    <a:pt x="932396" y="454789"/>
                  </a:lnTo>
                  <a:lnTo>
                    <a:pt x="956792" y="438403"/>
                  </a:lnTo>
                  <a:lnTo>
                    <a:pt x="973178" y="414007"/>
                  </a:lnTo>
                  <a:lnTo>
                    <a:pt x="979170" y="383984"/>
                  </a:lnTo>
                  <a:lnTo>
                    <a:pt x="979170" y="76796"/>
                  </a:lnTo>
                  <a:lnTo>
                    <a:pt x="973178" y="46977"/>
                  </a:lnTo>
                  <a:lnTo>
                    <a:pt x="956792" y="22558"/>
                  </a:lnTo>
                  <a:lnTo>
                    <a:pt x="932396" y="6059"/>
                  </a:lnTo>
                  <a:lnTo>
                    <a:pt x="9023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8939" y="2277402"/>
              <a:ext cx="979805" cy="461645"/>
            </a:xfrm>
            <a:custGeom>
              <a:avLst/>
              <a:gdLst/>
              <a:ahLst/>
              <a:cxnLst/>
              <a:rect l="l" t="t" r="r" b="b"/>
              <a:pathLst>
                <a:path w="979804" h="461644">
                  <a:moveTo>
                    <a:pt x="43538" y="453094"/>
                  </a:moveTo>
                  <a:lnTo>
                    <a:pt x="46191" y="454856"/>
                  </a:lnTo>
                  <a:lnTo>
                    <a:pt x="72961" y="461264"/>
                  </a:lnTo>
                  <a:lnTo>
                    <a:pt x="906691" y="461264"/>
                  </a:lnTo>
                  <a:lnTo>
                    <a:pt x="910526" y="460794"/>
                  </a:lnTo>
                  <a:lnTo>
                    <a:pt x="72961" y="460794"/>
                  </a:lnTo>
                  <a:lnTo>
                    <a:pt x="69113" y="460311"/>
                  </a:lnTo>
                  <a:lnTo>
                    <a:pt x="43538" y="453094"/>
                  </a:lnTo>
                  <a:close/>
                </a:path>
                <a:path w="979804" h="461644">
                  <a:moveTo>
                    <a:pt x="930952" y="454993"/>
                  </a:moveTo>
                  <a:lnTo>
                    <a:pt x="906691" y="460794"/>
                  </a:lnTo>
                  <a:lnTo>
                    <a:pt x="910526" y="460794"/>
                  </a:lnTo>
                  <a:lnTo>
                    <a:pt x="930952" y="454993"/>
                  </a:lnTo>
                  <a:close/>
                </a:path>
                <a:path w="979804" h="461644">
                  <a:moveTo>
                    <a:pt x="933423" y="454292"/>
                  </a:moveTo>
                  <a:lnTo>
                    <a:pt x="930952" y="454993"/>
                  </a:lnTo>
                  <a:lnTo>
                    <a:pt x="933162" y="454465"/>
                  </a:lnTo>
                  <a:lnTo>
                    <a:pt x="933423" y="454292"/>
                  </a:lnTo>
                  <a:close/>
                </a:path>
                <a:path w="979804" h="461644">
                  <a:moveTo>
                    <a:pt x="954481" y="440309"/>
                  </a:moveTo>
                  <a:lnTo>
                    <a:pt x="933423" y="454292"/>
                  </a:lnTo>
                  <a:lnTo>
                    <a:pt x="936929" y="453296"/>
                  </a:lnTo>
                  <a:lnTo>
                    <a:pt x="954481" y="440309"/>
                  </a:lnTo>
                  <a:close/>
                </a:path>
                <a:path w="979804" h="461644">
                  <a:moveTo>
                    <a:pt x="40171" y="450859"/>
                  </a:moveTo>
                  <a:lnTo>
                    <a:pt x="42968" y="452933"/>
                  </a:lnTo>
                  <a:lnTo>
                    <a:pt x="43538" y="453094"/>
                  </a:lnTo>
                  <a:lnTo>
                    <a:pt x="40171" y="450859"/>
                  </a:lnTo>
                  <a:close/>
                </a:path>
                <a:path w="979804" h="461644">
                  <a:moveTo>
                    <a:pt x="21791" y="437224"/>
                  </a:moveTo>
                  <a:lnTo>
                    <a:pt x="23872" y="440037"/>
                  </a:lnTo>
                  <a:lnTo>
                    <a:pt x="40171" y="450859"/>
                  </a:lnTo>
                  <a:lnTo>
                    <a:pt x="21791" y="437224"/>
                  </a:lnTo>
                  <a:close/>
                </a:path>
                <a:path w="979804" h="461644">
                  <a:moveTo>
                    <a:pt x="955493" y="439560"/>
                  </a:moveTo>
                  <a:lnTo>
                    <a:pt x="954481" y="440309"/>
                  </a:lnTo>
                  <a:lnTo>
                    <a:pt x="955381" y="439712"/>
                  </a:lnTo>
                  <a:lnTo>
                    <a:pt x="955493" y="439560"/>
                  </a:lnTo>
                  <a:close/>
                </a:path>
                <a:path w="979804" h="461644">
                  <a:moveTo>
                    <a:pt x="969541" y="420645"/>
                  </a:moveTo>
                  <a:lnTo>
                    <a:pt x="955493" y="439560"/>
                  </a:lnTo>
                  <a:lnTo>
                    <a:pt x="958415" y="437399"/>
                  </a:lnTo>
                  <a:lnTo>
                    <a:pt x="969541" y="420645"/>
                  </a:lnTo>
                  <a:close/>
                </a:path>
                <a:path w="979804" h="461644">
                  <a:moveTo>
                    <a:pt x="20403" y="435348"/>
                  </a:moveTo>
                  <a:lnTo>
                    <a:pt x="21515" y="437019"/>
                  </a:lnTo>
                  <a:lnTo>
                    <a:pt x="21791" y="437224"/>
                  </a:lnTo>
                  <a:lnTo>
                    <a:pt x="20403" y="435348"/>
                  </a:lnTo>
                  <a:close/>
                </a:path>
                <a:path w="979804" h="461644">
                  <a:moveTo>
                    <a:pt x="7044" y="415264"/>
                  </a:moveTo>
                  <a:lnTo>
                    <a:pt x="7978" y="418553"/>
                  </a:lnTo>
                  <a:lnTo>
                    <a:pt x="20403" y="435348"/>
                  </a:lnTo>
                  <a:lnTo>
                    <a:pt x="7044" y="415264"/>
                  </a:lnTo>
                  <a:close/>
                </a:path>
                <a:path w="979804" h="461644">
                  <a:moveTo>
                    <a:pt x="971389" y="417862"/>
                  </a:moveTo>
                  <a:lnTo>
                    <a:pt x="969541" y="420645"/>
                  </a:lnTo>
                  <a:lnTo>
                    <a:pt x="971254" y="418338"/>
                  </a:lnTo>
                  <a:lnTo>
                    <a:pt x="971389" y="417862"/>
                  </a:lnTo>
                  <a:close/>
                </a:path>
                <a:path w="979804" h="461644">
                  <a:moveTo>
                    <a:pt x="978907" y="72708"/>
                  </a:moveTo>
                  <a:lnTo>
                    <a:pt x="979170" y="76796"/>
                  </a:lnTo>
                  <a:lnTo>
                    <a:pt x="979170" y="388315"/>
                  </a:lnTo>
                  <a:lnTo>
                    <a:pt x="978687" y="392150"/>
                  </a:lnTo>
                  <a:lnTo>
                    <a:pt x="971389" y="417862"/>
                  </a:lnTo>
                  <a:lnTo>
                    <a:pt x="973237" y="415079"/>
                  </a:lnTo>
                  <a:lnTo>
                    <a:pt x="979652" y="388315"/>
                  </a:lnTo>
                  <a:lnTo>
                    <a:pt x="979652" y="76796"/>
                  </a:lnTo>
                  <a:lnTo>
                    <a:pt x="978907" y="72708"/>
                  </a:lnTo>
                  <a:close/>
                </a:path>
                <a:path w="979804" h="461644">
                  <a:moveTo>
                    <a:pt x="5757" y="410729"/>
                  </a:moveTo>
                  <a:lnTo>
                    <a:pt x="6703" y="414752"/>
                  </a:lnTo>
                  <a:lnTo>
                    <a:pt x="7044" y="415264"/>
                  </a:lnTo>
                  <a:lnTo>
                    <a:pt x="5757" y="410729"/>
                  </a:lnTo>
                  <a:close/>
                </a:path>
                <a:path w="979804" h="461644">
                  <a:moveTo>
                    <a:pt x="906691" y="0"/>
                  </a:moveTo>
                  <a:lnTo>
                    <a:pt x="72961" y="0"/>
                  </a:lnTo>
                  <a:lnTo>
                    <a:pt x="27125" y="18301"/>
                  </a:lnTo>
                  <a:lnTo>
                    <a:pt x="5132" y="49479"/>
                  </a:lnTo>
                  <a:lnTo>
                    <a:pt x="0" y="76796"/>
                  </a:lnTo>
                  <a:lnTo>
                    <a:pt x="0" y="388315"/>
                  </a:lnTo>
                  <a:lnTo>
                    <a:pt x="482" y="392150"/>
                  </a:lnTo>
                  <a:lnTo>
                    <a:pt x="5757" y="410729"/>
                  </a:lnTo>
                  <a:lnTo>
                    <a:pt x="482" y="388315"/>
                  </a:lnTo>
                  <a:lnTo>
                    <a:pt x="482" y="76796"/>
                  </a:lnTo>
                  <a:lnTo>
                    <a:pt x="18902" y="27116"/>
                  </a:lnTo>
                  <a:lnTo>
                    <a:pt x="65278" y="1447"/>
                  </a:lnTo>
                  <a:lnTo>
                    <a:pt x="72961" y="482"/>
                  </a:lnTo>
                  <a:lnTo>
                    <a:pt x="910532" y="482"/>
                  </a:lnTo>
                  <a:lnTo>
                    <a:pt x="906691" y="0"/>
                  </a:lnTo>
                  <a:close/>
                </a:path>
                <a:path w="979804" h="461644">
                  <a:moveTo>
                    <a:pt x="975509" y="54062"/>
                  </a:moveTo>
                  <a:lnTo>
                    <a:pt x="978907" y="72708"/>
                  </a:lnTo>
                  <a:lnTo>
                    <a:pt x="978524" y="66881"/>
                  </a:lnTo>
                  <a:lnTo>
                    <a:pt x="976828" y="58097"/>
                  </a:lnTo>
                  <a:lnTo>
                    <a:pt x="975509" y="54062"/>
                  </a:lnTo>
                  <a:close/>
                </a:path>
                <a:path w="979804" h="461644">
                  <a:moveTo>
                    <a:pt x="972632" y="46290"/>
                  </a:moveTo>
                  <a:lnTo>
                    <a:pt x="974012" y="49479"/>
                  </a:lnTo>
                  <a:lnTo>
                    <a:pt x="975509" y="54062"/>
                  </a:lnTo>
                  <a:lnTo>
                    <a:pt x="974739" y="49833"/>
                  </a:lnTo>
                  <a:lnTo>
                    <a:pt x="972632" y="46290"/>
                  </a:lnTo>
                  <a:close/>
                </a:path>
                <a:path w="979804" h="461644">
                  <a:moveTo>
                    <a:pt x="962202" y="28744"/>
                  </a:moveTo>
                  <a:lnTo>
                    <a:pt x="972632" y="46290"/>
                  </a:lnTo>
                  <a:lnTo>
                    <a:pt x="970051" y="40322"/>
                  </a:lnTo>
                  <a:lnTo>
                    <a:pt x="966203" y="34086"/>
                  </a:lnTo>
                  <a:lnTo>
                    <a:pt x="962202" y="28744"/>
                  </a:lnTo>
                  <a:close/>
                </a:path>
                <a:path w="979804" h="461644">
                  <a:moveTo>
                    <a:pt x="957038" y="23499"/>
                  </a:moveTo>
                  <a:lnTo>
                    <a:pt x="961885" y="28321"/>
                  </a:lnTo>
                  <a:lnTo>
                    <a:pt x="962202" y="28744"/>
                  </a:lnTo>
                  <a:lnTo>
                    <a:pt x="961034" y="26779"/>
                  </a:lnTo>
                  <a:lnTo>
                    <a:pt x="957038" y="23499"/>
                  </a:lnTo>
                  <a:close/>
                </a:path>
                <a:path w="979804" h="461644">
                  <a:moveTo>
                    <a:pt x="942226" y="11341"/>
                  </a:moveTo>
                  <a:lnTo>
                    <a:pt x="957038" y="23499"/>
                  </a:lnTo>
                  <a:lnTo>
                    <a:pt x="952296" y="18782"/>
                  </a:lnTo>
                  <a:lnTo>
                    <a:pt x="942226" y="11341"/>
                  </a:lnTo>
                  <a:close/>
                </a:path>
                <a:path w="979804" h="461644">
                  <a:moveTo>
                    <a:pt x="936413" y="8449"/>
                  </a:moveTo>
                  <a:lnTo>
                    <a:pt x="942226" y="11341"/>
                  </a:lnTo>
                  <a:lnTo>
                    <a:pt x="940319" y="9776"/>
                  </a:lnTo>
                  <a:lnTo>
                    <a:pt x="936413" y="8449"/>
                  </a:lnTo>
                  <a:close/>
                </a:path>
                <a:path w="979804" h="461644">
                  <a:moveTo>
                    <a:pt x="916582" y="1714"/>
                  </a:moveTo>
                  <a:lnTo>
                    <a:pt x="936413" y="8449"/>
                  </a:lnTo>
                  <a:lnTo>
                    <a:pt x="931156" y="5834"/>
                  </a:lnTo>
                  <a:lnTo>
                    <a:pt x="918210" y="1917"/>
                  </a:lnTo>
                  <a:lnTo>
                    <a:pt x="916582" y="1714"/>
                  </a:lnTo>
                  <a:close/>
                </a:path>
                <a:path w="979804" h="461644">
                  <a:moveTo>
                    <a:pt x="910532" y="482"/>
                  </a:moveTo>
                  <a:lnTo>
                    <a:pt x="906691" y="482"/>
                  </a:lnTo>
                  <a:lnTo>
                    <a:pt x="916582" y="1714"/>
                  </a:lnTo>
                  <a:lnTo>
                    <a:pt x="914374" y="965"/>
                  </a:lnTo>
                  <a:lnTo>
                    <a:pt x="910532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38939" y="2799143"/>
              <a:ext cx="979169" cy="461009"/>
            </a:xfrm>
            <a:custGeom>
              <a:avLst/>
              <a:gdLst/>
              <a:ahLst/>
              <a:cxnLst/>
              <a:rect l="l" t="t" r="r" b="b"/>
              <a:pathLst>
                <a:path w="979170" h="461010">
                  <a:moveTo>
                    <a:pt x="902373" y="0"/>
                  </a:moveTo>
                  <a:lnTo>
                    <a:pt x="76796" y="0"/>
                  </a:lnTo>
                  <a:lnTo>
                    <a:pt x="46977" y="5991"/>
                  </a:lnTo>
                  <a:lnTo>
                    <a:pt x="22558" y="22377"/>
                  </a:lnTo>
                  <a:lnTo>
                    <a:pt x="6059" y="46773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6059" y="413804"/>
                  </a:lnTo>
                  <a:lnTo>
                    <a:pt x="22558" y="438223"/>
                  </a:lnTo>
                  <a:lnTo>
                    <a:pt x="46977" y="454721"/>
                  </a:lnTo>
                  <a:lnTo>
                    <a:pt x="76796" y="460781"/>
                  </a:lnTo>
                  <a:lnTo>
                    <a:pt x="902373" y="460781"/>
                  </a:lnTo>
                  <a:lnTo>
                    <a:pt x="932192" y="454721"/>
                  </a:lnTo>
                  <a:lnTo>
                    <a:pt x="956611" y="438223"/>
                  </a:lnTo>
                  <a:lnTo>
                    <a:pt x="973110" y="413804"/>
                  </a:lnTo>
                  <a:lnTo>
                    <a:pt x="979170" y="383984"/>
                  </a:lnTo>
                  <a:lnTo>
                    <a:pt x="979170" y="76796"/>
                  </a:lnTo>
                  <a:lnTo>
                    <a:pt x="973110" y="46773"/>
                  </a:lnTo>
                  <a:lnTo>
                    <a:pt x="956611" y="22377"/>
                  </a:lnTo>
                  <a:lnTo>
                    <a:pt x="932192" y="5991"/>
                  </a:lnTo>
                  <a:lnTo>
                    <a:pt x="9023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38939" y="2798660"/>
              <a:ext cx="979805" cy="461645"/>
            </a:xfrm>
            <a:custGeom>
              <a:avLst/>
              <a:gdLst/>
              <a:ahLst/>
              <a:cxnLst/>
              <a:rect l="l" t="t" r="r" b="b"/>
              <a:pathLst>
                <a:path w="979804" h="461645">
                  <a:moveTo>
                    <a:pt x="43353" y="453203"/>
                  </a:moveTo>
                  <a:lnTo>
                    <a:pt x="46089" y="455031"/>
                  </a:lnTo>
                  <a:lnTo>
                    <a:pt x="72961" y="461264"/>
                  </a:lnTo>
                  <a:lnTo>
                    <a:pt x="906208" y="461264"/>
                  </a:lnTo>
                  <a:lnTo>
                    <a:pt x="910056" y="460794"/>
                  </a:lnTo>
                  <a:lnTo>
                    <a:pt x="72961" y="460794"/>
                  </a:lnTo>
                  <a:lnTo>
                    <a:pt x="69113" y="460311"/>
                  </a:lnTo>
                  <a:lnTo>
                    <a:pt x="43353" y="453203"/>
                  </a:lnTo>
                  <a:close/>
                </a:path>
                <a:path w="979804" h="461645">
                  <a:moveTo>
                    <a:pt x="952529" y="441526"/>
                  </a:moveTo>
                  <a:lnTo>
                    <a:pt x="933045" y="454463"/>
                  </a:lnTo>
                  <a:lnTo>
                    <a:pt x="906208" y="460794"/>
                  </a:lnTo>
                  <a:lnTo>
                    <a:pt x="910056" y="460794"/>
                  </a:lnTo>
                  <a:lnTo>
                    <a:pt x="936336" y="453571"/>
                  </a:lnTo>
                  <a:lnTo>
                    <a:pt x="952529" y="441526"/>
                  </a:lnTo>
                  <a:close/>
                </a:path>
                <a:path w="979804" h="461645">
                  <a:moveTo>
                    <a:pt x="41751" y="452133"/>
                  </a:moveTo>
                  <a:lnTo>
                    <a:pt x="43095" y="453132"/>
                  </a:lnTo>
                  <a:lnTo>
                    <a:pt x="43353" y="453203"/>
                  </a:lnTo>
                  <a:lnTo>
                    <a:pt x="41751" y="452133"/>
                  </a:lnTo>
                  <a:close/>
                </a:path>
                <a:path w="979804" h="461645">
                  <a:moveTo>
                    <a:pt x="21643" y="437184"/>
                  </a:moveTo>
                  <a:lnTo>
                    <a:pt x="23845" y="440170"/>
                  </a:lnTo>
                  <a:lnTo>
                    <a:pt x="41751" y="452133"/>
                  </a:lnTo>
                  <a:lnTo>
                    <a:pt x="21643" y="437184"/>
                  </a:lnTo>
                  <a:close/>
                </a:path>
                <a:path w="979804" h="461645">
                  <a:moveTo>
                    <a:pt x="955366" y="439416"/>
                  </a:moveTo>
                  <a:lnTo>
                    <a:pt x="952529" y="441526"/>
                  </a:lnTo>
                  <a:lnTo>
                    <a:pt x="955040" y="439859"/>
                  </a:lnTo>
                  <a:lnTo>
                    <a:pt x="955366" y="439416"/>
                  </a:lnTo>
                  <a:close/>
                </a:path>
                <a:path w="979804" h="461645">
                  <a:moveTo>
                    <a:pt x="969083" y="420806"/>
                  </a:moveTo>
                  <a:lnTo>
                    <a:pt x="955366" y="439416"/>
                  </a:lnTo>
                  <a:lnTo>
                    <a:pt x="958053" y="437418"/>
                  </a:lnTo>
                  <a:lnTo>
                    <a:pt x="969083" y="420806"/>
                  </a:lnTo>
                  <a:close/>
                </a:path>
                <a:path w="979804" h="461645">
                  <a:moveTo>
                    <a:pt x="20648" y="435835"/>
                  </a:moveTo>
                  <a:lnTo>
                    <a:pt x="21453" y="437043"/>
                  </a:lnTo>
                  <a:lnTo>
                    <a:pt x="21643" y="437184"/>
                  </a:lnTo>
                  <a:lnTo>
                    <a:pt x="20648" y="435835"/>
                  </a:lnTo>
                  <a:close/>
                </a:path>
                <a:path w="979804" h="461645">
                  <a:moveTo>
                    <a:pt x="6920" y="415243"/>
                  </a:moveTo>
                  <a:lnTo>
                    <a:pt x="7919" y="418578"/>
                  </a:lnTo>
                  <a:lnTo>
                    <a:pt x="20648" y="435835"/>
                  </a:lnTo>
                  <a:lnTo>
                    <a:pt x="6920" y="415243"/>
                  </a:lnTo>
                  <a:close/>
                </a:path>
                <a:path w="979804" h="461645">
                  <a:moveTo>
                    <a:pt x="970873" y="418110"/>
                  </a:moveTo>
                  <a:lnTo>
                    <a:pt x="969083" y="420806"/>
                  </a:lnTo>
                  <a:lnTo>
                    <a:pt x="970737" y="418562"/>
                  </a:lnTo>
                  <a:lnTo>
                    <a:pt x="970873" y="418110"/>
                  </a:lnTo>
                  <a:close/>
                </a:path>
                <a:path w="979804" h="461645">
                  <a:moveTo>
                    <a:pt x="976961" y="397884"/>
                  </a:moveTo>
                  <a:lnTo>
                    <a:pt x="970873" y="418110"/>
                  </a:lnTo>
                  <a:lnTo>
                    <a:pt x="973050" y="414832"/>
                  </a:lnTo>
                  <a:lnTo>
                    <a:pt x="976961" y="397884"/>
                  </a:lnTo>
                  <a:close/>
                </a:path>
                <a:path w="979804" h="461645">
                  <a:moveTo>
                    <a:pt x="5714" y="411220"/>
                  </a:moveTo>
                  <a:lnTo>
                    <a:pt x="6484" y="414589"/>
                  </a:lnTo>
                  <a:lnTo>
                    <a:pt x="6920" y="415243"/>
                  </a:lnTo>
                  <a:lnTo>
                    <a:pt x="5714" y="411220"/>
                  </a:lnTo>
                  <a:close/>
                </a:path>
                <a:path w="979804" h="461645">
                  <a:moveTo>
                    <a:pt x="906208" y="0"/>
                  </a:moveTo>
                  <a:lnTo>
                    <a:pt x="72961" y="0"/>
                  </a:lnTo>
                  <a:lnTo>
                    <a:pt x="26166" y="19185"/>
                  </a:lnTo>
                  <a:lnTo>
                    <a:pt x="2216" y="58110"/>
                  </a:lnTo>
                  <a:lnTo>
                    <a:pt x="0" y="392150"/>
                  </a:lnTo>
                  <a:lnTo>
                    <a:pt x="5714" y="411220"/>
                  </a:lnTo>
                  <a:lnTo>
                    <a:pt x="482" y="388315"/>
                  </a:lnTo>
                  <a:lnTo>
                    <a:pt x="482" y="77279"/>
                  </a:lnTo>
                  <a:lnTo>
                    <a:pt x="18797" y="27376"/>
                  </a:lnTo>
                  <a:lnTo>
                    <a:pt x="65278" y="1447"/>
                  </a:lnTo>
                  <a:lnTo>
                    <a:pt x="72961" y="482"/>
                  </a:lnTo>
                  <a:lnTo>
                    <a:pt x="910050" y="482"/>
                  </a:lnTo>
                  <a:lnTo>
                    <a:pt x="906208" y="0"/>
                  </a:lnTo>
                  <a:close/>
                </a:path>
                <a:path w="979804" h="461645">
                  <a:moveTo>
                    <a:pt x="978687" y="390406"/>
                  </a:moveTo>
                  <a:lnTo>
                    <a:pt x="976961" y="397884"/>
                  </a:lnTo>
                  <a:lnTo>
                    <a:pt x="978687" y="392150"/>
                  </a:lnTo>
                  <a:lnTo>
                    <a:pt x="978687" y="390406"/>
                  </a:lnTo>
                  <a:close/>
                </a:path>
                <a:path w="979804" h="461645">
                  <a:moveTo>
                    <a:pt x="978818" y="72941"/>
                  </a:moveTo>
                  <a:lnTo>
                    <a:pt x="979170" y="77279"/>
                  </a:lnTo>
                  <a:lnTo>
                    <a:pt x="979170" y="384467"/>
                  </a:lnTo>
                  <a:lnTo>
                    <a:pt x="978687" y="388315"/>
                  </a:lnTo>
                  <a:lnTo>
                    <a:pt x="978687" y="390406"/>
                  </a:lnTo>
                  <a:lnTo>
                    <a:pt x="979170" y="388315"/>
                  </a:lnTo>
                  <a:lnTo>
                    <a:pt x="979652" y="384467"/>
                  </a:lnTo>
                  <a:lnTo>
                    <a:pt x="979652" y="77279"/>
                  </a:lnTo>
                  <a:lnTo>
                    <a:pt x="978818" y="72941"/>
                  </a:lnTo>
                  <a:close/>
                </a:path>
                <a:path w="979804" h="461645">
                  <a:moveTo>
                    <a:pt x="975271" y="54498"/>
                  </a:moveTo>
                  <a:lnTo>
                    <a:pt x="978818" y="72941"/>
                  </a:lnTo>
                  <a:lnTo>
                    <a:pt x="978402" y="67808"/>
                  </a:lnTo>
                  <a:lnTo>
                    <a:pt x="976560" y="58470"/>
                  </a:lnTo>
                  <a:lnTo>
                    <a:pt x="975271" y="54498"/>
                  </a:lnTo>
                  <a:close/>
                </a:path>
                <a:path w="979804" h="461645">
                  <a:moveTo>
                    <a:pt x="971903" y="45766"/>
                  </a:moveTo>
                  <a:lnTo>
                    <a:pt x="973622" y="49418"/>
                  </a:lnTo>
                  <a:lnTo>
                    <a:pt x="975271" y="54498"/>
                  </a:lnTo>
                  <a:lnTo>
                    <a:pt x="974406" y="50003"/>
                  </a:lnTo>
                  <a:lnTo>
                    <a:pt x="971903" y="45766"/>
                  </a:lnTo>
                  <a:close/>
                </a:path>
                <a:path w="979804" h="461645">
                  <a:moveTo>
                    <a:pt x="962284" y="29481"/>
                  </a:moveTo>
                  <a:lnTo>
                    <a:pt x="971903" y="45766"/>
                  </a:lnTo>
                  <a:lnTo>
                    <a:pt x="969568" y="40805"/>
                  </a:lnTo>
                  <a:lnTo>
                    <a:pt x="965733" y="34086"/>
                  </a:lnTo>
                  <a:lnTo>
                    <a:pt x="962284" y="29481"/>
                  </a:lnTo>
                  <a:close/>
                </a:path>
                <a:path w="979804" h="461645">
                  <a:moveTo>
                    <a:pt x="956257" y="23189"/>
                  </a:moveTo>
                  <a:lnTo>
                    <a:pt x="961415" y="28321"/>
                  </a:lnTo>
                  <a:lnTo>
                    <a:pt x="962284" y="29481"/>
                  </a:lnTo>
                  <a:lnTo>
                    <a:pt x="960755" y="26892"/>
                  </a:lnTo>
                  <a:lnTo>
                    <a:pt x="956257" y="23189"/>
                  </a:lnTo>
                  <a:close/>
                </a:path>
                <a:path w="979804" h="461645">
                  <a:moveTo>
                    <a:pt x="943499" y="12685"/>
                  </a:moveTo>
                  <a:lnTo>
                    <a:pt x="956257" y="23189"/>
                  </a:lnTo>
                  <a:lnTo>
                    <a:pt x="951829" y="18784"/>
                  </a:lnTo>
                  <a:lnTo>
                    <a:pt x="943499" y="12685"/>
                  </a:lnTo>
                  <a:close/>
                </a:path>
                <a:path w="979804" h="461645">
                  <a:moveTo>
                    <a:pt x="935519" y="8331"/>
                  </a:moveTo>
                  <a:lnTo>
                    <a:pt x="941776" y="11423"/>
                  </a:lnTo>
                  <a:lnTo>
                    <a:pt x="943499" y="12685"/>
                  </a:lnTo>
                  <a:lnTo>
                    <a:pt x="940111" y="9896"/>
                  </a:lnTo>
                  <a:lnTo>
                    <a:pt x="935519" y="8331"/>
                  </a:lnTo>
                  <a:close/>
                </a:path>
                <a:path w="979804" h="461645">
                  <a:moveTo>
                    <a:pt x="916089" y="1713"/>
                  </a:moveTo>
                  <a:lnTo>
                    <a:pt x="935519" y="8331"/>
                  </a:lnTo>
                  <a:lnTo>
                    <a:pt x="930620" y="5911"/>
                  </a:lnTo>
                  <a:lnTo>
                    <a:pt x="917727" y="1917"/>
                  </a:lnTo>
                  <a:lnTo>
                    <a:pt x="916089" y="1713"/>
                  </a:lnTo>
                  <a:close/>
                </a:path>
                <a:path w="979804" h="461645">
                  <a:moveTo>
                    <a:pt x="910050" y="482"/>
                  </a:moveTo>
                  <a:lnTo>
                    <a:pt x="906208" y="482"/>
                  </a:lnTo>
                  <a:lnTo>
                    <a:pt x="916089" y="1713"/>
                  </a:lnTo>
                  <a:lnTo>
                    <a:pt x="913892" y="965"/>
                  </a:lnTo>
                  <a:lnTo>
                    <a:pt x="910050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38939" y="3569995"/>
              <a:ext cx="979169" cy="461009"/>
            </a:xfrm>
            <a:custGeom>
              <a:avLst/>
              <a:gdLst/>
              <a:ahLst/>
              <a:cxnLst/>
              <a:rect l="l" t="t" r="r" b="b"/>
              <a:pathLst>
                <a:path w="979170" h="461010">
                  <a:moveTo>
                    <a:pt x="902373" y="0"/>
                  </a:moveTo>
                  <a:lnTo>
                    <a:pt x="76796" y="0"/>
                  </a:lnTo>
                  <a:lnTo>
                    <a:pt x="46977" y="6059"/>
                  </a:lnTo>
                  <a:lnTo>
                    <a:pt x="22558" y="22558"/>
                  </a:lnTo>
                  <a:lnTo>
                    <a:pt x="6059" y="46977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6059" y="413804"/>
                  </a:lnTo>
                  <a:lnTo>
                    <a:pt x="22558" y="438223"/>
                  </a:lnTo>
                  <a:lnTo>
                    <a:pt x="46977" y="454721"/>
                  </a:lnTo>
                  <a:lnTo>
                    <a:pt x="76796" y="460781"/>
                  </a:lnTo>
                  <a:lnTo>
                    <a:pt x="902373" y="460781"/>
                  </a:lnTo>
                  <a:lnTo>
                    <a:pt x="932192" y="454721"/>
                  </a:lnTo>
                  <a:lnTo>
                    <a:pt x="956611" y="438223"/>
                  </a:lnTo>
                  <a:lnTo>
                    <a:pt x="973110" y="413804"/>
                  </a:lnTo>
                  <a:lnTo>
                    <a:pt x="979170" y="383984"/>
                  </a:lnTo>
                  <a:lnTo>
                    <a:pt x="979170" y="76796"/>
                  </a:lnTo>
                  <a:lnTo>
                    <a:pt x="973110" y="46977"/>
                  </a:lnTo>
                  <a:lnTo>
                    <a:pt x="956611" y="22558"/>
                  </a:lnTo>
                  <a:lnTo>
                    <a:pt x="932192" y="6059"/>
                  </a:lnTo>
                  <a:lnTo>
                    <a:pt x="9023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38939" y="3569512"/>
              <a:ext cx="979805" cy="461645"/>
            </a:xfrm>
            <a:custGeom>
              <a:avLst/>
              <a:gdLst/>
              <a:ahLst/>
              <a:cxnLst/>
              <a:rect l="l" t="t" r="r" b="b"/>
              <a:pathLst>
                <a:path w="979804" h="461645">
                  <a:moveTo>
                    <a:pt x="931268" y="455006"/>
                  </a:moveTo>
                  <a:lnTo>
                    <a:pt x="906208" y="460794"/>
                  </a:lnTo>
                  <a:lnTo>
                    <a:pt x="70893" y="460794"/>
                  </a:lnTo>
                  <a:lnTo>
                    <a:pt x="72961" y="461264"/>
                  </a:lnTo>
                  <a:lnTo>
                    <a:pt x="910056" y="461264"/>
                  </a:lnTo>
                  <a:lnTo>
                    <a:pt x="931268" y="455006"/>
                  </a:lnTo>
                  <a:close/>
                </a:path>
                <a:path w="979804" h="461645">
                  <a:moveTo>
                    <a:pt x="63502" y="459114"/>
                  </a:moveTo>
                  <a:lnTo>
                    <a:pt x="69113" y="460794"/>
                  </a:lnTo>
                  <a:lnTo>
                    <a:pt x="70893" y="460794"/>
                  </a:lnTo>
                  <a:lnTo>
                    <a:pt x="63502" y="459114"/>
                  </a:lnTo>
                  <a:close/>
                </a:path>
                <a:path w="979804" h="461645">
                  <a:moveTo>
                    <a:pt x="21684" y="437348"/>
                  </a:moveTo>
                  <a:lnTo>
                    <a:pt x="23826" y="440251"/>
                  </a:lnTo>
                  <a:lnTo>
                    <a:pt x="46157" y="455172"/>
                  </a:lnTo>
                  <a:lnTo>
                    <a:pt x="63502" y="459114"/>
                  </a:lnTo>
                  <a:lnTo>
                    <a:pt x="42778" y="452910"/>
                  </a:lnTo>
                  <a:lnTo>
                    <a:pt x="21684" y="437348"/>
                  </a:lnTo>
                  <a:close/>
                </a:path>
                <a:path w="979804" h="461645">
                  <a:moveTo>
                    <a:pt x="933208" y="454434"/>
                  </a:moveTo>
                  <a:lnTo>
                    <a:pt x="931268" y="455006"/>
                  </a:lnTo>
                  <a:lnTo>
                    <a:pt x="932922" y="454624"/>
                  </a:lnTo>
                  <a:lnTo>
                    <a:pt x="933208" y="454434"/>
                  </a:lnTo>
                  <a:close/>
                </a:path>
                <a:path w="979804" h="461645">
                  <a:moveTo>
                    <a:pt x="953214" y="441110"/>
                  </a:moveTo>
                  <a:lnTo>
                    <a:pt x="933208" y="454434"/>
                  </a:lnTo>
                  <a:lnTo>
                    <a:pt x="936502" y="453462"/>
                  </a:lnTo>
                  <a:lnTo>
                    <a:pt x="953214" y="441110"/>
                  </a:lnTo>
                  <a:close/>
                </a:path>
                <a:path w="979804" h="461645">
                  <a:moveTo>
                    <a:pt x="955219" y="439628"/>
                  </a:moveTo>
                  <a:lnTo>
                    <a:pt x="953214" y="441110"/>
                  </a:lnTo>
                  <a:lnTo>
                    <a:pt x="955006" y="439916"/>
                  </a:lnTo>
                  <a:lnTo>
                    <a:pt x="955219" y="439628"/>
                  </a:lnTo>
                  <a:close/>
                </a:path>
                <a:path w="979804" h="461645">
                  <a:moveTo>
                    <a:pt x="970550" y="418840"/>
                  </a:moveTo>
                  <a:lnTo>
                    <a:pt x="955219" y="439628"/>
                  </a:lnTo>
                  <a:lnTo>
                    <a:pt x="958143" y="437467"/>
                  </a:lnTo>
                  <a:lnTo>
                    <a:pt x="970550" y="418840"/>
                  </a:lnTo>
                  <a:close/>
                </a:path>
                <a:path w="979804" h="461645">
                  <a:moveTo>
                    <a:pt x="19955" y="435003"/>
                  </a:moveTo>
                  <a:lnTo>
                    <a:pt x="21353" y="437103"/>
                  </a:lnTo>
                  <a:lnTo>
                    <a:pt x="21684" y="437348"/>
                  </a:lnTo>
                  <a:lnTo>
                    <a:pt x="19955" y="435003"/>
                  </a:lnTo>
                  <a:close/>
                </a:path>
                <a:path w="979804" h="461645">
                  <a:moveTo>
                    <a:pt x="6875" y="415360"/>
                  </a:moveTo>
                  <a:lnTo>
                    <a:pt x="7823" y="418558"/>
                  </a:lnTo>
                  <a:lnTo>
                    <a:pt x="19955" y="435003"/>
                  </a:lnTo>
                  <a:lnTo>
                    <a:pt x="6875" y="415360"/>
                  </a:lnTo>
                  <a:close/>
                </a:path>
                <a:path w="979804" h="461645">
                  <a:moveTo>
                    <a:pt x="970831" y="418418"/>
                  </a:moveTo>
                  <a:lnTo>
                    <a:pt x="970550" y="418840"/>
                  </a:lnTo>
                  <a:lnTo>
                    <a:pt x="970758" y="418558"/>
                  </a:lnTo>
                  <a:lnTo>
                    <a:pt x="970831" y="418418"/>
                  </a:lnTo>
                  <a:close/>
                </a:path>
                <a:path w="979804" h="461645">
                  <a:moveTo>
                    <a:pt x="976984" y="397843"/>
                  </a:moveTo>
                  <a:lnTo>
                    <a:pt x="970831" y="418418"/>
                  </a:lnTo>
                  <a:lnTo>
                    <a:pt x="973019" y="415133"/>
                  </a:lnTo>
                  <a:lnTo>
                    <a:pt x="976984" y="397843"/>
                  </a:lnTo>
                  <a:close/>
                </a:path>
                <a:path w="979804" h="461645">
                  <a:moveTo>
                    <a:pt x="6207" y="413105"/>
                  </a:moveTo>
                  <a:lnTo>
                    <a:pt x="6650" y="415022"/>
                  </a:lnTo>
                  <a:lnTo>
                    <a:pt x="6875" y="415360"/>
                  </a:lnTo>
                  <a:lnTo>
                    <a:pt x="6207" y="413105"/>
                  </a:lnTo>
                  <a:close/>
                </a:path>
                <a:path w="979804" h="461645">
                  <a:moveTo>
                    <a:pt x="76796" y="482"/>
                  </a:moveTo>
                  <a:lnTo>
                    <a:pt x="69113" y="482"/>
                  </a:lnTo>
                  <a:lnTo>
                    <a:pt x="65278" y="965"/>
                  </a:lnTo>
                  <a:lnTo>
                    <a:pt x="26438" y="18944"/>
                  </a:lnTo>
                  <a:lnTo>
                    <a:pt x="2235" y="58143"/>
                  </a:lnTo>
                  <a:lnTo>
                    <a:pt x="0" y="77279"/>
                  </a:lnTo>
                  <a:lnTo>
                    <a:pt x="0" y="392150"/>
                  </a:lnTo>
                  <a:lnTo>
                    <a:pt x="6207" y="413105"/>
                  </a:lnTo>
                  <a:lnTo>
                    <a:pt x="482" y="388315"/>
                  </a:lnTo>
                  <a:lnTo>
                    <a:pt x="482" y="77279"/>
                  </a:lnTo>
                  <a:lnTo>
                    <a:pt x="18740" y="27543"/>
                  </a:lnTo>
                  <a:lnTo>
                    <a:pt x="65278" y="1447"/>
                  </a:lnTo>
                  <a:lnTo>
                    <a:pt x="69113" y="965"/>
                  </a:lnTo>
                  <a:lnTo>
                    <a:pt x="72961" y="965"/>
                  </a:lnTo>
                  <a:lnTo>
                    <a:pt x="76796" y="482"/>
                  </a:lnTo>
                  <a:close/>
                </a:path>
                <a:path w="979804" h="461645">
                  <a:moveTo>
                    <a:pt x="978687" y="390419"/>
                  </a:moveTo>
                  <a:lnTo>
                    <a:pt x="976984" y="397843"/>
                  </a:lnTo>
                  <a:lnTo>
                    <a:pt x="978687" y="392150"/>
                  </a:lnTo>
                  <a:lnTo>
                    <a:pt x="978687" y="390419"/>
                  </a:lnTo>
                  <a:close/>
                </a:path>
                <a:path w="979804" h="461645">
                  <a:moveTo>
                    <a:pt x="978771" y="72750"/>
                  </a:moveTo>
                  <a:lnTo>
                    <a:pt x="979170" y="77279"/>
                  </a:lnTo>
                  <a:lnTo>
                    <a:pt x="979170" y="384467"/>
                  </a:lnTo>
                  <a:lnTo>
                    <a:pt x="978687" y="388315"/>
                  </a:lnTo>
                  <a:lnTo>
                    <a:pt x="978687" y="390419"/>
                  </a:lnTo>
                  <a:lnTo>
                    <a:pt x="979170" y="388315"/>
                  </a:lnTo>
                  <a:lnTo>
                    <a:pt x="979652" y="384467"/>
                  </a:lnTo>
                  <a:lnTo>
                    <a:pt x="979652" y="77279"/>
                  </a:lnTo>
                  <a:lnTo>
                    <a:pt x="978771" y="72750"/>
                  </a:lnTo>
                  <a:close/>
                </a:path>
                <a:path w="979804" h="461645">
                  <a:moveTo>
                    <a:pt x="975245" y="54628"/>
                  </a:moveTo>
                  <a:lnTo>
                    <a:pt x="978771" y="72750"/>
                  </a:lnTo>
                  <a:lnTo>
                    <a:pt x="978337" y="67824"/>
                  </a:lnTo>
                  <a:lnTo>
                    <a:pt x="976483" y="58485"/>
                  </a:lnTo>
                  <a:lnTo>
                    <a:pt x="975245" y="54628"/>
                  </a:lnTo>
                  <a:close/>
                </a:path>
                <a:path w="979804" h="461645">
                  <a:moveTo>
                    <a:pt x="971681" y="45352"/>
                  </a:moveTo>
                  <a:lnTo>
                    <a:pt x="973572" y="49424"/>
                  </a:lnTo>
                  <a:lnTo>
                    <a:pt x="975245" y="54628"/>
                  </a:lnTo>
                  <a:lnTo>
                    <a:pt x="974308" y="49815"/>
                  </a:lnTo>
                  <a:lnTo>
                    <a:pt x="971681" y="45352"/>
                  </a:lnTo>
                  <a:close/>
                </a:path>
                <a:path w="979804" h="461645">
                  <a:moveTo>
                    <a:pt x="963849" y="32047"/>
                  </a:moveTo>
                  <a:lnTo>
                    <a:pt x="971681" y="45352"/>
                  </a:lnTo>
                  <a:lnTo>
                    <a:pt x="969568" y="40805"/>
                  </a:lnTo>
                  <a:lnTo>
                    <a:pt x="965733" y="34556"/>
                  </a:lnTo>
                  <a:lnTo>
                    <a:pt x="963849" y="32047"/>
                  </a:lnTo>
                  <a:close/>
                </a:path>
                <a:path w="979804" h="461645">
                  <a:moveTo>
                    <a:pt x="955728" y="22809"/>
                  </a:moveTo>
                  <a:lnTo>
                    <a:pt x="961415" y="28803"/>
                  </a:lnTo>
                  <a:lnTo>
                    <a:pt x="963849" y="32047"/>
                  </a:lnTo>
                  <a:lnTo>
                    <a:pt x="960902" y="27039"/>
                  </a:lnTo>
                  <a:lnTo>
                    <a:pt x="955728" y="22809"/>
                  </a:lnTo>
                  <a:close/>
                </a:path>
                <a:path w="979804" h="461645">
                  <a:moveTo>
                    <a:pt x="945387" y="14356"/>
                  </a:moveTo>
                  <a:lnTo>
                    <a:pt x="955728" y="22809"/>
                  </a:lnTo>
                  <a:lnTo>
                    <a:pt x="952674" y="19591"/>
                  </a:lnTo>
                  <a:lnTo>
                    <a:pt x="945387" y="14356"/>
                  </a:lnTo>
                  <a:close/>
                </a:path>
                <a:path w="979804" h="461645">
                  <a:moveTo>
                    <a:pt x="934464" y="8205"/>
                  </a:moveTo>
                  <a:lnTo>
                    <a:pt x="941924" y="11868"/>
                  </a:lnTo>
                  <a:lnTo>
                    <a:pt x="945387" y="14356"/>
                  </a:lnTo>
                  <a:lnTo>
                    <a:pt x="940431" y="10305"/>
                  </a:lnTo>
                  <a:lnTo>
                    <a:pt x="934464" y="8205"/>
                  </a:lnTo>
                  <a:close/>
                </a:path>
                <a:path w="979804" h="461645">
                  <a:moveTo>
                    <a:pt x="919208" y="2836"/>
                  </a:moveTo>
                  <a:lnTo>
                    <a:pt x="934464" y="8205"/>
                  </a:lnTo>
                  <a:lnTo>
                    <a:pt x="929997" y="6011"/>
                  </a:lnTo>
                  <a:lnTo>
                    <a:pt x="919208" y="2836"/>
                  </a:lnTo>
                  <a:close/>
                </a:path>
                <a:path w="979804" h="461645">
                  <a:moveTo>
                    <a:pt x="910056" y="482"/>
                  </a:moveTo>
                  <a:lnTo>
                    <a:pt x="902373" y="482"/>
                  </a:lnTo>
                  <a:lnTo>
                    <a:pt x="906208" y="965"/>
                  </a:lnTo>
                  <a:lnTo>
                    <a:pt x="910056" y="965"/>
                  </a:lnTo>
                  <a:lnTo>
                    <a:pt x="913892" y="1447"/>
                  </a:lnTo>
                  <a:lnTo>
                    <a:pt x="917727" y="2400"/>
                  </a:lnTo>
                  <a:lnTo>
                    <a:pt x="919208" y="2836"/>
                  </a:lnTo>
                  <a:lnTo>
                    <a:pt x="913892" y="965"/>
                  </a:lnTo>
                  <a:lnTo>
                    <a:pt x="910056" y="482"/>
                  </a:lnTo>
                  <a:close/>
                </a:path>
                <a:path w="979804" h="461645">
                  <a:moveTo>
                    <a:pt x="902373" y="0"/>
                  </a:moveTo>
                  <a:lnTo>
                    <a:pt x="76796" y="0"/>
                  </a:lnTo>
                  <a:lnTo>
                    <a:pt x="72961" y="482"/>
                  </a:lnTo>
                  <a:lnTo>
                    <a:pt x="906208" y="482"/>
                  </a:lnTo>
                  <a:lnTo>
                    <a:pt x="90237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16053" y="2403421"/>
            <a:ext cx="637540" cy="1490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4643" y="3298113"/>
            <a:ext cx="294005" cy="2260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80"/>
              </a:lnSpc>
            </a:pPr>
            <a:r>
              <a:rPr sz="1850" dirty="0">
                <a:latin typeface="Arial"/>
                <a:cs typeface="Arial"/>
              </a:rPr>
              <a:t>...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62031" y="2322994"/>
            <a:ext cx="864869" cy="403225"/>
            <a:chOff x="3962031" y="2322994"/>
            <a:chExt cx="864869" cy="403225"/>
          </a:xfrm>
        </p:grpSpPr>
        <p:sp>
          <p:nvSpPr>
            <p:cNvPr id="19" name="object 19"/>
            <p:cNvSpPr/>
            <p:nvPr/>
          </p:nvSpPr>
          <p:spPr>
            <a:xfrm>
              <a:off x="3962514" y="2322995"/>
              <a:ext cx="864235" cy="403225"/>
            </a:xfrm>
            <a:custGeom>
              <a:avLst/>
              <a:gdLst/>
              <a:ahLst/>
              <a:cxnLst/>
              <a:rect l="l" t="t" r="r" b="b"/>
              <a:pathLst>
                <a:path w="864235" h="403225">
                  <a:moveTo>
                    <a:pt x="863968" y="0"/>
                  </a:moveTo>
                  <a:lnTo>
                    <a:pt x="0" y="0"/>
                  </a:lnTo>
                  <a:lnTo>
                    <a:pt x="0" y="403186"/>
                  </a:lnTo>
                  <a:lnTo>
                    <a:pt x="863968" y="40318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2031" y="2322994"/>
              <a:ext cx="864869" cy="403225"/>
            </a:xfrm>
            <a:custGeom>
              <a:avLst/>
              <a:gdLst/>
              <a:ahLst/>
              <a:cxnLst/>
              <a:rect l="l" t="t" r="r" b="b"/>
              <a:pathLst>
                <a:path w="864870" h="403225">
                  <a:moveTo>
                    <a:pt x="482" y="0"/>
                  </a:moveTo>
                  <a:lnTo>
                    <a:pt x="0" y="0"/>
                  </a:lnTo>
                  <a:lnTo>
                    <a:pt x="0" y="402590"/>
                  </a:lnTo>
                  <a:lnTo>
                    <a:pt x="482" y="402590"/>
                  </a:lnTo>
                  <a:lnTo>
                    <a:pt x="482" y="0"/>
                  </a:lnTo>
                  <a:close/>
                </a:path>
                <a:path w="864870" h="403225">
                  <a:moveTo>
                    <a:pt x="864438" y="0"/>
                  </a:moveTo>
                  <a:lnTo>
                    <a:pt x="863955" y="0"/>
                  </a:lnTo>
                  <a:lnTo>
                    <a:pt x="863955" y="402704"/>
                  </a:lnTo>
                  <a:lnTo>
                    <a:pt x="482" y="402704"/>
                  </a:lnTo>
                  <a:lnTo>
                    <a:pt x="482" y="403186"/>
                  </a:lnTo>
                  <a:lnTo>
                    <a:pt x="863955" y="403186"/>
                  </a:lnTo>
                  <a:lnTo>
                    <a:pt x="864438" y="403186"/>
                  </a:lnTo>
                  <a:lnTo>
                    <a:pt x="86443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62514" y="2419741"/>
            <a:ext cx="8636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Java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62031" y="2799143"/>
            <a:ext cx="864869" cy="403225"/>
            <a:chOff x="3962031" y="2799143"/>
            <a:chExt cx="864869" cy="403225"/>
          </a:xfrm>
        </p:grpSpPr>
        <p:sp>
          <p:nvSpPr>
            <p:cNvPr id="23" name="object 23"/>
            <p:cNvSpPr/>
            <p:nvPr/>
          </p:nvSpPr>
          <p:spPr>
            <a:xfrm>
              <a:off x="3962031" y="2799143"/>
              <a:ext cx="864235" cy="403225"/>
            </a:xfrm>
            <a:custGeom>
              <a:avLst/>
              <a:gdLst/>
              <a:ahLst/>
              <a:cxnLst/>
              <a:rect l="l" t="t" r="r" b="b"/>
              <a:pathLst>
                <a:path w="864235" h="403225">
                  <a:moveTo>
                    <a:pt x="863968" y="0"/>
                  </a:moveTo>
                  <a:lnTo>
                    <a:pt x="0" y="0"/>
                  </a:lnTo>
                  <a:lnTo>
                    <a:pt x="0" y="403186"/>
                  </a:lnTo>
                  <a:lnTo>
                    <a:pt x="863968" y="40318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2019" y="2799143"/>
              <a:ext cx="864869" cy="403225"/>
            </a:xfrm>
            <a:custGeom>
              <a:avLst/>
              <a:gdLst/>
              <a:ahLst/>
              <a:cxnLst/>
              <a:rect l="l" t="t" r="r" b="b"/>
              <a:pathLst>
                <a:path w="864870" h="403225">
                  <a:moveTo>
                    <a:pt x="482" y="0"/>
                  </a:moveTo>
                  <a:lnTo>
                    <a:pt x="0" y="0"/>
                  </a:lnTo>
                  <a:lnTo>
                    <a:pt x="0" y="403186"/>
                  </a:lnTo>
                  <a:lnTo>
                    <a:pt x="482" y="403186"/>
                  </a:lnTo>
                  <a:lnTo>
                    <a:pt x="482" y="0"/>
                  </a:lnTo>
                  <a:close/>
                </a:path>
                <a:path w="864870" h="403225">
                  <a:moveTo>
                    <a:pt x="864463" y="0"/>
                  </a:moveTo>
                  <a:lnTo>
                    <a:pt x="863981" y="0"/>
                  </a:lnTo>
                  <a:lnTo>
                    <a:pt x="863981" y="402704"/>
                  </a:lnTo>
                  <a:lnTo>
                    <a:pt x="495" y="402704"/>
                  </a:lnTo>
                  <a:lnTo>
                    <a:pt x="495" y="403186"/>
                  </a:lnTo>
                  <a:lnTo>
                    <a:pt x="863981" y="403186"/>
                  </a:lnTo>
                  <a:lnTo>
                    <a:pt x="864463" y="403186"/>
                  </a:lnTo>
                  <a:lnTo>
                    <a:pt x="86446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62514" y="2895876"/>
            <a:ext cx="8636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Java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1803" y="3637915"/>
            <a:ext cx="864235" cy="403225"/>
          </a:xfrm>
          <a:prstGeom prst="rect">
            <a:avLst/>
          </a:prstGeom>
          <a:solidFill>
            <a:srgbClr val="E6E6FF"/>
          </a:solidFill>
          <a:ln w="3175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890"/>
              </a:spcBef>
            </a:pPr>
            <a:r>
              <a:rPr sz="1100" spc="15" dirty="0">
                <a:latin typeface="Arial"/>
                <a:cs typeface="Arial"/>
              </a:rPr>
              <a:t>Java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0952" y="3320669"/>
            <a:ext cx="294005" cy="2260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80"/>
              </a:lnSpc>
            </a:pPr>
            <a:r>
              <a:rPr sz="1850" dirty="0">
                <a:latin typeface="Arial"/>
                <a:cs typeface="Arial"/>
              </a:rPr>
              <a:t>...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25530" y="1672615"/>
            <a:ext cx="918844" cy="2190750"/>
            <a:chOff x="4825530" y="1672615"/>
            <a:chExt cx="918844" cy="2190750"/>
          </a:xfrm>
        </p:grpSpPr>
        <p:sp>
          <p:nvSpPr>
            <p:cNvPr id="29" name="object 29"/>
            <p:cNvSpPr/>
            <p:nvPr/>
          </p:nvSpPr>
          <p:spPr>
            <a:xfrm>
              <a:off x="4825530" y="1672614"/>
              <a:ext cx="918844" cy="2160905"/>
            </a:xfrm>
            <a:custGeom>
              <a:avLst/>
              <a:gdLst/>
              <a:ahLst/>
              <a:cxnLst/>
              <a:rect l="l" t="t" r="r" b="b"/>
              <a:pathLst>
                <a:path w="918845" h="2160904">
                  <a:moveTo>
                    <a:pt x="913409" y="0"/>
                  </a:moveTo>
                  <a:lnTo>
                    <a:pt x="912901" y="114"/>
                  </a:lnTo>
                  <a:lnTo>
                    <a:pt x="912901" y="1435"/>
                  </a:lnTo>
                  <a:lnTo>
                    <a:pt x="912901" y="114"/>
                  </a:lnTo>
                  <a:lnTo>
                    <a:pt x="858215" y="12001"/>
                  </a:lnTo>
                  <a:lnTo>
                    <a:pt x="857732" y="12484"/>
                  </a:lnTo>
                  <a:lnTo>
                    <a:pt x="858215" y="12966"/>
                  </a:lnTo>
                  <a:lnTo>
                    <a:pt x="858685" y="12966"/>
                  </a:lnTo>
                  <a:lnTo>
                    <a:pt x="910920" y="1879"/>
                  </a:lnTo>
                  <a:lnTo>
                    <a:pt x="469" y="835177"/>
                  </a:lnTo>
                  <a:lnTo>
                    <a:pt x="1435" y="835660"/>
                  </a:lnTo>
                  <a:lnTo>
                    <a:pt x="912037" y="2222"/>
                  </a:lnTo>
                  <a:lnTo>
                    <a:pt x="895642" y="53759"/>
                  </a:lnTo>
                  <a:lnTo>
                    <a:pt x="895642" y="54241"/>
                  </a:lnTo>
                  <a:lnTo>
                    <a:pt x="896607" y="54241"/>
                  </a:lnTo>
                  <a:lnTo>
                    <a:pt x="912990" y="1358"/>
                  </a:lnTo>
                  <a:lnTo>
                    <a:pt x="913409" y="965"/>
                  </a:lnTo>
                  <a:lnTo>
                    <a:pt x="913142" y="838"/>
                  </a:lnTo>
                  <a:lnTo>
                    <a:pt x="913257" y="482"/>
                  </a:lnTo>
                  <a:lnTo>
                    <a:pt x="913409" y="0"/>
                  </a:lnTo>
                  <a:close/>
                </a:path>
                <a:path w="918845" h="2160904">
                  <a:moveTo>
                    <a:pt x="913422" y="86398"/>
                  </a:moveTo>
                  <a:lnTo>
                    <a:pt x="862063" y="109435"/>
                  </a:lnTo>
                  <a:lnTo>
                    <a:pt x="861580" y="109435"/>
                  </a:lnTo>
                  <a:lnTo>
                    <a:pt x="861580" y="110401"/>
                  </a:lnTo>
                  <a:lnTo>
                    <a:pt x="862063" y="110401"/>
                  </a:lnTo>
                  <a:lnTo>
                    <a:pt x="911212" y="88595"/>
                  </a:lnTo>
                  <a:lnTo>
                    <a:pt x="482" y="1353553"/>
                  </a:lnTo>
                  <a:lnTo>
                    <a:pt x="965" y="1354035"/>
                  </a:lnTo>
                  <a:lnTo>
                    <a:pt x="912304" y="88900"/>
                  </a:lnTo>
                  <a:lnTo>
                    <a:pt x="907173" y="142557"/>
                  </a:lnTo>
                  <a:lnTo>
                    <a:pt x="907173" y="143040"/>
                  </a:lnTo>
                  <a:lnTo>
                    <a:pt x="908138" y="143040"/>
                  </a:lnTo>
                  <a:lnTo>
                    <a:pt x="908138" y="142557"/>
                  </a:lnTo>
                  <a:lnTo>
                    <a:pt x="913307" y="87503"/>
                  </a:lnTo>
                  <a:lnTo>
                    <a:pt x="913320" y="87350"/>
                  </a:lnTo>
                  <a:lnTo>
                    <a:pt x="913371" y="86880"/>
                  </a:lnTo>
                  <a:lnTo>
                    <a:pt x="913422" y="86398"/>
                  </a:lnTo>
                  <a:close/>
                </a:path>
                <a:path w="918845" h="2160904">
                  <a:moveTo>
                    <a:pt x="918692" y="228968"/>
                  </a:moveTo>
                  <a:lnTo>
                    <a:pt x="913422" y="172808"/>
                  </a:lnTo>
                  <a:lnTo>
                    <a:pt x="912622" y="173367"/>
                  </a:lnTo>
                  <a:lnTo>
                    <a:pt x="912456" y="173278"/>
                  </a:lnTo>
                  <a:lnTo>
                    <a:pt x="912317" y="173583"/>
                  </a:lnTo>
                  <a:lnTo>
                    <a:pt x="867333" y="204965"/>
                  </a:lnTo>
                  <a:lnTo>
                    <a:pt x="866863" y="205447"/>
                  </a:lnTo>
                  <a:lnTo>
                    <a:pt x="867333" y="205917"/>
                  </a:lnTo>
                  <a:lnTo>
                    <a:pt x="867816" y="205917"/>
                  </a:lnTo>
                  <a:lnTo>
                    <a:pt x="911656" y="175006"/>
                  </a:lnTo>
                  <a:lnTo>
                    <a:pt x="0" y="2159939"/>
                  </a:lnTo>
                  <a:lnTo>
                    <a:pt x="965" y="2160422"/>
                  </a:lnTo>
                  <a:lnTo>
                    <a:pt x="912622" y="175501"/>
                  </a:lnTo>
                  <a:lnTo>
                    <a:pt x="917740" y="228968"/>
                  </a:lnTo>
                  <a:lnTo>
                    <a:pt x="917740" y="229438"/>
                  </a:lnTo>
                  <a:lnTo>
                    <a:pt x="918692" y="229438"/>
                  </a:lnTo>
                  <a:lnTo>
                    <a:pt x="918692" y="228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26013" y="2479471"/>
              <a:ext cx="913130" cy="1384300"/>
            </a:xfrm>
            <a:custGeom>
              <a:avLst/>
              <a:gdLst/>
              <a:ahLst/>
              <a:cxnLst/>
              <a:rect l="l" t="t" r="r" b="b"/>
              <a:pathLst>
                <a:path w="913129" h="1384300">
                  <a:moveTo>
                    <a:pt x="911148" y="1355013"/>
                  </a:moveTo>
                  <a:lnTo>
                    <a:pt x="910297" y="1354518"/>
                  </a:lnTo>
                  <a:lnTo>
                    <a:pt x="0" y="1354518"/>
                  </a:lnTo>
                  <a:lnTo>
                    <a:pt x="0" y="1355483"/>
                  </a:lnTo>
                  <a:lnTo>
                    <a:pt x="910336" y="1355483"/>
                  </a:lnTo>
                  <a:lnTo>
                    <a:pt x="911148" y="1355013"/>
                  </a:lnTo>
                  <a:close/>
                </a:path>
                <a:path w="913129" h="1384300">
                  <a:moveTo>
                    <a:pt x="912444" y="27838"/>
                  </a:moveTo>
                  <a:lnTo>
                    <a:pt x="912088" y="27838"/>
                  </a:lnTo>
                  <a:lnTo>
                    <a:pt x="912444" y="28054"/>
                  </a:lnTo>
                  <a:lnTo>
                    <a:pt x="912444" y="27838"/>
                  </a:lnTo>
                  <a:close/>
                </a:path>
                <a:path w="913129" h="1384300">
                  <a:moveTo>
                    <a:pt x="912926" y="1355001"/>
                  </a:moveTo>
                  <a:lnTo>
                    <a:pt x="912088" y="1354518"/>
                  </a:lnTo>
                  <a:lnTo>
                    <a:pt x="911974" y="1355483"/>
                  </a:lnTo>
                  <a:lnTo>
                    <a:pt x="911961" y="1354531"/>
                  </a:lnTo>
                  <a:lnTo>
                    <a:pt x="864450" y="1326680"/>
                  </a:lnTo>
                  <a:lnTo>
                    <a:pt x="863485" y="1326680"/>
                  </a:lnTo>
                  <a:lnTo>
                    <a:pt x="863485" y="1327162"/>
                  </a:lnTo>
                  <a:lnTo>
                    <a:pt x="863968" y="1327645"/>
                  </a:lnTo>
                  <a:lnTo>
                    <a:pt x="910297" y="1354518"/>
                  </a:lnTo>
                  <a:lnTo>
                    <a:pt x="911148" y="1355001"/>
                  </a:lnTo>
                  <a:lnTo>
                    <a:pt x="911656" y="1354709"/>
                  </a:lnTo>
                  <a:lnTo>
                    <a:pt x="911148" y="1355013"/>
                  </a:lnTo>
                  <a:lnTo>
                    <a:pt x="863968" y="1382839"/>
                  </a:lnTo>
                  <a:lnTo>
                    <a:pt x="863485" y="1382839"/>
                  </a:lnTo>
                  <a:lnTo>
                    <a:pt x="863485" y="1383804"/>
                  </a:lnTo>
                  <a:lnTo>
                    <a:pt x="863968" y="1383804"/>
                  </a:lnTo>
                  <a:lnTo>
                    <a:pt x="864450" y="1383322"/>
                  </a:lnTo>
                  <a:lnTo>
                    <a:pt x="912088" y="1355483"/>
                  </a:lnTo>
                  <a:lnTo>
                    <a:pt x="912926" y="1355001"/>
                  </a:lnTo>
                  <a:close/>
                </a:path>
                <a:path w="913129" h="1384300">
                  <a:moveTo>
                    <a:pt x="912926" y="538543"/>
                  </a:moveTo>
                  <a:lnTo>
                    <a:pt x="912088" y="538060"/>
                  </a:lnTo>
                  <a:lnTo>
                    <a:pt x="864450" y="510222"/>
                  </a:lnTo>
                  <a:lnTo>
                    <a:pt x="863485" y="510222"/>
                  </a:lnTo>
                  <a:lnTo>
                    <a:pt x="863485" y="511187"/>
                  </a:lnTo>
                  <a:lnTo>
                    <a:pt x="863968" y="511187"/>
                  </a:lnTo>
                  <a:lnTo>
                    <a:pt x="910297" y="538060"/>
                  </a:lnTo>
                  <a:lnTo>
                    <a:pt x="0" y="538060"/>
                  </a:lnTo>
                  <a:lnTo>
                    <a:pt x="0" y="539026"/>
                  </a:lnTo>
                  <a:lnTo>
                    <a:pt x="911136" y="539026"/>
                  </a:lnTo>
                  <a:lnTo>
                    <a:pt x="863968" y="566381"/>
                  </a:lnTo>
                  <a:lnTo>
                    <a:pt x="863485" y="566381"/>
                  </a:lnTo>
                  <a:lnTo>
                    <a:pt x="863485" y="567347"/>
                  </a:lnTo>
                  <a:lnTo>
                    <a:pt x="864450" y="567347"/>
                  </a:lnTo>
                  <a:lnTo>
                    <a:pt x="912114" y="539026"/>
                  </a:lnTo>
                  <a:lnTo>
                    <a:pt x="912926" y="538543"/>
                  </a:lnTo>
                  <a:close/>
                </a:path>
                <a:path w="913129" h="1384300">
                  <a:moveTo>
                    <a:pt x="912926" y="28321"/>
                  </a:moveTo>
                  <a:lnTo>
                    <a:pt x="912444" y="28054"/>
                  </a:lnTo>
                  <a:lnTo>
                    <a:pt x="864450" y="0"/>
                  </a:lnTo>
                  <a:lnTo>
                    <a:pt x="863968" y="0"/>
                  </a:lnTo>
                  <a:lnTo>
                    <a:pt x="863968" y="482"/>
                  </a:lnTo>
                  <a:lnTo>
                    <a:pt x="863485" y="482"/>
                  </a:lnTo>
                  <a:lnTo>
                    <a:pt x="863968" y="965"/>
                  </a:lnTo>
                  <a:lnTo>
                    <a:pt x="910297" y="27838"/>
                  </a:lnTo>
                  <a:lnTo>
                    <a:pt x="482" y="27838"/>
                  </a:lnTo>
                  <a:lnTo>
                    <a:pt x="482" y="28803"/>
                  </a:lnTo>
                  <a:lnTo>
                    <a:pt x="911136" y="28803"/>
                  </a:lnTo>
                  <a:lnTo>
                    <a:pt x="863968" y="56159"/>
                  </a:lnTo>
                  <a:lnTo>
                    <a:pt x="863485" y="56642"/>
                  </a:lnTo>
                  <a:lnTo>
                    <a:pt x="863968" y="56642"/>
                  </a:lnTo>
                  <a:lnTo>
                    <a:pt x="863968" y="57124"/>
                  </a:lnTo>
                  <a:lnTo>
                    <a:pt x="864450" y="57124"/>
                  </a:lnTo>
                  <a:lnTo>
                    <a:pt x="912114" y="28803"/>
                  </a:lnTo>
                  <a:lnTo>
                    <a:pt x="912444" y="28803"/>
                  </a:lnTo>
                  <a:lnTo>
                    <a:pt x="912444" y="28600"/>
                  </a:lnTo>
                  <a:lnTo>
                    <a:pt x="912926" y="28321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11968" y="4543186"/>
            <a:ext cx="306959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"/>
                <a:cs typeface="Arial"/>
              </a:rPr>
              <a:t>Source: White, </a:t>
            </a:r>
            <a:r>
              <a:rPr sz="750" spc="-25" dirty="0">
                <a:latin typeface="Arial"/>
                <a:cs typeface="Arial"/>
              </a:rPr>
              <a:t>Tom. </a:t>
            </a:r>
            <a:r>
              <a:rPr sz="750" spc="-5" dirty="0">
                <a:latin typeface="Arial"/>
                <a:cs typeface="Arial"/>
              </a:rPr>
              <a:t>Hadoop </a:t>
            </a:r>
            <a:r>
              <a:rPr sz="750" dirty="0">
                <a:latin typeface="Arial"/>
                <a:cs typeface="Arial"/>
              </a:rPr>
              <a:t>The </a:t>
            </a:r>
            <a:r>
              <a:rPr sz="750" spc="-5" dirty="0">
                <a:latin typeface="Arial"/>
                <a:cs typeface="Arial"/>
              </a:rPr>
              <a:t>Definitive Guide. O'Reilly Media.</a:t>
            </a:r>
            <a:r>
              <a:rPr sz="750" spc="11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2012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33" name="object 33"/>
            <p:cNvSpPr/>
            <p:nvPr/>
          </p:nvSpPr>
          <p:spPr>
            <a:xfrm>
              <a:off x="4601857" y="4662449"/>
              <a:ext cx="1231265" cy="7620"/>
            </a:xfrm>
            <a:custGeom>
              <a:avLst/>
              <a:gdLst/>
              <a:ahLst/>
              <a:cxnLst/>
              <a:rect l="l" t="t" r="r" b="b"/>
              <a:pathLst>
                <a:path w="1231264" h="7620">
                  <a:moveTo>
                    <a:pt x="1230680" y="0"/>
                  </a:moveTo>
                  <a:lnTo>
                    <a:pt x="0" y="0"/>
                  </a:lnTo>
                  <a:lnTo>
                    <a:pt x="0" y="7199"/>
                  </a:lnTo>
                  <a:lnTo>
                    <a:pt x="1230680" y="7199"/>
                  </a:lnTo>
                  <a:lnTo>
                    <a:pt x="1230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3886" y="9569879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81358" y="8102777"/>
            <a:ext cx="980440" cy="1390650"/>
            <a:chOff x="5081358" y="8102777"/>
            <a:chExt cx="980440" cy="1390650"/>
          </a:xfrm>
        </p:grpSpPr>
        <p:sp>
          <p:nvSpPr>
            <p:cNvPr id="39" name="object 39"/>
            <p:cNvSpPr/>
            <p:nvPr/>
          </p:nvSpPr>
          <p:spPr>
            <a:xfrm>
              <a:off x="5082324" y="8102790"/>
              <a:ext cx="979169" cy="403225"/>
            </a:xfrm>
            <a:custGeom>
              <a:avLst/>
              <a:gdLst/>
              <a:ahLst/>
              <a:cxnLst/>
              <a:rect l="l" t="t" r="r" b="b"/>
              <a:pathLst>
                <a:path w="979170" h="403225">
                  <a:moveTo>
                    <a:pt x="911491" y="0"/>
                  </a:moveTo>
                  <a:lnTo>
                    <a:pt x="67195" y="0"/>
                  </a:lnTo>
                  <a:lnTo>
                    <a:pt x="40901" y="5302"/>
                  </a:lnTo>
                  <a:lnTo>
                    <a:pt x="19557" y="19738"/>
                  </a:lnTo>
                  <a:lnTo>
                    <a:pt x="5234" y="41105"/>
                  </a:lnTo>
                  <a:lnTo>
                    <a:pt x="0" y="67195"/>
                  </a:lnTo>
                  <a:lnTo>
                    <a:pt x="0" y="335991"/>
                  </a:lnTo>
                  <a:lnTo>
                    <a:pt x="5234" y="362285"/>
                  </a:lnTo>
                  <a:lnTo>
                    <a:pt x="19557" y="383628"/>
                  </a:lnTo>
                  <a:lnTo>
                    <a:pt x="40901" y="397952"/>
                  </a:lnTo>
                  <a:lnTo>
                    <a:pt x="67195" y="403186"/>
                  </a:lnTo>
                  <a:lnTo>
                    <a:pt x="911491" y="403186"/>
                  </a:lnTo>
                  <a:lnTo>
                    <a:pt x="937582" y="397952"/>
                  </a:lnTo>
                  <a:lnTo>
                    <a:pt x="958948" y="383628"/>
                  </a:lnTo>
                  <a:lnTo>
                    <a:pt x="973385" y="362285"/>
                  </a:lnTo>
                  <a:lnTo>
                    <a:pt x="978687" y="335991"/>
                  </a:lnTo>
                  <a:lnTo>
                    <a:pt x="978687" y="67195"/>
                  </a:lnTo>
                  <a:lnTo>
                    <a:pt x="973385" y="41105"/>
                  </a:lnTo>
                  <a:lnTo>
                    <a:pt x="958948" y="19738"/>
                  </a:lnTo>
                  <a:lnTo>
                    <a:pt x="937582" y="5302"/>
                  </a:lnTo>
                  <a:lnTo>
                    <a:pt x="91149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81841" y="8102777"/>
              <a:ext cx="979805" cy="403860"/>
            </a:xfrm>
            <a:custGeom>
              <a:avLst/>
              <a:gdLst/>
              <a:ahLst/>
              <a:cxnLst/>
              <a:rect l="l" t="t" r="r" b="b"/>
              <a:pathLst>
                <a:path w="979804" h="403859">
                  <a:moveTo>
                    <a:pt x="56354" y="402074"/>
                  </a:moveTo>
                  <a:lnTo>
                    <a:pt x="60477" y="403186"/>
                  </a:lnTo>
                  <a:lnTo>
                    <a:pt x="67678" y="403669"/>
                  </a:lnTo>
                  <a:lnTo>
                    <a:pt x="911974" y="403669"/>
                  </a:lnTo>
                  <a:lnTo>
                    <a:pt x="919175" y="403186"/>
                  </a:lnTo>
                  <a:lnTo>
                    <a:pt x="67678" y="403186"/>
                  </a:lnTo>
                  <a:lnTo>
                    <a:pt x="60477" y="402704"/>
                  </a:lnTo>
                  <a:lnTo>
                    <a:pt x="56354" y="402074"/>
                  </a:lnTo>
                  <a:close/>
                </a:path>
                <a:path w="979804" h="403859">
                  <a:moveTo>
                    <a:pt x="937498" y="397723"/>
                  </a:moveTo>
                  <a:lnTo>
                    <a:pt x="919175" y="402704"/>
                  </a:lnTo>
                  <a:lnTo>
                    <a:pt x="911974" y="403186"/>
                  </a:lnTo>
                  <a:lnTo>
                    <a:pt x="919175" y="403186"/>
                  </a:lnTo>
                  <a:lnTo>
                    <a:pt x="925410" y="402234"/>
                  </a:lnTo>
                  <a:lnTo>
                    <a:pt x="937498" y="397723"/>
                  </a:lnTo>
                  <a:close/>
                </a:path>
                <a:path w="979804" h="403859">
                  <a:moveTo>
                    <a:pt x="51859" y="400861"/>
                  </a:moveTo>
                  <a:lnTo>
                    <a:pt x="54241" y="401751"/>
                  </a:lnTo>
                  <a:lnTo>
                    <a:pt x="56354" y="402074"/>
                  </a:lnTo>
                  <a:lnTo>
                    <a:pt x="51859" y="400861"/>
                  </a:lnTo>
                  <a:close/>
                </a:path>
                <a:path w="979804" h="403859">
                  <a:moveTo>
                    <a:pt x="34931" y="394536"/>
                  </a:moveTo>
                  <a:lnTo>
                    <a:pt x="39593" y="397552"/>
                  </a:lnTo>
                  <a:lnTo>
                    <a:pt x="51859" y="400861"/>
                  </a:lnTo>
                  <a:lnTo>
                    <a:pt x="34931" y="394536"/>
                  </a:lnTo>
                  <a:close/>
                </a:path>
                <a:path w="979804" h="403859">
                  <a:moveTo>
                    <a:pt x="940648" y="396547"/>
                  </a:moveTo>
                  <a:lnTo>
                    <a:pt x="937498" y="397723"/>
                  </a:lnTo>
                  <a:lnTo>
                    <a:pt x="939819" y="397092"/>
                  </a:lnTo>
                  <a:lnTo>
                    <a:pt x="940648" y="396547"/>
                  </a:lnTo>
                  <a:close/>
                </a:path>
                <a:path w="979804" h="403859">
                  <a:moveTo>
                    <a:pt x="956723" y="385990"/>
                  </a:moveTo>
                  <a:lnTo>
                    <a:pt x="940648" y="396547"/>
                  </a:lnTo>
                  <a:lnTo>
                    <a:pt x="945944" y="394571"/>
                  </a:lnTo>
                  <a:lnTo>
                    <a:pt x="956723" y="385990"/>
                  </a:lnTo>
                  <a:close/>
                </a:path>
                <a:path w="979804" h="403859">
                  <a:moveTo>
                    <a:pt x="33493" y="393605"/>
                  </a:moveTo>
                  <a:lnTo>
                    <a:pt x="34410" y="394341"/>
                  </a:lnTo>
                  <a:lnTo>
                    <a:pt x="34931" y="394536"/>
                  </a:lnTo>
                  <a:lnTo>
                    <a:pt x="33493" y="393605"/>
                  </a:lnTo>
                  <a:close/>
                </a:path>
                <a:path w="979804" h="403859">
                  <a:moveTo>
                    <a:pt x="18096" y="381251"/>
                  </a:moveTo>
                  <a:lnTo>
                    <a:pt x="22145" y="386264"/>
                  </a:lnTo>
                  <a:lnTo>
                    <a:pt x="33493" y="393605"/>
                  </a:lnTo>
                  <a:lnTo>
                    <a:pt x="18096" y="381251"/>
                  </a:lnTo>
                  <a:close/>
                </a:path>
                <a:path w="979804" h="403859">
                  <a:moveTo>
                    <a:pt x="957358" y="385485"/>
                  </a:moveTo>
                  <a:lnTo>
                    <a:pt x="956723" y="385990"/>
                  </a:lnTo>
                  <a:lnTo>
                    <a:pt x="957208" y="385672"/>
                  </a:lnTo>
                  <a:lnTo>
                    <a:pt x="957358" y="385485"/>
                  </a:lnTo>
                  <a:close/>
                </a:path>
                <a:path w="979804" h="403859">
                  <a:moveTo>
                    <a:pt x="969477" y="370374"/>
                  </a:moveTo>
                  <a:lnTo>
                    <a:pt x="957358" y="385485"/>
                  </a:lnTo>
                  <a:lnTo>
                    <a:pt x="962148" y="381671"/>
                  </a:lnTo>
                  <a:lnTo>
                    <a:pt x="969477" y="370374"/>
                  </a:lnTo>
                  <a:close/>
                </a:path>
                <a:path w="979804" h="403859">
                  <a:moveTo>
                    <a:pt x="17763" y="380839"/>
                  </a:moveTo>
                  <a:lnTo>
                    <a:pt x="17968" y="381149"/>
                  </a:lnTo>
                  <a:lnTo>
                    <a:pt x="18096" y="381251"/>
                  </a:lnTo>
                  <a:lnTo>
                    <a:pt x="17763" y="380839"/>
                  </a:lnTo>
                  <a:close/>
                </a:path>
                <a:path w="979804" h="403859">
                  <a:moveTo>
                    <a:pt x="7027" y="364648"/>
                  </a:moveTo>
                  <a:lnTo>
                    <a:pt x="9103" y="370118"/>
                  </a:lnTo>
                  <a:lnTo>
                    <a:pt x="17763" y="380839"/>
                  </a:lnTo>
                  <a:lnTo>
                    <a:pt x="7027" y="364648"/>
                  </a:lnTo>
                  <a:close/>
                </a:path>
                <a:path w="979804" h="403859">
                  <a:moveTo>
                    <a:pt x="970415" y="368929"/>
                  </a:moveTo>
                  <a:lnTo>
                    <a:pt x="969477" y="370374"/>
                  </a:lnTo>
                  <a:lnTo>
                    <a:pt x="970220" y="369448"/>
                  </a:lnTo>
                  <a:lnTo>
                    <a:pt x="970415" y="368929"/>
                  </a:lnTo>
                  <a:close/>
                </a:path>
                <a:path w="979804" h="403859">
                  <a:moveTo>
                    <a:pt x="976776" y="351981"/>
                  </a:moveTo>
                  <a:lnTo>
                    <a:pt x="970415" y="368929"/>
                  </a:lnTo>
                  <a:lnTo>
                    <a:pt x="973424" y="364292"/>
                  </a:lnTo>
                  <a:lnTo>
                    <a:pt x="976776" y="351981"/>
                  </a:lnTo>
                  <a:close/>
                </a:path>
                <a:path w="979804" h="403859">
                  <a:moveTo>
                    <a:pt x="5682" y="361103"/>
                  </a:moveTo>
                  <a:lnTo>
                    <a:pt x="6344" y="363618"/>
                  </a:lnTo>
                  <a:lnTo>
                    <a:pt x="7027" y="364648"/>
                  </a:lnTo>
                  <a:lnTo>
                    <a:pt x="5682" y="361103"/>
                  </a:lnTo>
                  <a:close/>
                </a:path>
                <a:path w="979804" h="403859">
                  <a:moveTo>
                    <a:pt x="911974" y="0"/>
                  </a:moveTo>
                  <a:lnTo>
                    <a:pt x="67678" y="0"/>
                  </a:lnTo>
                  <a:lnTo>
                    <a:pt x="60477" y="482"/>
                  </a:lnTo>
                  <a:lnTo>
                    <a:pt x="21008" y="18383"/>
                  </a:lnTo>
                  <a:lnTo>
                    <a:pt x="738" y="58140"/>
                  </a:lnTo>
                  <a:lnTo>
                    <a:pt x="0" y="67195"/>
                  </a:lnTo>
                  <a:lnTo>
                    <a:pt x="0" y="335991"/>
                  </a:lnTo>
                  <a:lnTo>
                    <a:pt x="482" y="343192"/>
                  </a:lnTo>
                  <a:lnTo>
                    <a:pt x="1435" y="349910"/>
                  </a:lnTo>
                  <a:lnTo>
                    <a:pt x="5682" y="361103"/>
                  </a:lnTo>
                  <a:lnTo>
                    <a:pt x="965" y="343192"/>
                  </a:lnTo>
                  <a:lnTo>
                    <a:pt x="482" y="335991"/>
                  </a:lnTo>
                  <a:lnTo>
                    <a:pt x="482" y="67195"/>
                  </a:lnTo>
                  <a:lnTo>
                    <a:pt x="3987" y="45969"/>
                  </a:lnTo>
                  <a:lnTo>
                    <a:pt x="28437" y="13183"/>
                  </a:lnTo>
                  <a:lnTo>
                    <a:pt x="67678" y="482"/>
                  </a:lnTo>
                  <a:lnTo>
                    <a:pt x="919175" y="482"/>
                  </a:lnTo>
                  <a:lnTo>
                    <a:pt x="911974" y="0"/>
                  </a:lnTo>
                  <a:close/>
                </a:path>
                <a:path w="979804" h="403859">
                  <a:moveTo>
                    <a:pt x="978070" y="347228"/>
                  </a:moveTo>
                  <a:lnTo>
                    <a:pt x="976776" y="351981"/>
                  </a:lnTo>
                  <a:lnTo>
                    <a:pt x="977734" y="349427"/>
                  </a:lnTo>
                  <a:lnTo>
                    <a:pt x="978070" y="347228"/>
                  </a:lnTo>
                  <a:close/>
                </a:path>
                <a:path w="979804" h="403859">
                  <a:moveTo>
                    <a:pt x="978813" y="62371"/>
                  </a:moveTo>
                  <a:lnTo>
                    <a:pt x="979170" y="67195"/>
                  </a:lnTo>
                  <a:lnTo>
                    <a:pt x="979170" y="335991"/>
                  </a:lnTo>
                  <a:lnTo>
                    <a:pt x="978687" y="343192"/>
                  </a:lnTo>
                  <a:lnTo>
                    <a:pt x="978070" y="347228"/>
                  </a:lnTo>
                  <a:lnTo>
                    <a:pt x="979170" y="343192"/>
                  </a:lnTo>
                  <a:lnTo>
                    <a:pt x="979652" y="335991"/>
                  </a:lnTo>
                  <a:lnTo>
                    <a:pt x="979652" y="67195"/>
                  </a:lnTo>
                  <a:lnTo>
                    <a:pt x="978813" y="62371"/>
                  </a:lnTo>
                  <a:close/>
                </a:path>
                <a:path w="979804" h="403859">
                  <a:moveTo>
                    <a:pt x="976679" y="50108"/>
                  </a:moveTo>
                  <a:lnTo>
                    <a:pt x="978813" y="62371"/>
                  </a:lnTo>
                  <a:lnTo>
                    <a:pt x="978587" y="59314"/>
                  </a:lnTo>
                  <a:lnTo>
                    <a:pt x="976917" y="50863"/>
                  </a:lnTo>
                  <a:lnTo>
                    <a:pt x="976679" y="50108"/>
                  </a:lnTo>
                  <a:close/>
                </a:path>
                <a:path w="979804" h="403859">
                  <a:moveTo>
                    <a:pt x="973758" y="41419"/>
                  </a:moveTo>
                  <a:lnTo>
                    <a:pt x="974335" y="42660"/>
                  </a:lnTo>
                  <a:lnTo>
                    <a:pt x="976679" y="50108"/>
                  </a:lnTo>
                  <a:lnTo>
                    <a:pt x="975888" y="45559"/>
                  </a:lnTo>
                  <a:lnTo>
                    <a:pt x="973758" y="41419"/>
                  </a:lnTo>
                  <a:close/>
                </a:path>
                <a:path w="979804" h="403859">
                  <a:moveTo>
                    <a:pt x="968558" y="31310"/>
                  </a:moveTo>
                  <a:lnTo>
                    <a:pt x="973758" y="41419"/>
                  </a:lnTo>
                  <a:lnTo>
                    <a:pt x="971016" y="35521"/>
                  </a:lnTo>
                  <a:lnTo>
                    <a:pt x="968558" y="31310"/>
                  </a:lnTo>
                  <a:close/>
                </a:path>
                <a:path w="979804" h="403859">
                  <a:moveTo>
                    <a:pt x="960678" y="21566"/>
                  </a:moveTo>
                  <a:lnTo>
                    <a:pt x="963815" y="24968"/>
                  </a:lnTo>
                  <a:lnTo>
                    <a:pt x="967651" y="29756"/>
                  </a:lnTo>
                  <a:lnTo>
                    <a:pt x="968558" y="31310"/>
                  </a:lnTo>
                  <a:lnTo>
                    <a:pt x="966463" y="27238"/>
                  </a:lnTo>
                  <a:lnTo>
                    <a:pt x="960678" y="21566"/>
                  </a:lnTo>
                  <a:close/>
                </a:path>
                <a:path w="979804" h="403859">
                  <a:moveTo>
                    <a:pt x="956920" y="17882"/>
                  </a:moveTo>
                  <a:lnTo>
                    <a:pt x="960678" y="21566"/>
                  </a:lnTo>
                  <a:lnTo>
                    <a:pt x="958494" y="19199"/>
                  </a:lnTo>
                  <a:lnTo>
                    <a:pt x="956920" y="17882"/>
                  </a:lnTo>
                  <a:close/>
                </a:path>
                <a:path w="979804" h="403859">
                  <a:moveTo>
                    <a:pt x="946574" y="10195"/>
                  </a:moveTo>
                  <a:lnTo>
                    <a:pt x="952192" y="13928"/>
                  </a:lnTo>
                  <a:lnTo>
                    <a:pt x="956920" y="17882"/>
                  </a:lnTo>
                  <a:lnTo>
                    <a:pt x="951752" y="12817"/>
                  </a:lnTo>
                  <a:lnTo>
                    <a:pt x="946574" y="10195"/>
                  </a:lnTo>
                  <a:close/>
                </a:path>
                <a:path w="979804" h="403859">
                  <a:moveTo>
                    <a:pt x="936081" y="4883"/>
                  </a:moveTo>
                  <a:lnTo>
                    <a:pt x="946574" y="10195"/>
                  </a:lnTo>
                  <a:lnTo>
                    <a:pt x="945341" y="9376"/>
                  </a:lnTo>
                  <a:lnTo>
                    <a:pt x="938377" y="5765"/>
                  </a:lnTo>
                  <a:lnTo>
                    <a:pt x="936081" y="4883"/>
                  </a:lnTo>
                  <a:close/>
                </a:path>
                <a:path w="979804" h="403859">
                  <a:moveTo>
                    <a:pt x="919175" y="482"/>
                  </a:moveTo>
                  <a:lnTo>
                    <a:pt x="911974" y="482"/>
                  </a:lnTo>
                  <a:lnTo>
                    <a:pt x="918692" y="965"/>
                  </a:lnTo>
                  <a:lnTo>
                    <a:pt x="925410" y="1917"/>
                  </a:lnTo>
                  <a:lnTo>
                    <a:pt x="932129" y="3365"/>
                  </a:lnTo>
                  <a:lnTo>
                    <a:pt x="936081" y="4883"/>
                  </a:lnTo>
                  <a:lnTo>
                    <a:pt x="932129" y="2882"/>
                  </a:lnTo>
                  <a:lnTo>
                    <a:pt x="925893" y="1447"/>
                  </a:lnTo>
                  <a:lnTo>
                    <a:pt x="919175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81841" y="8589974"/>
              <a:ext cx="979169" cy="313690"/>
            </a:xfrm>
            <a:custGeom>
              <a:avLst/>
              <a:gdLst/>
              <a:ahLst/>
              <a:cxnLst/>
              <a:rect l="l" t="t" r="r" b="b"/>
              <a:pathLst>
                <a:path w="979170" h="313690">
                  <a:moveTo>
                    <a:pt x="926858" y="0"/>
                  </a:moveTo>
                  <a:lnTo>
                    <a:pt x="51841" y="0"/>
                  </a:lnTo>
                  <a:lnTo>
                    <a:pt x="31589" y="4125"/>
                  </a:lnTo>
                  <a:lnTo>
                    <a:pt x="15119" y="15360"/>
                  </a:lnTo>
                  <a:lnTo>
                    <a:pt x="4049" y="31996"/>
                  </a:lnTo>
                  <a:lnTo>
                    <a:pt x="0" y="52324"/>
                  </a:lnTo>
                  <a:lnTo>
                    <a:pt x="0" y="261112"/>
                  </a:lnTo>
                  <a:lnTo>
                    <a:pt x="4049" y="281439"/>
                  </a:lnTo>
                  <a:lnTo>
                    <a:pt x="15119" y="298075"/>
                  </a:lnTo>
                  <a:lnTo>
                    <a:pt x="31589" y="309310"/>
                  </a:lnTo>
                  <a:lnTo>
                    <a:pt x="51841" y="313436"/>
                  </a:lnTo>
                  <a:lnTo>
                    <a:pt x="926858" y="313436"/>
                  </a:lnTo>
                  <a:lnTo>
                    <a:pt x="947178" y="309310"/>
                  </a:lnTo>
                  <a:lnTo>
                    <a:pt x="963810" y="298075"/>
                  </a:lnTo>
                  <a:lnTo>
                    <a:pt x="975045" y="281439"/>
                  </a:lnTo>
                  <a:lnTo>
                    <a:pt x="979169" y="261112"/>
                  </a:lnTo>
                  <a:lnTo>
                    <a:pt x="979169" y="52324"/>
                  </a:lnTo>
                  <a:lnTo>
                    <a:pt x="975045" y="31996"/>
                  </a:lnTo>
                  <a:lnTo>
                    <a:pt x="963810" y="15360"/>
                  </a:lnTo>
                  <a:lnTo>
                    <a:pt x="947178" y="4125"/>
                  </a:lnTo>
                  <a:lnTo>
                    <a:pt x="926858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81358" y="8589962"/>
              <a:ext cx="979805" cy="313690"/>
            </a:xfrm>
            <a:custGeom>
              <a:avLst/>
              <a:gdLst/>
              <a:ahLst/>
              <a:cxnLst/>
              <a:rect l="l" t="t" r="r" b="b"/>
              <a:pathLst>
                <a:path w="979804" h="313690">
                  <a:moveTo>
                    <a:pt x="43940" y="312159"/>
                  </a:moveTo>
                  <a:lnTo>
                    <a:pt x="47040" y="312953"/>
                  </a:lnTo>
                  <a:lnTo>
                    <a:pt x="52324" y="313435"/>
                  </a:lnTo>
                  <a:lnTo>
                    <a:pt x="927341" y="313435"/>
                  </a:lnTo>
                  <a:lnTo>
                    <a:pt x="932618" y="312953"/>
                  </a:lnTo>
                  <a:lnTo>
                    <a:pt x="52324" y="312953"/>
                  </a:lnTo>
                  <a:lnTo>
                    <a:pt x="43940" y="312159"/>
                  </a:lnTo>
                  <a:close/>
                </a:path>
                <a:path w="979804" h="313690">
                  <a:moveTo>
                    <a:pt x="946596" y="308998"/>
                  </a:moveTo>
                  <a:lnTo>
                    <a:pt x="932611" y="312470"/>
                  </a:lnTo>
                  <a:lnTo>
                    <a:pt x="927341" y="312953"/>
                  </a:lnTo>
                  <a:lnTo>
                    <a:pt x="932618" y="312953"/>
                  </a:lnTo>
                  <a:lnTo>
                    <a:pt x="937895" y="312470"/>
                  </a:lnTo>
                  <a:lnTo>
                    <a:pt x="946596" y="308998"/>
                  </a:lnTo>
                  <a:close/>
                </a:path>
                <a:path w="979804" h="313690">
                  <a:moveTo>
                    <a:pt x="39928" y="311131"/>
                  </a:moveTo>
                  <a:lnTo>
                    <a:pt x="42240" y="311988"/>
                  </a:lnTo>
                  <a:lnTo>
                    <a:pt x="43940" y="312159"/>
                  </a:lnTo>
                  <a:lnTo>
                    <a:pt x="39928" y="311131"/>
                  </a:lnTo>
                  <a:close/>
                </a:path>
                <a:path w="979804" h="313690">
                  <a:moveTo>
                    <a:pt x="27427" y="306496"/>
                  </a:moveTo>
                  <a:lnTo>
                    <a:pt x="30986" y="308840"/>
                  </a:lnTo>
                  <a:lnTo>
                    <a:pt x="39928" y="311131"/>
                  </a:lnTo>
                  <a:lnTo>
                    <a:pt x="27427" y="306496"/>
                  </a:lnTo>
                  <a:close/>
                </a:path>
                <a:path w="979804" h="313690">
                  <a:moveTo>
                    <a:pt x="949648" y="307780"/>
                  </a:moveTo>
                  <a:lnTo>
                    <a:pt x="946596" y="308998"/>
                  </a:lnTo>
                  <a:lnTo>
                    <a:pt x="948506" y="308524"/>
                  </a:lnTo>
                  <a:lnTo>
                    <a:pt x="949648" y="307780"/>
                  </a:lnTo>
                  <a:close/>
                </a:path>
                <a:path w="979804" h="313690">
                  <a:moveTo>
                    <a:pt x="960351" y="300809"/>
                  </a:moveTo>
                  <a:lnTo>
                    <a:pt x="949648" y="307780"/>
                  </a:lnTo>
                  <a:lnTo>
                    <a:pt x="953617" y="306196"/>
                  </a:lnTo>
                  <a:lnTo>
                    <a:pt x="960351" y="300809"/>
                  </a:lnTo>
                  <a:close/>
                </a:path>
                <a:path w="979804" h="313690">
                  <a:moveTo>
                    <a:pt x="26357" y="305791"/>
                  </a:moveTo>
                  <a:lnTo>
                    <a:pt x="27052" y="306357"/>
                  </a:lnTo>
                  <a:lnTo>
                    <a:pt x="27427" y="306496"/>
                  </a:lnTo>
                  <a:lnTo>
                    <a:pt x="26357" y="305791"/>
                  </a:lnTo>
                  <a:close/>
                </a:path>
                <a:path w="979804" h="313690">
                  <a:moveTo>
                    <a:pt x="5135" y="282243"/>
                  </a:moveTo>
                  <a:lnTo>
                    <a:pt x="7060" y="287121"/>
                  </a:lnTo>
                  <a:lnTo>
                    <a:pt x="17364" y="299869"/>
                  </a:lnTo>
                  <a:lnTo>
                    <a:pt x="26357" y="305791"/>
                  </a:lnTo>
                  <a:lnTo>
                    <a:pt x="14168" y="295868"/>
                  </a:lnTo>
                  <a:lnTo>
                    <a:pt x="5135" y="282243"/>
                  </a:lnTo>
                  <a:close/>
                </a:path>
                <a:path w="979804" h="313690">
                  <a:moveTo>
                    <a:pt x="962739" y="298899"/>
                  </a:moveTo>
                  <a:lnTo>
                    <a:pt x="960351" y="300809"/>
                  </a:lnTo>
                  <a:lnTo>
                    <a:pt x="962129" y="299651"/>
                  </a:lnTo>
                  <a:lnTo>
                    <a:pt x="962739" y="298899"/>
                  </a:lnTo>
                  <a:close/>
                </a:path>
                <a:path w="979804" h="313690">
                  <a:moveTo>
                    <a:pt x="971586" y="287988"/>
                  </a:moveTo>
                  <a:lnTo>
                    <a:pt x="962739" y="298899"/>
                  </a:lnTo>
                  <a:lnTo>
                    <a:pt x="966203" y="296129"/>
                  </a:lnTo>
                  <a:lnTo>
                    <a:pt x="971586" y="287988"/>
                  </a:lnTo>
                  <a:close/>
                </a:path>
                <a:path w="979804" h="313690">
                  <a:moveTo>
                    <a:pt x="972597" y="286460"/>
                  </a:moveTo>
                  <a:lnTo>
                    <a:pt x="971586" y="287988"/>
                  </a:lnTo>
                  <a:lnTo>
                    <a:pt x="972395" y="286990"/>
                  </a:lnTo>
                  <a:lnTo>
                    <a:pt x="972597" y="286460"/>
                  </a:lnTo>
                  <a:close/>
                </a:path>
                <a:path w="979804" h="313690">
                  <a:moveTo>
                    <a:pt x="978038" y="272150"/>
                  </a:moveTo>
                  <a:lnTo>
                    <a:pt x="972597" y="286460"/>
                  </a:lnTo>
                  <a:lnTo>
                    <a:pt x="975074" y="282713"/>
                  </a:lnTo>
                  <a:lnTo>
                    <a:pt x="978038" y="272150"/>
                  </a:lnTo>
                  <a:close/>
                </a:path>
                <a:path w="979804" h="313690">
                  <a:moveTo>
                    <a:pt x="4899" y="281646"/>
                  </a:moveTo>
                  <a:lnTo>
                    <a:pt x="5001" y="282041"/>
                  </a:lnTo>
                  <a:lnTo>
                    <a:pt x="5135" y="282243"/>
                  </a:lnTo>
                  <a:lnTo>
                    <a:pt x="4899" y="281646"/>
                  </a:lnTo>
                  <a:close/>
                </a:path>
                <a:path w="979804" h="313690">
                  <a:moveTo>
                    <a:pt x="932611" y="0"/>
                  </a:moveTo>
                  <a:lnTo>
                    <a:pt x="47040" y="0"/>
                  </a:lnTo>
                  <a:lnTo>
                    <a:pt x="41770" y="965"/>
                  </a:lnTo>
                  <a:lnTo>
                    <a:pt x="36969" y="1917"/>
                  </a:lnTo>
                  <a:lnTo>
                    <a:pt x="32169" y="3848"/>
                  </a:lnTo>
                  <a:lnTo>
                    <a:pt x="22682" y="7912"/>
                  </a:lnTo>
                  <a:lnTo>
                    <a:pt x="19175" y="11709"/>
                  </a:lnTo>
                  <a:lnTo>
                    <a:pt x="12001" y="18719"/>
                  </a:lnTo>
                  <a:lnTo>
                    <a:pt x="0" y="52323"/>
                  </a:lnTo>
                  <a:lnTo>
                    <a:pt x="0" y="261111"/>
                  </a:lnTo>
                  <a:lnTo>
                    <a:pt x="965" y="271678"/>
                  </a:lnTo>
                  <a:lnTo>
                    <a:pt x="4899" y="281646"/>
                  </a:lnTo>
                  <a:lnTo>
                    <a:pt x="965" y="266395"/>
                  </a:lnTo>
                  <a:lnTo>
                    <a:pt x="482" y="261111"/>
                  </a:lnTo>
                  <a:lnTo>
                    <a:pt x="482" y="52323"/>
                  </a:lnTo>
                  <a:lnTo>
                    <a:pt x="3240" y="35766"/>
                  </a:lnTo>
                  <a:lnTo>
                    <a:pt x="10648" y="21509"/>
                  </a:lnTo>
                  <a:lnTo>
                    <a:pt x="22096" y="10177"/>
                  </a:lnTo>
                  <a:lnTo>
                    <a:pt x="36969" y="2400"/>
                  </a:lnTo>
                  <a:lnTo>
                    <a:pt x="42240" y="1447"/>
                  </a:lnTo>
                  <a:lnTo>
                    <a:pt x="47040" y="482"/>
                  </a:lnTo>
                  <a:lnTo>
                    <a:pt x="935253" y="482"/>
                  </a:lnTo>
                  <a:lnTo>
                    <a:pt x="932611" y="0"/>
                  </a:lnTo>
                  <a:close/>
                </a:path>
                <a:path w="979804" h="313690">
                  <a:moveTo>
                    <a:pt x="978302" y="271209"/>
                  </a:moveTo>
                  <a:lnTo>
                    <a:pt x="978038" y="272150"/>
                  </a:lnTo>
                  <a:lnTo>
                    <a:pt x="978217" y="271678"/>
                  </a:lnTo>
                  <a:lnTo>
                    <a:pt x="978302" y="271209"/>
                  </a:lnTo>
                  <a:close/>
                </a:path>
                <a:path w="979804" h="313690">
                  <a:moveTo>
                    <a:pt x="979170" y="49024"/>
                  </a:moveTo>
                  <a:lnTo>
                    <a:pt x="979170" y="266395"/>
                  </a:lnTo>
                  <a:lnTo>
                    <a:pt x="978302" y="271209"/>
                  </a:lnTo>
                  <a:lnTo>
                    <a:pt x="979652" y="266395"/>
                  </a:lnTo>
                  <a:lnTo>
                    <a:pt x="979652" y="52323"/>
                  </a:lnTo>
                  <a:lnTo>
                    <a:pt x="979170" y="49024"/>
                  </a:lnTo>
                  <a:close/>
                </a:path>
                <a:path w="979804" h="313690">
                  <a:moveTo>
                    <a:pt x="978002" y="41041"/>
                  </a:moveTo>
                  <a:lnTo>
                    <a:pt x="979170" y="49024"/>
                  </a:lnTo>
                  <a:lnTo>
                    <a:pt x="979170" y="47040"/>
                  </a:lnTo>
                  <a:lnTo>
                    <a:pt x="978217" y="41757"/>
                  </a:lnTo>
                  <a:lnTo>
                    <a:pt x="978002" y="41041"/>
                  </a:lnTo>
                  <a:close/>
                </a:path>
                <a:path w="979804" h="313690">
                  <a:moveTo>
                    <a:pt x="975384" y="32321"/>
                  </a:moveTo>
                  <a:lnTo>
                    <a:pt x="978002" y="41041"/>
                  </a:lnTo>
                  <a:lnTo>
                    <a:pt x="977237" y="35811"/>
                  </a:lnTo>
                  <a:lnTo>
                    <a:pt x="975384" y="32321"/>
                  </a:lnTo>
                  <a:close/>
                </a:path>
                <a:path w="979804" h="313690">
                  <a:moveTo>
                    <a:pt x="970260" y="22673"/>
                  </a:moveTo>
                  <a:lnTo>
                    <a:pt x="975384" y="32321"/>
                  </a:lnTo>
                  <a:lnTo>
                    <a:pt x="975334" y="32156"/>
                  </a:lnTo>
                  <a:lnTo>
                    <a:pt x="972934" y="27355"/>
                  </a:lnTo>
                  <a:lnTo>
                    <a:pt x="970534" y="23037"/>
                  </a:lnTo>
                  <a:lnTo>
                    <a:pt x="970260" y="22673"/>
                  </a:lnTo>
                  <a:close/>
                </a:path>
                <a:path w="979804" h="313690">
                  <a:moveTo>
                    <a:pt x="968217" y="19955"/>
                  </a:moveTo>
                  <a:lnTo>
                    <a:pt x="970260" y="22673"/>
                  </a:lnTo>
                  <a:lnTo>
                    <a:pt x="969465" y="21177"/>
                  </a:lnTo>
                  <a:lnTo>
                    <a:pt x="968217" y="19955"/>
                  </a:lnTo>
                  <a:close/>
                </a:path>
                <a:path w="979804" h="313690">
                  <a:moveTo>
                    <a:pt x="947002" y="4120"/>
                  </a:moveTo>
                  <a:lnTo>
                    <a:pt x="957548" y="9515"/>
                  </a:lnTo>
                  <a:lnTo>
                    <a:pt x="968217" y="19955"/>
                  </a:lnTo>
                  <a:lnTo>
                    <a:pt x="967651" y="19202"/>
                  </a:lnTo>
                  <a:lnTo>
                    <a:pt x="960767" y="11709"/>
                  </a:lnTo>
                  <a:lnTo>
                    <a:pt x="956703" y="8737"/>
                  </a:lnTo>
                  <a:lnTo>
                    <a:pt x="947496" y="4317"/>
                  </a:lnTo>
                  <a:lnTo>
                    <a:pt x="947002" y="4120"/>
                  </a:lnTo>
                  <a:close/>
                </a:path>
                <a:path w="979804" h="313690">
                  <a:moveTo>
                    <a:pt x="935253" y="482"/>
                  </a:moveTo>
                  <a:lnTo>
                    <a:pt x="932611" y="482"/>
                  </a:lnTo>
                  <a:lnTo>
                    <a:pt x="937895" y="1447"/>
                  </a:lnTo>
                  <a:lnTo>
                    <a:pt x="942695" y="2400"/>
                  </a:lnTo>
                  <a:lnTo>
                    <a:pt x="947002" y="4120"/>
                  </a:lnTo>
                  <a:lnTo>
                    <a:pt x="942695" y="1917"/>
                  </a:lnTo>
                  <a:lnTo>
                    <a:pt x="937895" y="965"/>
                  </a:lnTo>
                  <a:lnTo>
                    <a:pt x="935253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81841" y="9176994"/>
              <a:ext cx="979169" cy="316230"/>
            </a:xfrm>
            <a:custGeom>
              <a:avLst/>
              <a:gdLst/>
              <a:ahLst/>
              <a:cxnLst/>
              <a:rect l="l" t="t" r="r" b="b"/>
              <a:pathLst>
                <a:path w="979170" h="316229">
                  <a:moveTo>
                    <a:pt x="926376" y="0"/>
                  </a:moveTo>
                  <a:lnTo>
                    <a:pt x="52324" y="0"/>
                  </a:lnTo>
                  <a:lnTo>
                    <a:pt x="31996" y="4132"/>
                  </a:lnTo>
                  <a:lnTo>
                    <a:pt x="15360" y="15419"/>
                  </a:lnTo>
                  <a:lnTo>
                    <a:pt x="4125" y="32195"/>
                  </a:lnTo>
                  <a:lnTo>
                    <a:pt x="0" y="52793"/>
                  </a:lnTo>
                  <a:lnTo>
                    <a:pt x="0" y="263029"/>
                  </a:lnTo>
                  <a:lnTo>
                    <a:pt x="4125" y="283635"/>
                  </a:lnTo>
                  <a:lnTo>
                    <a:pt x="15360" y="300415"/>
                  </a:lnTo>
                  <a:lnTo>
                    <a:pt x="31996" y="311703"/>
                  </a:lnTo>
                  <a:lnTo>
                    <a:pt x="52324" y="315836"/>
                  </a:lnTo>
                  <a:lnTo>
                    <a:pt x="926376" y="315836"/>
                  </a:lnTo>
                  <a:lnTo>
                    <a:pt x="946980" y="311703"/>
                  </a:lnTo>
                  <a:lnTo>
                    <a:pt x="963755" y="300415"/>
                  </a:lnTo>
                  <a:lnTo>
                    <a:pt x="975039" y="283635"/>
                  </a:lnTo>
                  <a:lnTo>
                    <a:pt x="979170" y="263029"/>
                  </a:lnTo>
                  <a:lnTo>
                    <a:pt x="979170" y="52793"/>
                  </a:lnTo>
                  <a:lnTo>
                    <a:pt x="975039" y="32195"/>
                  </a:lnTo>
                  <a:lnTo>
                    <a:pt x="963755" y="15419"/>
                  </a:lnTo>
                  <a:lnTo>
                    <a:pt x="946980" y="4132"/>
                  </a:lnTo>
                  <a:lnTo>
                    <a:pt x="926376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81371" y="9176994"/>
              <a:ext cx="979805" cy="316230"/>
            </a:xfrm>
            <a:custGeom>
              <a:avLst/>
              <a:gdLst/>
              <a:ahLst/>
              <a:cxnLst/>
              <a:rect l="l" t="t" r="r" b="b"/>
              <a:pathLst>
                <a:path w="979804" h="316229">
                  <a:moveTo>
                    <a:pt x="42452" y="314427"/>
                  </a:moveTo>
                  <a:lnTo>
                    <a:pt x="47510" y="315836"/>
                  </a:lnTo>
                  <a:lnTo>
                    <a:pt x="932129" y="315836"/>
                  </a:lnTo>
                  <a:lnTo>
                    <a:pt x="934770" y="315353"/>
                  </a:lnTo>
                  <a:lnTo>
                    <a:pt x="47510" y="315353"/>
                  </a:lnTo>
                  <a:lnTo>
                    <a:pt x="42452" y="314427"/>
                  </a:lnTo>
                  <a:close/>
                </a:path>
                <a:path w="979804" h="316229">
                  <a:moveTo>
                    <a:pt x="947845" y="311055"/>
                  </a:moveTo>
                  <a:lnTo>
                    <a:pt x="932129" y="315353"/>
                  </a:lnTo>
                  <a:lnTo>
                    <a:pt x="934770" y="315353"/>
                  </a:lnTo>
                  <a:lnTo>
                    <a:pt x="937412" y="314871"/>
                  </a:lnTo>
                  <a:lnTo>
                    <a:pt x="947845" y="311055"/>
                  </a:lnTo>
                  <a:close/>
                </a:path>
                <a:path w="979804" h="316229">
                  <a:moveTo>
                    <a:pt x="42034" y="314311"/>
                  </a:moveTo>
                  <a:lnTo>
                    <a:pt x="42240" y="314388"/>
                  </a:lnTo>
                  <a:lnTo>
                    <a:pt x="42452" y="314427"/>
                  </a:lnTo>
                  <a:lnTo>
                    <a:pt x="42034" y="314311"/>
                  </a:lnTo>
                  <a:close/>
                </a:path>
                <a:path w="979804" h="316229">
                  <a:moveTo>
                    <a:pt x="27020" y="308648"/>
                  </a:moveTo>
                  <a:lnTo>
                    <a:pt x="30945" y="311222"/>
                  </a:lnTo>
                  <a:lnTo>
                    <a:pt x="42034" y="314311"/>
                  </a:lnTo>
                  <a:lnTo>
                    <a:pt x="27020" y="308648"/>
                  </a:lnTo>
                  <a:close/>
                </a:path>
                <a:path w="979804" h="316229">
                  <a:moveTo>
                    <a:pt x="948656" y="310759"/>
                  </a:moveTo>
                  <a:lnTo>
                    <a:pt x="947845" y="311055"/>
                  </a:lnTo>
                  <a:lnTo>
                    <a:pt x="948458" y="310888"/>
                  </a:lnTo>
                  <a:lnTo>
                    <a:pt x="948656" y="310759"/>
                  </a:lnTo>
                  <a:close/>
                </a:path>
                <a:path w="979804" h="316229">
                  <a:moveTo>
                    <a:pt x="961074" y="302681"/>
                  </a:moveTo>
                  <a:lnTo>
                    <a:pt x="948656" y="310759"/>
                  </a:lnTo>
                  <a:lnTo>
                    <a:pt x="953124" y="309125"/>
                  </a:lnTo>
                  <a:lnTo>
                    <a:pt x="961074" y="302681"/>
                  </a:lnTo>
                  <a:close/>
                </a:path>
                <a:path w="979804" h="316229">
                  <a:moveTo>
                    <a:pt x="26006" y="307984"/>
                  </a:moveTo>
                  <a:lnTo>
                    <a:pt x="26650" y="308508"/>
                  </a:lnTo>
                  <a:lnTo>
                    <a:pt x="27020" y="308648"/>
                  </a:lnTo>
                  <a:lnTo>
                    <a:pt x="26006" y="307984"/>
                  </a:lnTo>
                  <a:close/>
                </a:path>
                <a:path w="979804" h="316229">
                  <a:moveTo>
                    <a:pt x="14191" y="298345"/>
                  </a:moveTo>
                  <a:lnTo>
                    <a:pt x="17364" y="302317"/>
                  </a:lnTo>
                  <a:lnTo>
                    <a:pt x="26006" y="307984"/>
                  </a:lnTo>
                  <a:lnTo>
                    <a:pt x="14191" y="298345"/>
                  </a:lnTo>
                  <a:close/>
                </a:path>
                <a:path w="979804" h="316229">
                  <a:moveTo>
                    <a:pt x="962481" y="301541"/>
                  </a:moveTo>
                  <a:lnTo>
                    <a:pt x="961074" y="302681"/>
                  </a:lnTo>
                  <a:lnTo>
                    <a:pt x="962101" y="302013"/>
                  </a:lnTo>
                  <a:lnTo>
                    <a:pt x="962481" y="301541"/>
                  </a:lnTo>
                  <a:close/>
                </a:path>
                <a:path w="979804" h="316229">
                  <a:moveTo>
                    <a:pt x="971373" y="290492"/>
                  </a:moveTo>
                  <a:lnTo>
                    <a:pt x="962481" y="301541"/>
                  </a:lnTo>
                  <a:lnTo>
                    <a:pt x="965950" y="298729"/>
                  </a:lnTo>
                  <a:lnTo>
                    <a:pt x="971373" y="290492"/>
                  </a:lnTo>
                  <a:close/>
                </a:path>
                <a:path w="979804" h="316229">
                  <a:moveTo>
                    <a:pt x="13385" y="297335"/>
                  </a:moveTo>
                  <a:lnTo>
                    <a:pt x="13866" y="298080"/>
                  </a:lnTo>
                  <a:lnTo>
                    <a:pt x="14191" y="298345"/>
                  </a:lnTo>
                  <a:lnTo>
                    <a:pt x="13385" y="297335"/>
                  </a:lnTo>
                  <a:close/>
                </a:path>
                <a:path w="979804" h="316229">
                  <a:moveTo>
                    <a:pt x="5417" y="285013"/>
                  </a:moveTo>
                  <a:lnTo>
                    <a:pt x="7216" y="289611"/>
                  </a:lnTo>
                  <a:lnTo>
                    <a:pt x="13385" y="297335"/>
                  </a:lnTo>
                  <a:lnTo>
                    <a:pt x="5417" y="285013"/>
                  </a:lnTo>
                  <a:close/>
                </a:path>
                <a:path w="979804" h="316229">
                  <a:moveTo>
                    <a:pt x="972495" y="288788"/>
                  </a:moveTo>
                  <a:lnTo>
                    <a:pt x="971373" y="290492"/>
                  </a:lnTo>
                  <a:lnTo>
                    <a:pt x="972277" y="289370"/>
                  </a:lnTo>
                  <a:lnTo>
                    <a:pt x="972495" y="288788"/>
                  </a:lnTo>
                  <a:close/>
                </a:path>
                <a:path w="979804" h="316229">
                  <a:moveTo>
                    <a:pt x="979169" y="49582"/>
                  </a:moveTo>
                  <a:lnTo>
                    <a:pt x="979081" y="268795"/>
                  </a:lnTo>
                  <a:lnTo>
                    <a:pt x="978204" y="273596"/>
                  </a:lnTo>
                  <a:lnTo>
                    <a:pt x="972495" y="288788"/>
                  </a:lnTo>
                  <a:lnTo>
                    <a:pt x="975065" y="284885"/>
                  </a:lnTo>
                  <a:lnTo>
                    <a:pt x="979639" y="268795"/>
                  </a:lnTo>
                  <a:lnTo>
                    <a:pt x="979639" y="52806"/>
                  </a:lnTo>
                  <a:lnTo>
                    <a:pt x="979169" y="49582"/>
                  </a:lnTo>
                  <a:close/>
                </a:path>
                <a:path w="979804" h="316229">
                  <a:moveTo>
                    <a:pt x="4618" y="282969"/>
                  </a:moveTo>
                  <a:lnTo>
                    <a:pt x="4948" y="284286"/>
                  </a:lnTo>
                  <a:lnTo>
                    <a:pt x="5417" y="285013"/>
                  </a:lnTo>
                  <a:lnTo>
                    <a:pt x="4618" y="282969"/>
                  </a:lnTo>
                  <a:close/>
                </a:path>
                <a:path w="979804" h="316229">
                  <a:moveTo>
                    <a:pt x="932129" y="0"/>
                  </a:moveTo>
                  <a:lnTo>
                    <a:pt x="47510" y="0"/>
                  </a:lnTo>
                  <a:lnTo>
                    <a:pt x="42240" y="965"/>
                  </a:lnTo>
                  <a:lnTo>
                    <a:pt x="37439" y="2400"/>
                  </a:lnTo>
                  <a:lnTo>
                    <a:pt x="32156" y="3848"/>
                  </a:lnTo>
                  <a:lnTo>
                    <a:pt x="3434" y="34129"/>
                  </a:lnTo>
                  <a:lnTo>
                    <a:pt x="0" y="52806"/>
                  </a:lnTo>
                  <a:lnTo>
                    <a:pt x="0" y="263029"/>
                  </a:lnTo>
                  <a:lnTo>
                    <a:pt x="952" y="273596"/>
                  </a:lnTo>
                  <a:lnTo>
                    <a:pt x="4618" y="282969"/>
                  </a:lnTo>
                  <a:lnTo>
                    <a:pt x="952" y="268312"/>
                  </a:lnTo>
                  <a:lnTo>
                    <a:pt x="469" y="263029"/>
                  </a:lnTo>
                  <a:lnTo>
                    <a:pt x="469" y="52806"/>
                  </a:lnTo>
                  <a:lnTo>
                    <a:pt x="3019" y="36957"/>
                  </a:lnTo>
                  <a:lnTo>
                    <a:pt x="37439" y="2882"/>
                  </a:lnTo>
                  <a:lnTo>
                    <a:pt x="47510" y="482"/>
                  </a:lnTo>
                  <a:lnTo>
                    <a:pt x="934770" y="482"/>
                  </a:lnTo>
                  <a:lnTo>
                    <a:pt x="932129" y="0"/>
                  </a:lnTo>
                  <a:close/>
                </a:path>
                <a:path w="979804" h="316229">
                  <a:moveTo>
                    <a:pt x="977978" y="41406"/>
                  </a:moveTo>
                  <a:lnTo>
                    <a:pt x="979169" y="49582"/>
                  </a:lnTo>
                  <a:lnTo>
                    <a:pt x="979169" y="47523"/>
                  </a:lnTo>
                  <a:lnTo>
                    <a:pt x="978204" y="42240"/>
                  </a:lnTo>
                  <a:lnTo>
                    <a:pt x="977978" y="41406"/>
                  </a:lnTo>
                  <a:close/>
                </a:path>
                <a:path w="979804" h="316229">
                  <a:moveTo>
                    <a:pt x="975714" y="33458"/>
                  </a:moveTo>
                  <a:lnTo>
                    <a:pt x="976769" y="36957"/>
                  </a:lnTo>
                  <a:lnTo>
                    <a:pt x="977978" y="41406"/>
                  </a:lnTo>
                  <a:lnTo>
                    <a:pt x="977247" y="36395"/>
                  </a:lnTo>
                  <a:lnTo>
                    <a:pt x="975714" y="33458"/>
                  </a:lnTo>
                  <a:close/>
                </a:path>
                <a:path w="979804" h="316229">
                  <a:moveTo>
                    <a:pt x="970598" y="23659"/>
                  </a:moveTo>
                  <a:lnTo>
                    <a:pt x="975714" y="33458"/>
                  </a:lnTo>
                  <a:lnTo>
                    <a:pt x="975321" y="32156"/>
                  </a:lnTo>
                  <a:lnTo>
                    <a:pt x="970598" y="23659"/>
                  </a:lnTo>
                  <a:close/>
                </a:path>
                <a:path w="979804" h="316229">
                  <a:moveTo>
                    <a:pt x="967129" y="19161"/>
                  </a:moveTo>
                  <a:lnTo>
                    <a:pt x="970521" y="23520"/>
                  </a:lnTo>
                  <a:lnTo>
                    <a:pt x="970598" y="23659"/>
                  </a:lnTo>
                  <a:lnTo>
                    <a:pt x="969457" y="21474"/>
                  </a:lnTo>
                  <a:lnTo>
                    <a:pt x="967129" y="19161"/>
                  </a:lnTo>
                  <a:close/>
                </a:path>
                <a:path w="979804" h="316229">
                  <a:moveTo>
                    <a:pt x="945256" y="3652"/>
                  </a:moveTo>
                  <a:lnTo>
                    <a:pt x="957519" y="9617"/>
                  </a:lnTo>
                  <a:lnTo>
                    <a:pt x="967129" y="19161"/>
                  </a:lnTo>
                  <a:lnTo>
                    <a:pt x="959167" y="10883"/>
                  </a:lnTo>
                  <a:lnTo>
                    <a:pt x="957783" y="9690"/>
                  </a:lnTo>
                  <a:lnTo>
                    <a:pt x="947483" y="4318"/>
                  </a:lnTo>
                  <a:lnTo>
                    <a:pt x="945256" y="3652"/>
                  </a:lnTo>
                  <a:close/>
                </a:path>
                <a:path w="979804" h="316229">
                  <a:moveTo>
                    <a:pt x="934770" y="482"/>
                  </a:moveTo>
                  <a:lnTo>
                    <a:pt x="932129" y="482"/>
                  </a:lnTo>
                  <a:lnTo>
                    <a:pt x="937412" y="1447"/>
                  </a:lnTo>
                  <a:lnTo>
                    <a:pt x="942682" y="2882"/>
                  </a:lnTo>
                  <a:lnTo>
                    <a:pt x="945256" y="3652"/>
                  </a:lnTo>
                  <a:lnTo>
                    <a:pt x="942682" y="2400"/>
                  </a:lnTo>
                  <a:lnTo>
                    <a:pt x="937412" y="965"/>
                  </a:lnTo>
                  <a:lnTo>
                    <a:pt x="934770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67546" y="8919019"/>
            <a:ext cx="294005" cy="2260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80"/>
              </a:lnSpc>
            </a:pPr>
            <a:r>
              <a:rPr sz="1850" dirty="0">
                <a:latin typeface="Arial"/>
                <a:cs typeface="Arial"/>
              </a:rPr>
              <a:t>...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870735" y="8230463"/>
            <a:ext cx="864869" cy="298450"/>
            <a:chOff x="1870735" y="8230463"/>
            <a:chExt cx="864869" cy="298450"/>
          </a:xfrm>
        </p:grpSpPr>
        <p:sp>
          <p:nvSpPr>
            <p:cNvPr id="47" name="object 47"/>
            <p:cNvSpPr/>
            <p:nvPr/>
          </p:nvSpPr>
          <p:spPr>
            <a:xfrm>
              <a:off x="1870735" y="8230463"/>
              <a:ext cx="864235" cy="298450"/>
            </a:xfrm>
            <a:custGeom>
              <a:avLst/>
              <a:gdLst/>
              <a:ahLst/>
              <a:cxnLst/>
              <a:rect l="l" t="t" r="r" b="b"/>
              <a:pathLst>
                <a:path w="864235" h="298450">
                  <a:moveTo>
                    <a:pt x="863968" y="0"/>
                  </a:moveTo>
                  <a:lnTo>
                    <a:pt x="0" y="0"/>
                  </a:lnTo>
                  <a:lnTo>
                    <a:pt x="0" y="298069"/>
                  </a:lnTo>
                  <a:lnTo>
                    <a:pt x="863968" y="298069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70722" y="8230463"/>
              <a:ext cx="864869" cy="299085"/>
            </a:xfrm>
            <a:custGeom>
              <a:avLst/>
              <a:gdLst/>
              <a:ahLst/>
              <a:cxnLst/>
              <a:rect l="l" t="t" r="r" b="b"/>
              <a:pathLst>
                <a:path w="864869" h="299084">
                  <a:moveTo>
                    <a:pt x="482" y="12"/>
                  </a:moveTo>
                  <a:lnTo>
                    <a:pt x="0" y="12"/>
                  </a:lnTo>
                  <a:lnTo>
                    <a:pt x="0" y="298462"/>
                  </a:lnTo>
                  <a:lnTo>
                    <a:pt x="482" y="298462"/>
                  </a:lnTo>
                  <a:lnTo>
                    <a:pt x="482" y="12"/>
                  </a:lnTo>
                  <a:close/>
                </a:path>
                <a:path w="864869" h="299084">
                  <a:moveTo>
                    <a:pt x="864463" y="0"/>
                  </a:moveTo>
                  <a:lnTo>
                    <a:pt x="863981" y="0"/>
                  </a:lnTo>
                  <a:lnTo>
                    <a:pt x="863981" y="297586"/>
                  </a:lnTo>
                  <a:lnTo>
                    <a:pt x="495" y="297586"/>
                  </a:lnTo>
                  <a:lnTo>
                    <a:pt x="495" y="298069"/>
                  </a:lnTo>
                  <a:lnTo>
                    <a:pt x="863981" y="298069"/>
                  </a:lnTo>
                  <a:lnTo>
                    <a:pt x="864463" y="298069"/>
                  </a:lnTo>
                  <a:lnTo>
                    <a:pt x="86446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871217" y="8274402"/>
            <a:ext cx="8636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870265" y="8577960"/>
            <a:ext cx="864869" cy="314325"/>
            <a:chOff x="1870265" y="8577960"/>
            <a:chExt cx="864869" cy="314325"/>
          </a:xfrm>
        </p:grpSpPr>
        <p:sp>
          <p:nvSpPr>
            <p:cNvPr id="51" name="object 51"/>
            <p:cNvSpPr/>
            <p:nvPr/>
          </p:nvSpPr>
          <p:spPr>
            <a:xfrm>
              <a:off x="1870735" y="8577960"/>
              <a:ext cx="864235" cy="313055"/>
            </a:xfrm>
            <a:custGeom>
              <a:avLst/>
              <a:gdLst/>
              <a:ahLst/>
              <a:cxnLst/>
              <a:rect l="l" t="t" r="r" b="b"/>
              <a:pathLst>
                <a:path w="864235" h="313054">
                  <a:moveTo>
                    <a:pt x="863968" y="0"/>
                  </a:moveTo>
                  <a:lnTo>
                    <a:pt x="0" y="0"/>
                  </a:lnTo>
                  <a:lnTo>
                    <a:pt x="0" y="312953"/>
                  </a:lnTo>
                  <a:lnTo>
                    <a:pt x="863968" y="312953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70265" y="8577973"/>
              <a:ext cx="864869" cy="313690"/>
            </a:xfrm>
            <a:custGeom>
              <a:avLst/>
              <a:gdLst/>
              <a:ahLst/>
              <a:cxnLst/>
              <a:rect l="l" t="t" r="r" b="b"/>
              <a:pathLst>
                <a:path w="864869" h="313690">
                  <a:moveTo>
                    <a:pt x="864450" y="0"/>
                  </a:moveTo>
                  <a:lnTo>
                    <a:pt x="863968" y="0"/>
                  </a:lnTo>
                  <a:lnTo>
                    <a:pt x="863968" y="312420"/>
                  </a:lnTo>
                  <a:lnTo>
                    <a:pt x="482" y="31242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312420"/>
                  </a:lnTo>
                  <a:lnTo>
                    <a:pt x="101" y="313690"/>
                  </a:lnTo>
                  <a:lnTo>
                    <a:pt x="864450" y="313690"/>
                  </a:lnTo>
                  <a:lnTo>
                    <a:pt x="864450" y="312953"/>
                  </a:lnTo>
                  <a:lnTo>
                    <a:pt x="864450" y="312420"/>
                  </a:lnTo>
                  <a:lnTo>
                    <a:pt x="8644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870748" y="8629584"/>
            <a:ext cx="8636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870265" y="9108833"/>
            <a:ext cx="864869" cy="303530"/>
            <a:chOff x="1870265" y="9108833"/>
            <a:chExt cx="864869" cy="303530"/>
          </a:xfrm>
        </p:grpSpPr>
        <p:sp>
          <p:nvSpPr>
            <p:cNvPr id="55" name="object 55"/>
            <p:cNvSpPr/>
            <p:nvPr/>
          </p:nvSpPr>
          <p:spPr>
            <a:xfrm>
              <a:off x="1870265" y="9109316"/>
              <a:ext cx="864235" cy="302895"/>
            </a:xfrm>
            <a:custGeom>
              <a:avLst/>
              <a:gdLst/>
              <a:ahLst/>
              <a:cxnLst/>
              <a:rect l="l" t="t" r="r" b="b"/>
              <a:pathLst>
                <a:path w="864235" h="302895">
                  <a:moveTo>
                    <a:pt x="863968" y="0"/>
                  </a:moveTo>
                  <a:lnTo>
                    <a:pt x="0" y="0"/>
                  </a:lnTo>
                  <a:lnTo>
                    <a:pt x="0" y="302869"/>
                  </a:lnTo>
                  <a:lnTo>
                    <a:pt x="863968" y="302869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70265" y="9108833"/>
              <a:ext cx="864869" cy="303530"/>
            </a:xfrm>
            <a:custGeom>
              <a:avLst/>
              <a:gdLst/>
              <a:ahLst/>
              <a:cxnLst/>
              <a:rect l="l" t="t" r="r" b="b"/>
              <a:pathLst>
                <a:path w="864869" h="303529">
                  <a:moveTo>
                    <a:pt x="864450" y="0"/>
                  </a:moveTo>
                  <a:lnTo>
                    <a:pt x="863968" y="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303530"/>
                  </a:lnTo>
                  <a:lnTo>
                    <a:pt x="482" y="303530"/>
                  </a:lnTo>
                  <a:lnTo>
                    <a:pt x="482" y="482"/>
                  </a:lnTo>
                  <a:lnTo>
                    <a:pt x="863968" y="482"/>
                  </a:lnTo>
                  <a:lnTo>
                    <a:pt x="863968" y="303352"/>
                  </a:lnTo>
                  <a:lnTo>
                    <a:pt x="864450" y="303352"/>
                  </a:lnTo>
                  <a:lnTo>
                    <a:pt x="8644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870748" y="9155652"/>
            <a:ext cx="8636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79173" y="8895980"/>
            <a:ext cx="294005" cy="2260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80"/>
              </a:lnSpc>
            </a:pPr>
            <a:r>
              <a:rPr sz="1850" dirty="0">
                <a:latin typeface="Arial"/>
                <a:cs typeface="Arial"/>
              </a:rPr>
              <a:t>...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734716" y="8261172"/>
            <a:ext cx="2348230" cy="1052195"/>
            <a:chOff x="2734716" y="8261172"/>
            <a:chExt cx="2348230" cy="1052195"/>
          </a:xfrm>
        </p:grpSpPr>
        <p:sp>
          <p:nvSpPr>
            <p:cNvPr id="60" name="object 60"/>
            <p:cNvSpPr/>
            <p:nvPr/>
          </p:nvSpPr>
          <p:spPr>
            <a:xfrm>
              <a:off x="4237545" y="8261172"/>
              <a:ext cx="845185" cy="243840"/>
            </a:xfrm>
            <a:custGeom>
              <a:avLst/>
              <a:gdLst/>
              <a:ahLst/>
              <a:cxnLst/>
              <a:rect l="l" t="t" r="r" b="b"/>
              <a:pathLst>
                <a:path w="845185" h="243840">
                  <a:moveTo>
                    <a:pt x="841788" y="14950"/>
                  </a:moveTo>
                  <a:lnTo>
                    <a:pt x="0" y="242874"/>
                  </a:lnTo>
                  <a:lnTo>
                    <a:pt x="482" y="243357"/>
                  </a:lnTo>
                  <a:lnTo>
                    <a:pt x="841878" y="15890"/>
                  </a:lnTo>
                  <a:lnTo>
                    <a:pt x="842585" y="15165"/>
                  </a:lnTo>
                  <a:lnTo>
                    <a:pt x="841788" y="14950"/>
                  </a:lnTo>
                  <a:close/>
                </a:path>
                <a:path w="845185" h="243840">
                  <a:moveTo>
                    <a:pt x="844778" y="14401"/>
                  </a:moveTo>
                  <a:lnTo>
                    <a:pt x="843813" y="14401"/>
                  </a:lnTo>
                  <a:lnTo>
                    <a:pt x="843813" y="15367"/>
                  </a:lnTo>
                  <a:lnTo>
                    <a:pt x="841878" y="15890"/>
                  </a:lnTo>
                  <a:lnTo>
                    <a:pt x="804456" y="54241"/>
                  </a:lnTo>
                  <a:lnTo>
                    <a:pt x="803973" y="54241"/>
                  </a:lnTo>
                  <a:lnTo>
                    <a:pt x="803973" y="54724"/>
                  </a:lnTo>
                  <a:lnTo>
                    <a:pt x="804938" y="54724"/>
                  </a:lnTo>
                  <a:lnTo>
                    <a:pt x="844778" y="14401"/>
                  </a:lnTo>
                  <a:close/>
                </a:path>
                <a:path w="845185" h="243840">
                  <a:moveTo>
                    <a:pt x="842585" y="15165"/>
                  </a:moveTo>
                  <a:lnTo>
                    <a:pt x="841878" y="15890"/>
                  </a:lnTo>
                  <a:lnTo>
                    <a:pt x="843813" y="15367"/>
                  </a:lnTo>
                  <a:lnTo>
                    <a:pt x="843330" y="15367"/>
                  </a:lnTo>
                  <a:lnTo>
                    <a:pt x="842585" y="15165"/>
                  </a:lnTo>
                  <a:close/>
                </a:path>
                <a:path w="845185" h="243840">
                  <a:moveTo>
                    <a:pt x="843330" y="14532"/>
                  </a:moveTo>
                  <a:lnTo>
                    <a:pt x="843157" y="14579"/>
                  </a:lnTo>
                  <a:lnTo>
                    <a:pt x="842585" y="15165"/>
                  </a:lnTo>
                  <a:lnTo>
                    <a:pt x="843330" y="15367"/>
                  </a:lnTo>
                  <a:lnTo>
                    <a:pt x="843330" y="14532"/>
                  </a:lnTo>
                  <a:close/>
                </a:path>
                <a:path w="845185" h="243840">
                  <a:moveTo>
                    <a:pt x="843813" y="14401"/>
                  </a:moveTo>
                  <a:lnTo>
                    <a:pt x="843330" y="14532"/>
                  </a:lnTo>
                  <a:lnTo>
                    <a:pt x="843330" y="15367"/>
                  </a:lnTo>
                  <a:lnTo>
                    <a:pt x="843813" y="15367"/>
                  </a:lnTo>
                  <a:lnTo>
                    <a:pt x="843813" y="14401"/>
                  </a:lnTo>
                  <a:close/>
                </a:path>
                <a:path w="845185" h="243840">
                  <a:moveTo>
                    <a:pt x="843157" y="14579"/>
                  </a:moveTo>
                  <a:lnTo>
                    <a:pt x="841788" y="14950"/>
                  </a:lnTo>
                  <a:lnTo>
                    <a:pt x="842585" y="15165"/>
                  </a:lnTo>
                  <a:lnTo>
                    <a:pt x="843157" y="14579"/>
                  </a:lnTo>
                  <a:close/>
                </a:path>
                <a:path w="845185" h="243840">
                  <a:moveTo>
                    <a:pt x="790054" y="0"/>
                  </a:moveTo>
                  <a:lnTo>
                    <a:pt x="789571" y="0"/>
                  </a:lnTo>
                  <a:lnTo>
                    <a:pt x="789571" y="482"/>
                  </a:lnTo>
                  <a:lnTo>
                    <a:pt x="790054" y="965"/>
                  </a:lnTo>
                  <a:lnTo>
                    <a:pt x="841788" y="14950"/>
                  </a:lnTo>
                  <a:lnTo>
                    <a:pt x="843157" y="14579"/>
                  </a:lnTo>
                  <a:lnTo>
                    <a:pt x="843330" y="14401"/>
                  </a:lnTo>
                  <a:lnTo>
                    <a:pt x="844778" y="14401"/>
                  </a:lnTo>
                  <a:lnTo>
                    <a:pt x="790054" y="0"/>
                  </a:lnTo>
                  <a:close/>
                </a:path>
                <a:path w="845185" h="243840">
                  <a:moveTo>
                    <a:pt x="843330" y="14401"/>
                  </a:moveTo>
                  <a:lnTo>
                    <a:pt x="843157" y="14579"/>
                  </a:lnTo>
                  <a:lnTo>
                    <a:pt x="843330" y="14532"/>
                  </a:lnTo>
                  <a:lnTo>
                    <a:pt x="843330" y="14401"/>
                  </a:lnTo>
                  <a:close/>
                </a:path>
                <a:path w="845185" h="243840">
                  <a:moveTo>
                    <a:pt x="843813" y="14401"/>
                  </a:moveTo>
                  <a:lnTo>
                    <a:pt x="843330" y="14401"/>
                  </a:lnTo>
                  <a:lnTo>
                    <a:pt x="843330" y="14532"/>
                  </a:lnTo>
                  <a:lnTo>
                    <a:pt x="843813" y="14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34716" y="8355254"/>
              <a:ext cx="697230" cy="957580"/>
            </a:xfrm>
            <a:custGeom>
              <a:avLst/>
              <a:gdLst/>
              <a:ahLst/>
              <a:cxnLst/>
              <a:rect l="l" t="t" r="r" b="b"/>
              <a:pathLst>
                <a:path w="697229" h="957579">
                  <a:moveTo>
                    <a:pt x="696937" y="726694"/>
                  </a:moveTo>
                  <a:lnTo>
                    <a:pt x="641743" y="715175"/>
                  </a:lnTo>
                  <a:lnTo>
                    <a:pt x="641261" y="715175"/>
                  </a:lnTo>
                  <a:lnTo>
                    <a:pt x="641261" y="716140"/>
                  </a:lnTo>
                  <a:lnTo>
                    <a:pt x="694182" y="727290"/>
                  </a:lnTo>
                  <a:lnTo>
                    <a:pt x="0" y="956602"/>
                  </a:lnTo>
                  <a:lnTo>
                    <a:pt x="0" y="957567"/>
                  </a:lnTo>
                  <a:lnTo>
                    <a:pt x="694093" y="728281"/>
                  </a:lnTo>
                  <a:lnTo>
                    <a:pt x="658545" y="768451"/>
                  </a:lnTo>
                  <a:lnTo>
                    <a:pt x="658545" y="768934"/>
                  </a:lnTo>
                  <a:lnTo>
                    <a:pt x="659015" y="768934"/>
                  </a:lnTo>
                  <a:lnTo>
                    <a:pt x="659015" y="769416"/>
                  </a:lnTo>
                  <a:lnTo>
                    <a:pt x="659498" y="769416"/>
                  </a:lnTo>
                  <a:lnTo>
                    <a:pt x="659498" y="768934"/>
                  </a:lnTo>
                  <a:lnTo>
                    <a:pt x="696937" y="726694"/>
                  </a:lnTo>
                  <a:close/>
                </a:path>
                <a:path w="697229" h="957579">
                  <a:moveTo>
                    <a:pt x="696937" y="208305"/>
                  </a:moveTo>
                  <a:lnTo>
                    <a:pt x="642696" y="192468"/>
                  </a:lnTo>
                  <a:lnTo>
                    <a:pt x="642226" y="192468"/>
                  </a:lnTo>
                  <a:lnTo>
                    <a:pt x="642226" y="193433"/>
                  </a:lnTo>
                  <a:lnTo>
                    <a:pt x="642696" y="193433"/>
                  </a:lnTo>
                  <a:lnTo>
                    <a:pt x="694182" y="208749"/>
                  </a:lnTo>
                  <a:lnTo>
                    <a:pt x="0" y="379183"/>
                  </a:lnTo>
                  <a:lnTo>
                    <a:pt x="0" y="379666"/>
                  </a:lnTo>
                  <a:lnTo>
                    <a:pt x="694016" y="209753"/>
                  </a:lnTo>
                  <a:lnTo>
                    <a:pt x="655662" y="247192"/>
                  </a:lnTo>
                  <a:lnTo>
                    <a:pt x="655662" y="247675"/>
                  </a:lnTo>
                  <a:lnTo>
                    <a:pt x="656145" y="247675"/>
                  </a:lnTo>
                  <a:lnTo>
                    <a:pt x="695921" y="209283"/>
                  </a:lnTo>
                  <a:lnTo>
                    <a:pt x="695972" y="208305"/>
                  </a:lnTo>
                  <a:lnTo>
                    <a:pt x="695972" y="209245"/>
                  </a:lnTo>
                  <a:lnTo>
                    <a:pt x="696937" y="208305"/>
                  </a:lnTo>
                  <a:close/>
                </a:path>
                <a:path w="697229" h="957579">
                  <a:moveTo>
                    <a:pt x="696937" y="150710"/>
                  </a:moveTo>
                  <a:lnTo>
                    <a:pt x="655180" y="112801"/>
                  </a:lnTo>
                  <a:lnTo>
                    <a:pt x="654227" y="112801"/>
                  </a:lnTo>
                  <a:lnTo>
                    <a:pt x="654227" y="113271"/>
                  </a:lnTo>
                  <a:lnTo>
                    <a:pt x="654697" y="113271"/>
                  </a:lnTo>
                  <a:lnTo>
                    <a:pt x="694016" y="149821"/>
                  </a:lnTo>
                  <a:lnTo>
                    <a:pt x="482" y="0"/>
                  </a:lnTo>
                  <a:lnTo>
                    <a:pt x="0" y="965"/>
                  </a:lnTo>
                  <a:lnTo>
                    <a:pt x="694220" y="150825"/>
                  </a:lnTo>
                  <a:lnTo>
                    <a:pt x="642708" y="167513"/>
                  </a:lnTo>
                  <a:lnTo>
                    <a:pt x="642708" y="168478"/>
                  </a:lnTo>
                  <a:lnTo>
                    <a:pt x="643178" y="168478"/>
                  </a:lnTo>
                  <a:lnTo>
                    <a:pt x="695477" y="151193"/>
                  </a:lnTo>
                  <a:lnTo>
                    <a:pt x="695667" y="151130"/>
                  </a:lnTo>
                  <a:lnTo>
                    <a:pt x="695985" y="151193"/>
                  </a:lnTo>
                  <a:lnTo>
                    <a:pt x="695985" y="151028"/>
                  </a:lnTo>
                  <a:lnTo>
                    <a:pt x="695985" y="150241"/>
                  </a:lnTo>
                  <a:lnTo>
                    <a:pt x="695985" y="151028"/>
                  </a:lnTo>
                  <a:lnTo>
                    <a:pt x="696937" y="15071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31654" y="8331733"/>
              <a:ext cx="806450" cy="346075"/>
            </a:xfrm>
            <a:custGeom>
              <a:avLst/>
              <a:gdLst/>
              <a:ahLst/>
              <a:cxnLst/>
              <a:rect l="l" t="t" r="r" b="b"/>
              <a:pathLst>
                <a:path w="806450" h="346075">
                  <a:moveTo>
                    <a:pt x="806373" y="0"/>
                  </a:moveTo>
                  <a:lnTo>
                    <a:pt x="0" y="0"/>
                  </a:lnTo>
                  <a:lnTo>
                    <a:pt x="0" y="345592"/>
                  </a:lnTo>
                  <a:lnTo>
                    <a:pt x="806373" y="345592"/>
                  </a:lnTo>
                  <a:lnTo>
                    <a:pt x="8063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31171" y="8331251"/>
              <a:ext cx="807085" cy="347345"/>
            </a:xfrm>
            <a:custGeom>
              <a:avLst/>
              <a:gdLst/>
              <a:ahLst/>
              <a:cxnLst/>
              <a:rect l="l" t="t" r="r" b="b"/>
              <a:pathLst>
                <a:path w="807085" h="347345">
                  <a:moveTo>
                    <a:pt x="806856" y="12"/>
                  </a:moveTo>
                  <a:lnTo>
                    <a:pt x="806373" y="12"/>
                  </a:lnTo>
                  <a:lnTo>
                    <a:pt x="806373" y="495"/>
                  </a:lnTo>
                  <a:lnTo>
                    <a:pt x="806373" y="345452"/>
                  </a:lnTo>
                  <a:lnTo>
                    <a:pt x="712292" y="345452"/>
                  </a:lnTo>
                  <a:lnTo>
                    <a:pt x="712292" y="495"/>
                  </a:lnTo>
                  <a:lnTo>
                    <a:pt x="806373" y="495"/>
                  </a:lnTo>
                  <a:lnTo>
                    <a:pt x="806373" y="12"/>
                  </a:lnTo>
                  <a:lnTo>
                    <a:pt x="712292" y="12"/>
                  </a:lnTo>
                  <a:lnTo>
                    <a:pt x="711822" y="0"/>
                  </a:lnTo>
                  <a:lnTo>
                    <a:pt x="711822" y="495"/>
                  </a:lnTo>
                  <a:lnTo>
                    <a:pt x="711822" y="345452"/>
                  </a:lnTo>
                  <a:lnTo>
                    <a:pt x="95504" y="345452"/>
                  </a:lnTo>
                  <a:lnTo>
                    <a:pt x="95504" y="495"/>
                  </a:lnTo>
                  <a:lnTo>
                    <a:pt x="711822" y="495"/>
                  </a:lnTo>
                  <a:lnTo>
                    <a:pt x="711822" y="12"/>
                  </a:lnTo>
                  <a:lnTo>
                    <a:pt x="95504" y="12"/>
                  </a:lnTo>
                  <a:lnTo>
                    <a:pt x="95034" y="0"/>
                  </a:lnTo>
                  <a:lnTo>
                    <a:pt x="95034" y="495"/>
                  </a:lnTo>
                  <a:lnTo>
                    <a:pt x="95034" y="345452"/>
                  </a:lnTo>
                  <a:lnTo>
                    <a:pt x="482" y="345452"/>
                  </a:lnTo>
                  <a:lnTo>
                    <a:pt x="482" y="495"/>
                  </a:lnTo>
                  <a:lnTo>
                    <a:pt x="95034" y="495"/>
                  </a:lnTo>
                  <a:lnTo>
                    <a:pt x="95034" y="12"/>
                  </a:lnTo>
                  <a:lnTo>
                    <a:pt x="482" y="12"/>
                  </a:lnTo>
                  <a:lnTo>
                    <a:pt x="0" y="12"/>
                  </a:lnTo>
                  <a:lnTo>
                    <a:pt x="0" y="345452"/>
                  </a:lnTo>
                  <a:lnTo>
                    <a:pt x="0" y="346722"/>
                  </a:lnTo>
                  <a:lnTo>
                    <a:pt x="806856" y="346722"/>
                  </a:lnTo>
                  <a:lnTo>
                    <a:pt x="806856" y="345605"/>
                  </a:lnTo>
                  <a:lnTo>
                    <a:pt x="806856" y="345452"/>
                  </a:lnTo>
                  <a:lnTo>
                    <a:pt x="806856" y="1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31654" y="8907716"/>
              <a:ext cx="806450" cy="346075"/>
            </a:xfrm>
            <a:custGeom>
              <a:avLst/>
              <a:gdLst/>
              <a:ahLst/>
              <a:cxnLst/>
              <a:rect l="l" t="t" r="r" b="b"/>
              <a:pathLst>
                <a:path w="806450" h="346075">
                  <a:moveTo>
                    <a:pt x="806373" y="0"/>
                  </a:moveTo>
                  <a:lnTo>
                    <a:pt x="0" y="0"/>
                  </a:lnTo>
                  <a:lnTo>
                    <a:pt x="0" y="345592"/>
                  </a:lnTo>
                  <a:lnTo>
                    <a:pt x="806373" y="345592"/>
                  </a:lnTo>
                  <a:lnTo>
                    <a:pt x="8063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31171" y="8907234"/>
              <a:ext cx="807085" cy="346710"/>
            </a:xfrm>
            <a:custGeom>
              <a:avLst/>
              <a:gdLst/>
              <a:ahLst/>
              <a:cxnLst/>
              <a:rect l="l" t="t" r="r" b="b"/>
              <a:pathLst>
                <a:path w="807085" h="346709">
                  <a:moveTo>
                    <a:pt x="806856" y="0"/>
                  </a:moveTo>
                  <a:lnTo>
                    <a:pt x="806373" y="0"/>
                  </a:lnTo>
                  <a:lnTo>
                    <a:pt x="806373" y="482"/>
                  </a:lnTo>
                  <a:lnTo>
                    <a:pt x="806373" y="345440"/>
                  </a:lnTo>
                  <a:lnTo>
                    <a:pt x="712292" y="345440"/>
                  </a:lnTo>
                  <a:lnTo>
                    <a:pt x="712292" y="482"/>
                  </a:lnTo>
                  <a:lnTo>
                    <a:pt x="806373" y="482"/>
                  </a:lnTo>
                  <a:lnTo>
                    <a:pt x="806373" y="0"/>
                  </a:lnTo>
                  <a:lnTo>
                    <a:pt x="712292" y="0"/>
                  </a:lnTo>
                  <a:lnTo>
                    <a:pt x="711822" y="0"/>
                  </a:lnTo>
                  <a:lnTo>
                    <a:pt x="711822" y="482"/>
                  </a:lnTo>
                  <a:lnTo>
                    <a:pt x="711822" y="345440"/>
                  </a:lnTo>
                  <a:lnTo>
                    <a:pt x="95504" y="345440"/>
                  </a:lnTo>
                  <a:lnTo>
                    <a:pt x="95504" y="482"/>
                  </a:lnTo>
                  <a:lnTo>
                    <a:pt x="711822" y="482"/>
                  </a:lnTo>
                  <a:lnTo>
                    <a:pt x="711822" y="0"/>
                  </a:lnTo>
                  <a:lnTo>
                    <a:pt x="95504" y="0"/>
                  </a:lnTo>
                  <a:lnTo>
                    <a:pt x="95034" y="0"/>
                  </a:lnTo>
                  <a:lnTo>
                    <a:pt x="95034" y="482"/>
                  </a:lnTo>
                  <a:lnTo>
                    <a:pt x="95034" y="345440"/>
                  </a:lnTo>
                  <a:lnTo>
                    <a:pt x="482" y="345440"/>
                  </a:lnTo>
                  <a:lnTo>
                    <a:pt x="482" y="482"/>
                  </a:lnTo>
                  <a:lnTo>
                    <a:pt x="95034" y="482"/>
                  </a:lnTo>
                  <a:lnTo>
                    <a:pt x="95034" y="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345440"/>
                  </a:lnTo>
                  <a:lnTo>
                    <a:pt x="0" y="346710"/>
                  </a:lnTo>
                  <a:lnTo>
                    <a:pt x="806856" y="346710"/>
                  </a:lnTo>
                  <a:lnTo>
                    <a:pt x="806856" y="345592"/>
                  </a:lnTo>
                  <a:lnTo>
                    <a:pt x="806856" y="345440"/>
                  </a:lnTo>
                  <a:lnTo>
                    <a:pt x="80685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399882" y="5582641"/>
            <a:ext cx="4759325" cy="384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Proxy Based Access</a:t>
            </a:r>
            <a:endParaRPr sz="2650">
              <a:latin typeface="Arial"/>
              <a:cs typeface="Arial"/>
            </a:endParaRPr>
          </a:p>
          <a:p>
            <a:pPr marL="215900" indent="-216535">
              <a:lnSpc>
                <a:spcPct val="100000"/>
              </a:lnSpc>
              <a:spcBef>
                <a:spcPts val="2290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700" b="1" spc="-5" dirty="0">
                <a:latin typeface="Arial"/>
                <a:cs typeface="Arial"/>
              </a:rPr>
              <a:t>Clients communicate through a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proxy</a:t>
            </a:r>
            <a:endParaRPr sz="1700">
              <a:latin typeface="Arial"/>
              <a:cs typeface="Arial"/>
            </a:endParaRPr>
          </a:p>
          <a:p>
            <a:pPr marL="4673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450" spc="-5" dirty="0">
                <a:latin typeface="Times New Roman"/>
                <a:cs typeface="Times New Roman"/>
              </a:rPr>
              <a:t>Strives to be language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independent</a:t>
            </a:r>
            <a:endParaRPr sz="1450">
              <a:latin typeface="Times New Roman"/>
              <a:cs typeface="Times New Roman"/>
            </a:endParaRPr>
          </a:p>
          <a:p>
            <a:pPr marL="215900" marR="323850" indent="-216535">
              <a:lnSpc>
                <a:spcPts val="1839"/>
              </a:lnSpc>
              <a:spcBef>
                <a:spcPts val="335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700" b="1" spc="-5" dirty="0">
                <a:latin typeface="Arial"/>
                <a:cs typeface="Arial"/>
              </a:rPr>
              <a:t>Several Proxy Servers are packaged with  </a:t>
            </a:r>
            <a:r>
              <a:rPr sz="1700" b="1" dirty="0">
                <a:latin typeface="Arial"/>
                <a:cs typeface="Arial"/>
              </a:rPr>
              <a:t>Hadoop:</a:t>
            </a:r>
            <a:endParaRPr sz="1700">
              <a:latin typeface="Arial"/>
              <a:cs typeface="Arial"/>
            </a:endParaRPr>
          </a:p>
          <a:p>
            <a:pPr marL="4673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450" spc="-5" dirty="0">
                <a:latin typeface="Times New Roman"/>
                <a:cs typeface="Times New Roman"/>
              </a:rPr>
              <a:t>Thrift – interface definition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language</a:t>
            </a:r>
            <a:endParaRPr sz="1450">
              <a:latin typeface="Times New Roman"/>
              <a:cs typeface="Times New Roman"/>
            </a:endParaRPr>
          </a:p>
          <a:p>
            <a:pPr marL="467359" marR="5080" lvl="1" indent="-180340">
              <a:lnSpc>
                <a:spcPts val="1560"/>
              </a:lnSpc>
              <a:spcBef>
                <a:spcPts val="29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450" spc="-5" dirty="0">
                <a:latin typeface="Times New Roman"/>
                <a:cs typeface="Times New Roman"/>
              </a:rPr>
              <a:t>WebHDFS REST – response formatted in JSON, XML or  Protocol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Buffers</a:t>
            </a:r>
            <a:endParaRPr sz="1450">
              <a:latin typeface="Times New Roman"/>
              <a:cs typeface="Times New Roman"/>
            </a:endParaRPr>
          </a:p>
          <a:p>
            <a:pPr marL="467359" lvl="1" indent="-180340">
              <a:lnSpc>
                <a:spcPct val="100000"/>
              </a:lnSpc>
              <a:spcBef>
                <a:spcPts val="65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450" spc="-5" dirty="0">
                <a:latin typeface="Times New Roman"/>
                <a:cs typeface="Times New Roman"/>
              </a:rPr>
              <a:t>Avro – Data Serialization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mechanism</a:t>
            </a:r>
            <a:endParaRPr sz="1450">
              <a:latin typeface="Times New Roman"/>
              <a:cs typeface="Times New Roman"/>
            </a:endParaRPr>
          </a:p>
          <a:p>
            <a:pPr marL="3582670" algn="ctr">
              <a:lnSpc>
                <a:spcPts val="1120"/>
              </a:lnSpc>
              <a:spcBef>
                <a:spcPts val="295"/>
              </a:spcBef>
            </a:pPr>
            <a:r>
              <a:rPr sz="1100" spc="20" dirty="0">
                <a:latin typeface="Arial"/>
                <a:cs typeface="Arial"/>
              </a:rPr>
              <a:t>Namenode</a:t>
            </a:r>
            <a:endParaRPr sz="1100">
              <a:latin typeface="Arial"/>
              <a:cs typeface="Arial"/>
            </a:endParaRPr>
          </a:p>
          <a:p>
            <a:pPr marL="108585" algn="ctr">
              <a:lnSpc>
                <a:spcPts val="1115"/>
              </a:lnSpc>
            </a:pPr>
            <a:r>
              <a:rPr sz="1100" spc="15" dirty="0">
                <a:latin typeface="Arial"/>
                <a:cs typeface="Arial"/>
              </a:rPr>
              <a:t>Proxy</a:t>
            </a:r>
            <a:endParaRPr sz="1100">
              <a:latin typeface="Arial"/>
              <a:cs typeface="Arial"/>
            </a:endParaRPr>
          </a:p>
          <a:p>
            <a:pPr marL="109220" algn="ctr">
              <a:lnSpc>
                <a:spcPts val="1280"/>
              </a:lnSpc>
            </a:pPr>
            <a:r>
              <a:rPr sz="1100" spc="15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  <a:p>
            <a:pPr marL="3582670" algn="ctr">
              <a:lnSpc>
                <a:spcPts val="1285"/>
              </a:lnSpc>
            </a:pPr>
            <a:r>
              <a:rPr sz="1100" spc="15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  <a:p>
            <a:pPr marL="2221865" marR="2104390" indent="-635" algn="ctr">
              <a:lnSpc>
                <a:spcPts val="1300"/>
              </a:lnSpc>
              <a:spcBef>
                <a:spcPts val="715"/>
              </a:spcBef>
            </a:pPr>
            <a:r>
              <a:rPr sz="1100" spc="15" dirty="0">
                <a:latin typeface="Arial"/>
                <a:cs typeface="Arial"/>
              </a:rPr>
              <a:t>Proxy  Server</a:t>
            </a:r>
            <a:endParaRPr sz="1100">
              <a:latin typeface="Arial"/>
              <a:cs typeface="Arial"/>
            </a:endParaRPr>
          </a:p>
          <a:p>
            <a:pPr marL="3582670" algn="ctr">
              <a:lnSpc>
                <a:spcPts val="1315"/>
              </a:lnSpc>
            </a:pPr>
            <a:r>
              <a:rPr sz="1100" spc="15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237545" y="8390775"/>
            <a:ext cx="845185" cy="937894"/>
            <a:chOff x="4237545" y="8390775"/>
            <a:chExt cx="845185" cy="937894"/>
          </a:xfrm>
        </p:grpSpPr>
        <p:sp>
          <p:nvSpPr>
            <p:cNvPr id="68" name="object 68"/>
            <p:cNvSpPr/>
            <p:nvPr/>
          </p:nvSpPr>
          <p:spPr>
            <a:xfrm>
              <a:off x="4237545" y="8390775"/>
              <a:ext cx="845185" cy="652145"/>
            </a:xfrm>
            <a:custGeom>
              <a:avLst/>
              <a:gdLst/>
              <a:ahLst/>
              <a:cxnLst/>
              <a:rect l="l" t="t" r="r" b="b"/>
              <a:pathLst>
                <a:path w="845185" h="652145">
                  <a:moveTo>
                    <a:pt x="843099" y="1045"/>
                  </a:moveTo>
                  <a:lnTo>
                    <a:pt x="0" y="650849"/>
                  </a:lnTo>
                  <a:lnTo>
                    <a:pt x="482" y="651814"/>
                  </a:lnTo>
                  <a:lnTo>
                    <a:pt x="842616" y="2248"/>
                  </a:lnTo>
                  <a:lnTo>
                    <a:pt x="843099" y="1045"/>
                  </a:lnTo>
                  <a:close/>
                </a:path>
                <a:path w="845185" h="652145">
                  <a:moveTo>
                    <a:pt x="844584" y="469"/>
                  </a:moveTo>
                  <a:lnTo>
                    <a:pt x="843813" y="469"/>
                  </a:lnTo>
                  <a:lnTo>
                    <a:pt x="844296" y="952"/>
                  </a:lnTo>
                  <a:lnTo>
                    <a:pt x="842616" y="2248"/>
                  </a:lnTo>
                  <a:lnTo>
                    <a:pt x="822693" y="51828"/>
                  </a:lnTo>
                  <a:lnTo>
                    <a:pt x="822223" y="52311"/>
                  </a:lnTo>
                  <a:lnTo>
                    <a:pt x="822693" y="52311"/>
                  </a:lnTo>
                  <a:lnTo>
                    <a:pt x="822693" y="52793"/>
                  </a:lnTo>
                  <a:lnTo>
                    <a:pt x="823175" y="52793"/>
                  </a:lnTo>
                  <a:lnTo>
                    <a:pt x="823175" y="52311"/>
                  </a:lnTo>
                  <a:lnTo>
                    <a:pt x="844584" y="469"/>
                  </a:lnTo>
                  <a:close/>
                </a:path>
                <a:path w="845185" h="652145">
                  <a:moveTo>
                    <a:pt x="844778" y="0"/>
                  </a:moveTo>
                  <a:lnTo>
                    <a:pt x="788619" y="7200"/>
                  </a:lnTo>
                  <a:lnTo>
                    <a:pt x="788136" y="7670"/>
                  </a:lnTo>
                  <a:lnTo>
                    <a:pt x="788136" y="8153"/>
                  </a:lnTo>
                  <a:lnTo>
                    <a:pt x="788619" y="8153"/>
                  </a:lnTo>
                  <a:lnTo>
                    <a:pt x="843059" y="1050"/>
                  </a:lnTo>
                  <a:lnTo>
                    <a:pt x="843330" y="469"/>
                  </a:lnTo>
                  <a:lnTo>
                    <a:pt x="844584" y="469"/>
                  </a:lnTo>
                  <a:lnTo>
                    <a:pt x="844778" y="0"/>
                  </a:lnTo>
                  <a:close/>
                </a:path>
                <a:path w="845185" h="652145">
                  <a:moveTo>
                    <a:pt x="843813" y="469"/>
                  </a:moveTo>
                  <a:lnTo>
                    <a:pt x="843540" y="679"/>
                  </a:lnTo>
                  <a:lnTo>
                    <a:pt x="843813" y="952"/>
                  </a:lnTo>
                  <a:lnTo>
                    <a:pt x="843097" y="1050"/>
                  </a:lnTo>
                  <a:lnTo>
                    <a:pt x="842616" y="2248"/>
                  </a:lnTo>
                  <a:lnTo>
                    <a:pt x="844296" y="952"/>
                  </a:lnTo>
                  <a:lnTo>
                    <a:pt x="843813" y="469"/>
                  </a:lnTo>
                  <a:close/>
                </a:path>
                <a:path w="845185" h="652145">
                  <a:moveTo>
                    <a:pt x="843540" y="679"/>
                  </a:moveTo>
                  <a:lnTo>
                    <a:pt x="843187" y="952"/>
                  </a:lnTo>
                  <a:lnTo>
                    <a:pt x="843813" y="952"/>
                  </a:lnTo>
                  <a:lnTo>
                    <a:pt x="843540" y="679"/>
                  </a:lnTo>
                  <a:close/>
                </a:path>
                <a:path w="845185" h="652145">
                  <a:moveTo>
                    <a:pt x="843330" y="469"/>
                  </a:moveTo>
                  <a:lnTo>
                    <a:pt x="843114" y="1008"/>
                  </a:lnTo>
                  <a:lnTo>
                    <a:pt x="843540" y="679"/>
                  </a:lnTo>
                  <a:lnTo>
                    <a:pt x="843330" y="469"/>
                  </a:lnTo>
                  <a:close/>
                </a:path>
                <a:path w="845185" h="652145">
                  <a:moveTo>
                    <a:pt x="843813" y="469"/>
                  </a:moveTo>
                  <a:lnTo>
                    <a:pt x="843330" y="469"/>
                  </a:lnTo>
                  <a:lnTo>
                    <a:pt x="843540" y="679"/>
                  </a:lnTo>
                  <a:lnTo>
                    <a:pt x="843813" y="4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37545" y="8526131"/>
              <a:ext cx="845185" cy="802640"/>
            </a:xfrm>
            <a:custGeom>
              <a:avLst/>
              <a:gdLst/>
              <a:ahLst/>
              <a:cxnLst/>
              <a:rect l="l" t="t" r="r" b="b"/>
              <a:pathLst>
                <a:path w="845185" h="802640">
                  <a:moveTo>
                    <a:pt x="843064" y="728395"/>
                  </a:moveTo>
                  <a:lnTo>
                    <a:pt x="841921" y="727405"/>
                  </a:lnTo>
                  <a:lnTo>
                    <a:pt x="789101" y="717575"/>
                  </a:lnTo>
                  <a:lnTo>
                    <a:pt x="788619" y="717575"/>
                  </a:lnTo>
                  <a:lnTo>
                    <a:pt x="788136" y="718058"/>
                  </a:lnTo>
                  <a:lnTo>
                    <a:pt x="788619" y="718540"/>
                  </a:lnTo>
                  <a:lnTo>
                    <a:pt x="843064" y="728395"/>
                  </a:lnTo>
                  <a:close/>
                </a:path>
                <a:path w="845185" h="802640">
                  <a:moveTo>
                    <a:pt x="844296" y="152641"/>
                  </a:moveTo>
                  <a:lnTo>
                    <a:pt x="842860" y="151434"/>
                  </a:lnTo>
                  <a:lnTo>
                    <a:pt x="842860" y="153035"/>
                  </a:lnTo>
                  <a:lnTo>
                    <a:pt x="842733" y="153009"/>
                  </a:lnTo>
                  <a:lnTo>
                    <a:pt x="842860" y="153035"/>
                  </a:lnTo>
                  <a:lnTo>
                    <a:pt x="842860" y="151434"/>
                  </a:lnTo>
                  <a:lnTo>
                    <a:pt x="801103" y="116154"/>
                  </a:lnTo>
                  <a:lnTo>
                    <a:pt x="800620" y="116154"/>
                  </a:lnTo>
                  <a:lnTo>
                    <a:pt x="800620" y="117119"/>
                  </a:lnTo>
                  <a:lnTo>
                    <a:pt x="841311" y="151803"/>
                  </a:lnTo>
                  <a:lnTo>
                    <a:pt x="482" y="0"/>
                  </a:lnTo>
                  <a:lnTo>
                    <a:pt x="0" y="482"/>
                  </a:lnTo>
                  <a:lnTo>
                    <a:pt x="482" y="901"/>
                  </a:lnTo>
                  <a:lnTo>
                    <a:pt x="420077" y="363207"/>
                  </a:lnTo>
                  <a:lnTo>
                    <a:pt x="0" y="515493"/>
                  </a:lnTo>
                  <a:lnTo>
                    <a:pt x="482" y="516458"/>
                  </a:lnTo>
                  <a:lnTo>
                    <a:pt x="420928" y="363943"/>
                  </a:lnTo>
                  <a:lnTo>
                    <a:pt x="841921" y="727405"/>
                  </a:lnTo>
                  <a:lnTo>
                    <a:pt x="842784" y="728141"/>
                  </a:lnTo>
                  <a:lnTo>
                    <a:pt x="843064" y="728395"/>
                  </a:lnTo>
                  <a:lnTo>
                    <a:pt x="843330" y="728611"/>
                  </a:lnTo>
                  <a:lnTo>
                    <a:pt x="843470" y="728472"/>
                  </a:lnTo>
                  <a:lnTo>
                    <a:pt x="844296" y="728611"/>
                  </a:lnTo>
                  <a:lnTo>
                    <a:pt x="826058" y="675335"/>
                  </a:lnTo>
                  <a:lnTo>
                    <a:pt x="825576" y="675335"/>
                  </a:lnTo>
                  <a:lnTo>
                    <a:pt x="825576" y="674865"/>
                  </a:lnTo>
                  <a:lnTo>
                    <a:pt x="825093" y="675335"/>
                  </a:lnTo>
                  <a:lnTo>
                    <a:pt x="825093" y="675817"/>
                  </a:lnTo>
                  <a:lnTo>
                    <a:pt x="842454" y="726986"/>
                  </a:lnTo>
                  <a:lnTo>
                    <a:pt x="421652" y="363677"/>
                  </a:lnTo>
                  <a:lnTo>
                    <a:pt x="842073" y="211162"/>
                  </a:lnTo>
                  <a:lnTo>
                    <a:pt x="807339" y="252945"/>
                  </a:lnTo>
                  <a:lnTo>
                    <a:pt x="807339" y="253911"/>
                  </a:lnTo>
                  <a:lnTo>
                    <a:pt x="807821" y="253428"/>
                  </a:lnTo>
                  <a:lnTo>
                    <a:pt x="844296" y="210223"/>
                  </a:lnTo>
                  <a:lnTo>
                    <a:pt x="843330" y="210058"/>
                  </a:lnTo>
                  <a:lnTo>
                    <a:pt x="843330" y="209753"/>
                  </a:lnTo>
                  <a:lnTo>
                    <a:pt x="842784" y="209956"/>
                  </a:lnTo>
                  <a:lnTo>
                    <a:pt x="788619" y="200152"/>
                  </a:lnTo>
                  <a:lnTo>
                    <a:pt x="788136" y="200152"/>
                  </a:lnTo>
                  <a:lnTo>
                    <a:pt x="788136" y="201104"/>
                  </a:lnTo>
                  <a:lnTo>
                    <a:pt x="788619" y="201104"/>
                  </a:lnTo>
                  <a:lnTo>
                    <a:pt x="841552" y="210400"/>
                  </a:lnTo>
                  <a:lnTo>
                    <a:pt x="420801" y="362940"/>
                  </a:lnTo>
                  <a:lnTo>
                    <a:pt x="1892" y="1231"/>
                  </a:lnTo>
                  <a:lnTo>
                    <a:pt x="841273" y="152742"/>
                  </a:lnTo>
                  <a:lnTo>
                    <a:pt x="791019" y="171361"/>
                  </a:lnTo>
                  <a:lnTo>
                    <a:pt x="790536" y="171361"/>
                  </a:lnTo>
                  <a:lnTo>
                    <a:pt x="790536" y="171831"/>
                  </a:lnTo>
                  <a:lnTo>
                    <a:pt x="791019" y="172313"/>
                  </a:lnTo>
                  <a:lnTo>
                    <a:pt x="791019" y="171831"/>
                  </a:lnTo>
                  <a:lnTo>
                    <a:pt x="842987" y="153111"/>
                  </a:lnTo>
                  <a:lnTo>
                    <a:pt x="843330" y="153111"/>
                  </a:lnTo>
                  <a:lnTo>
                    <a:pt x="843330" y="152158"/>
                  </a:lnTo>
                  <a:lnTo>
                    <a:pt x="843330" y="152996"/>
                  </a:lnTo>
                  <a:lnTo>
                    <a:pt x="844296" y="152641"/>
                  </a:lnTo>
                  <a:close/>
                </a:path>
                <a:path w="845185" h="802640">
                  <a:moveTo>
                    <a:pt x="844778" y="786218"/>
                  </a:moveTo>
                  <a:lnTo>
                    <a:pt x="803986" y="746861"/>
                  </a:lnTo>
                  <a:lnTo>
                    <a:pt x="803503" y="746861"/>
                  </a:lnTo>
                  <a:lnTo>
                    <a:pt x="803503" y="747814"/>
                  </a:lnTo>
                  <a:lnTo>
                    <a:pt x="841844" y="785253"/>
                  </a:lnTo>
                  <a:lnTo>
                    <a:pt x="965" y="575983"/>
                  </a:lnTo>
                  <a:lnTo>
                    <a:pt x="482" y="576948"/>
                  </a:lnTo>
                  <a:lnTo>
                    <a:pt x="841756" y="786193"/>
                  </a:lnTo>
                  <a:lnTo>
                    <a:pt x="790067" y="801090"/>
                  </a:lnTo>
                  <a:lnTo>
                    <a:pt x="789584" y="801573"/>
                  </a:lnTo>
                  <a:lnTo>
                    <a:pt x="790067" y="802055"/>
                  </a:lnTo>
                  <a:lnTo>
                    <a:pt x="790536" y="802055"/>
                  </a:lnTo>
                  <a:lnTo>
                    <a:pt x="843292" y="786663"/>
                  </a:lnTo>
                  <a:lnTo>
                    <a:pt x="843343" y="785736"/>
                  </a:lnTo>
                  <a:lnTo>
                    <a:pt x="843432" y="786612"/>
                  </a:lnTo>
                  <a:lnTo>
                    <a:pt x="843648" y="786561"/>
                  </a:lnTo>
                  <a:lnTo>
                    <a:pt x="843813" y="786701"/>
                  </a:lnTo>
                  <a:lnTo>
                    <a:pt x="843813" y="786511"/>
                  </a:lnTo>
                  <a:lnTo>
                    <a:pt x="844778" y="78621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702849" y="9593878"/>
            <a:ext cx="30689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"/>
                <a:cs typeface="Arial"/>
              </a:rPr>
              <a:t>Source: White, </a:t>
            </a:r>
            <a:r>
              <a:rPr sz="750" spc="-25" dirty="0">
                <a:latin typeface="Arial"/>
                <a:cs typeface="Arial"/>
              </a:rPr>
              <a:t>Tom. </a:t>
            </a:r>
            <a:r>
              <a:rPr sz="750" spc="-5" dirty="0">
                <a:latin typeface="Arial"/>
                <a:cs typeface="Arial"/>
              </a:rPr>
              <a:t>Hadoop </a:t>
            </a:r>
            <a:r>
              <a:rPr sz="750" dirty="0">
                <a:latin typeface="Arial"/>
                <a:cs typeface="Arial"/>
              </a:rPr>
              <a:t>The </a:t>
            </a:r>
            <a:r>
              <a:rPr sz="750" spc="-5" dirty="0">
                <a:latin typeface="Arial"/>
                <a:cs typeface="Arial"/>
              </a:rPr>
              <a:t>Definitive </a:t>
            </a:r>
            <a:r>
              <a:rPr sz="750" dirty="0">
                <a:latin typeface="Arial"/>
                <a:cs typeface="Arial"/>
              </a:rPr>
              <a:t>Guide. </a:t>
            </a:r>
            <a:r>
              <a:rPr sz="750" spc="-5" dirty="0">
                <a:latin typeface="Arial"/>
                <a:cs typeface="Arial"/>
              </a:rPr>
              <a:t>O'Reilly Media.</a:t>
            </a:r>
            <a:r>
              <a:rPr sz="750" spc="114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2012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72" name="object 72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32509" y="1267523"/>
            <a:ext cx="5281930" cy="3392804"/>
            <a:chOff x="1432509" y="1267523"/>
            <a:chExt cx="5281930" cy="3392804"/>
          </a:xfrm>
        </p:grpSpPr>
        <p:sp>
          <p:nvSpPr>
            <p:cNvPr id="4" name="object 4"/>
            <p:cNvSpPr/>
            <p:nvPr/>
          </p:nvSpPr>
          <p:spPr>
            <a:xfrm>
              <a:off x="1578432" y="1267523"/>
              <a:ext cx="773760" cy="10386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42622" y="2304288"/>
              <a:ext cx="871245" cy="1113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2509" y="3561841"/>
              <a:ext cx="1102766" cy="1098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Resources:</a:t>
            </a:r>
            <a:r>
              <a:rPr sz="2650" b="1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Books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1517650" marR="1761489">
              <a:lnSpc>
                <a:spcPts val="1590"/>
              </a:lnSpc>
              <a:spcBef>
                <a:spcPts val="5"/>
              </a:spcBef>
            </a:pPr>
            <a:r>
              <a:rPr sz="1350" b="1" spc="15" dirty="0">
                <a:latin typeface="Arial"/>
                <a:cs typeface="Arial"/>
              </a:rPr>
              <a:t>Hadoop: The </a:t>
            </a:r>
            <a:r>
              <a:rPr sz="1350" b="1" spc="10" dirty="0">
                <a:latin typeface="Arial"/>
                <a:cs typeface="Arial"/>
              </a:rPr>
              <a:t>Definitive </a:t>
            </a:r>
            <a:r>
              <a:rPr sz="1350" b="1" spc="15" dirty="0">
                <a:latin typeface="Arial"/>
                <a:cs typeface="Arial"/>
              </a:rPr>
              <a:t>Guide  </a:t>
            </a:r>
            <a:r>
              <a:rPr sz="1350" b="1" spc="20" dirty="0">
                <a:latin typeface="Arial"/>
                <a:cs typeface="Arial"/>
              </a:rPr>
              <a:t>HDFS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Chapters</a:t>
            </a:r>
            <a:endParaRPr sz="1350">
              <a:latin typeface="Arial"/>
              <a:cs typeface="Arial"/>
            </a:endParaRPr>
          </a:p>
          <a:p>
            <a:pPr marL="1517650">
              <a:lnSpc>
                <a:spcPts val="1535"/>
              </a:lnSpc>
            </a:pPr>
            <a:r>
              <a:rPr sz="1350" spc="-35" dirty="0">
                <a:latin typeface="Arial"/>
                <a:cs typeface="Arial"/>
              </a:rPr>
              <a:t>Tom </a:t>
            </a:r>
            <a:r>
              <a:rPr sz="1350" spc="15" dirty="0">
                <a:latin typeface="Arial"/>
                <a:cs typeface="Arial"/>
              </a:rPr>
              <a:t>White</a:t>
            </a:r>
            <a:r>
              <a:rPr sz="1350" spc="4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(Author)</a:t>
            </a:r>
            <a:endParaRPr sz="1350">
              <a:latin typeface="Arial"/>
              <a:cs typeface="Arial"/>
            </a:endParaRPr>
          </a:p>
          <a:p>
            <a:pPr marL="1517650">
              <a:lnSpc>
                <a:spcPts val="1605"/>
              </a:lnSpc>
            </a:pPr>
            <a:r>
              <a:rPr sz="1350" spc="15" dirty="0">
                <a:latin typeface="Arial"/>
                <a:cs typeface="Arial"/>
              </a:rPr>
              <a:t>O'Reilly Media; 3rd Edition (May6,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2012)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marL="3145155" marR="1022985" indent="123825" algn="r">
              <a:lnSpc>
                <a:spcPct val="98300"/>
              </a:lnSpc>
              <a:spcBef>
                <a:spcPts val="5"/>
              </a:spcBef>
            </a:pPr>
            <a:r>
              <a:rPr sz="1350" b="1" spc="15" dirty="0">
                <a:latin typeface="Arial"/>
                <a:cs typeface="Arial"/>
              </a:rPr>
              <a:t>Hadoop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in</a:t>
            </a:r>
            <a:r>
              <a:rPr sz="1350" b="1" spc="-6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Action 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20" dirty="0">
                <a:latin typeface="Arial"/>
                <a:cs typeface="Arial"/>
              </a:rPr>
              <a:t>HDFS</a:t>
            </a:r>
            <a:r>
              <a:rPr sz="1350" b="1" spc="-5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Chapter 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Chuck Lam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(Author)</a:t>
            </a:r>
            <a:endParaRPr sz="1350">
              <a:latin typeface="Arial"/>
              <a:cs typeface="Arial"/>
            </a:endParaRPr>
          </a:p>
          <a:p>
            <a:pPr marR="1024255" algn="r">
              <a:lnSpc>
                <a:spcPts val="1595"/>
              </a:lnSpc>
            </a:pPr>
            <a:r>
              <a:rPr sz="1350" spc="20" dirty="0">
                <a:latin typeface="Arial"/>
                <a:cs typeface="Arial"/>
              </a:rPr>
              <a:t>Manning </a:t>
            </a:r>
            <a:r>
              <a:rPr sz="1350" spc="15" dirty="0">
                <a:latin typeface="Arial"/>
                <a:cs typeface="Arial"/>
              </a:rPr>
              <a:t>Publications; 1st Edition </a:t>
            </a:r>
            <a:r>
              <a:rPr sz="1350" spc="10" dirty="0">
                <a:latin typeface="Arial"/>
                <a:cs typeface="Arial"/>
              </a:rPr>
              <a:t>(December,</a:t>
            </a:r>
            <a:r>
              <a:rPr sz="1350" spc="-11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2010)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Arial"/>
              <a:cs typeface="Arial"/>
            </a:endParaRPr>
          </a:p>
          <a:p>
            <a:pPr marL="1515745" marR="2593975">
              <a:lnSpc>
                <a:spcPts val="1590"/>
              </a:lnSpc>
            </a:pPr>
            <a:r>
              <a:rPr sz="1350" b="1" spc="15" dirty="0">
                <a:latin typeface="Arial"/>
                <a:cs typeface="Arial"/>
              </a:rPr>
              <a:t>Hadoop </a:t>
            </a:r>
            <a:r>
              <a:rPr sz="1350" b="1" spc="10" dirty="0">
                <a:latin typeface="Arial"/>
                <a:cs typeface="Arial"/>
              </a:rPr>
              <a:t>Operations  </a:t>
            </a:r>
            <a:r>
              <a:rPr sz="1350" b="1" spc="20" dirty="0">
                <a:latin typeface="Arial"/>
                <a:cs typeface="Arial"/>
              </a:rPr>
              <a:t>HDFS</a:t>
            </a:r>
            <a:r>
              <a:rPr sz="1350" b="1" spc="-1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Chapters</a:t>
            </a:r>
            <a:endParaRPr sz="1350">
              <a:latin typeface="Arial"/>
              <a:cs typeface="Arial"/>
            </a:endParaRPr>
          </a:p>
          <a:p>
            <a:pPr marL="1515745">
              <a:lnSpc>
                <a:spcPts val="1535"/>
              </a:lnSpc>
            </a:pPr>
            <a:r>
              <a:rPr sz="1350" spc="15" dirty="0">
                <a:latin typeface="Arial"/>
                <a:cs typeface="Arial"/>
              </a:rPr>
              <a:t>Eric </a:t>
            </a:r>
            <a:r>
              <a:rPr sz="1350" spc="20" dirty="0">
                <a:latin typeface="Arial"/>
                <a:cs typeface="Arial"/>
              </a:rPr>
              <a:t>Sammer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(Author)</a:t>
            </a:r>
            <a:endParaRPr sz="1350">
              <a:latin typeface="Arial"/>
              <a:cs typeface="Arial"/>
            </a:endParaRPr>
          </a:p>
          <a:p>
            <a:pPr marL="1515745">
              <a:lnSpc>
                <a:spcPts val="1605"/>
              </a:lnSpc>
            </a:pPr>
            <a:r>
              <a:rPr sz="1350" spc="10" dirty="0">
                <a:latin typeface="Arial"/>
                <a:cs typeface="Arial"/>
              </a:rPr>
              <a:t>O'Reilly </a:t>
            </a:r>
            <a:r>
              <a:rPr sz="1350" spc="15" dirty="0">
                <a:latin typeface="Arial"/>
                <a:cs typeface="Arial"/>
              </a:rPr>
              <a:t>Media </a:t>
            </a:r>
            <a:r>
              <a:rPr sz="1350" spc="10" dirty="0">
                <a:latin typeface="Arial"/>
                <a:cs typeface="Arial"/>
              </a:rPr>
              <a:t>(October 22,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2012)</a:t>
            </a:r>
            <a:endParaRPr sz="135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955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9" name="object 9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3629" y="6365227"/>
              <a:ext cx="798131" cy="10406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Resources:</a:t>
            </a:r>
            <a:r>
              <a:rPr sz="2650" b="1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Books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Arial"/>
              <a:cs typeface="Arial"/>
            </a:endParaRPr>
          </a:p>
          <a:p>
            <a:pPr marL="1407795">
              <a:lnSpc>
                <a:spcPts val="1714"/>
              </a:lnSpc>
            </a:pPr>
            <a:r>
              <a:rPr sz="1450" b="1" spc="-5" dirty="0">
                <a:latin typeface="Arial"/>
                <a:cs typeface="Arial"/>
              </a:rPr>
              <a:t>Hadoop in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Practice</a:t>
            </a:r>
            <a:endParaRPr sz="1450">
              <a:latin typeface="Arial"/>
              <a:cs typeface="Arial"/>
            </a:endParaRPr>
          </a:p>
          <a:p>
            <a:pPr marL="1407795">
              <a:lnSpc>
                <a:spcPts val="1435"/>
              </a:lnSpc>
            </a:pPr>
            <a:r>
              <a:rPr sz="1250" b="1" dirty="0">
                <a:latin typeface="Arial"/>
                <a:cs typeface="Arial"/>
              </a:rPr>
              <a:t>HDFS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Chapters</a:t>
            </a:r>
            <a:endParaRPr sz="1250">
              <a:latin typeface="Arial"/>
              <a:cs typeface="Arial"/>
            </a:endParaRPr>
          </a:p>
          <a:p>
            <a:pPr marL="1407795">
              <a:lnSpc>
                <a:spcPts val="1664"/>
              </a:lnSpc>
            </a:pPr>
            <a:r>
              <a:rPr sz="1450" spc="-5" dirty="0">
                <a:latin typeface="Arial"/>
                <a:cs typeface="Arial"/>
              </a:rPr>
              <a:t>Alex Holmes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(Author)</a:t>
            </a:r>
            <a:endParaRPr sz="1450">
              <a:latin typeface="Arial"/>
              <a:cs typeface="Arial"/>
            </a:endParaRPr>
          </a:p>
          <a:p>
            <a:pPr marL="1407795">
              <a:lnSpc>
                <a:spcPts val="1700"/>
              </a:lnSpc>
            </a:pPr>
            <a:r>
              <a:rPr sz="1450" spc="-5" dirty="0">
                <a:latin typeface="Arial"/>
                <a:cs typeface="Arial"/>
              </a:rPr>
              <a:t>Manning Publications; (October 10,</a:t>
            </a:r>
            <a:r>
              <a:rPr sz="1450" spc="3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2012)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17430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4930140" cy="3051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Home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Page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http://hadoop.apache.org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7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Mailing</a:t>
            </a:r>
            <a:r>
              <a:rPr sz="1850" b="1" spc="2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Lists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http://hadoop.apache.org/mailing_lists.html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Wiki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http://wiki.apache.org/hadoop</a:t>
            </a:r>
            <a:endParaRPr sz="1600">
              <a:latin typeface="Times New Roman"/>
              <a:cs typeface="Times New Roman"/>
            </a:endParaRPr>
          </a:p>
          <a:p>
            <a:pPr marL="228600" marR="12065" indent="-21653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Documentation </a:t>
            </a:r>
            <a:r>
              <a:rPr sz="1850" b="1" spc="10" dirty="0">
                <a:latin typeface="Arial"/>
                <a:cs typeface="Arial"/>
              </a:rPr>
              <a:t>is </a:t>
            </a:r>
            <a:r>
              <a:rPr sz="1850" b="1" spc="15" dirty="0">
                <a:latin typeface="Arial"/>
                <a:cs typeface="Arial"/>
              </a:rPr>
              <a:t>sprinkled across </a:t>
            </a:r>
            <a:r>
              <a:rPr sz="1850" b="1" spc="20" dirty="0">
                <a:latin typeface="Arial"/>
                <a:cs typeface="Arial"/>
              </a:rPr>
              <a:t>many  </a:t>
            </a:r>
            <a:r>
              <a:rPr sz="1850" b="1" spc="15" dirty="0">
                <a:latin typeface="Arial"/>
                <a:cs typeface="Arial"/>
              </a:rPr>
              <a:t>pages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10" dirty="0">
                <a:latin typeface="Arial"/>
                <a:cs typeface="Arial"/>
              </a:rPr>
              <a:t> versions: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http://hadoop.apache.org/docs/hdfs/current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6"/>
              </a:rPr>
              <a:t>http://hadoop.apache.org/docs/r2.0.2-alpha/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HDFS </a:t>
            </a:r>
            <a:r>
              <a:rPr sz="1600" spc="15" dirty="0">
                <a:latin typeface="Times New Roman"/>
                <a:cs typeface="Times New Roman"/>
              </a:rPr>
              <a:t>Guides: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7"/>
              </a:rPr>
              <a:t>http://hadoop.apache.org/docs/r0.20.2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Summary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5" dirty="0">
                <a:latin typeface="Arial"/>
                <a:cs typeface="Arial"/>
              </a:rPr>
              <a:t>We </a:t>
            </a:r>
            <a:r>
              <a:rPr sz="1850" b="1" spc="15" dirty="0">
                <a:latin typeface="Arial"/>
                <a:cs typeface="Arial"/>
              </a:rPr>
              <a:t>learned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about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HDFS </a:t>
            </a:r>
            <a:r>
              <a:rPr sz="1600" spc="15" dirty="0">
                <a:latin typeface="Times New Roman"/>
                <a:cs typeface="Times New Roman"/>
              </a:rPr>
              <a:t>Use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Cases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HDFS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Daemons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Files </a:t>
            </a:r>
            <a:r>
              <a:rPr sz="1600" spc="15" dirty="0">
                <a:latin typeface="Times New Roman"/>
                <a:cs typeface="Times New Roman"/>
              </a:rPr>
              <a:t>and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Blocks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Namenode </a:t>
            </a:r>
            <a:r>
              <a:rPr sz="1600" spc="20" dirty="0">
                <a:latin typeface="Times New Roman"/>
                <a:cs typeface="Times New Roman"/>
              </a:rPr>
              <a:t>Memory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Concerns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Secondary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Namenode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HDFS </a:t>
            </a:r>
            <a:r>
              <a:rPr sz="1600" spc="15" dirty="0">
                <a:latin typeface="Times New Roman"/>
                <a:cs typeface="Times New Roman"/>
              </a:rPr>
              <a:t>Access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2231" y="5648617"/>
              <a:ext cx="2262047" cy="17889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75"/>
              </a:spcBef>
            </a:pPr>
            <a:r>
              <a:rPr sz="750" dirty="0">
                <a:latin typeface="Times New Roman"/>
                <a:cs typeface="Times New Roman"/>
              </a:rPr>
              <a:t>© 2012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coreservlets.com</a:t>
            </a:r>
            <a:r>
              <a:rPr sz="750" dirty="0">
                <a:latin typeface="Times New Roman"/>
                <a:cs typeface="Times New Roman"/>
              </a:rPr>
              <a:t> and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Dima</a:t>
            </a:r>
            <a:r>
              <a:rPr sz="7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May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671830" algn="ctr">
              <a:lnSpc>
                <a:spcPct val="100000"/>
              </a:lnSpc>
              <a:spcBef>
                <a:spcPts val="5"/>
              </a:spcBef>
            </a:pPr>
            <a:r>
              <a:rPr sz="3400" b="1" dirty="0">
                <a:solidFill>
                  <a:srgbClr val="CC0000"/>
                </a:solidFill>
                <a:latin typeface="Arial"/>
                <a:cs typeface="Arial"/>
              </a:rPr>
              <a:t>Questions?</a:t>
            </a:r>
            <a:endParaRPr sz="3400">
              <a:latin typeface="Arial"/>
              <a:cs typeface="Arial"/>
            </a:endParaRPr>
          </a:p>
          <a:p>
            <a:pPr marL="3100705">
              <a:lnSpc>
                <a:spcPct val="100000"/>
              </a:lnSpc>
              <a:spcBef>
                <a:spcPts val="1445"/>
              </a:spcBef>
            </a:pPr>
            <a:r>
              <a:rPr sz="500" b="1" spc="10" dirty="0">
                <a:latin typeface="Liberation Sans Narrow"/>
                <a:cs typeface="Liberation Sans Narrow"/>
              </a:rPr>
              <a:t>More</a:t>
            </a:r>
            <a:r>
              <a:rPr sz="500" b="1" dirty="0">
                <a:latin typeface="Liberation Sans Narrow"/>
                <a:cs typeface="Liberation Sans Narrow"/>
              </a:rPr>
              <a:t> </a:t>
            </a:r>
            <a:r>
              <a:rPr sz="500" b="1" spc="5" dirty="0">
                <a:latin typeface="Liberation Sans Narrow"/>
                <a:cs typeface="Liberation Sans Narrow"/>
              </a:rPr>
              <a:t>info:</a:t>
            </a:r>
            <a:endParaRPr sz="500">
              <a:latin typeface="Liberation Sans Narrow"/>
              <a:cs typeface="Liberation Sans Narrow"/>
            </a:endParaRPr>
          </a:p>
          <a:p>
            <a:pPr marL="1506855" marR="779145" indent="782320">
              <a:lnSpc>
                <a:spcPts val="640"/>
              </a:lnSpc>
              <a:spcBef>
                <a:spcPts val="25"/>
              </a:spcBef>
            </a:pP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  <a:hlinkClick r:id="rId4"/>
              </a:rPr>
              <a:t>http://www.coreservlets.com/hadoop-tutorial/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– Hadoop programming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tutoria</a:t>
            </a:r>
            <a:r>
              <a:rPr sz="500" spc="10" dirty="0">
                <a:latin typeface="Liberation Sans Narrow"/>
                <a:cs typeface="Liberation Sans Narrow"/>
              </a:rPr>
              <a:t>l 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  <a:hlinkClick r:id="rId5"/>
              </a:rPr>
              <a:t>http://courses.coreservlets.com/hadoop-training.html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– Customized Hadoop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training courses, at public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venues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or onsite at</a:t>
            </a:r>
            <a:r>
              <a:rPr sz="500" u="sng" spc="10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5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organization</a:t>
            </a:r>
            <a:endParaRPr sz="500">
              <a:latin typeface="Liberation Sans Narrow"/>
              <a:cs typeface="Liberation Sans Narrow"/>
            </a:endParaRPr>
          </a:p>
          <a:p>
            <a:pPr marL="2045970" marR="1318260" algn="ctr">
              <a:lnSpc>
                <a:spcPts val="640"/>
              </a:lnSpc>
              <a:spcBef>
                <a:spcPts val="5"/>
              </a:spcBef>
            </a:pP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  <a:hlinkClick r:id="rId6"/>
              </a:rPr>
              <a:t>http://courses.coreservlets.com/Course-Materials/java.html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– General Java programming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tutoria</a:t>
            </a:r>
            <a:r>
              <a:rPr sz="500" spc="10" dirty="0">
                <a:latin typeface="Liberation Sans Narrow"/>
                <a:cs typeface="Liberation Sans Narrow"/>
              </a:rPr>
              <a:t>l 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  <a:hlinkClick r:id="rId7"/>
              </a:rPr>
              <a:t>http://www.coreservlets.com/java-8-tutorial/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–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Java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8</a:t>
            </a:r>
            <a:r>
              <a:rPr sz="500" u="sng" spc="2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tutoria</a:t>
            </a:r>
            <a:r>
              <a:rPr sz="500" spc="10" dirty="0">
                <a:latin typeface="Liberation Sans Narrow"/>
                <a:cs typeface="Liberation Sans Narrow"/>
              </a:rPr>
              <a:t>l</a:t>
            </a:r>
            <a:endParaRPr sz="500">
              <a:latin typeface="Liberation Sans Narrow"/>
              <a:cs typeface="Liberation Sans Narrow"/>
            </a:endParaRPr>
          </a:p>
          <a:p>
            <a:pPr marL="2300605" marR="1572895" algn="ctr">
              <a:lnSpc>
                <a:spcPts val="640"/>
              </a:lnSpc>
              <a:spcBef>
                <a:spcPts val="5"/>
              </a:spcBef>
            </a:pP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  <a:hlinkClick r:id="rId8"/>
              </a:rPr>
              <a:t>http://www.coreservlets.com/JSF-Tutorial/jsf2/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– JSF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2.2 tutoria</a:t>
            </a:r>
            <a:r>
              <a:rPr sz="500" spc="10" dirty="0">
                <a:latin typeface="Liberation Sans Narrow"/>
                <a:cs typeface="Liberation Sans Narrow"/>
              </a:rPr>
              <a:t>l 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  <a:hlinkClick r:id="rId9"/>
              </a:rPr>
              <a:t>http://www.coreservlets.com/JSF-Tutorial/primefaces/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– PrimeFaces</a:t>
            </a:r>
            <a:r>
              <a:rPr sz="500" u="sng" spc="-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tutoria</a:t>
            </a:r>
            <a:r>
              <a:rPr sz="500" spc="10" dirty="0">
                <a:latin typeface="Liberation Sans Narrow"/>
                <a:cs typeface="Liberation Sans Narrow"/>
              </a:rPr>
              <a:t>l</a:t>
            </a:r>
            <a:endParaRPr sz="500">
              <a:latin typeface="Liberation Sans Narrow"/>
              <a:cs typeface="Liberation Sans Narrow"/>
            </a:endParaRPr>
          </a:p>
          <a:p>
            <a:pPr marL="720090" algn="ctr">
              <a:lnSpc>
                <a:spcPct val="100000"/>
              </a:lnSpc>
              <a:spcBef>
                <a:spcPts val="20"/>
              </a:spcBef>
            </a:pP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  <a:hlinkClick r:id="rId10"/>
              </a:rPr>
              <a:t>http://coreservlets.com/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– JSF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2, PrimeFaces,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Java 7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or 8, Ajax, jQuery,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Hadoop, RESTful </a:t>
            </a:r>
            <a:r>
              <a:rPr sz="500" u="sng" spc="2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Web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Services, Android,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HTML5,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Spring, Hibernate, Servlets,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JSP, GWT, and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other </a:t>
            </a:r>
            <a:r>
              <a:rPr sz="500" u="sng" spc="1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Java </a:t>
            </a:r>
            <a:r>
              <a:rPr sz="500" u="sng" spc="2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EE</a:t>
            </a:r>
            <a:r>
              <a:rPr sz="500" u="sng" spc="15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500" u="sng" spc="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training</a:t>
            </a:r>
            <a:endParaRPr sz="5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2122" y="9245923"/>
            <a:ext cx="4804410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dirty="0">
                <a:latin typeface="Times New Roman"/>
                <a:cs typeface="Times New Roman"/>
              </a:rPr>
              <a:t>Customized Java </a:t>
            </a:r>
            <a:r>
              <a:rPr sz="1000" b="1" spc="5" dirty="0">
                <a:latin typeface="Times New Roman"/>
                <a:cs typeface="Times New Roman"/>
              </a:rPr>
              <a:t>EE </a:t>
            </a:r>
            <a:r>
              <a:rPr sz="1000" b="1" spc="-5" dirty="0">
                <a:latin typeface="Times New Roman"/>
                <a:cs typeface="Times New Roman"/>
              </a:rPr>
              <a:t>Training: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/>
              </a:rPr>
              <a:t>http://courses.coreservlets.com/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800" spc="5" dirty="0">
                <a:latin typeface="Times New Roman"/>
                <a:cs typeface="Times New Roman"/>
              </a:rPr>
              <a:t>Hadoop, </a:t>
            </a:r>
            <a:r>
              <a:rPr sz="800" dirty="0">
                <a:latin typeface="Times New Roman"/>
                <a:cs typeface="Times New Roman"/>
              </a:rPr>
              <a:t>Java, </a:t>
            </a:r>
            <a:r>
              <a:rPr sz="800" spc="5" dirty="0">
                <a:latin typeface="Times New Roman"/>
                <a:cs typeface="Times New Roman"/>
              </a:rPr>
              <a:t>JSF 2, </a:t>
            </a:r>
            <a:r>
              <a:rPr sz="800" dirty="0">
                <a:latin typeface="Times New Roman"/>
                <a:cs typeface="Times New Roman"/>
              </a:rPr>
              <a:t>PrimeFaces, Servlets, </a:t>
            </a:r>
            <a:r>
              <a:rPr sz="800" spc="-20" dirty="0">
                <a:latin typeface="Times New Roman"/>
                <a:cs typeface="Times New Roman"/>
              </a:rPr>
              <a:t>JSP, </a:t>
            </a:r>
            <a:r>
              <a:rPr sz="800" dirty="0">
                <a:latin typeface="Times New Roman"/>
                <a:cs typeface="Times New Roman"/>
              </a:rPr>
              <a:t>Ajax, </a:t>
            </a:r>
            <a:r>
              <a:rPr sz="800" spc="-5" dirty="0">
                <a:latin typeface="Times New Roman"/>
                <a:cs typeface="Times New Roman"/>
              </a:rPr>
              <a:t>jQuery, </a:t>
            </a:r>
            <a:r>
              <a:rPr sz="800" dirty="0">
                <a:latin typeface="Times New Roman"/>
                <a:cs typeface="Times New Roman"/>
              </a:rPr>
              <a:t>Spring, </a:t>
            </a:r>
            <a:r>
              <a:rPr sz="800" spc="5" dirty="0">
                <a:latin typeface="Times New Roman"/>
                <a:cs typeface="Times New Roman"/>
              </a:rPr>
              <a:t>Hibernate, </a:t>
            </a:r>
            <a:r>
              <a:rPr sz="800" spc="10" dirty="0">
                <a:latin typeface="Times New Roman"/>
                <a:cs typeface="Times New Roman"/>
              </a:rPr>
              <a:t>RESTful </a:t>
            </a:r>
            <a:r>
              <a:rPr sz="800" spc="-15" dirty="0">
                <a:latin typeface="Times New Roman"/>
                <a:cs typeface="Times New Roman"/>
              </a:rPr>
              <a:t>Web </a:t>
            </a:r>
            <a:r>
              <a:rPr sz="800" spc="5" dirty="0">
                <a:latin typeface="Times New Roman"/>
                <a:cs typeface="Times New Roman"/>
              </a:rPr>
              <a:t>Services,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Android.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850" spc="10" dirty="0">
                <a:latin typeface="Times New Roman"/>
                <a:cs typeface="Times New Roman"/>
              </a:rPr>
              <a:t>Developed and taught </a:t>
            </a:r>
            <a:r>
              <a:rPr sz="850" spc="15" dirty="0">
                <a:latin typeface="Times New Roman"/>
                <a:cs typeface="Times New Roman"/>
              </a:rPr>
              <a:t>by </a:t>
            </a:r>
            <a:r>
              <a:rPr sz="850" spc="10" dirty="0">
                <a:latin typeface="Times New Roman"/>
                <a:cs typeface="Times New Roman"/>
              </a:rPr>
              <a:t>well-known author and </a:t>
            </a:r>
            <a:r>
              <a:rPr sz="850" spc="5" dirty="0">
                <a:latin typeface="Times New Roman"/>
                <a:cs typeface="Times New Roman"/>
              </a:rPr>
              <a:t>developer. </a:t>
            </a:r>
            <a:r>
              <a:rPr sz="850" spc="15" dirty="0">
                <a:latin typeface="Times New Roman"/>
                <a:cs typeface="Times New Roman"/>
              </a:rPr>
              <a:t>At </a:t>
            </a:r>
            <a:r>
              <a:rPr sz="850" spc="10" dirty="0">
                <a:latin typeface="Times New Roman"/>
                <a:cs typeface="Times New Roman"/>
              </a:rPr>
              <a:t>public venues or onsite at </a:t>
            </a:r>
            <a:r>
              <a:rPr sz="850" i="1" spc="10" dirty="0">
                <a:latin typeface="Times New Roman"/>
                <a:cs typeface="Times New Roman"/>
              </a:rPr>
              <a:t>your</a:t>
            </a:r>
            <a:r>
              <a:rPr sz="850" i="1" spc="50" dirty="0">
                <a:latin typeface="Times New Roman"/>
                <a:cs typeface="Times New Roman"/>
              </a:rPr>
              <a:t> </a:t>
            </a:r>
            <a:r>
              <a:rPr sz="850" spc="10" dirty="0">
                <a:latin typeface="Times New Roman"/>
                <a:cs typeface="Times New Roman"/>
              </a:rPr>
              <a:t>location.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Introduction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0" dirty="0">
                <a:latin typeface="Arial"/>
                <a:cs typeface="Arial"/>
              </a:rPr>
              <a:t>Architecture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Concepts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Access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Options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HDFS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Appears as </a:t>
            </a:r>
            <a:r>
              <a:rPr sz="1850" b="1" spc="20" dirty="0">
                <a:latin typeface="Arial"/>
                <a:cs typeface="Arial"/>
              </a:rPr>
              <a:t>a </a:t>
            </a:r>
            <a:r>
              <a:rPr sz="1850" b="1" spc="15" dirty="0">
                <a:latin typeface="Arial"/>
                <a:cs typeface="Arial"/>
              </a:rPr>
              <a:t>single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disk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Runs on top </a:t>
            </a:r>
            <a:r>
              <a:rPr sz="1850" b="1" spc="15" dirty="0">
                <a:latin typeface="Arial"/>
                <a:cs typeface="Arial"/>
              </a:rPr>
              <a:t>of </a:t>
            </a:r>
            <a:r>
              <a:rPr sz="1850" b="1" spc="20" dirty="0">
                <a:latin typeface="Arial"/>
                <a:cs typeface="Arial"/>
              </a:rPr>
              <a:t>a </a:t>
            </a:r>
            <a:r>
              <a:rPr sz="1850" b="1" spc="15" dirty="0">
                <a:latin typeface="Arial"/>
                <a:cs typeface="Arial"/>
              </a:rPr>
              <a:t>native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filesystem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Ext3,Ext4,XFS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Based </a:t>
            </a:r>
            <a:r>
              <a:rPr sz="1850" b="1" spc="20" dirty="0">
                <a:latin typeface="Arial"/>
                <a:cs typeface="Arial"/>
              </a:rPr>
              <a:t>on </a:t>
            </a:r>
            <a:r>
              <a:rPr sz="1850" b="1" spc="15" dirty="0">
                <a:latin typeface="Arial"/>
                <a:cs typeface="Arial"/>
              </a:rPr>
              <a:t>Google's Filesystem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GFS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Fault</a:t>
            </a:r>
            <a:r>
              <a:rPr sz="1850" b="1" spc="10" dirty="0">
                <a:latin typeface="Arial"/>
                <a:cs typeface="Arial"/>
              </a:rPr>
              <a:t> Tolerant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Can handle disk </a:t>
            </a:r>
            <a:r>
              <a:rPr sz="1600" spc="10" dirty="0">
                <a:latin typeface="Times New Roman"/>
                <a:cs typeface="Times New Roman"/>
              </a:rPr>
              <a:t>crashes, </a:t>
            </a:r>
            <a:r>
              <a:rPr sz="1600" spc="15" dirty="0">
                <a:latin typeface="Times New Roman"/>
                <a:cs typeface="Times New Roman"/>
              </a:rPr>
              <a:t>machine </a:t>
            </a:r>
            <a:r>
              <a:rPr sz="1600" spc="10" dirty="0">
                <a:latin typeface="Times New Roman"/>
                <a:cs typeface="Times New Roman"/>
              </a:rPr>
              <a:t>crashes,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etc...</a:t>
            </a:r>
            <a:endParaRPr sz="1600">
              <a:latin typeface="Times New Roman"/>
              <a:cs typeface="Times New Roman"/>
            </a:endParaRPr>
          </a:p>
          <a:p>
            <a:pPr marL="605155" marR="719455" indent="-21653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Based </a:t>
            </a:r>
            <a:r>
              <a:rPr sz="1850" b="1" spc="20" dirty="0">
                <a:latin typeface="Arial"/>
                <a:cs typeface="Arial"/>
              </a:rPr>
              <a:t>on </a:t>
            </a:r>
            <a:r>
              <a:rPr sz="1850" b="1" spc="15" dirty="0">
                <a:latin typeface="Arial"/>
                <a:cs typeface="Arial"/>
              </a:rPr>
              <a:t>Google's Filesystem </a:t>
            </a:r>
            <a:r>
              <a:rPr sz="1850" b="1" spc="20" dirty="0">
                <a:latin typeface="Arial"/>
                <a:cs typeface="Arial"/>
              </a:rPr>
              <a:t>(GFS </a:t>
            </a:r>
            <a:r>
              <a:rPr sz="1850" b="1" spc="10" dirty="0">
                <a:latin typeface="Arial"/>
                <a:cs typeface="Arial"/>
              </a:rPr>
              <a:t>or  </a:t>
            </a:r>
            <a:r>
              <a:rPr sz="1850" b="1" spc="15" dirty="0">
                <a:latin typeface="Arial"/>
                <a:cs typeface="Arial"/>
              </a:rPr>
              <a:t>GoogleFS)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gfs-sosp2003.pdf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http://en.wikipedia.org/wiki/Google_File_System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5869" y="536271"/>
            <a:ext cx="41941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Use Commodity</a:t>
            </a:r>
            <a:r>
              <a:rPr spc="-40" dirty="0"/>
              <a:t> </a:t>
            </a:r>
            <a:r>
              <a:rPr spc="-10" dirty="0"/>
              <a:t>Hardware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9882" y="1250491"/>
            <a:ext cx="5173345" cy="10617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159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850" b="1" spc="15" dirty="0">
                <a:latin typeface="Arial"/>
                <a:cs typeface="Arial"/>
              </a:rPr>
              <a:t>“Cheap” Commodity Server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Hardware</a:t>
            </a:r>
            <a:endParaRPr sz="1850">
              <a:latin typeface="Arial"/>
              <a:cs typeface="Arial"/>
            </a:endParaRPr>
          </a:p>
          <a:p>
            <a:pPr marL="467359" marR="5080" lvl="1" indent="-180340">
              <a:lnSpc>
                <a:spcPts val="1770"/>
              </a:lnSpc>
              <a:spcBef>
                <a:spcPts val="32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600" spc="20" dirty="0">
                <a:latin typeface="Times New Roman"/>
                <a:cs typeface="Times New Roman"/>
              </a:rPr>
              <a:t>No </a:t>
            </a:r>
            <a:r>
              <a:rPr sz="1600" spc="15" dirty="0">
                <a:latin typeface="Times New Roman"/>
                <a:cs typeface="Times New Roman"/>
              </a:rPr>
              <a:t>need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super-computers, use commodity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unreliable  </a:t>
            </a:r>
            <a:r>
              <a:rPr sz="1600" spc="15" dirty="0">
                <a:latin typeface="Times New Roman"/>
                <a:cs typeface="Times New Roman"/>
              </a:rPr>
              <a:t>hardware</a:t>
            </a:r>
            <a:endParaRPr sz="1600">
              <a:latin typeface="Times New Roman"/>
              <a:cs typeface="Times New Roman"/>
            </a:endParaRPr>
          </a:p>
          <a:p>
            <a:pPr marL="467359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600" spc="15" dirty="0">
                <a:latin typeface="Times New Roman"/>
                <a:cs typeface="Times New Roman"/>
              </a:rPr>
              <a:t>Not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desktops!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886" y="4547506"/>
            <a:ext cx="577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56789" y="2250528"/>
            <a:ext cx="3527425" cy="2284730"/>
            <a:chOff x="2756789" y="2250528"/>
            <a:chExt cx="3527425" cy="2284730"/>
          </a:xfrm>
        </p:grpSpPr>
        <p:sp>
          <p:nvSpPr>
            <p:cNvPr id="7" name="object 7"/>
            <p:cNvSpPr/>
            <p:nvPr/>
          </p:nvSpPr>
          <p:spPr>
            <a:xfrm>
              <a:off x="2891675" y="3627119"/>
              <a:ext cx="1315999" cy="9081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6789" y="3748557"/>
              <a:ext cx="1625600" cy="666115"/>
            </a:xfrm>
            <a:custGeom>
              <a:avLst/>
              <a:gdLst/>
              <a:ahLst/>
              <a:cxnLst/>
              <a:rect l="l" t="t" r="r" b="b"/>
              <a:pathLst>
                <a:path w="1625600" h="666114">
                  <a:moveTo>
                    <a:pt x="1625231" y="633095"/>
                  </a:moveTo>
                  <a:lnTo>
                    <a:pt x="821664" y="335483"/>
                  </a:lnTo>
                  <a:lnTo>
                    <a:pt x="1566672" y="31673"/>
                  </a:lnTo>
                  <a:lnTo>
                    <a:pt x="1553718" y="0"/>
                  </a:lnTo>
                  <a:lnTo>
                    <a:pt x="774166" y="317893"/>
                  </a:lnTo>
                  <a:lnTo>
                    <a:pt x="70078" y="57111"/>
                  </a:lnTo>
                  <a:lnTo>
                    <a:pt x="58077" y="89750"/>
                  </a:lnTo>
                  <a:lnTo>
                    <a:pt x="726503" y="337324"/>
                  </a:lnTo>
                  <a:lnTo>
                    <a:pt x="0" y="633577"/>
                  </a:lnTo>
                  <a:lnTo>
                    <a:pt x="12966" y="665264"/>
                  </a:lnTo>
                  <a:lnTo>
                    <a:pt x="774014" y="354914"/>
                  </a:lnTo>
                  <a:lnTo>
                    <a:pt x="1613230" y="665734"/>
                  </a:lnTo>
                  <a:lnTo>
                    <a:pt x="1625231" y="633095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9745" y="2250528"/>
              <a:ext cx="804227" cy="22770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62817" y="3238587"/>
            <a:ext cx="50609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850" b="1" spc="20" dirty="0">
                <a:latin typeface="Arial"/>
                <a:cs typeface="Arial"/>
              </a:rPr>
              <a:t>BUT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895" y="3241947"/>
            <a:ext cx="51943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850" b="1" spc="25" dirty="0">
                <a:latin typeface="Arial"/>
                <a:cs typeface="Arial"/>
              </a:rPr>
              <a:t>NOT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13" name="object 13"/>
            <p:cNvSpPr/>
            <p:nvPr/>
          </p:nvSpPr>
          <p:spPr>
            <a:xfrm>
              <a:off x="2966542" y="2465552"/>
              <a:ext cx="1139316" cy="11385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7985" y="2692107"/>
              <a:ext cx="1625600" cy="666115"/>
            </a:xfrm>
            <a:custGeom>
              <a:avLst/>
              <a:gdLst/>
              <a:ahLst/>
              <a:cxnLst/>
              <a:rect l="l" t="t" r="r" b="b"/>
              <a:pathLst>
                <a:path w="1625600" h="666114">
                  <a:moveTo>
                    <a:pt x="1625244" y="633095"/>
                  </a:moveTo>
                  <a:lnTo>
                    <a:pt x="821677" y="335483"/>
                  </a:lnTo>
                  <a:lnTo>
                    <a:pt x="1566672" y="31673"/>
                  </a:lnTo>
                  <a:lnTo>
                    <a:pt x="1553718" y="0"/>
                  </a:lnTo>
                  <a:lnTo>
                    <a:pt x="774166" y="317893"/>
                  </a:lnTo>
                  <a:lnTo>
                    <a:pt x="70091" y="57111"/>
                  </a:lnTo>
                  <a:lnTo>
                    <a:pt x="58089" y="89750"/>
                  </a:lnTo>
                  <a:lnTo>
                    <a:pt x="726516" y="337324"/>
                  </a:lnTo>
                  <a:lnTo>
                    <a:pt x="0" y="633577"/>
                  </a:lnTo>
                  <a:lnTo>
                    <a:pt x="12966" y="665264"/>
                  </a:lnTo>
                  <a:lnTo>
                    <a:pt x="774014" y="354914"/>
                  </a:lnTo>
                  <a:lnTo>
                    <a:pt x="1613242" y="665734"/>
                  </a:lnTo>
                  <a:lnTo>
                    <a:pt x="1625244" y="633095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83169" y="5558639"/>
            <a:ext cx="310324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HDFS is Good</a:t>
            </a:r>
            <a:r>
              <a:rPr sz="2650" b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for...</a:t>
            </a:r>
            <a:endParaRPr sz="2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7182" y="6272858"/>
            <a:ext cx="5151755" cy="2976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Storing </a:t>
            </a:r>
            <a:r>
              <a:rPr sz="1850" b="1" spc="10" dirty="0">
                <a:latin typeface="Arial"/>
                <a:cs typeface="Arial"/>
              </a:rPr>
              <a:t>large files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Terabytes, Petabytes,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etc...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Millions </a:t>
            </a:r>
            <a:r>
              <a:rPr sz="1600" spc="10" dirty="0">
                <a:latin typeface="Times New Roman"/>
                <a:cs typeface="Times New Roman"/>
              </a:rPr>
              <a:t>rather </a:t>
            </a:r>
            <a:r>
              <a:rPr sz="1600" spc="15" dirty="0">
                <a:latin typeface="Times New Roman"/>
                <a:cs typeface="Times New Roman"/>
              </a:rPr>
              <a:t>than </a:t>
            </a:r>
            <a:r>
              <a:rPr sz="1600" spc="10" dirty="0">
                <a:latin typeface="Times New Roman"/>
                <a:cs typeface="Times New Roman"/>
              </a:rPr>
              <a:t>billions </a:t>
            </a:r>
            <a:r>
              <a:rPr sz="1600" spc="1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files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100MB </a:t>
            </a:r>
            <a:r>
              <a:rPr sz="1600" spc="15" dirty="0">
                <a:latin typeface="Times New Roman"/>
                <a:cs typeface="Times New Roman"/>
              </a:rPr>
              <a:t>or more per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Streaming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Write once and read-many times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patterns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Optimized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streaming reads </a:t>
            </a:r>
            <a:r>
              <a:rPr sz="1600" spc="10" dirty="0">
                <a:latin typeface="Times New Roman"/>
                <a:cs typeface="Times New Roman"/>
              </a:rPr>
              <a:t>rather </a:t>
            </a:r>
            <a:r>
              <a:rPr sz="1600" spc="15" dirty="0">
                <a:latin typeface="Times New Roman"/>
                <a:cs typeface="Times New Roman"/>
              </a:rPr>
              <a:t>than random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reads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Append operation added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Hadoop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0.21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“Cheap” Commodity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Hardware</a:t>
            </a:r>
            <a:endParaRPr sz="1850">
              <a:latin typeface="Arial"/>
              <a:cs typeface="Arial"/>
            </a:endParaRPr>
          </a:p>
          <a:p>
            <a:pPr marL="480059" marR="815340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No </a:t>
            </a:r>
            <a:r>
              <a:rPr sz="1600" spc="15" dirty="0">
                <a:latin typeface="Times New Roman"/>
                <a:cs typeface="Times New Roman"/>
              </a:rPr>
              <a:t>need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super-computers, use </a:t>
            </a:r>
            <a:r>
              <a:rPr sz="1600" spc="10" dirty="0">
                <a:latin typeface="Times New Roman"/>
                <a:cs typeface="Times New Roman"/>
              </a:rPr>
              <a:t>less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reliable  </a:t>
            </a:r>
            <a:r>
              <a:rPr sz="1600" spc="15" dirty="0">
                <a:latin typeface="Times New Roman"/>
                <a:cs typeface="Times New Roman"/>
              </a:rPr>
              <a:t>commodity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hardware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1" name="object 2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414591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HDFS </a:t>
            </a:r>
            <a:r>
              <a:rPr spc="-5" dirty="0"/>
              <a:t>is </a:t>
            </a:r>
            <a:r>
              <a:rPr spc="-10" dirty="0"/>
              <a:t>not so good</a:t>
            </a:r>
            <a:r>
              <a:rPr spc="-40" dirty="0"/>
              <a:t> </a:t>
            </a:r>
            <a:r>
              <a:rPr spc="-10" dirty="0"/>
              <a:t>for...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5292090" cy="31235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Low-latency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reads</a:t>
            </a:r>
            <a:endParaRPr sz="1850">
              <a:latin typeface="Arial"/>
              <a:cs typeface="Arial"/>
            </a:endParaRPr>
          </a:p>
          <a:p>
            <a:pPr marL="480059" marR="5080" lvl="1" indent="-180340">
              <a:lnSpc>
                <a:spcPts val="1770"/>
              </a:lnSpc>
              <a:spcBef>
                <a:spcPts val="32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High-throughput </a:t>
            </a:r>
            <a:r>
              <a:rPr sz="1600" spc="10" dirty="0">
                <a:latin typeface="Times New Roman"/>
                <a:cs typeface="Times New Roman"/>
              </a:rPr>
              <a:t>rather </a:t>
            </a:r>
            <a:r>
              <a:rPr sz="1600" spc="15" dirty="0">
                <a:latin typeface="Times New Roman"/>
                <a:cs typeface="Times New Roman"/>
              </a:rPr>
              <a:t>than low latency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small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chunks  </a:t>
            </a:r>
            <a:r>
              <a:rPr sz="1600" spc="10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HBase addresses </a:t>
            </a:r>
            <a:r>
              <a:rPr sz="1600" spc="10" dirty="0">
                <a:latin typeface="Times New Roman"/>
                <a:cs typeface="Times New Roman"/>
              </a:rPr>
              <a:t>this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issue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Large amount </a:t>
            </a:r>
            <a:r>
              <a:rPr sz="1850" b="1" spc="15" dirty="0">
                <a:latin typeface="Arial"/>
                <a:cs typeface="Arial"/>
              </a:rPr>
              <a:t>of </a:t>
            </a:r>
            <a:r>
              <a:rPr sz="1850" b="1" spc="20" dirty="0">
                <a:latin typeface="Arial"/>
                <a:cs typeface="Arial"/>
              </a:rPr>
              <a:t>small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files</a:t>
            </a:r>
            <a:endParaRPr sz="1850">
              <a:latin typeface="Arial"/>
              <a:cs typeface="Arial"/>
            </a:endParaRPr>
          </a:p>
          <a:p>
            <a:pPr marL="480059" marR="396240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Better for millions </a:t>
            </a:r>
            <a:r>
              <a:rPr sz="1600" spc="1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large files instead </a:t>
            </a:r>
            <a:r>
              <a:rPr sz="1600" spc="1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billions </a:t>
            </a:r>
            <a:r>
              <a:rPr sz="1600" spc="15" dirty="0">
                <a:latin typeface="Times New Roman"/>
                <a:cs typeface="Times New Roman"/>
              </a:rPr>
              <a:t>of  </a:t>
            </a:r>
            <a:r>
              <a:rPr sz="1600" spc="10" dirty="0">
                <a:latin typeface="Times New Roman"/>
                <a:cs typeface="Times New Roman"/>
              </a:rPr>
              <a:t>small </a:t>
            </a:r>
            <a:r>
              <a:rPr sz="1600" spc="5" dirty="0">
                <a:latin typeface="Times New Roman"/>
                <a:cs typeface="Times New Roman"/>
              </a:rPr>
              <a:t>files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For example each </a:t>
            </a:r>
            <a:r>
              <a:rPr sz="1350" spc="10" dirty="0">
                <a:latin typeface="Arial"/>
                <a:cs typeface="Arial"/>
              </a:rPr>
              <a:t>file </a:t>
            </a:r>
            <a:r>
              <a:rPr sz="1350" spc="15" dirty="0">
                <a:latin typeface="Arial"/>
                <a:cs typeface="Arial"/>
              </a:rPr>
              <a:t>can </a:t>
            </a:r>
            <a:r>
              <a:rPr sz="1350" spc="20" dirty="0">
                <a:latin typeface="Arial"/>
                <a:cs typeface="Arial"/>
              </a:rPr>
              <a:t>be 100MB </a:t>
            </a:r>
            <a:r>
              <a:rPr sz="1350" spc="15" dirty="0">
                <a:latin typeface="Arial"/>
                <a:cs typeface="Arial"/>
              </a:rPr>
              <a:t>or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more</a:t>
            </a:r>
            <a:endParaRPr sz="13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Multiple Writers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Single writer per</a:t>
            </a:r>
            <a:r>
              <a:rPr sz="1600" spc="5" dirty="0">
                <a:latin typeface="Times New Roman"/>
                <a:cs typeface="Times New Roman"/>
              </a:rPr>
              <a:t> file</a:t>
            </a:r>
            <a:endParaRPr sz="1600">
              <a:latin typeface="Times New Roman"/>
              <a:cs typeface="Times New Roman"/>
            </a:endParaRPr>
          </a:p>
          <a:p>
            <a:pPr marL="480059" marR="346075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Writes only </a:t>
            </a:r>
            <a:r>
              <a:rPr sz="1600" spc="10" dirty="0">
                <a:latin typeface="Times New Roman"/>
                <a:cs typeface="Times New Roman"/>
              </a:rPr>
              <a:t>at the </a:t>
            </a:r>
            <a:r>
              <a:rPr sz="1600" spc="15" dirty="0">
                <a:latin typeface="Times New Roman"/>
                <a:cs typeface="Times New Roman"/>
              </a:rPr>
              <a:t>end of </a:t>
            </a:r>
            <a:r>
              <a:rPr sz="1600" spc="10" dirty="0">
                <a:latin typeface="Times New Roman"/>
                <a:cs typeface="Times New Roman"/>
              </a:rPr>
              <a:t>file, </a:t>
            </a:r>
            <a:r>
              <a:rPr sz="1600" spc="15" dirty="0">
                <a:latin typeface="Times New Roman"/>
                <a:cs typeface="Times New Roman"/>
              </a:rPr>
              <a:t>no-support </a:t>
            </a:r>
            <a:r>
              <a:rPr sz="1600" spc="10" dirty="0">
                <a:latin typeface="Times New Roman"/>
                <a:cs typeface="Times New Roman"/>
              </a:rPr>
              <a:t>for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arbitrary  offset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704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210185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65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HDFS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Daemons</a:t>
            </a:r>
            <a:endParaRPr sz="2650">
              <a:latin typeface="Arial"/>
              <a:cs typeface="Arial"/>
            </a:endParaRPr>
          </a:p>
          <a:p>
            <a:pPr marL="605155" marR="266065" indent="-216535">
              <a:lnSpc>
                <a:spcPts val="1839"/>
              </a:lnSpc>
              <a:spcBef>
                <a:spcPts val="252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700" b="1" spc="-5" dirty="0">
                <a:latin typeface="Arial"/>
                <a:cs typeface="Arial"/>
              </a:rPr>
              <a:t>Filesystem cluster is manager by three types of  </a:t>
            </a:r>
            <a:r>
              <a:rPr sz="1700" b="1" spc="-1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450" spc="-5" dirty="0">
                <a:latin typeface="Times New Roman"/>
                <a:cs typeface="Times New Roman"/>
              </a:rPr>
              <a:t>Namenode</a:t>
            </a:r>
            <a:endParaRPr sz="145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200" spc="-5" dirty="0">
                <a:latin typeface="Arial"/>
                <a:cs typeface="Arial"/>
              </a:rPr>
              <a:t>manages the File System's namespace/meta-data/file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blocks</a:t>
            </a:r>
            <a:endParaRPr sz="1200">
              <a:latin typeface="Arial"/>
              <a:cs typeface="Arial"/>
            </a:endParaRPr>
          </a:p>
          <a:p>
            <a:pPr marL="1109345" lvl="2" indent="-144780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200" spc="-5" dirty="0">
                <a:latin typeface="Arial"/>
                <a:cs typeface="Arial"/>
              </a:rPr>
              <a:t>Runs on 1 </a:t>
            </a:r>
            <a:r>
              <a:rPr sz="1200" spc="-10" dirty="0">
                <a:latin typeface="Arial"/>
                <a:cs typeface="Arial"/>
              </a:rPr>
              <a:t>machine </a:t>
            </a:r>
            <a:r>
              <a:rPr sz="1200" spc="-5" dirty="0">
                <a:latin typeface="Arial"/>
                <a:cs typeface="Arial"/>
              </a:rPr>
              <a:t>to </a:t>
            </a:r>
            <a:r>
              <a:rPr sz="1200" spc="-10" dirty="0">
                <a:latin typeface="Arial"/>
                <a:cs typeface="Arial"/>
              </a:rPr>
              <a:t>several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machines</a:t>
            </a:r>
            <a:endParaRPr sz="120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6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450" spc="-5" dirty="0">
                <a:latin typeface="Times New Roman"/>
                <a:cs typeface="Times New Roman"/>
              </a:rPr>
              <a:t>Datanode</a:t>
            </a:r>
            <a:endParaRPr sz="145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200" spc="-10" dirty="0">
                <a:latin typeface="Arial"/>
                <a:cs typeface="Arial"/>
              </a:rPr>
              <a:t>Stores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spc="-10" dirty="0">
                <a:latin typeface="Arial"/>
                <a:cs typeface="Arial"/>
              </a:rPr>
              <a:t>retrieves </a:t>
            </a:r>
            <a:r>
              <a:rPr sz="1200" spc="-5" dirty="0">
                <a:latin typeface="Arial"/>
                <a:cs typeface="Arial"/>
              </a:rPr>
              <a:t>data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blocks</a:t>
            </a:r>
            <a:endParaRPr sz="1200">
              <a:latin typeface="Arial"/>
              <a:cs typeface="Arial"/>
            </a:endParaRPr>
          </a:p>
          <a:p>
            <a:pPr marL="1109345" lvl="2" indent="-144780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200" spc="-5" dirty="0">
                <a:latin typeface="Arial"/>
                <a:cs typeface="Arial"/>
              </a:rPr>
              <a:t>Reports to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  <a:p>
            <a:pPr marL="1109345" lvl="2" indent="-144780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200" spc="-5" dirty="0">
                <a:latin typeface="Arial"/>
                <a:cs typeface="Arial"/>
              </a:rPr>
              <a:t>Runs on many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machines</a:t>
            </a:r>
            <a:endParaRPr sz="120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6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450" spc="-5" dirty="0">
                <a:latin typeface="Times New Roman"/>
                <a:cs typeface="Times New Roman"/>
              </a:rPr>
              <a:t>Secondary Namenode</a:t>
            </a:r>
            <a:endParaRPr sz="145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200" spc="-5" dirty="0">
                <a:latin typeface="Arial"/>
                <a:cs typeface="Arial"/>
              </a:rPr>
              <a:t>Performs house keeping work so Namenode doesn’t have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109345" lvl="2" indent="-144780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200" spc="-5" dirty="0">
                <a:latin typeface="Arial"/>
                <a:cs typeface="Arial"/>
              </a:rPr>
              <a:t>Requires similar hardware as Namenode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machine</a:t>
            </a:r>
            <a:endParaRPr sz="1200">
              <a:latin typeface="Arial"/>
              <a:cs typeface="Arial"/>
            </a:endParaRPr>
          </a:p>
          <a:p>
            <a:pPr marL="1109345" lvl="2" indent="-144780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200" spc="-5" dirty="0">
                <a:latin typeface="Arial"/>
                <a:cs typeface="Arial"/>
              </a:rPr>
              <a:t>Not used for high-availability – not a backup for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869" y="535788"/>
            <a:ext cx="253365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90016"/>
                </a:solidFill>
              </a:rPr>
              <a:t>HDFS</a:t>
            </a:r>
            <a:r>
              <a:rPr spc="-80" dirty="0">
                <a:solidFill>
                  <a:srgbClr val="C90016"/>
                </a:solidFill>
              </a:rPr>
              <a:t> </a:t>
            </a:r>
            <a:r>
              <a:rPr spc="-5" dirty="0">
                <a:solidFill>
                  <a:srgbClr val="C90016"/>
                </a:solidFill>
              </a:rPr>
              <a:t>Daemons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9416" y="1333741"/>
            <a:ext cx="1210310" cy="1210310"/>
            <a:chOff x="3509416" y="1333741"/>
            <a:chExt cx="1210310" cy="1210310"/>
          </a:xfrm>
        </p:grpSpPr>
        <p:sp>
          <p:nvSpPr>
            <p:cNvPr id="5" name="object 5"/>
            <p:cNvSpPr/>
            <p:nvPr/>
          </p:nvSpPr>
          <p:spPr>
            <a:xfrm>
              <a:off x="3509886" y="1334223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1007973" y="0"/>
                  </a:moveTo>
                  <a:lnTo>
                    <a:pt x="201599" y="0"/>
                  </a:lnTo>
                  <a:lnTo>
                    <a:pt x="155370" y="5323"/>
                  </a:lnTo>
                  <a:lnTo>
                    <a:pt x="112935" y="20486"/>
                  </a:lnTo>
                  <a:lnTo>
                    <a:pt x="75503" y="44281"/>
                  </a:lnTo>
                  <a:lnTo>
                    <a:pt x="44285" y="75498"/>
                  </a:lnTo>
                  <a:lnTo>
                    <a:pt x="20488" y="112930"/>
                  </a:lnTo>
                  <a:lnTo>
                    <a:pt x="5323" y="155366"/>
                  </a:lnTo>
                  <a:lnTo>
                    <a:pt x="0" y="201599"/>
                  </a:lnTo>
                  <a:lnTo>
                    <a:pt x="0" y="1007973"/>
                  </a:lnTo>
                  <a:lnTo>
                    <a:pt x="5323" y="1054202"/>
                  </a:lnTo>
                  <a:lnTo>
                    <a:pt x="20488" y="1096635"/>
                  </a:lnTo>
                  <a:lnTo>
                    <a:pt x="44285" y="1134064"/>
                  </a:lnTo>
                  <a:lnTo>
                    <a:pt x="75503" y="1165280"/>
                  </a:lnTo>
                  <a:lnTo>
                    <a:pt x="112935" y="1189074"/>
                  </a:lnTo>
                  <a:lnTo>
                    <a:pt x="155370" y="1204237"/>
                  </a:lnTo>
                  <a:lnTo>
                    <a:pt x="201599" y="1209560"/>
                  </a:lnTo>
                  <a:lnTo>
                    <a:pt x="1007973" y="1209560"/>
                  </a:lnTo>
                  <a:lnTo>
                    <a:pt x="1054202" y="1204237"/>
                  </a:lnTo>
                  <a:lnTo>
                    <a:pt x="1096637" y="1189074"/>
                  </a:lnTo>
                  <a:lnTo>
                    <a:pt x="1134069" y="1165280"/>
                  </a:lnTo>
                  <a:lnTo>
                    <a:pt x="1165288" y="1134064"/>
                  </a:lnTo>
                  <a:lnTo>
                    <a:pt x="1189084" y="1096635"/>
                  </a:lnTo>
                  <a:lnTo>
                    <a:pt x="1204249" y="1054202"/>
                  </a:lnTo>
                  <a:lnTo>
                    <a:pt x="1209573" y="1007973"/>
                  </a:lnTo>
                  <a:lnTo>
                    <a:pt x="1209573" y="201599"/>
                  </a:lnTo>
                  <a:lnTo>
                    <a:pt x="1204249" y="155366"/>
                  </a:lnTo>
                  <a:lnTo>
                    <a:pt x="1189084" y="112930"/>
                  </a:lnTo>
                  <a:lnTo>
                    <a:pt x="1165288" y="75498"/>
                  </a:lnTo>
                  <a:lnTo>
                    <a:pt x="1134069" y="44281"/>
                  </a:lnTo>
                  <a:lnTo>
                    <a:pt x="1096637" y="20486"/>
                  </a:lnTo>
                  <a:lnTo>
                    <a:pt x="1054202" y="5323"/>
                  </a:lnTo>
                  <a:lnTo>
                    <a:pt x="10079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9416" y="1333741"/>
              <a:ext cx="1210310" cy="1210310"/>
            </a:xfrm>
            <a:custGeom>
              <a:avLst/>
              <a:gdLst/>
              <a:ahLst/>
              <a:cxnLst/>
              <a:rect l="l" t="t" r="r" b="b"/>
              <a:pathLst>
                <a:path w="1210310" h="1210310">
                  <a:moveTo>
                    <a:pt x="185587" y="1209000"/>
                  </a:moveTo>
                  <a:lnTo>
                    <a:pt x="191516" y="1210043"/>
                  </a:lnTo>
                  <a:lnTo>
                    <a:pt x="1019009" y="1210043"/>
                  </a:lnTo>
                  <a:lnTo>
                    <a:pt x="1024112" y="1209560"/>
                  </a:lnTo>
                  <a:lnTo>
                    <a:pt x="191516" y="1209560"/>
                  </a:lnTo>
                  <a:lnTo>
                    <a:pt x="185587" y="1209000"/>
                  </a:lnTo>
                  <a:close/>
                </a:path>
                <a:path w="1210310" h="1210310">
                  <a:moveTo>
                    <a:pt x="1055408" y="1203196"/>
                  </a:moveTo>
                  <a:lnTo>
                    <a:pt x="1019009" y="1209560"/>
                  </a:lnTo>
                  <a:lnTo>
                    <a:pt x="1024112" y="1209560"/>
                  </a:lnTo>
                  <a:lnTo>
                    <a:pt x="1029081" y="1209090"/>
                  </a:lnTo>
                  <a:lnTo>
                    <a:pt x="1055408" y="1203196"/>
                  </a:lnTo>
                  <a:close/>
                </a:path>
                <a:path w="1210310" h="1210310">
                  <a:moveTo>
                    <a:pt x="174547" y="1207059"/>
                  </a:moveTo>
                  <a:lnTo>
                    <a:pt x="181432" y="1208608"/>
                  </a:lnTo>
                  <a:lnTo>
                    <a:pt x="185587" y="1209000"/>
                  </a:lnTo>
                  <a:lnTo>
                    <a:pt x="174547" y="1207059"/>
                  </a:lnTo>
                  <a:close/>
                </a:path>
                <a:path w="1210310" h="1210310">
                  <a:moveTo>
                    <a:pt x="136505" y="1198499"/>
                  </a:moveTo>
                  <a:lnTo>
                    <a:pt x="143674" y="1201629"/>
                  </a:lnTo>
                  <a:lnTo>
                    <a:pt x="174547" y="1207059"/>
                  </a:lnTo>
                  <a:lnTo>
                    <a:pt x="136505" y="1198499"/>
                  </a:lnTo>
                  <a:close/>
                </a:path>
                <a:path w="1210310" h="1210310">
                  <a:moveTo>
                    <a:pt x="1069226" y="1200102"/>
                  </a:moveTo>
                  <a:lnTo>
                    <a:pt x="1055408" y="1203196"/>
                  </a:lnTo>
                  <a:lnTo>
                    <a:pt x="1066640" y="1201232"/>
                  </a:lnTo>
                  <a:lnTo>
                    <a:pt x="1069226" y="1200102"/>
                  </a:lnTo>
                  <a:close/>
                </a:path>
                <a:path w="1210310" h="1210310">
                  <a:moveTo>
                    <a:pt x="1101440" y="1186028"/>
                  </a:moveTo>
                  <a:lnTo>
                    <a:pt x="1069226" y="1200102"/>
                  </a:lnTo>
                  <a:lnTo>
                    <a:pt x="1076402" y="1198495"/>
                  </a:lnTo>
                  <a:lnTo>
                    <a:pt x="1101440" y="1186028"/>
                  </a:lnTo>
                  <a:close/>
                </a:path>
                <a:path w="1210310" h="1210310">
                  <a:moveTo>
                    <a:pt x="125452" y="1193674"/>
                  </a:moveTo>
                  <a:lnTo>
                    <a:pt x="134053" y="1197948"/>
                  </a:lnTo>
                  <a:lnTo>
                    <a:pt x="136505" y="1198499"/>
                  </a:lnTo>
                  <a:lnTo>
                    <a:pt x="125452" y="1193674"/>
                  </a:lnTo>
                  <a:close/>
                </a:path>
                <a:path w="1210310" h="1210310">
                  <a:moveTo>
                    <a:pt x="94312" y="1178200"/>
                  </a:moveTo>
                  <a:lnTo>
                    <a:pt x="100289" y="1182688"/>
                  </a:lnTo>
                  <a:lnTo>
                    <a:pt x="125452" y="1193674"/>
                  </a:lnTo>
                  <a:lnTo>
                    <a:pt x="94312" y="1178200"/>
                  </a:lnTo>
                  <a:close/>
                </a:path>
                <a:path w="1210310" h="1210310">
                  <a:moveTo>
                    <a:pt x="1111899" y="1180820"/>
                  </a:moveTo>
                  <a:lnTo>
                    <a:pt x="1101440" y="1186028"/>
                  </a:lnTo>
                  <a:lnTo>
                    <a:pt x="1109871" y="1182345"/>
                  </a:lnTo>
                  <a:lnTo>
                    <a:pt x="1111899" y="1180820"/>
                  </a:lnTo>
                  <a:close/>
                </a:path>
                <a:path w="1210310" h="1210310">
                  <a:moveTo>
                    <a:pt x="1139548" y="1160038"/>
                  </a:moveTo>
                  <a:lnTo>
                    <a:pt x="1111899" y="1180820"/>
                  </a:lnTo>
                  <a:lnTo>
                    <a:pt x="1118779" y="1177394"/>
                  </a:lnTo>
                  <a:lnTo>
                    <a:pt x="1139548" y="1160038"/>
                  </a:lnTo>
                  <a:close/>
                </a:path>
                <a:path w="1210310" h="1210310">
                  <a:moveTo>
                    <a:pt x="84069" y="1170510"/>
                  </a:moveTo>
                  <a:lnTo>
                    <a:pt x="91765" y="1176935"/>
                  </a:lnTo>
                  <a:lnTo>
                    <a:pt x="94312" y="1178200"/>
                  </a:lnTo>
                  <a:lnTo>
                    <a:pt x="84069" y="1170510"/>
                  </a:lnTo>
                  <a:close/>
                </a:path>
                <a:path w="1210310" h="1210310">
                  <a:moveTo>
                    <a:pt x="57961" y="1148715"/>
                  </a:moveTo>
                  <a:lnTo>
                    <a:pt x="62866" y="1154591"/>
                  </a:lnTo>
                  <a:lnTo>
                    <a:pt x="84069" y="1170510"/>
                  </a:lnTo>
                  <a:lnTo>
                    <a:pt x="57961" y="1148715"/>
                  </a:lnTo>
                  <a:close/>
                </a:path>
                <a:path w="1210310" h="1210310">
                  <a:moveTo>
                    <a:pt x="1148965" y="1152169"/>
                  </a:moveTo>
                  <a:lnTo>
                    <a:pt x="1139548" y="1160038"/>
                  </a:lnTo>
                  <a:lnTo>
                    <a:pt x="1147192" y="1154293"/>
                  </a:lnTo>
                  <a:lnTo>
                    <a:pt x="1148965" y="1152169"/>
                  </a:lnTo>
                  <a:close/>
                </a:path>
                <a:path w="1210310" h="1210310">
                  <a:moveTo>
                    <a:pt x="1170456" y="1126422"/>
                  </a:moveTo>
                  <a:lnTo>
                    <a:pt x="1148965" y="1152169"/>
                  </a:lnTo>
                  <a:lnTo>
                    <a:pt x="1154771" y="1147318"/>
                  </a:lnTo>
                  <a:lnTo>
                    <a:pt x="1170456" y="1126422"/>
                  </a:lnTo>
                  <a:close/>
                </a:path>
                <a:path w="1210310" h="1210310">
                  <a:moveTo>
                    <a:pt x="50555" y="1139844"/>
                  </a:moveTo>
                  <a:lnTo>
                    <a:pt x="55940" y="1147029"/>
                  </a:lnTo>
                  <a:lnTo>
                    <a:pt x="57961" y="1148715"/>
                  </a:lnTo>
                  <a:lnTo>
                    <a:pt x="50555" y="1139844"/>
                  </a:lnTo>
                  <a:close/>
                </a:path>
                <a:path w="1210310" h="1210310">
                  <a:moveTo>
                    <a:pt x="29387" y="1111606"/>
                  </a:moveTo>
                  <a:lnTo>
                    <a:pt x="32912" y="1118712"/>
                  </a:lnTo>
                  <a:lnTo>
                    <a:pt x="50555" y="1139844"/>
                  </a:lnTo>
                  <a:lnTo>
                    <a:pt x="29387" y="1111606"/>
                  </a:lnTo>
                  <a:close/>
                </a:path>
                <a:path w="1210310" h="1210310">
                  <a:moveTo>
                    <a:pt x="1178402" y="1115837"/>
                  </a:moveTo>
                  <a:lnTo>
                    <a:pt x="1170456" y="1126422"/>
                  </a:lnTo>
                  <a:lnTo>
                    <a:pt x="1177093" y="1118471"/>
                  </a:lnTo>
                  <a:lnTo>
                    <a:pt x="1178402" y="1115837"/>
                  </a:lnTo>
                  <a:close/>
                </a:path>
                <a:path w="1210310" h="1210310">
                  <a:moveTo>
                    <a:pt x="1193735" y="1084985"/>
                  </a:moveTo>
                  <a:lnTo>
                    <a:pt x="1178402" y="1115837"/>
                  </a:lnTo>
                  <a:lnTo>
                    <a:pt x="1182939" y="1109794"/>
                  </a:lnTo>
                  <a:lnTo>
                    <a:pt x="1193735" y="1084985"/>
                  </a:lnTo>
                  <a:close/>
                </a:path>
                <a:path w="1210310" h="1210310">
                  <a:moveTo>
                    <a:pt x="24566" y="1101887"/>
                  </a:moveTo>
                  <a:lnTo>
                    <a:pt x="27948" y="1109686"/>
                  </a:lnTo>
                  <a:lnTo>
                    <a:pt x="29387" y="1111606"/>
                  </a:lnTo>
                  <a:lnTo>
                    <a:pt x="24566" y="1101887"/>
                  </a:lnTo>
                  <a:close/>
                </a:path>
                <a:path w="1210310" h="1210310">
                  <a:moveTo>
                    <a:pt x="10269" y="1068920"/>
                  </a:moveTo>
                  <a:lnTo>
                    <a:pt x="11933" y="1076422"/>
                  </a:lnTo>
                  <a:lnTo>
                    <a:pt x="24566" y="1101887"/>
                  </a:lnTo>
                  <a:lnTo>
                    <a:pt x="10269" y="1068920"/>
                  </a:lnTo>
                  <a:close/>
                </a:path>
                <a:path w="1210310" h="1210310">
                  <a:moveTo>
                    <a:pt x="1198631" y="1073733"/>
                  </a:moveTo>
                  <a:lnTo>
                    <a:pt x="1193735" y="1084985"/>
                  </a:lnTo>
                  <a:lnTo>
                    <a:pt x="1198064" y="1076273"/>
                  </a:lnTo>
                  <a:lnTo>
                    <a:pt x="1198631" y="1073733"/>
                  </a:lnTo>
                  <a:close/>
                </a:path>
                <a:path w="1210310" h="1210310">
                  <a:moveTo>
                    <a:pt x="1207025" y="1036125"/>
                  </a:moveTo>
                  <a:lnTo>
                    <a:pt x="1198631" y="1073733"/>
                  </a:lnTo>
                  <a:lnTo>
                    <a:pt x="1201843" y="1066354"/>
                  </a:lnTo>
                  <a:lnTo>
                    <a:pt x="1207025" y="1036125"/>
                  </a:lnTo>
                  <a:close/>
                </a:path>
                <a:path w="1210310" h="1210310">
                  <a:moveTo>
                    <a:pt x="7313" y="1055592"/>
                  </a:moveTo>
                  <a:lnTo>
                    <a:pt x="9161" y="1066366"/>
                  </a:lnTo>
                  <a:lnTo>
                    <a:pt x="10269" y="1068920"/>
                  </a:lnTo>
                  <a:lnTo>
                    <a:pt x="7313" y="1055592"/>
                  </a:lnTo>
                  <a:close/>
                </a:path>
                <a:path w="1210310" h="1210310">
                  <a:moveTo>
                    <a:pt x="6429" y="154794"/>
                  </a:moveTo>
                  <a:lnTo>
                    <a:pt x="2860" y="169549"/>
                  </a:lnTo>
                  <a:lnTo>
                    <a:pt x="0" y="202082"/>
                  </a:lnTo>
                  <a:lnTo>
                    <a:pt x="0" y="1008456"/>
                  </a:lnTo>
                  <a:lnTo>
                    <a:pt x="469" y="1018527"/>
                  </a:lnTo>
                  <a:lnTo>
                    <a:pt x="1435" y="1029093"/>
                  </a:lnTo>
                  <a:lnTo>
                    <a:pt x="7313" y="1055592"/>
                  </a:lnTo>
                  <a:lnTo>
                    <a:pt x="952" y="1018527"/>
                  </a:lnTo>
                  <a:lnTo>
                    <a:pt x="469" y="1008456"/>
                  </a:lnTo>
                  <a:lnTo>
                    <a:pt x="469" y="202082"/>
                  </a:lnTo>
                  <a:lnTo>
                    <a:pt x="6429" y="154794"/>
                  </a:lnTo>
                  <a:close/>
                </a:path>
                <a:path w="1210310" h="1210310">
                  <a:moveTo>
                    <a:pt x="1209010" y="1024551"/>
                  </a:moveTo>
                  <a:lnTo>
                    <a:pt x="1207025" y="1036125"/>
                  </a:lnTo>
                  <a:lnTo>
                    <a:pt x="1208595" y="1029093"/>
                  </a:lnTo>
                  <a:lnTo>
                    <a:pt x="1209010" y="1024551"/>
                  </a:lnTo>
                  <a:close/>
                </a:path>
                <a:path w="1210310" h="1210310">
                  <a:moveTo>
                    <a:pt x="1208838" y="191585"/>
                  </a:moveTo>
                  <a:lnTo>
                    <a:pt x="1209560" y="202082"/>
                  </a:lnTo>
                  <a:lnTo>
                    <a:pt x="1209560" y="1018527"/>
                  </a:lnTo>
                  <a:lnTo>
                    <a:pt x="1209010" y="1024551"/>
                  </a:lnTo>
                  <a:lnTo>
                    <a:pt x="1210043" y="1018527"/>
                  </a:lnTo>
                  <a:lnTo>
                    <a:pt x="1210043" y="202082"/>
                  </a:lnTo>
                  <a:lnTo>
                    <a:pt x="1208838" y="191585"/>
                  </a:lnTo>
                  <a:close/>
                </a:path>
                <a:path w="1210310" h="1210310">
                  <a:moveTo>
                    <a:pt x="1205576" y="163170"/>
                  </a:moveTo>
                  <a:lnTo>
                    <a:pt x="1208838" y="191585"/>
                  </a:lnTo>
                  <a:lnTo>
                    <a:pt x="1207389" y="170531"/>
                  </a:lnTo>
                  <a:lnTo>
                    <a:pt x="1205576" y="163170"/>
                  </a:lnTo>
                  <a:close/>
                </a:path>
                <a:path w="1210310" h="1210310">
                  <a:moveTo>
                    <a:pt x="1200904" y="144195"/>
                  </a:moveTo>
                  <a:lnTo>
                    <a:pt x="1205576" y="163170"/>
                  </a:lnTo>
                  <a:lnTo>
                    <a:pt x="1204503" y="153821"/>
                  </a:lnTo>
                  <a:lnTo>
                    <a:pt x="1200904" y="144195"/>
                  </a:lnTo>
                  <a:close/>
                </a:path>
                <a:path w="1210310" h="1210310">
                  <a:moveTo>
                    <a:pt x="6967" y="152570"/>
                  </a:moveTo>
                  <a:lnTo>
                    <a:pt x="6580" y="153602"/>
                  </a:lnTo>
                  <a:lnTo>
                    <a:pt x="6429" y="154794"/>
                  </a:lnTo>
                  <a:lnTo>
                    <a:pt x="6967" y="152570"/>
                  </a:lnTo>
                  <a:close/>
                </a:path>
                <a:path w="1210310" h="1210310">
                  <a:moveTo>
                    <a:pt x="1008443" y="0"/>
                  </a:moveTo>
                  <a:lnTo>
                    <a:pt x="202069" y="0"/>
                  </a:lnTo>
                  <a:lnTo>
                    <a:pt x="191516" y="482"/>
                  </a:lnTo>
                  <a:lnTo>
                    <a:pt x="130778" y="13088"/>
                  </a:lnTo>
                  <a:lnTo>
                    <a:pt x="75805" y="44392"/>
                  </a:lnTo>
                  <a:lnTo>
                    <a:pt x="46075" y="73444"/>
                  </a:lnTo>
                  <a:lnTo>
                    <a:pt x="22840" y="108726"/>
                  </a:lnTo>
                  <a:lnTo>
                    <a:pt x="6967" y="152570"/>
                  </a:lnTo>
                  <a:lnTo>
                    <a:pt x="23184" y="109405"/>
                  </a:lnTo>
                  <a:lnTo>
                    <a:pt x="49123" y="70864"/>
                  </a:lnTo>
                  <a:lnTo>
                    <a:pt x="83237" y="39349"/>
                  </a:lnTo>
                  <a:lnTo>
                    <a:pt x="124365" y="16231"/>
                  </a:lnTo>
                  <a:lnTo>
                    <a:pt x="171348" y="2882"/>
                  </a:lnTo>
                  <a:lnTo>
                    <a:pt x="202069" y="482"/>
                  </a:lnTo>
                  <a:lnTo>
                    <a:pt x="1019009" y="482"/>
                  </a:lnTo>
                  <a:lnTo>
                    <a:pt x="1008443" y="0"/>
                  </a:lnTo>
                  <a:close/>
                </a:path>
                <a:path w="1210310" h="1210310">
                  <a:moveTo>
                    <a:pt x="1193248" y="123725"/>
                  </a:moveTo>
                  <a:lnTo>
                    <a:pt x="1200904" y="144195"/>
                  </a:lnTo>
                  <a:lnTo>
                    <a:pt x="1199518" y="138568"/>
                  </a:lnTo>
                  <a:lnTo>
                    <a:pt x="1193248" y="123725"/>
                  </a:lnTo>
                  <a:close/>
                </a:path>
                <a:path w="1210310" h="1210310">
                  <a:moveTo>
                    <a:pt x="1180346" y="98262"/>
                  </a:moveTo>
                  <a:lnTo>
                    <a:pt x="1186707" y="108240"/>
                  </a:lnTo>
                  <a:lnTo>
                    <a:pt x="1193248" y="123725"/>
                  </a:lnTo>
                  <a:lnTo>
                    <a:pt x="1187926" y="109495"/>
                  </a:lnTo>
                  <a:lnTo>
                    <a:pt x="1180346" y="98262"/>
                  </a:lnTo>
                  <a:close/>
                </a:path>
                <a:path w="1210310" h="1210310">
                  <a:moveTo>
                    <a:pt x="1163836" y="73799"/>
                  </a:moveTo>
                  <a:lnTo>
                    <a:pt x="1180346" y="98262"/>
                  </a:lnTo>
                  <a:lnTo>
                    <a:pt x="1169720" y="81597"/>
                  </a:lnTo>
                  <a:lnTo>
                    <a:pt x="1163955" y="73926"/>
                  </a:lnTo>
                  <a:lnTo>
                    <a:pt x="1163836" y="73799"/>
                  </a:lnTo>
                  <a:close/>
                </a:path>
                <a:path w="1210310" h="1210310">
                  <a:moveTo>
                    <a:pt x="1151908" y="61596"/>
                  </a:moveTo>
                  <a:lnTo>
                    <a:pt x="1157236" y="66725"/>
                  </a:lnTo>
                  <a:lnTo>
                    <a:pt x="1163836" y="73799"/>
                  </a:lnTo>
                  <a:lnTo>
                    <a:pt x="1161708" y="70646"/>
                  </a:lnTo>
                  <a:lnTo>
                    <a:pt x="1151908" y="61596"/>
                  </a:lnTo>
                  <a:close/>
                </a:path>
                <a:path w="1210310" h="1210310">
                  <a:moveTo>
                    <a:pt x="1132241" y="43433"/>
                  </a:moveTo>
                  <a:lnTo>
                    <a:pt x="1151908" y="61596"/>
                  </a:lnTo>
                  <a:lnTo>
                    <a:pt x="1134928" y="45250"/>
                  </a:lnTo>
                  <a:lnTo>
                    <a:pt x="1132241" y="43433"/>
                  </a:lnTo>
                  <a:close/>
                </a:path>
                <a:path w="1210310" h="1210310">
                  <a:moveTo>
                    <a:pt x="1116286" y="32648"/>
                  </a:moveTo>
                  <a:lnTo>
                    <a:pt x="1132241" y="43433"/>
                  </a:lnTo>
                  <a:lnTo>
                    <a:pt x="1127244" y="38819"/>
                  </a:lnTo>
                  <a:lnTo>
                    <a:pt x="1116286" y="32648"/>
                  </a:lnTo>
                  <a:close/>
                </a:path>
                <a:path w="1210310" h="1210310">
                  <a:moveTo>
                    <a:pt x="1097995" y="22349"/>
                  </a:moveTo>
                  <a:lnTo>
                    <a:pt x="1116286" y="32648"/>
                  </a:lnTo>
                  <a:lnTo>
                    <a:pt x="1108035" y="27071"/>
                  </a:lnTo>
                  <a:lnTo>
                    <a:pt x="1097995" y="22349"/>
                  </a:lnTo>
                  <a:close/>
                </a:path>
                <a:path w="1210310" h="1210310">
                  <a:moveTo>
                    <a:pt x="1080012" y="13891"/>
                  </a:moveTo>
                  <a:lnTo>
                    <a:pt x="1097995" y="22349"/>
                  </a:lnTo>
                  <a:lnTo>
                    <a:pt x="1085931" y="15556"/>
                  </a:lnTo>
                  <a:lnTo>
                    <a:pt x="1080012" y="13891"/>
                  </a:lnTo>
                  <a:close/>
                </a:path>
                <a:path w="1210310" h="1210310">
                  <a:moveTo>
                    <a:pt x="1045080" y="4064"/>
                  </a:moveTo>
                  <a:lnTo>
                    <a:pt x="1080012" y="13891"/>
                  </a:lnTo>
                  <a:lnTo>
                    <a:pt x="1078625" y="13238"/>
                  </a:lnTo>
                  <a:lnTo>
                    <a:pt x="1048766" y="4800"/>
                  </a:lnTo>
                  <a:lnTo>
                    <a:pt x="1045080" y="4064"/>
                  </a:lnTo>
                  <a:close/>
                </a:path>
                <a:path w="1210310" h="1210310">
                  <a:moveTo>
                    <a:pt x="1019009" y="482"/>
                  </a:moveTo>
                  <a:lnTo>
                    <a:pt x="1008443" y="482"/>
                  </a:lnTo>
                  <a:lnTo>
                    <a:pt x="1018527" y="965"/>
                  </a:lnTo>
                  <a:lnTo>
                    <a:pt x="1039164" y="2882"/>
                  </a:lnTo>
                  <a:lnTo>
                    <a:pt x="1045080" y="4064"/>
                  </a:lnTo>
                  <a:lnTo>
                    <a:pt x="1039164" y="2400"/>
                  </a:lnTo>
                  <a:lnTo>
                    <a:pt x="1019009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02608" y="1468869"/>
            <a:ext cx="847725" cy="394335"/>
          </a:xfrm>
          <a:prstGeom prst="rect">
            <a:avLst/>
          </a:prstGeom>
          <a:solidFill>
            <a:srgbClr val="CFE7E5"/>
          </a:solidFill>
          <a:ln w="3175">
            <a:solidFill>
              <a:srgbClr val="C0C0C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860"/>
              </a:spcBef>
            </a:pPr>
            <a:r>
              <a:rPr sz="1100" spc="20" dirty="0">
                <a:latin typeface="Arial"/>
                <a:cs typeface="Arial"/>
              </a:rPr>
              <a:t>Namenode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34274" y="3255606"/>
            <a:ext cx="979805" cy="1278255"/>
            <a:chOff x="1534274" y="3255606"/>
            <a:chExt cx="979805" cy="1278255"/>
          </a:xfrm>
        </p:grpSpPr>
        <p:sp>
          <p:nvSpPr>
            <p:cNvPr id="9" name="object 9"/>
            <p:cNvSpPr/>
            <p:nvPr/>
          </p:nvSpPr>
          <p:spPr>
            <a:xfrm>
              <a:off x="1534274" y="3256089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69" h="1277620">
                  <a:moveTo>
                    <a:pt x="815975" y="0"/>
                  </a:moveTo>
                  <a:lnTo>
                    <a:pt x="163194" y="0"/>
                  </a:lnTo>
                  <a:lnTo>
                    <a:pt x="119938" y="5822"/>
                  </a:lnTo>
                  <a:lnTo>
                    <a:pt x="80990" y="22257"/>
                  </a:lnTo>
                  <a:lnTo>
                    <a:pt x="47936" y="47759"/>
                  </a:lnTo>
                  <a:lnTo>
                    <a:pt x="22362" y="80781"/>
                  </a:lnTo>
                  <a:lnTo>
                    <a:pt x="5854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54" y="1157463"/>
                  </a:lnTo>
                  <a:lnTo>
                    <a:pt x="22362" y="1196457"/>
                  </a:lnTo>
                  <a:lnTo>
                    <a:pt x="47936" y="1229479"/>
                  </a:lnTo>
                  <a:lnTo>
                    <a:pt x="80990" y="1254981"/>
                  </a:lnTo>
                  <a:lnTo>
                    <a:pt x="119938" y="1271416"/>
                  </a:lnTo>
                  <a:lnTo>
                    <a:pt x="163194" y="1277239"/>
                  </a:lnTo>
                  <a:lnTo>
                    <a:pt x="815975" y="1277239"/>
                  </a:lnTo>
                  <a:lnTo>
                    <a:pt x="859394" y="1271416"/>
                  </a:lnTo>
                  <a:lnTo>
                    <a:pt x="898388" y="1254981"/>
                  </a:lnTo>
                  <a:lnTo>
                    <a:pt x="931410" y="1229479"/>
                  </a:lnTo>
                  <a:lnTo>
                    <a:pt x="956912" y="1196457"/>
                  </a:lnTo>
                  <a:lnTo>
                    <a:pt x="973347" y="1157463"/>
                  </a:lnTo>
                  <a:lnTo>
                    <a:pt x="979169" y="1114044"/>
                  </a:lnTo>
                  <a:lnTo>
                    <a:pt x="979169" y="163195"/>
                  </a:lnTo>
                  <a:lnTo>
                    <a:pt x="973347" y="119775"/>
                  </a:lnTo>
                  <a:lnTo>
                    <a:pt x="956912" y="80781"/>
                  </a:lnTo>
                  <a:lnTo>
                    <a:pt x="931410" y="47759"/>
                  </a:lnTo>
                  <a:lnTo>
                    <a:pt x="898388" y="22257"/>
                  </a:lnTo>
                  <a:lnTo>
                    <a:pt x="859394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4274" y="3255606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5" h="1278254">
                  <a:moveTo>
                    <a:pt x="149467" y="1277071"/>
                  </a:moveTo>
                  <a:lnTo>
                    <a:pt x="155028" y="1278204"/>
                  </a:lnTo>
                  <a:lnTo>
                    <a:pt x="824610" y="1278204"/>
                  </a:lnTo>
                  <a:lnTo>
                    <a:pt x="828694" y="1277721"/>
                  </a:lnTo>
                  <a:lnTo>
                    <a:pt x="155028" y="1277721"/>
                  </a:lnTo>
                  <a:lnTo>
                    <a:pt x="149467" y="1277071"/>
                  </a:lnTo>
                  <a:close/>
                </a:path>
                <a:path w="979805" h="1278254">
                  <a:moveTo>
                    <a:pt x="858041" y="1270965"/>
                  </a:moveTo>
                  <a:lnTo>
                    <a:pt x="824610" y="1277721"/>
                  </a:lnTo>
                  <a:lnTo>
                    <a:pt x="828694" y="1277721"/>
                  </a:lnTo>
                  <a:lnTo>
                    <a:pt x="832777" y="1277239"/>
                  </a:lnTo>
                  <a:lnTo>
                    <a:pt x="858041" y="1270965"/>
                  </a:lnTo>
                  <a:close/>
                </a:path>
                <a:path w="979805" h="1278254">
                  <a:moveTo>
                    <a:pt x="141497" y="1275449"/>
                  </a:moveTo>
                  <a:lnTo>
                    <a:pt x="146875" y="1276769"/>
                  </a:lnTo>
                  <a:lnTo>
                    <a:pt x="149467" y="1277071"/>
                  </a:lnTo>
                  <a:lnTo>
                    <a:pt x="141497" y="1275449"/>
                  </a:lnTo>
                  <a:close/>
                </a:path>
                <a:path w="979805" h="1278254">
                  <a:moveTo>
                    <a:pt x="103846" y="1266208"/>
                  </a:moveTo>
                  <a:lnTo>
                    <a:pt x="108778" y="1268787"/>
                  </a:lnTo>
                  <a:lnTo>
                    <a:pt x="141497" y="1275449"/>
                  </a:lnTo>
                  <a:lnTo>
                    <a:pt x="103846" y="1266208"/>
                  </a:lnTo>
                  <a:close/>
                </a:path>
                <a:path w="979805" h="1278254">
                  <a:moveTo>
                    <a:pt x="872621" y="1267344"/>
                  </a:moveTo>
                  <a:lnTo>
                    <a:pt x="858041" y="1270965"/>
                  </a:lnTo>
                  <a:lnTo>
                    <a:pt x="870523" y="1268442"/>
                  </a:lnTo>
                  <a:lnTo>
                    <a:pt x="872621" y="1267344"/>
                  </a:lnTo>
                  <a:close/>
                </a:path>
                <a:path w="979805" h="1278254">
                  <a:moveTo>
                    <a:pt x="903428" y="1251225"/>
                  </a:moveTo>
                  <a:lnTo>
                    <a:pt x="872621" y="1267344"/>
                  </a:lnTo>
                  <a:lnTo>
                    <a:pt x="878452" y="1265896"/>
                  </a:lnTo>
                  <a:lnTo>
                    <a:pt x="903428" y="1251225"/>
                  </a:lnTo>
                  <a:close/>
                </a:path>
                <a:path w="979805" h="1278254">
                  <a:moveTo>
                    <a:pt x="91448" y="1259724"/>
                  </a:moveTo>
                  <a:lnTo>
                    <a:pt x="101468" y="1265624"/>
                  </a:lnTo>
                  <a:lnTo>
                    <a:pt x="103846" y="1266208"/>
                  </a:lnTo>
                  <a:lnTo>
                    <a:pt x="91448" y="1259724"/>
                  </a:lnTo>
                  <a:close/>
                </a:path>
                <a:path w="979805" h="1278254">
                  <a:moveTo>
                    <a:pt x="64012" y="1243569"/>
                  </a:moveTo>
                  <a:lnTo>
                    <a:pt x="68244" y="1247590"/>
                  </a:lnTo>
                  <a:lnTo>
                    <a:pt x="91448" y="1259724"/>
                  </a:lnTo>
                  <a:lnTo>
                    <a:pt x="64012" y="1243569"/>
                  </a:lnTo>
                  <a:close/>
                </a:path>
                <a:path w="979805" h="1278254">
                  <a:moveTo>
                    <a:pt x="912340" y="1245990"/>
                  </a:moveTo>
                  <a:lnTo>
                    <a:pt x="903428" y="1251225"/>
                  </a:lnTo>
                  <a:lnTo>
                    <a:pt x="910994" y="1247266"/>
                  </a:lnTo>
                  <a:lnTo>
                    <a:pt x="912340" y="1245990"/>
                  </a:lnTo>
                  <a:close/>
                </a:path>
                <a:path w="979805" h="1278254">
                  <a:moveTo>
                    <a:pt x="936745" y="1222846"/>
                  </a:moveTo>
                  <a:lnTo>
                    <a:pt x="912340" y="1245990"/>
                  </a:lnTo>
                  <a:lnTo>
                    <a:pt x="917816" y="1242773"/>
                  </a:lnTo>
                  <a:lnTo>
                    <a:pt x="936745" y="1222846"/>
                  </a:lnTo>
                  <a:close/>
                </a:path>
                <a:path w="979805" h="1278254">
                  <a:moveTo>
                    <a:pt x="55620" y="1235596"/>
                  </a:moveTo>
                  <a:lnTo>
                    <a:pt x="62139" y="1242467"/>
                  </a:lnTo>
                  <a:lnTo>
                    <a:pt x="64012" y="1243569"/>
                  </a:lnTo>
                  <a:lnTo>
                    <a:pt x="55620" y="1235596"/>
                  </a:lnTo>
                  <a:close/>
                </a:path>
                <a:path w="979805" h="1278254">
                  <a:moveTo>
                    <a:pt x="32206" y="1210924"/>
                  </a:moveTo>
                  <a:lnTo>
                    <a:pt x="35428" y="1216413"/>
                  </a:lnTo>
                  <a:lnTo>
                    <a:pt x="55620" y="1235596"/>
                  </a:lnTo>
                  <a:lnTo>
                    <a:pt x="32206" y="1210924"/>
                  </a:lnTo>
                  <a:close/>
                </a:path>
                <a:path w="979805" h="1278254">
                  <a:moveTo>
                    <a:pt x="945020" y="1214134"/>
                  </a:moveTo>
                  <a:lnTo>
                    <a:pt x="936745" y="1222846"/>
                  </a:lnTo>
                  <a:lnTo>
                    <a:pt x="943868" y="1216090"/>
                  </a:lnTo>
                  <a:lnTo>
                    <a:pt x="945020" y="1214134"/>
                  </a:lnTo>
                  <a:close/>
                </a:path>
                <a:path w="979805" h="1278254">
                  <a:moveTo>
                    <a:pt x="961254" y="1186555"/>
                  </a:moveTo>
                  <a:lnTo>
                    <a:pt x="945020" y="1214134"/>
                  </a:lnTo>
                  <a:lnTo>
                    <a:pt x="949029" y="1209913"/>
                  </a:lnTo>
                  <a:lnTo>
                    <a:pt x="961254" y="1186555"/>
                  </a:lnTo>
                  <a:close/>
                </a:path>
                <a:path w="979805" h="1278254">
                  <a:moveTo>
                    <a:pt x="26662" y="1201476"/>
                  </a:moveTo>
                  <a:lnTo>
                    <a:pt x="30875" y="1209521"/>
                  </a:lnTo>
                  <a:lnTo>
                    <a:pt x="32206" y="1210924"/>
                  </a:lnTo>
                  <a:lnTo>
                    <a:pt x="26662" y="1201476"/>
                  </a:lnTo>
                  <a:close/>
                </a:path>
                <a:path w="979805" h="1278254">
                  <a:moveTo>
                    <a:pt x="10940" y="1171454"/>
                  </a:moveTo>
                  <a:lnTo>
                    <a:pt x="12334" y="1177059"/>
                  </a:lnTo>
                  <a:lnTo>
                    <a:pt x="26662" y="1201476"/>
                  </a:lnTo>
                  <a:lnTo>
                    <a:pt x="10940" y="1171454"/>
                  </a:lnTo>
                  <a:close/>
                </a:path>
                <a:path w="979805" h="1278254">
                  <a:moveTo>
                    <a:pt x="967557" y="1174514"/>
                  </a:moveTo>
                  <a:lnTo>
                    <a:pt x="961254" y="1186555"/>
                  </a:lnTo>
                  <a:lnTo>
                    <a:pt x="966990" y="1176811"/>
                  </a:lnTo>
                  <a:lnTo>
                    <a:pt x="967557" y="1174514"/>
                  </a:lnTo>
                  <a:close/>
                </a:path>
                <a:path w="979805" h="1278254">
                  <a:moveTo>
                    <a:pt x="976984" y="1136279"/>
                  </a:moveTo>
                  <a:lnTo>
                    <a:pt x="967557" y="1174514"/>
                  </a:lnTo>
                  <a:lnTo>
                    <a:pt x="970254" y="1169361"/>
                  </a:lnTo>
                  <a:lnTo>
                    <a:pt x="976984" y="1136279"/>
                  </a:lnTo>
                  <a:close/>
                </a:path>
                <a:path w="979805" h="1278254">
                  <a:moveTo>
                    <a:pt x="6882" y="1155130"/>
                  </a:moveTo>
                  <a:lnTo>
                    <a:pt x="9661" y="1169011"/>
                  </a:lnTo>
                  <a:lnTo>
                    <a:pt x="10940" y="1171454"/>
                  </a:lnTo>
                  <a:lnTo>
                    <a:pt x="6882" y="1155130"/>
                  </a:lnTo>
                  <a:close/>
                </a:path>
                <a:path w="979805" h="1278254">
                  <a:moveTo>
                    <a:pt x="26023" y="76102"/>
                  </a:moveTo>
                  <a:lnTo>
                    <a:pt x="18520" y="87832"/>
                  </a:lnTo>
                  <a:lnTo>
                    <a:pt x="8318" y="112023"/>
                  </a:lnTo>
                  <a:lnTo>
                    <a:pt x="2117" y="137562"/>
                  </a:lnTo>
                  <a:lnTo>
                    <a:pt x="0" y="163677"/>
                  </a:lnTo>
                  <a:lnTo>
                    <a:pt x="0" y="1123162"/>
                  </a:lnTo>
                  <a:lnTo>
                    <a:pt x="965" y="1131328"/>
                  </a:lnTo>
                  <a:lnTo>
                    <a:pt x="6882" y="1155130"/>
                  </a:lnTo>
                  <a:lnTo>
                    <a:pt x="482" y="1123162"/>
                  </a:lnTo>
                  <a:lnTo>
                    <a:pt x="482" y="163677"/>
                  </a:lnTo>
                  <a:lnTo>
                    <a:pt x="7154" y="117263"/>
                  </a:lnTo>
                  <a:lnTo>
                    <a:pt x="26023" y="76102"/>
                  </a:lnTo>
                  <a:close/>
                </a:path>
                <a:path w="979805" h="1278254">
                  <a:moveTo>
                    <a:pt x="978500" y="1128824"/>
                  </a:moveTo>
                  <a:lnTo>
                    <a:pt x="976984" y="1136279"/>
                  </a:lnTo>
                  <a:lnTo>
                    <a:pt x="978204" y="1131328"/>
                  </a:lnTo>
                  <a:lnTo>
                    <a:pt x="978500" y="1128824"/>
                  </a:lnTo>
                  <a:close/>
                </a:path>
                <a:path w="979805" h="1278254">
                  <a:moveTo>
                    <a:pt x="978593" y="156343"/>
                  </a:moveTo>
                  <a:lnTo>
                    <a:pt x="979169" y="163677"/>
                  </a:lnTo>
                  <a:lnTo>
                    <a:pt x="979169" y="1123162"/>
                  </a:lnTo>
                  <a:lnTo>
                    <a:pt x="978500" y="1128824"/>
                  </a:lnTo>
                  <a:lnTo>
                    <a:pt x="979652" y="1123162"/>
                  </a:lnTo>
                  <a:lnTo>
                    <a:pt x="979652" y="163677"/>
                  </a:lnTo>
                  <a:lnTo>
                    <a:pt x="978593" y="156343"/>
                  </a:lnTo>
                  <a:close/>
                </a:path>
                <a:path w="979805" h="1278254">
                  <a:moveTo>
                    <a:pt x="974225" y="126104"/>
                  </a:moveTo>
                  <a:lnTo>
                    <a:pt x="978593" y="156343"/>
                  </a:lnTo>
                  <a:lnTo>
                    <a:pt x="977156" y="138071"/>
                  </a:lnTo>
                  <a:lnTo>
                    <a:pt x="974225" y="126104"/>
                  </a:lnTo>
                  <a:close/>
                </a:path>
                <a:path w="979805" h="1278254">
                  <a:moveTo>
                    <a:pt x="970960" y="112772"/>
                  </a:moveTo>
                  <a:lnTo>
                    <a:pt x="974225" y="126104"/>
                  </a:lnTo>
                  <a:lnTo>
                    <a:pt x="972914" y="117032"/>
                  </a:lnTo>
                  <a:lnTo>
                    <a:pt x="970960" y="112772"/>
                  </a:lnTo>
                  <a:close/>
                </a:path>
                <a:path w="979805" h="1278254">
                  <a:moveTo>
                    <a:pt x="957031" y="82415"/>
                  </a:moveTo>
                  <a:lnTo>
                    <a:pt x="970960" y="112772"/>
                  </a:lnTo>
                  <a:lnTo>
                    <a:pt x="970832" y="112250"/>
                  </a:lnTo>
                  <a:lnTo>
                    <a:pt x="960517" y="87784"/>
                  </a:lnTo>
                  <a:lnTo>
                    <a:pt x="957031" y="82415"/>
                  </a:lnTo>
                  <a:close/>
                </a:path>
                <a:path w="979805" h="1278254">
                  <a:moveTo>
                    <a:pt x="948344" y="69035"/>
                  </a:moveTo>
                  <a:lnTo>
                    <a:pt x="957031" y="82415"/>
                  </a:lnTo>
                  <a:lnTo>
                    <a:pt x="953817" y="75410"/>
                  </a:lnTo>
                  <a:lnTo>
                    <a:pt x="948344" y="69035"/>
                  </a:lnTo>
                  <a:close/>
                </a:path>
                <a:path w="979805" h="1278254">
                  <a:moveTo>
                    <a:pt x="26451" y="75433"/>
                  </a:moveTo>
                  <a:lnTo>
                    <a:pt x="26190" y="75737"/>
                  </a:lnTo>
                  <a:lnTo>
                    <a:pt x="26023" y="76102"/>
                  </a:lnTo>
                  <a:lnTo>
                    <a:pt x="26451" y="75433"/>
                  </a:lnTo>
                  <a:close/>
                </a:path>
                <a:path w="979805" h="1278254">
                  <a:moveTo>
                    <a:pt x="55678" y="41333"/>
                  </a:moveTo>
                  <a:lnTo>
                    <a:pt x="42240" y="53759"/>
                  </a:lnTo>
                  <a:lnTo>
                    <a:pt x="37439" y="59524"/>
                  </a:lnTo>
                  <a:lnTo>
                    <a:pt x="32638" y="65760"/>
                  </a:lnTo>
                  <a:lnTo>
                    <a:pt x="26451" y="75433"/>
                  </a:lnTo>
                  <a:lnTo>
                    <a:pt x="55678" y="41333"/>
                  </a:lnTo>
                  <a:close/>
                </a:path>
                <a:path w="979805" h="1278254">
                  <a:moveTo>
                    <a:pt x="928834" y="46312"/>
                  </a:moveTo>
                  <a:lnTo>
                    <a:pt x="948344" y="69035"/>
                  </a:lnTo>
                  <a:lnTo>
                    <a:pt x="946531" y="66243"/>
                  </a:lnTo>
                  <a:lnTo>
                    <a:pt x="936929" y="53759"/>
                  </a:lnTo>
                  <a:lnTo>
                    <a:pt x="928834" y="46312"/>
                  </a:lnTo>
                  <a:close/>
                </a:path>
                <a:path w="979805" h="1278254">
                  <a:moveTo>
                    <a:pt x="919882" y="38078"/>
                  </a:moveTo>
                  <a:lnTo>
                    <a:pt x="928834" y="46312"/>
                  </a:lnTo>
                  <a:lnTo>
                    <a:pt x="924217" y="40934"/>
                  </a:lnTo>
                  <a:lnTo>
                    <a:pt x="919882" y="38078"/>
                  </a:lnTo>
                  <a:close/>
                </a:path>
                <a:path w="979805" h="1278254">
                  <a:moveTo>
                    <a:pt x="93526" y="16326"/>
                  </a:moveTo>
                  <a:lnTo>
                    <a:pt x="82402" y="21566"/>
                  </a:lnTo>
                  <a:lnTo>
                    <a:pt x="61669" y="35793"/>
                  </a:lnTo>
                  <a:lnTo>
                    <a:pt x="55746" y="41269"/>
                  </a:lnTo>
                  <a:lnTo>
                    <a:pt x="93526" y="16326"/>
                  </a:lnTo>
                  <a:close/>
                </a:path>
                <a:path w="979805" h="1278254">
                  <a:moveTo>
                    <a:pt x="891458" y="19346"/>
                  </a:moveTo>
                  <a:lnTo>
                    <a:pt x="919882" y="38078"/>
                  </a:lnTo>
                  <a:lnTo>
                    <a:pt x="917329" y="35746"/>
                  </a:lnTo>
                  <a:lnTo>
                    <a:pt x="896947" y="21902"/>
                  </a:lnTo>
                  <a:lnTo>
                    <a:pt x="891458" y="19346"/>
                  </a:lnTo>
                  <a:close/>
                </a:path>
                <a:path w="979805" h="1278254">
                  <a:moveTo>
                    <a:pt x="879297" y="13683"/>
                  </a:moveTo>
                  <a:lnTo>
                    <a:pt x="891458" y="19346"/>
                  </a:lnTo>
                  <a:lnTo>
                    <a:pt x="885969" y="15729"/>
                  </a:lnTo>
                  <a:lnTo>
                    <a:pt x="879297" y="13683"/>
                  </a:lnTo>
                  <a:close/>
                </a:path>
                <a:path w="979805" h="1278254">
                  <a:moveTo>
                    <a:pt x="94213" y="16003"/>
                  </a:moveTo>
                  <a:lnTo>
                    <a:pt x="93846" y="16115"/>
                  </a:lnTo>
                  <a:lnTo>
                    <a:pt x="93526" y="16326"/>
                  </a:lnTo>
                  <a:lnTo>
                    <a:pt x="94213" y="16003"/>
                  </a:lnTo>
                  <a:close/>
                </a:path>
                <a:path w="979805" h="1278254">
                  <a:moveTo>
                    <a:pt x="815975" y="0"/>
                  </a:moveTo>
                  <a:lnTo>
                    <a:pt x="163194" y="0"/>
                  </a:lnTo>
                  <a:lnTo>
                    <a:pt x="146875" y="965"/>
                  </a:lnTo>
                  <a:lnTo>
                    <a:pt x="138709" y="1917"/>
                  </a:lnTo>
                  <a:lnTo>
                    <a:pt x="130555" y="3365"/>
                  </a:lnTo>
                  <a:lnTo>
                    <a:pt x="105081" y="10884"/>
                  </a:lnTo>
                  <a:lnTo>
                    <a:pt x="94213" y="16003"/>
                  </a:lnTo>
                  <a:lnTo>
                    <a:pt x="138709" y="2400"/>
                  </a:lnTo>
                  <a:lnTo>
                    <a:pt x="146875" y="1447"/>
                  </a:lnTo>
                  <a:lnTo>
                    <a:pt x="163194" y="482"/>
                  </a:lnTo>
                  <a:lnTo>
                    <a:pt x="824610" y="482"/>
                  </a:lnTo>
                  <a:lnTo>
                    <a:pt x="815975" y="0"/>
                  </a:lnTo>
                  <a:close/>
                </a:path>
                <a:path w="979805" h="1278254">
                  <a:moveTo>
                    <a:pt x="844660" y="3061"/>
                  </a:moveTo>
                  <a:lnTo>
                    <a:pt x="879297" y="13683"/>
                  </a:lnTo>
                  <a:lnTo>
                    <a:pt x="874529" y="11462"/>
                  </a:lnTo>
                  <a:lnTo>
                    <a:pt x="849096" y="3848"/>
                  </a:lnTo>
                  <a:lnTo>
                    <a:pt x="844660" y="3061"/>
                  </a:lnTo>
                  <a:close/>
                </a:path>
                <a:path w="979805" h="1278254">
                  <a:moveTo>
                    <a:pt x="824610" y="482"/>
                  </a:moveTo>
                  <a:lnTo>
                    <a:pt x="815975" y="482"/>
                  </a:lnTo>
                  <a:lnTo>
                    <a:pt x="832777" y="1447"/>
                  </a:lnTo>
                  <a:lnTo>
                    <a:pt x="840930" y="2400"/>
                  </a:lnTo>
                  <a:lnTo>
                    <a:pt x="844660" y="3061"/>
                  </a:lnTo>
                  <a:lnTo>
                    <a:pt x="840930" y="1917"/>
                  </a:lnTo>
                  <a:lnTo>
                    <a:pt x="832777" y="965"/>
                  </a:lnTo>
                  <a:lnTo>
                    <a:pt x="824610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4662" y="3549357"/>
              <a:ext cx="749300" cy="326390"/>
            </a:xfrm>
            <a:custGeom>
              <a:avLst/>
              <a:gdLst/>
              <a:ahLst/>
              <a:cxnLst/>
              <a:rect l="l" t="t" r="r" b="b"/>
              <a:pathLst>
                <a:path w="749300" h="326389">
                  <a:moveTo>
                    <a:pt x="748779" y="0"/>
                  </a:moveTo>
                  <a:lnTo>
                    <a:pt x="0" y="0"/>
                  </a:lnTo>
                  <a:lnTo>
                    <a:pt x="0" y="325907"/>
                  </a:lnTo>
                  <a:lnTo>
                    <a:pt x="748779" y="325907"/>
                  </a:lnTo>
                  <a:lnTo>
                    <a:pt x="748779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5871" y="3520554"/>
              <a:ext cx="806450" cy="383540"/>
            </a:xfrm>
            <a:custGeom>
              <a:avLst/>
              <a:gdLst/>
              <a:ahLst/>
              <a:cxnLst/>
              <a:rect l="l" t="t" r="r" b="b"/>
              <a:pathLst>
                <a:path w="806450" h="383539">
                  <a:moveTo>
                    <a:pt x="777570" y="0"/>
                  </a:moveTo>
                  <a:lnTo>
                    <a:pt x="28803" y="0"/>
                  </a:lnTo>
                  <a:lnTo>
                    <a:pt x="17616" y="2273"/>
                  </a:lnTo>
                  <a:lnTo>
                    <a:pt x="8458" y="8462"/>
                  </a:lnTo>
                  <a:lnTo>
                    <a:pt x="2271" y="17621"/>
                  </a:lnTo>
                  <a:lnTo>
                    <a:pt x="0" y="28803"/>
                  </a:lnTo>
                  <a:lnTo>
                    <a:pt x="0" y="354711"/>
                  </a:lnTo>
                  <a:lnTo>
                    <a:pt x="2271" y="366096"/>
                  </a:lnTo>
                  <a:lnTo>
                    <a:pt x="8458" y="375232"/>
                  </a:lnTo>
                  <a:lnTo>
                    <a:pt x="17616" y="381308"/>
                  </a:lnTo>
                  <a:lnTo>
                    <a:pt x="28803" y="383514"/>
                  </a:lnTo>
                  <a:lnTo>
                    <a:pt x="777570" y="383514"/>
                  </a:lnTo>
                  <a:lnTo>
                    <a:pt x="788757" y="381308"/>
                  </a:lnTo>
                  <a:lnTo>
                    <a:pt x="797915" y="375232"/>
                  </a:lnTo>
                  <a:lnTo>
                    <a:pt x="804102" y="366096"/>
                  </a:lnTo>
                  <a:lnTo>
                    <a:pt x="806373" y="354711"/>
                  </a:lnTo>
                  <a:lnTo>
                    <a:pt x="57594" y="354711"/>
                  </a:lnTo>
                  <a:lnTo>
                    <a:pt x="28803" y="325920"/>
                  </a:lnTo>
                  <a:lnTo>
                    <a:pt x="57594" y="325920"/>
                  </a:lnTo>
                  <a:lnTo>
                    <a:pt x="57594" y="57607"/>
                  </a:lnTo>
                  <a:lnTo>
                    <a:pt x="28803" y="57607"/>
                  </a:lnTo>
                  <a:lnTo>
                    <a:pt x="57594" y="28803"/>
                  </a:lnTo>
                  <a:lnTo>
                    <a:pt x="806373" y="28803"/>
                  </a:lnTo>
                  <a:lnTo>
                    <a:pt x="804102" y="17621"/>
                  </a:lnTo>
                  <a:lnTo>
                    <a:pt x="797915" y="8462"/>
                  </a:lnTo>
                  <a:lnTo>
                    <a:pt x="788757" y="2273"/>
                  </a:lnTo>
                  <a:lnTo>
                    <a:pt x="777570" y="0"/>
                  </a:lnTo>
                  <a:close/>
                </a:path>
                <a:path w="806450" h="383539">
                  <a:moveTo>
                    <a:pt x="57594" y="325920"/>
                  </a:moveTo>
                  <a:lnTo>
                    <a:pt x="28803" y="325920"/>
                  </a:lnTo>
                  <a:lnTo>
                    <a:pt x="57594" y="354711"/>
                  </a:lnTo>
                  <a:lnTo>
                    <a:pt x="57594" y="325920"/>
                  </a:lnTo>
                  <a:close/>
                </a:path>
                <a:path w="806450" h="383539">
                  <a:moveTo>
                    <a:pt x="748779" y="325920"/>
                  </a:moveTo>
                  <a:lnTo>
                    <a:pt x="57594" y="325920"/>
                  </a:lnTo>
                  <a:lnTo>
                    <a:pt x="57594" y="354711"/>
                  </a:lnTo>
                  <a:lnTo>
                    <a:pt x="748779" y="354711"/>
                  </a:lnTo>
                  <a:lnTo>
                    <a:pt x="748779" y="325920"/>
                  </a:lnTo>
                  <a:close/>
                </a:path>
                <a:path w="806450" h="383539">
                  <a:moveTo>
                    <a:pt x="748779" y="28803"/>
                  </a:moveTo>
                  <a:lnTo>
                    <a:pt x="748779" y="354711"/>
                  </a:lnTo>
                  <a:lnTo>
                    <a:pt x="777570" y="325920"/>
                  </a:lnTo>
                  <a:lnTo>
                    <a:pt x="806373" y="325920"/>
                  </a:lnTo>
                  <a:lnTo>
                    <a:pt x="806373" y="57607"/>
                  </a:lnTo>
                  <a:lnTo>
                    <a:pt x="777570" y="57607"/>
                  </a:lnTo>
                  <a:lnTo>
                    <a:pt x="748779" y="28803"/>
                  </a:lnTo>
                  <a:close/>
                </a:path>
                <a:path w="806450" h="383539">
                  <a:moveTo>
                    <a:pt x="806373" y="325920"/>
                  </a:moveTo>
                  <a:lnTo>
                    <a:pt x="777570" y="325920"/>
                  </a:lnTo>
                  <a:lnTo>
                    <a:pt x="748779" y="354711"/>
                  </a:lnTo>
                  <a:lnTo>
                    <a:pt x="806373" y="354711"/>
                  </a:lnTo>
                  <a:lnTo>
                    <a:pt x="806373" y="325920"/>
                  </a:lnTo>
                  <a:close/>
                </a:path>
                <a:path w="806450" h="383539">
                  <a:moveTo>
                    <a:pt x="57594" y="28803"/>
                  </a:moveTo>
                  <a:lnTo>
                    <a:pt x="28803" y="57607"/>
                  </a:lnTo>
                  <a:lnTo>
                    <a:pt x="57594" y="57607"/>
                  </a:lnTo>
                  <a:lnTo>
                    <a:pt x="57594" y="28803"/>
                  </a:lnTo>
                  <a:close/>
                </a:path>
                <a:path w="806450" h="383539">
                  <a:moveTo>
                    <a:pt x="748779" y="28803"/>
                  </a:moveTo>
                  <a:lnTo>
                    <a:pt x="57594" y="28803"/>
                  </a:lnTo>
                  <a:lnTo>
                    <a:pt x="57594" y="57607"/>
                  </a:lnTo>
                  <a:lnTo>
                    <a:pt x="748779" y="57607"/>
                  </a:lnTo>
                  <a:lnTo>
                    <a:pt x="748779" y="28803"/>
                  </a:lnTo>
                  <a:close/>
                </a:path>
                <a:path w="806450" h="383539">
                  <a:moveTo>
                    <a:pt x="806373" y="28803"/>
                  </a:moveTo>
                  <a:lnTo>
                    <a:pt x="748779" y="28803"/>
                  </a:lnTo>
                  <a:lnTo>
                    <a:pt x="777570" y="57607"/>
                  </a:lnTo>
                  <a:lnTo>
                    <a:pt x="806373" y="57607"/>
                  </a:lnTo>
                  <a:lnTo>
                    <a:pt x="806373" y="2880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44662" y="3549357"/>
            <a:ext cx="749300" cy="3263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sz="1100" spc="15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6180" y="4234553"/>
            <a:ext cx="49275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Node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22397" y="3255606"/>
            <a:ext cx="979805" cy="1278255"/>
            <a:chOff x="2622397" y="3255606"/>
            <a:chExt cx="979805" cy="1278255"/>
          </a:xfrm>
        </p:grpSpPr>
        <p:sp>
          <p:nvSpPr>
            <p:cNvPr id="16" name="object 16"/>
            <p:cNvSpPr/>
            <p:nvPr/>
          </p:nvSpPr>
          <p:spPr>
            <a:xfrm>
              <a:off x="2622880" y="3256089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70" h="1277620">
                  <a:moveTo>
                    <a:pt x="815975" y="0"/>
                  </a:moveTo>
                  <a:lnTo>
                    <a:pt x="163194" y="0"/>
                  </a:lnTo>
                  <a:lnTo>
                    <a:pt x="119775" y="5822"/>
                  </a:lnTo>
                  <a:lnTo>
                    <a:pt x="80781" y="22257"/>
                  </a:lnTo>
                  <a:lnTo>
                    <a:pt x="47759" y="47759"/>
                  </a:lnTo>
                  <a:lnTo>
                    <a:pt x="22257" y="80781"/>
                  </a:lnTo>
                  <a:lnTo>
                    <a:pt x="5822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22" y="1157463"/>
                  </a:lnTo>
                  <a:lnTo>
                    <a:pt x="22257" y="1196457"/>
                  </a:lnTo>
                  <a:lnTo>
                    <a:pt x="47759" y="1229479"/>
                  </a:lnTo>
                  <a:lnTo>
                    <a:pt x="80781" y="1254981"/>
                  </a:lnTo>
                  <a:lnTo>
                    <a:pt x="119775" y="1271416"/>
                  </a:lnTo>
                  <a:lnTo>
                    <a:pt x="163194" y="1277239"/>
                  </a:lnTo>
                  <a:lnTo>
                    <a:pt x="815975" y="1277239"/>
                  </a:lnTo>
                  <a:lnTo>
                    <a:pt x="859227" y="1271416"/>
                  </a:lnTo>
                  <a:lnTo>
                    <a:pt x="898174" y="1254981"/>
                  </a:lnTo>
                  <a:lnTo>
                    <a:pt x="931229" y="1229479"/>
                  </a:lnTo>
                  <a:lnTo>
                    <a:pt x="956804" y="1196457"/>
                  </a:lnTo>
                  <a:lnTo>
                    <a:pt x="973314" y="1157463"/>
                  </a:lnTo>
                  <a:lnTo>
                    <a:pt x="979169" y="1114044"/>
                  </a:lnTo>
                  <a:lnTo>
                    <a:pt x="979169" y="163195"/>
                  </a:lnTo>
                  <a:lnTo>
                    <a:pt x="973314" y="119775"/>
                  </a:lnTo>
                  <a:lnTo>
                    <a:pt x="956804" y="80781"/>
                  </a:lnTo>
                  <a:lnTo>
                    <a:pt x="931229" y="47759"/>
                  </a:lnTo>
                  <a:lnTo>
                    <a:pt x="898174" y="22257"/>
                  </a:lnTo>
                  <a:lnTo>
                    <a:pt x="859227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2397" y="3255606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4" h="1278254">
                  <a:moveTo>
                    <a:pt x="149545" y="1277080"/>
                  </a:moveTo>
                  <a:lnTo>
                    <a:pt x="155041" y="1278204"/>
                  </a:lnTo>
                  <a:lnTo>
                    <a:pt x="824611" y="1278204"/>
                  </a:lnTo>
                  <a:lnTo>
                    <a:pt x="828935" y="1277721"/>
                  </a:lnTo>
                  <a:lnTo>
                    <a:pt x="155041" y="1277721"/>
                  </a:lnTo>
                  <a:lnTo>
                    <a:pt x="149545" y="1277080"/>
                  </a:lnTo>
                  <a:close/>
                </a:path>
                <a:path w="979804" h="1278254">
                  <a:moveTo>
                    <a:pt x="858335" y="1270913"/>
                  </a:moveTo>
                  <a:lnTo>
                    <a:pt x="824611" y="1277721"/>
                  </a:lnTo>
                  <a:lnTo>
                    <a:pt x="828935" y="1277721"/>
                  </a:lnTo>
                  <a:lnTo>
                    <a:pt x="833259" y="1277239"/>
                  </a:lnTo>
                  <a:lnTo>
                    <a:pt x="858335" y="1270913"/>
                  </a:lnTo>
                  <a:close/>
                </a:path>
                <a:path w="979804" h="1278254">
                  <a:moveTo>
                    <a:pt x="141706" y="1275477"/>
                  </a:moveTo>
                  <a:lnTo>
                    <a:pt x="146875" y="1276769"/>
                  </a:lnTo>
                  <a:lnTo>
                    <a:pt x="149545" y="1277080"/>
                  </a:lnTo>
                  <a:lnTo>
                    <a:pt x="141706" y="1275477"/>
                  </a:lnTo>
                  <a:close/>
                </a:path>
                <a:path w="979804" h="1278254">
                  <a:moveTo>
                    <a:pt x="103309" y="1265885"/>
                  </a:moveTo>
                  <a:lnTo>
                    <a:pt x="108763" y="1268742"/>
                  </a:lnTo>
                  <a:lnTo>
                    <a:pt x="141706" y="1275477"/>
                  </a:lnTo>
                  <a:lnTo>
                    <a:pt x="103309" y="1265885"/>
                  </a:lnTo>
                  <a:close/>
                </a:path>
                <a:path w="979804" h="1278254">
                  <a:moveTo>
                    <a:pt x="872933" y="1267230"/>
                  </a:moveTo>
                  <a:lnTo>
                    <a:pt x="858335" y="1270913"/>
                  </a:lnTo>
                  <a:lnTo>
                    <a:pt x="870632" y="1268430"/>
                  </a:lnTo>
                  <a:lnTo>
                    <a:pt x="872933" y="1267230"/>
                  </a:lnTo>
                  <a:close/>
                </a:path>
                <a:path w="979804" h="1278254">
                  <a:moveTo>
                    <a:pt x="902357" y="1251886"/>
                  </a:moveTo>
                  <a:lnTo>
                    <a:pt x="872933" y="1267230"/>
                  </a:lnTo>
                  <a:lnTo>
                    <a:pt x="878809" y="1265748"/>
                  </a:lnTo>
                  <a:lnTo>
                    <a:pt x="902357" y="1251886"/>
                  </a:lnTo>
                  <a:close/>
                </a:path>
                <a:path w="979804" h="1278254">
                  <a:moveTo>
                    <a:pt x="93246" y="1260614"/>
                  </a:moveTo>
                  <a:lnTo>
                    <a:pt x="101415" y="1265412"/>
                  </a:lnTo>
                  <a:lnTo>
                    <a:pt x="103309" y="1265885"/>
                  </a:lnTo>
                  <a:lnTo>
                    <a:pt x="93246" y="1260614"/>
                  </a:lnTo>
                  <a:close/>
                </a:path>
                <a:path w="979804" h="1278254">
                  <a:moveTo>
                    <a:pt x="63928" y="1243394"/>
                  </a:moveTo>
                  <a:lnTo>
                    <a:pt x="68281" y="1247537"/>
                  </a:lnTo>
                  <a:lnTo>
                    <a:pt x="93246" y="1260614"/>
                  </a:lnTo>
                  <a:lnTo>
                    <a:pt x="63928" y="1243394"/>
                  </a:lnTo>
                  <a:close/>
                </a:path>
                <a:path w="979804" h="1278254">
                  <a:moveTo>
                    <a:pt x="912795" y="1245742"/>
                  </a:moveTo>
                  <a:lnTo>
                    <a:pt x="902357" y="1251886"/>
                  </a:lnTo>
                  <a:lnTo>
                    <a:pt x="911147" y="1247302"/>
                  </a:lnTo>
                  <a:lnTo>
                    <a:pt x="912795" y="1245742"/>
                  </a:lnTo>
                  <a:close/>
                </a:path>
                <a:path w="979804" h="1278254">
                  <a:moveTo>
                    <a:pt x="936317" y="1223467"/>
                  </a:moveTo>
                  <a:lnTo>
                    <a:pt x="912795" y="1245742"/>
                  </a:lnTo>
                  <a:lnTo>
                    <a:pt x="918130" y="1242601"/>
                  </a:lnTo>
                  <a:lnTo>
                    <a:pt x="936317" y="1223467"/>
                  </a:lnTo>
                  <a:close/>
                </a:path>
                <a:path w="979804" h="1278254">
                  <a:moveTo>
                    <a:pt x="55541" y="1235414"/>
                  </a:moveTo>
                  <a:lnTo>
                    <a:pt x="62121" y="1242333"/>
                  </a:lnTo>
                  <a:lnTo>
                    <a:pt x="63928" y="1243394"/>
                  </a:lnTo>
                  <a:lnTo>
                    <a:pt x="55541" y="1235414"/>
                  </a:lnTo>
                  <a:close/>
                </a:path>
                <a:path w="979804" h="1278254">
                  <a:moveTo>
                    <a:pt x="32463" y="1211148"/>
                  </a:moveTo>
                  <a:lnTo>
                    <a:pt x="35531" y="1216375"/>
                  </a:lnTo>
                  <a:lnTo>
                    <a:pt x="55541" y="1235414"/>
                  </a:lnTo>
                  <a:lnTo>
                    <a:pt x="32463" y="1211148"/>
                  </a:lnTo>
                  <a:close/>
                </a:path>
                <a:path w="979804" h="1278254">
                  <a:moveTo>
                    <a:pt x="945256" y="1214063"/>
                  </a:moveTo>
                  <a:lnTo>
                    <a:pt x="936317" y="1223467"/>
                  </a:lnTo>
                  <a:lnTo>
                    <a:pt x="944012" y="1216181"/>
                  </a:lnTo>
                  <a:lnTo>
                    <a:pt x="945256" y="1214063"/>
                  </a:lnTo>
                  <a:close/>
                </a:path>
                <a:path w="979804" h="1278254">
                  <a:moveTo>
                    <a:pt x="961751" y="1185986"/>
                  </a:moveTo>
                  <a:lnTo>
                    <a:pt x="945256" y="1214063"/>
                  </a:lnTo>
                  <a:lnTo>
                    <a:pt x="949316" y="1209792"/>
                  </a:lnTo>
                  <a:lnTo>
                    <a:pt x="961751" y="1185986"/>
                  </a:lnTo>
                  <a:close/>
                </a:path>
                <a:path w="979804" h="1278254">
                  <a:moveTo>
                    <a:pt x="26443" y="1200890"/>
                  </a:moveTo>
                  <a:lnTo>
                    <a:pt x="30965" y="1209572"/>
                  </a:lnTo>
                  <a:lnTo>
                    <a:pt x="32463" y="1211148"/>
                  </a:lnTo>
                  <a:lnTo>
                    <a:pt x="26443" y="1200890"/>
                  </a:lnTo>
                  <a:close/>
                </a:path>
                <a:path w="979804" h="1278254">
                  <a:moveTo>
                    <a:pt x="10980" y="1171200"/>
                  </a:moveTo>
                  <a:lnTo>
                    <a:pt x="12447" y="1177043"/>
                  </a:lnTo>
                  <a:lnTo>
                    <a:pt x="26443" y="1200890"/>
                  </a:lnTo>
                  <a:lnTo>
                    <a:pt x="10980" y="1171200"/>
                  </a:lnTo>
                  <a:close/>
                </a:path>
                <a:path w="979804" h="1278254">
                  <a:moveTo>
                    <a:pt x="967603" y="1174782"/>
                  </a:moveTo>
                  <a:lnTo>
                    <a:pt x="961751" y="1185986"/>
                  </a:lnTo>
                  <a:lnTo>
                    <a:pt x="967083" y="1176909"/>
                  </a:lnTo>
                  <a:lnTo>
                    <a:pt x="967603" y="1174782"/>
                  </a:lnTo>
                  <a:close/>
                </a:path>
                <a:path w="979804" h="1278254">
                  <a:moveTo>
                    <a:pt x="977179" y="1135579"/>
                  </a:moveTo>
                  <a:lnTo>
                    <a:pt x="967603" y="1174782"/>
                  </a:lnTo>
                  <a:lnTo>
                    <a:pt x="970459" y="1169315"/>
                  </a:lnTo>
                  <a:lnTo>
                    <a:pt x="977179" y="1135579"/>
                  </a:lnTo>
                  <a:close/>
                </a:path>
                <a:path w="979804" h="1278254">
                  <a:moveTo>
                    <a:pt x="8034" y="1159471"/>
                  </a:moveTo>
                  <a:lnTo>
                    <a:pt x="9921" y="1169169"/>
                  </a:lnTo>
                  <a:lnTo>
                    <a:pt x="10980" y="1171200"/>
                  </a:lnTo>
                  <a:lnTo>
                    <a:pt x="8034" y="1159471"/>
                  </a:lnTo>
                  <a:close/>
                </a:path>
                <a:path w="979804" h="1278254">
                  <a:moveTo>
                    <a:pt x="816457" y="0"/>
                  </a:moveTo>
                  <a:lnTo>
                    <a:pt x="163677" y="0"/>
                  </a:lnTo>
                  <a:lnTo>
                    <a:pt x="146875" y="965"/>
                  </a:lnTo>
                  <a:lnTo>
                    <a:pt x="105575" y="10764"/>
                  </a:lnTo>
                  <a:lnTo>
                    <a:pt x="61581" y="35787"/>
                  </a:lnTo>
                  <a:lnTo>
                    <a:pt x="32639" y="65760"/>
                  </a:lnTo>
                  <a:lnTo>
                    <a:pt x="8451" y="112033"/>
                  </a:lnTo>
                  <a:lnTo>
                    <a:pt x="0" y="163677"/>
                  </a:lnTo>
                  <a:lnTo>
                    <a:pt x="0" y="1114526"/>
                  </a:lnTo>
                  <a:lnTo>
                    <a:pt x="482" y="1123162"/>
                  </a:lnTo>
                  <a:lnTo>
                    <a:pt x="965" y="1131328"/>
                  </a:lnTo>
                  <a:lnTo>
                    <a:pt x="8034" y="1159471"/>
                  </a:lnTo>
                  <a:lnTo>
                    <a:pt x="965" y="1123162"/>
                  </a:lnTo>
                  <a:lnTo>
                    <a:pt x="482" y="1114526"/>
                  </a:lnTo>
                  <a:lnTo>
                    <a:pt x="482" y="163677"/>
                  </a:lnTo>
                  <a:lnTo>
                    <a:pt x="7415" y="117052"/>
                  </a:lnTo>
                  <a:lnTo>
                    <a:pt x="26370" y="75662"/>
                  </a:lnTo>
                  <a:lnTo>
                    <a:pt x="55684" y="41457"/>
                  </a:lnTo>
                  <a:lnTo>
                    <a:pt x="93689" y="16387"/>
                  </a:lnTo>
                  <a:lnTo>
                    <a:pt x="138722" y="2400"/>
                  </a:lnTo>
                  <a:lnTo>
                    <a:pt x="163677" y="482"/>
                  </a:lnTo>
                  <a:lnTo>
                    <a:pt x="824611" y="482"/>
                  </a:lnTo>
                  <a:lnTo>
                    <a:pt x="816457" y="0"/>
                  </a:lnTo>
                  <a:close/>
                </a:path>
                <a:path w="979804" h="1278254">
                  <a:moveTo>
                    <a:pt x="978488" y="1129008"/>
                  </a:moveTo>
                  <a:lnTo>
                    <a:pt x="977179" y="1135579"/>
                  </a:lnTo>
                  <a:lnTo>
                    <a:pt x="978217" y="1131328"/>
                  </a:lnTo>
                  <a:lnTo>
                    <a:pt x="978488" y="1129008"/>
                  </a:lnTo>
                  <a:close/>
                </a:path>
                <a:path w="979804" h="1278254">
                  <a:moveTo>
                    <a:pt x="978615" y="156351"/>
                  </a:moveTo>
                  <a:lnTo>
                    <a:pt x="979170" y="163677"/>
                  </a:lnTo>
                  <a:lnTo>
                    <a:pt x="979170" y="1123162"/>
                  </a:lnTo>
                  <a:lnTo>
                    <a:pt x="978488" y="1129008"/>
                  </a:lnTo>
                  <a:lnTo>
                    <a:pt x="979652" y="1123162"/>
                  </a:lnTo>
                  <a:lnTo>
                    <a:pt x="979652" y="163677"/>
                  </a:lnTo>
                  <a:lnTo>
                    <a:pt x="978615" y="156351"/>
                  </a:lnTo>
                  <a:close/>
                </a:path>
                <a:path w="979804" h="1278254">
                  <a:moveTo>
                    <a:pt x="974192" y="125115"/>
                  </a:moveTo>
                  <a:lnTo>
                    <a:pt x="978615" y="156351"/>
                  </a:lnTo>
                  <a:lnTo>
                    <a:pt x="977187" y="137489"/>
                  </a:lnTo>
                  <a:lnTo>
                    <a:pt x="974192" y="125115"/>
                  </a:lnTo>
                  <a:close/>
                </a:path>
                <a:path w="979804" h="1278254">
                  <a:moveTo>
                    <a:pt x="971295" y="113145"/>
                  </a:moveTo>
                  <a:lnTo>
                    <a:pt x="974192" y="125115"/>
                  </a:lnTo>
                  <a:lnTo>
                    <a:pt x="973037" y="116956"/>
                  </a:lnTo>
                  <a:lnTo>
                    <a:pt x="971295" y="113145"/>
                  </a:lnTo>
                  <a:close/>
                </a:path>
                <a:path w="979804" h="1278254">
                  <a:moveTo>
                    <a:pt x="957417" y="82778"/>
                  </a:moveTo>
                  <a:lnTo>
                    <a:pt x="971295" y="113145"/>
                  </a:lnTo>
                  <a:lnTo>
                    <a:pt x="971097" y="112326"/>
                  </a:lnTo>
                  <a:lnTo>
                    <a:pt x="961005" y="88480"/>
                  </a:lnTo>
                  <a:lnTo>
                    <a:pt x="957417" y="82778"/>
                  </a:lnTo>
                  <a:close/>
                </a:path>
                <a:path w="979804" h="1278254">
                  <a:moveTo>
                    <a:pt x="949347" y="69951"/>
                  </a:moveTo>
                  <a:lnTo>
                    <a:pt x="957417" y="82778"/>
                  </a:lnTo>
                  <a:lnTo>
                    <a:pt x="954066" y="75445"/>
                  </a:lnTo>
                  <a:lnTo>
                    <a:pt x="949347" y="69951"/>
                  </a:lnTo>
                  <a:close/>
                </a:path>
                <a:path w="979804" h="1278254">
                  <a:moveTo>
                    <a:pt x="929522" y="46873"/>
                  </a:moveTo>
                  <a:lnTo>
                    <a:pt x="949347" y="69951"/>
                  </a:lnTo>
                  <a:lnTo>
                    <a:pt x="947013" y="66243"/>
                  </a:lnTo>
                  <a:lnTo>
                    <a:pt x="942213" y="59994"/>
                  </a:lnTo>
                  <a:lnTo>
                    <a:pt x="936929" y="53759"/>
                  </a:lnTo>
                  <a:lnTo>
                    <a:pt x="929522" y="46873"/>
                  </a:lnTo>
                  <a:close/>
                </a:path>
                <a:path w="979804" h="1278254">
                  <a:moveTo>
                    <a:pt x="920285" y="38288"/>
                  </a:moveTo>
                  <a:lnTo>
                    <a:pt x="929522" y="46873"/>
                  </a:lnTo>
                  <a:lnTo>
                    <a:pt x="924579" y="41119"/>
                  </a:lnTo>
                  <a:lnTo>
                    <a:pt x="920285" y="38288"/>
                  </a:lnTo>
                  <a:close/>
                </a:path>
                <a:path w="979804" h="1278254">
                  <a:moveTo>
                    <a:pt x="891306" y="19178"/>
                  </a:moveTo>
                  <a:lnTo>
                    <a:pt x="920285" y="38288"/>
                  </a:lnTo>
                  <a:lnTo>
                    <a:pt x="917581" y="35775"/>
                  </a:lnTo>
                  <a:lnTo>
                    <a:pt x="896999" y="21817"/>
                  </a:lnTo>
                  <a:lnTo>
                    <a:pt x="891306" y="19178"/>
                  </a:lnTo>
                  <a:close/>
                </a:path>
                <a:path w="979804" h="1278254">
                  <a:moveTo>
                    <a:pt x="880097" y="13982"/>
                  </a:moveTo>
                  <a:lnTo>
                    <a:pt x="891306" y="19178"/>
                  </a:lnTo>
                  <a:lnTo>
                    <a:pt x="886415" y="15952"/>
                  </a:lnTo>
                  <a:lnTo>
                    <a:pt x="880097" y="13982"/>
                  </a:lnTo>
                  <a:close/>
                </a:path>
                <a:path w="979804" h="1278254">
                  <a:moveTo>
                    <a:pt x="845635" y="3234"/>
                  </a:moveTo>
                  <a:lnTo>
                    <a:pt x="880097" y="13982"/>
                  </a:lnTo>
                  <a:lnTo>
                    <a:pt x="874423" y="11352"/>
                  </a:lnTo>
                  <a:lnTo>
                    <a:pt x="849096" y="3848"/>
                  </a:lnTo>
                  <a:lnTo>
                    <a:pt x="845635" y="3234"/>
                  </a:lnTo>
                  <a:close/>
                </a:path>
                <a:path w="979804" h="1278254">
                  <a:moveTo>
                    <a:pt x="824611" y="482"/>
                  </a:moveTo>
                  <a:lnTo>
                    <a:pt x="816457" y="482"/>
                  </a:lnTo>
                  <a:lnTo>
                    <a:pt x="832777" y="1447"/>
                  </a:lnTo>
                  <a:lnTo>
                    <a:pt x="840930" y="2400"/>
                  </a:lnTo>
                  <a:lnTo>
                    <a:pt x="845635" y="3234"/>
                  </a:lnTo>
                  <a:lnTo>
                    <a:pt x="841413" y="1917"/>
                  </a:lnTo>
                  <a:lnTo>
                    <a:pt x="833259" y="965"/>
                  </a:lnTo>
                  <a:lnTo>
                    <a:pt x="824611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64307" y="4234558"/>
            <a:ext cx="49275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Node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11003" y="3255606"/>
            <a:ext cx="979805" cy="1278255"/>
            <a:chOff x="3711003" y="3255606"/>
            <a:chExt cx="979805" cy="1278255"/>
          </a:xfrm>
        </p:grpSpPr>
        <p:sp>
          <p:nvSpPr>
            <p:cNvPr id="20" name="object 20"/>
            <p:cNvSpPr/>
            <p:nvPr/>
          </p:nvSpPr>
          <p:spPr>
            <a:xfrm>
              <a:off x="3711003" y="3256089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70" h="1277620">
                  <a:moveTo>
                    <a:pt x="815975" y="0"/>
                  </a:moveTo>
                  <a:lnTo>
                    <a:pt x="163195" y="0"/>
                  </a:lnTo>
                  <a:lnTo>
                    <a:pt x="119942" y="5822"/>
                  </a:lnTo>
                  <a:lnTo>
                    <a:pt x="80995" y="22257"/>
                  </a:lnTo>
                  <a:lnTo>
                    <a:pt x="47940" y="47759"/>
                  </a:lnTo>
                  <a:lnTo>
                    <a:pt x="22365" y="80781"/>
                  </a:lnTo>
                  <a:lnTo>
                    <a:pt x="5855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55" y="1157463"/>
                  </a:lnTo>
                  <a:lnTo>
                    <a:pt x="22365" y="1196457"/>
                  </a:lnTo>
                  <a:lnTo>
                    <a:pt x="47940" y="1229479"/>
                  </a:lnTo>
                  <a:lnTo>
                    <a:pt x="80995" y="1254981"/>
                  </a:lnTo>
                  <a:lnTo>
                    <a:pt x="119942" y="1271416"/>
                  </a:lnTo>
                  <a:lnTo>
                    <a:pt x="163195" y="1277239"/>
                  </a:lnTo>
                  <a:lnTo>
                    <a:pt x="815975" y="1277239"/>
                  </a:lnTo>
                  <a:lnTo>
                    <a:pt x="859394" y="1271416"/>
                  </a:lnTo>
                  <a:lnTo>
                    <a:pt x="898388" y="1254981"/>
                  </a:lnTo>
                  <a:lnTo>
                    <a:pt x="931410" y="1229479"/>
                  </a:lnTo>
                  <a:lnTo>
                    <a:pt x="956912" y="1196457"/>
                  </a:lnTo>
                  <a:lnTo>
                    <a:pt x="973347" y="1157463"/>
                  </a:lnTo>
                  <a:lnTo>
                    <a:pt x="979170" y="1114044"/>
                  </a:lnTo>
                  <a:lnTo>
                    <a:pt x="979170" y="163195"/>
                  </a:lnTo>
                  <a:lnTo>
                    <a:pt x="973347" y="119775"/>
                  </a:lnTo>
                  <a:lnTo>
                    <a:pt x="956912" y="80781"/>
                  </a:lnTo>
                  <a:lnTo>
                    <a:pt x="931410" y="47759"/>
                  </a:lnTo>
                  <a:lnTo>
                    <a:pt x="898388" y="22257"/>
                  </a:lnTo>
                  <a:lnTo>
                    <a:pt x="859394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1003" y="3255606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4" h="1278254">
                  <a:moveTo>
                    <a:pt x="149467" y="1277071"/>
                  </a:moveTo>
                  <a:lnTo>
                    <a:pt x="155028" y="1278204"/>
                  </a:lnTo>
                  <a:lnTo>
                    <a:pt x="824611" y="1278204"/>
                  </a:lnTo>
                  <a:lnTo>
                    <a:pt x="828694" y="1277721"/>
                  </a:lnTo>
                  <a:lnTo>
                    <a:pt x="155028" y="1277721"/>
                  </a:lnTo>
                  <a:lnTo>
                    <a:pt x="149467" y="1277071"/>
                  </a:lnTo>
                  <a:close/>
                </a:path>
                <a:path w="979804" h="1278254">
                  <a:moveTo>
                    <a:pt x="858524" y="1270845"/>
                  </a:moveTo>
                  <a:lnTo>
                    <a:pt x="824611" y="1277721"/>
                  </a:lnTo>
                  <a:lnTo>
                    <a:pt x="828694" y="1277721"/>
                  </a:lnTo>
                  <a:lnTo>
                    <a:pt x="832777" y="1277239"/>
                  </a:lnTo>
                  <a:lnTo>
                    <a:pt x="858524" y="1270845"/>
                  </a:lnTo>
                  <a:close/>
                </a:path>
                <a:path w="979804" h="1278254">
                  <a:moveTo>
                    <a:pt x="141766" y="1275504"/>
                  </a:moveTo>
                  <a:lnTo>
                    <a:pt x="146875" y="1276769"/>
                  </a:lnTo>
                  <a:lnTo>
                    <a:pt x="149467" y="1277071"/>
                  </a:lnTo>
                  <a:lnTo>
                    <a:pt x="141766" y="1275504"/>
                  </a:lnTo>
                  <a:close/>
                </a:path>
                <a:path w="979804" h="1278254">
                  <a:moveTo>
                    <a:pt x="103501" y="1266027"/>
                  </a:moveTo>
                  <a:lnTo>
                    <a:pt x="108778" y="1268787"/>
                  </a:lnTo>
                  <a:lnTo>
                    <a:pt x="141766" y="1275504"/>
                  </a:lnTo>
                  <a:lnTo>
                    <a:pt x="103501" y="1266027"/>
                  </a:lnTo>
                  <a:close/>
                </a:path>
                <a:path w="979804" h="1278254">
                  <a:moveTo>
                    <a:pt x="872627" y="1267343"/>
                  </a:moveTo>
                  <a:lnTo>
                    <a:pt x="858524" y="1270845"/>
                  </a:lnTo>
                  <a:lnTo>
                    <a:pt x="870620" y="1268392"/>
                  </a:lnTo>
                  <a:lnTo>
                    <a:pt x="872627" y="1267343"/>
                  </a:lnTo>
                  <a:close/>
                </a:path>
                <a:path w="979804" h="1278254">
                  <a:moveTo>
                    <a:pt x="903285" y="1251309"/>
                  </a:moveTo>
                  <a:lnTo>
                    <a:pt x="872627" y="1267343"/>
                  </a:lnTo>
                  <a:lnTo>
                    <a:pt x="878452" y="1265896"/>
                  </a:lnTo>
                  <a:lnTo>
                    <a:pt x="903285" y="1251309"/>
                  </a:lnTo>
                  <a:close/>
                </a:path>
                <a:path w="979804" h="1278254">
                  <a:moveTo>
                    <a:pt x="91325" y="1259660"/>
                  </a:moveTo>
                  <a:lnTo>
                    <a:pt x="101208" y="1265459"/>
                  </a:lnTo>
                  <a:lnTo>
                    <a:pt x="103501" y="1266027"/>
                  </a:lnTo>
                  <a:lnTo>
                    <a:pt x="91325" y="1259660"/>
                  </a:lnTo>
                  <a:close/>
                </a:path>
                <a:path w="979804" h="1278254">
                  <a:moveTo>
                    <a:pt x="64184" y="1243733"/>
                  </a:moveTo>
                  <a:lnTo>
                    <a:pt x="68244" y="1247590"/>
                  </a:lnTo>
                  <a:lnTo>
                    <a:pt x="91325" y="1259660"/>
                  </a:lnTo>
                  <a:lnTo>
                    <a:pt x="64184" y="1243733"/>
                  </a:lnTo>
                  <a:close/>
                </a:path>
                <a:path w="979804" h="1278254">
                  <a:moveTo>
                    <a:pt x="912420" y="1245942"/>
                  </a:moveTo>
                  <a:lnTo>
                    <a:pt x="903285" y="1251309"/>
                  </a:lnTo>
                  <a:lnTo>
                    <a:pt x="911040" y="1247253"/>
                  </a:lnTo>
                  <a:lnTo>
                    <a:pt x="912420" y="1245942"/>
                  </a:lnTo>
                  <a:close/>
                </a:path>
                <a:path w="979804" h="1278254">
                  <a:moveTo>
                    <a:pt x="936701" y="1222891"/>
                  </a:moveTo>
                  <a:lnTo>
                    <a:pt x="912420" y="1245942"/>
                  </a:lnTo>
                  <a:lnTo>
                    <a:pt x="917816" y="1242773"/>
                  </a:lnTo>
                  <a:lnTo>
                    <a:pt x="936701" y="1222891"/>
                  </a:lnTo>
                  <a:close/>
                </a:path>
                <a:path w="979804" h="1278254">
                  <a:moveTo>
                    <a:pt x="54225" y="1234272"/>
                  </a:moveTo>
                  <a:lnTo>
                    <a:pt x="61964" y="1242430"/>
                  </a:lnTo>
                  <a:lnTo>
                    <a:pt x="64184" y="1243733"/>
                  </a:lnTo>
                  <a:lnTo>
                    <a:pt x="54225" y="1234272"/>
                  </a:lnTo>
                  <a:close/>
                </a:path>
                <a:path w="979804" h="1278254">
                  <a:moveTo>
                    <a:pt x="32412" y="1211275"/>
                  </a:moveTo>
                  <a:lnTo>
                    <a:pt x="35428" y="1216413"/>
                  </a:lnTo>
                  <a:lnTo>
                    <a:pt x="54225" y="1234272"/>
                  </a:lnTo>
                  <a:lnTo>
                    <a:pt x="32412" y="1211275"/>
                  </a:lnTo>
                  <a:close/>
                </a:path>
                <a:path w="979804" h="1278254">
                  <a:moveTo>
                    <a:pt x="944948" y="1214210"/>
                  </a:moveTo>
                  <a:lnTo>
                    <a:pt x="936701" y="1222891"/>
                  </a:lnTo>
                  <a:lnTo>
                    <a:pt x="943814" y="1216139"/>
                  </a:lnTo>
                  <a:lnTo>
                    <a:pt x="944948" y="1214210"/>
                  </a:lnTo>
                  <a:close/>
                </a:path>
                <a:path w="979804" h="1278254">
                  <a:moveTo>
                    <a:pt x="961672" y="1185756"/>
                  </a:moveTo>
                  <a:lnTo>
                    <a:pt x="944948" y="1214210"/>
                  </a:lnTo>
                  <a:lnTo>
                    <a:pt x="949029" y="1209913"/>
                  </a:lnTo>
                  <a:lnTo>
                    <a:pt x="961672" y="1185756"/>
                  </a:lnTo>
                  <a:close/>
                </a:path>
                <a:path w="979804" h="1278254">
                  <a:moveTo>
                    <a:pt x="26348" y="1200941"/>
                  </a:moveTo>
                  <a:lnTo>
                    <a:pt x="30914" y="1209695"/>
                  </a:lnTo>
                  <a:lnTo>
                    <a:pt x="32412" y="1211275"/>
                  </a:lnTo>
                  <a:lnTo>
                    <a:pt x="26348" y="1200941"/>
                  </a:lnTo>
                  <a:close/>
                </a:path>
                <a:path w="979804" h="1278254">
                  <a:moveTo>
                    <a:pt x="10913" y="1171346"/>
                  </a:moveTo>
                  <a:lnTo>
                    <a:pt x="12334" y="1177059"/>
                  </a:lnTo>
                  <a:lnTo>
                    <a:pt x="26348" y="1200941"/>
                  </a:lnTo>
                  <a:lnTo>
                    <a:pt x="10913" y="1171346"/>
                  </a:lnTo>
                  <a:close/>
                </a:path>
                <a:path w="979804" h="1278254">
                  <a:moveTo>
                    <a:pt x="967403" y="1174808"/>
                  </a:moveTo>
                  <a:lnTo>
                    <a:pt x="961672" y="1185756"/>
                  </a:lnTo>
                  <a:lnTo>
                    <a:pt x="966887" y="1176886"/>
                  </a:lnTo>
                  <a:lnTo>
                    <a:pt x="967403" y="1174808"/>
                  </a:lnTo>
                  <a:close/>
                </a:path>
                <a:path w="979804" h="1278254">
                  <a:moveTo>
                    <a:pt x="977026" y="1136073"/>
                  </a:moveTo>
                  <a:lnTo>
                    <a:pt x="967403" y="1174808"/>
                  </a:lnTo>
                  <a:lnTo>
                    <a:pt x="970254" y="1169361"/>
                  </a:lnTo>
                  <a:lnTo>
                    <a:pt x="977026" y="1136073"/>
                  </a:lnTo>
                  <a:close/>
                </a:path>
                <a:path w="979804" h="1278254">
                  <a:moveTo>
                    <a:pt x="7322" y="1156898"/>
                  </a:moveTo>
                  <a:lnTo>
                    <a:pt x="9829" y="1169267"/>
                  </a:lnTo>
                  <a:lnTo>
                    <a:pt x="10913" y="1171346"/>
                  </a:lnTo>
                  <a:lnTo>
                    <a:pt x="7322" y="1156898"/>
                  </a:lnTo>
                  <a:close/>
                </a:path>
                <a:path w="979804" h="1278254">
                  <a:moveTo>
                    <a:pt x="25985" y="76162"/>
                  </a:moveTo>
                  <a:lnTo>
                    <a:pt x="18520" y="87832"/>
                  </a:lnTo>
                  <a:lnTo>
                    <a:pt x="8318" y="112023"/>
                  </a:lnTo>
                  <a:lnTo>
                    <a:pt x="2117" y="137562"/>
                  </a:lnTo>
                  <a:lnTo>
                    <a:pt x="0" y="163677"/>
                  </a:lnTo>
                  <a:lnTo>
                    <a:pt x="0" y="1123162"/>
                  </a:lnTo>
                  <a:lnTo>
                    <a:pt x="965" y="1131328"/>
                  </a:lnTo>
                  <a:lnTo>
                    <a:pt x="7322" y="1156898"/>
                  </a:lnTo>
                  <a:lnTo>
                    <a:pt x="482" y="1123162"/>
                  </a:lnTo>
                  <a:lnTo>
                    <a:pt x="482" y="163677"/>
                  </a:lnTo>
                  <a:lnTo>
                    <a:pt x="7168" y="117244"/>
                  </a:lnTo>
                  <a:lnTo>
                    <a:pt x="25985" y="76162"/>
                  </a:lnTo>
                  <a:close/>
                </a:path>
                <a:path w="979804" h="1278254">
                  <a:moveTo>
                    <a:pt x="978500" y="1128824"/>
                  </a:moveTo>
                  <a:lnTo>
                    <a:pt x="977026" y="1136073"/>
                  </a:lnTo>
                  <a:lnTo>
                    <a:pt x="978204" y="1131328"/>
                  </a:lnTo>
                  <a:lnTo>
                    <a:pt x="978500" y="1128824"/>
                  </a:lnTo>
                  <a:close/>
                </a:path>
                <a:path w="979804" h="1278254">
                  <a:moveTo>
                    <a:pt x="978575" y="156220"/>
                  </a:moveTo>
                  <a:lnTo>
                    <a:pt x="979170" y="163677"/>
                  </a:lnTo>
                  <a:lnTo>
                    <a:pt x="979170" y="1123162"/>
                  </a:lnTo>
                  <a:lnTo>
                    <a:pt x="978500" y="1128824"/>
                  </a:lnTo>
                  <a:lnTo>
                    <a:pt x="979652" y="1123162"/>
                  </a:lnTo>
                  <a:lnTo>
                    <a:pt x="979652" y="163677"/>
                  </a:lnTo>
                  <a:lnTo>
                    <a:pt x="978575" y="156220"/>
                  </a:lnTo>
                  <a:close/>
                </a:path>
                <a:path w="979804" h="1278254">
                  <a:moveTo>
                    <a:pt x="974214" y="126030"/>
                  </a:moveTo>
                  <a:lnTo>
                    <a:pt x="978575" y="156220"/>
                  </a:lnTo>
                  <a:lnTo>
                    <a:pt x="977104" y="137771"/>
                  </a:lnTo>
                  <a:lnTo>
                    <a:pt x="974214" y="126030"/>
                  </a:lnTo>
                  <a:close/>
                </a:path>
                <a:path w="979804" h="1278254">
                  <a:moveTo>
                    <a:pt x="970941" y="112731"/>
                  </a:moveTo>
                  <a:lnTo>
                    <a:pt x="974214" y="126030"/>
                  </a:lnTo>
                  <a:lnTo>
                    <a:pt x="972914" y="117032"/>
                  </a:lnTo>
                  <a:lnTo>
                    <a:pt x="970941" y="112731"/>
                  </a:lnTo>
                  <a:close/>
                </a:path>
                <a:path w="979804" h="1278254">
                  <a:moveTo>
                    <a:pt x="957344" y="83097"/>
                  </a:moveTo>
                  <a:lnTo>
                    <a:pt x="970941" y="112731"/>
                  </a:lnTo>
                  <a:lnTo>
                    <a:pt x="970827" y="112269"/>
                  </a:lnTo>
                  <a:lnTo>
                    <a:pt x="960562" y="88112"/>
                  </a:lnTo>
                  <a:lnTo>
                    <a:pt x="957344" y="83097"/>
                  </a:lnTo>
                  <a:close/>
                </a:path>
                <a:path w="979804" h="1278254">
                  <a:moveTo>
                    <a:pt x="948258" y="68936"/>
                  </a:moveTo>
                  <a:lnTo>
                    <a:pt x="957344" y="83097"/>
                  </a:lnTo>
                  <a:lnTo>
                    <a:pt x="953817" y="75410"/>
                  </a:lnTo>
                  <a:lnTo>
                    <a:pt x="948258" y="68936"/>
                  </a:lnTo>
                  <a:close/>
                </a:path>
                <a:path w="979804" h="1278254">
                  <a:moveTo>
                    <a:pt x="26510" y="75341"/>
                  </a:moveTo>
                  <a:lnTo>
                    <a:pt x="26189" y="75715"/>
                  </a:lnTo>
                  <a:lnTo>
                    <a:pt x="25985" y="76162"/>
                  </a:lnTo>
                  <a:lnTo>
                    <a:pt x="26510" y="75341"/>
                  </a:lnTo>
                  <a:close/>
                </a:path>
                <a:path w="979804" h="1278254">
                  <a:moveTo>
                    <a:pt x="55494" y="41506"/>
                  </a:moveTo>
                  <a:lnTo>
                    <a:pt x="42240" y="53759"/>
                  </a:lnTo>
                  <a:lnTo>
                    <a:pt x="37439" y="59524"/>
                  </a:lnTo>
                  <a:lnTo>
                    <a:pt x="32639" y="65760"/>
                  </a:lnTo>
                  <a:lnTo>
                    <a:pt x="26510" y="75341"/>
                  </a:lnTo>
                  <a:lnTo>
                    <a:pt x="55494" y="41506"/>
                  </a:lnTo>
                  <a:close/>
                </a:path>
                <a:path w="979804" h="1278254">
                  <a:moveTo>
                    <a:pt x="928989" y="46493"/>
                  </a:moveTo>
                  <a:lnTo>
                    <a:pt x="948258" y="68936"/>
                  </a:lnTo>
                  <a:lnTo>
                    <a:pt x="946531" y="66243"/>
                  </a:lnTo>
                  <a:lnTo>
                    <a:pt x="936929" y="53759"/>
                  </a:lnTo>
                  <a:lnTo>
                    <a:pt x="928989" y="46493"/>
                  </a:lnTo>
                  <a:close/>
                </a:path>
                <a:path w="979804" h="1278254">
                  <a:moveTo>
                    <a:pt x="919564" y="37868"/>
                  </a:moveTo>
                  <a:lnTo>
                    <a:pt x="928989" y="46493"/>
                  </a:lnTo>
                  <a:lnTo>
                    <a:pt x="924217" y="40934"/>
                  </a:lnTo>
                  <a:lnTo>
                    <a:pt x="919564" y="37868"/>
                  </a:lnTo>
                  <a:close/>
                </a:path>
                <a:path w="979804" h="1278254">
                  <a:moveTo>
                    <a:pt x="55872" y="41157"/>
                  </a:moveTo>
                  <a:lnTo>
                    <a:pt x="55691" y="41276"/>
                  </a:lnTo>
                  <a:lnTo>
                    <a:pt x="55494" y="41506"/>
                  </a:lnTo>
                  <a:lnTo>
                    <a:pt x="55872" y="41157"/>
                  </a:lnTo>
                  <a:close/>
                </a:path>
                <a:path w="979804" h="1278254">
                  <a:moveTo>
                    <a:pt x="93399" y="16388"/>
                  </a:moveTo>
                  <a:lnTo>
                    <a:pt x="82407" y="21566"/>
                  </a:lnTo>
                  <a:lnTo>
                    <a:pt x="61725" y="35746"/>
                  </a:lnTo>
                  <a:lnTo>
                    <a:pt x="55872" y="41157"/>
                  </a:lnTo>
                  <a:lnTo>
                    <a:pt x="93399" y="16388"/>
                  </a:lnTo>
                  <a:close/>
                </a:path>
                <a:path w="979804" h="1278254">
                  <a:moveTo>
                    <a:pt x="891323" y="19257"/>
                  </a:moveTo>
                  <a:lnTo>
                    <a:pt x="919564" y="37868"/>
                  </a:lnTo>
                  <a:lnTo>
                    <a:pt x="917171" y="35678"/>
                  </a:lnTo>
                  <a:lnTo>
                    <a:pt x="896980" y="21893"/>
                  </a:lnTo>
                  <a:lnTo>
                    <a:pt x="891323" y="19257"/>
                  </a:lnTo>
                  <a:close/>
                </a:path>
                <a:path w="979804" h="1278254">
                  <a:moveTo>
                    <a:pt x="879473" y="13737"/>
                  </a:moveTo>
                  <a:lnTo>
                    <a:pt x="891323" y="19257"/>
                  </a:lnTo>
                  <a:lnTo>
                    <a:pt x="885969" y="15729"/>
                  </a:lnTo>
                  <a:lnTo>
                    <a:pt x="879473" y="13737"/>
                  </a:lnTo>
                  <a:close/>
                </a:path>
                <a:path w="979804" h="1278254">
                  <a:moveTo>
                    <a:pt x="94299" y="15964"/>
                  </a:moveTo>
                  <a:lnTo>
                    <a:pt x="93820" y="16110"/>
                  </a:lnTo>
                  <a:lnTo>
                    <a:pt x="93399" y="16388"/>
                  </a:lnTo>
                  <a:lnTo>
                    <a:pt x="94299" y="15964"/>
                  </a:lnTo>
                  <a:close/>
                </a:path>
                <a:path w="979804" h="1278254">
                  <a:moveTo>
                    <a:pt x="815975" y="0"/>
                  </a:moveTo>
                  <a:lnTo>
                    <a:pt x="163195" y="0"/>
                  </a:lnTo>
                  <a:lnTo>
                    <a:pt x="146875" y="965"/>
                  </a:lnTo>
                  <a:lnTo>
                    <a:pt x="138722" y="1917"/>
                  </a:lnTo>
                  <a:lnTo>
                    <a:pt x="130556" y="3365"/>
                  </a:lnTo>
                  <a:lnTo>
                    <a:pt x="105083" y="10884"/>
                  </a:lnTo>
                  <a:lnTo>
                    <a:pt x="94299" y="15964"/>
                  </a:lnTo>
                  <a:lnTo>
                    <a:pt x="138722" y="2400"/>
                  </a:lnTo>
                  <a:lnTo>
                    <a:pt x="146875" y="1447"/>
                  </a:lnTo>
                  <a:lnTo>
                    <a:pt x="163195" y="482"/>
                  </a:lnTo>
                  <a:lnTo>
                    <a:pt x="824611" y="482"/>
                  </a:lnTo>
                  <a:lnTo>
                    <a:pt x="815975" y="0"/>
                  </a:lnTo>
                  <a:close/>
                </a:path>
                <a:path w="979804" h="1278254">
                  <a:moveTo>
                    <a:pt x="844660" y="3061"/>
                  </a:moveTo>
                  <a:lnTo>
                    <a:pt x="879473" y="13737"/>
                  </a:lnTo>
                  <a:lnTo>
                    <a:pt x="874805" y="11562"/>
                  </a:lnTo>
                  <a:lnTo>
                    <a:pt x="849096" y="3848"/>
                  </a:lnTo>
                  <a:lnTo>
                    <a:pt x="844660" y="3061"/>
                  </a:lnTo>
                  <a:close/>
                </a:path>
                <a:path w="979804" h="1278254">
                  <a:moveTo>
                    <a:pt x="824611" y="482"/>
                  </a:moveTo>
                  <a:lnTo>
                    <a:pt x="815975" y="482"/>
                  </a:lnTo>
                  <a:lnTo>
                    <a:pt x="832777" y="1447"/>
                  </a:lnTo>
                  <a:lnTo>
                    <a:pt x="840930" y="2400"/>
                  </a:lnTo>
                  <a:lnTo>
                    <a:pt x="844660" y="3061"/>
                  </a:lnTo>
                  <a:lnTo>
                    <a:pt x="840930" y="1917"/>
                  </a:lnTo>
                  <a:lnTo>
                    <a:pt x="832777" y="965"/>
                  </a:lnTo>
                  <a:lnTo>
                    <a:pt x="824611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52912" y="4234558"/>
            <a:ext cx="49275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Node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06300" y="3255606"/>
            <a:ext cx="979805" cy="1278255"/>
            <a:chOff x="5706300" y="3255606"/>
            <a:chExt cx="979805" cy="1278255"/>
          </a:xfrm>
        </p:grpSpPr>
        <p:sp>
          <p:nvSpPr>
            <p:cNvPr id="24" name="object 24"/>
            <p:cNvSpPr/>
            <p:nvPr/>
          </p:nvSpPr>
          <p:spPr>
            <a:xfrm>
              <a:off x="5706783" y="3256089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70" h="1277620">
                  <a:moveTo>
                    <a:pt x="815975" y="0"/>
                  </a:moveTo>
                  <a:lnTo>
                    <a:pt x="163195" y="0"/>
                  </a:lnTo>
                  <a:lnTo>
                    <a:pt x="119775" y="5822"/>
                  </a:lnTo>
                  <a:lnTo>
                    <a:pt x="80781" y="22257"/>
                  </a:lnTo>
                  <a:lnTo>
                    <a:pt x="47759" y="47759"/>
                  </a:lnTo>
                  <a:lnTo>
                    <a:pt x="22257" y="80781"/>
                  </a:lnTo>
                  <a:lnTo>
                    <a:pt x="5822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22" y="1157463"/>
                  </a:lnTo>
                  <a:lnTo>
                    <a:pt x="22257" y="1196457"/>
                  </a:lnTo>
                  <a:lnTo>
                    <a:pt x="47759" y="1229479"/>
                  </a:lnTo>
                  <a:lnTo>
                    <a:pt x="80781" y="1254981"/>
                  </a:lnTo>
                  <a:lnTo>
                    <a:pt x="119775" y="1271416"/>
                  </a:lnTo>
                  <a:lnTo>
                    <a:pt x="163195" y="1277239"/>
                  </a:lnTo>
                  <a:lnTo>
                    <a:pt x="815975" y="1277239"/>
                  </a:lnTo>
                  <a:lnTo>
                    <a:pt x="859394" y="1271416"/>
                  </a:lnTo>
                  <a:lnTo>
                    <a:pt x="898388" y="1254981"/>
                  </a:lnTo>
                  <a:lnTo>
                    <a:pt x="931410" y="1229479"/>
                  </a:lnTo>
                  <a:lnTo>
                    <a:pt x="956912" y="1196457"/>
                  </a:lnTo>
                  <a:lnTo>
                    <a:pt x="973347" y="1157463"/>
                  </a:lnTo>
                  <a:lnTo>
                    <a:pt x="979170" y="1114044"/>
                  </a:lnTo>
                  <a:lnTo>
                    <a:pt x="979170" y="163195"/>
                  </a:lnTo>
                  <a:lnTo>
                    <a:pt x="973347" y="119775"/>
                  </a:lnTo>
                  <a:lnTo>
                    <a:pt x="956912" y="80781"/>
                  </a:lnTo>
                  <a:lnTo>
                    <a:pt x="931410" y="47759"/>
                  </a:lnTo>
                  <a:lnTo>
                    <a:pt x="898388" y="22257"/>
                  </a:lnTo>
                  <a:lnTo>
                    <a:pt x="859394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06300" y="3255606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4" h="1278254">
                  <a:moveTo>
                    <a:pt x="149602" y="1277087"/>
                  </a:moveTo>
                  <a:lnTo>
                    <a:pt x="155041" y="1278204"/>
                  </a:lnTo>
                  <a:lnTo>
                    <a:pt x="824623" y="1278204"/>
                  </a:lnTo>
                  <a:lnTo>
                    <a:pt x="828941" y="1277721"/>
                  </a:lnTo>
                  <a:lnTo>
                    <a:pt x="155041" y="1277721"/>
                  </a:lnTo>
                  <a:lnTo>
                    <a:pt x="149602" y="1277087"/>
                  </a:lnTo>
                  <a:close/>
                </a:path>
                <a:path w="979804" h="1278254">
                  <a:moveTo>
                    <a:pt x="859733" y="1270594"/>
                  </a:moveTo>
                  <a:lnTo>
                    <a:pt x="824623" y="1277721"/>
                  </a:lnTo>
                  <a:lnTo>
                    <a:pt x="828941" y="1277721"/>
                  </a:lnTo>
                  <a:lnTo>
                    <a:pt x="833259" y="1277239"/>
                  </a:lnTo>
                  <a:lnTo>
                    <a:pt x="859733" y="1270594"/>
                  </a:lnTo>
                  <a:close/>
                </a:path>
                <a:path w="979804" h="1278254">
                  <a:moveTo>
                    <a:pt x="141381" y="1275398"/>
                  </a:moveTo>
                  <a:lnTo>
                    <a:pt x="146875" y="1276769"/>
                  </a:lnTo>
                  <a:lnTo>
                    <a:pt x="149602" y="1277087"/>
                  </a:lnTo>
                  <a:lnTo>
                    <a:pt x="141381" y="1275398"/>
                  </a:lnTo>
                  <a:close/>
                </a:path>
                <a:path w="979804" h="1278254">
                  <a:moveTo>
                    <a:pt x="103548" y="1265962"/>
                  </a:moveTo>
                  <a:lnTo>
                    <a:pt x="108768" y="1268700"/>
                  </a:lnTo>
                  <a:lnTo>
                    <a:pt x="141381" y="1275398"/>
                  </a:lnTo>
                  <a:lnTo>
                    <a:pt x="103548" y="1265962"/>
                  </a:lnTo>
                  <a:close/>
                </a:path>
                <a:path w="979804" h="1278254">
                  <a:moveTo>
                    <a:pt x="872918" y="1267284"/>
                  </a:moveTo>
                  <a:lnTo>
                    <a:pt x="859733" y="1270594"/>
                  </a:lnTo>
                  <a:lnTo>
                    <a:pt x="870932" y="1268320"/>
                  </a:lnTo>
                  <a:lnTo>
                    <a:pt x="872918" y="1267284"/>
                  </a:lnTo>
                  <a:close/>
                </a:path>
                <a:path w="979804" h="1278254">
                  <a:moveTo>
                    <a:pt x="902948" y="1251622"/>
                  </a:moveTo>
                  <a:lnTo>
                    <a:pt x="872918" y="1267284"/>
                  </a:lnTo>
                  <a:lnTo>
                    <a:pt x="878852" y="1265795"/>
                  </a:lnTo>
                  <a:lnTo>
                    <a:pt x="902948" y="1251622"/>
                  </a:lnTo>
                  <a:close/>
                </a:path>
                <a:path w="979804" h="1278254">
                  <a:moveTo>
                    <a:pt x="92854" y="1260351"/>
                  </a:moveTo>
                  <a:lnTo>
                    <a:pt x="101519" y="1265456"/>
                  </a:lnTo>
                  <a:lnTo>
                    <a:pt x="103548" y="1265962"/>
                  </a:lnTo>
                  <a:lnTo>
                    <a:pt x="92854" y="1260351"/>
                  </a:lnTo>
                  <a:close/>
                </a:path>
                <a:path w="979804" h="1278254">
                  <a:moveTo>
                    <a:pt x="63958" y="1243329"/>
                  </a:moveTo>
                  <a:lnTo>
                    <a:pt x="68314" y="1247476"/>
                  </a:lnTo>
                  <a:lnTo>
                    <a:pt x="92854" y="1260351"/>
                  </a:lnTo>
                  <a:lnTo>
                    <a:pt x="63958" y="1243329"/>
                  </a:lnTo>
                  <a:close/>
                </a:path>
                <a:path w="979804" h="1278254">
                  <a:moveTo>
                    <a:pt x="912815" y="1245818"/>
                  </a:moveTo>
                  <a:lnTo>
                    <a:pt x="902948" y="1251622"/>
                  </a:lnTo>
                  <a:lnTo>
                    <a:pt x="911282" y="1247275"/>
                  </a:lnTo>
                  <a:lnTo>
                    <a:pt x="912815" y="1245818"/>
                  </a:lnTo>
                  <a:close/>
                </a:path>
                <a:path w="979804" h="1278254">
                  <a:moveTo>
                    <a:pt x="937380" y="1222472"/>
                  </a:moveTo>
                  <a:lnTo>
                    <a:pt x="912815" y="1245818"/>
                  </a:lnTo>
                  <a:lnTo>
                    <a:pt x="918213" y="1242643"/>
                  </a:lnTo>
                  <a:lnTo>
                    <a:pt x="937380" y="1222472"/>
                  </a:lnTo>
                  <a:close/>
                </a:path>
                <a:path w="979804" h="1278254">
                  <a:moveTo>
                    <a:pt x="55893" y="1235649"/>
                  </a:moveTo>
                  <a:lnTo>
                    <a:pt x="62212" y="1242300"/>
                  </a:lnTo>
                  <a:lnTo>
                    <a:pt x="63958" y="1243329"/>
                  </a:lnTo>
                  <a:lnTo>
                    <a:pt x="55893" y="1235649"/>
                  </a:lnTo>
                  <a:close/>
                </a:path>
                <a:path w="979804" h="1278254">
                  <a:moveTo>
                    <a:pt x="32457" y="1210982"/>
                  </a:moveTo>
                  <a:lnTo>
                    <a:pt x="35589" y="1216316"/>
                  </a:lnTo>
                  <a:lnTo>
                    <a:pt x="55893" y="1235649"/>
                  </a:lnTo>
                  <a:lnTo>
                    <a:pt x="32457" y="1210982"/>
                  </a:lnTo>
                  <a:close/>
                </a:path>
                <a:path w="979804" h="1278254">
                  <a:moveTo>
                    <a:pt x="944908" y="1214550"/>
                  </a:moveTo>
                  <a:lnTo>
                    <a:pt x="937380" y="1222472"/>
                  </a:lnTo>
                  <a:lnTo>
                    <a:pt x="943884" y="1216291"/>
                  </a:lnTo>
                  <a:lnTo>
                    <a:pt x="944908" y="1214550"/>
                  </a:lnTo>
                  <a:close/>
                </a:path>
                <a:path w="979804" h="1278254">
                  <a:moveTo>
                    <a:pt x="962866" y="1184014"/>
                  </a:moveTo>
                  <a:lnTo>
                    <a:pt x="944908" y="1214550"/>
                  </a:lnTo>
                  <a:lnTo>
                    <a:pt x="949416" y="1209805"/>
                  </a:lnTo>
                  <a:lnTo>
                    <a:pt x="962866" y="1184014"/>
                  </a:lnTo>
                  <a:close/>
                </a:path>
                <a:path w="979804" h="1278254">
                  <a:moveTo>
                    <a:pt x="26533" y="1200895"/>
                  </a:moveTo>
                  <a:lnTo>
                    <a:pt x="30992" y="1209440"/>
                  </a:lnTo>
                  <a:lnTo>
                    <a:pt x="32457" y="1210982"/>
                  </a:lnTo>
                  <a:lnTo>
                    <a:pt x="26533" y="1200895"/>
                  </a:lnTo>
                  <a:close/>
                </a:path>
                <a:path w="979804" h="1278254">
                  <a:moveTo>
                    <a:pt x="11036" y="1171198"/>
                  </a:moveTo>
                  <a:lnTo>
                    <a:pt x="12503" y="1177005"/>
                  </a:lnTo>
                  <a:lnTo>
                    <a:pt x="26533" y="1200895"/>
                  </a:lnTo>
                  <a:lnTo>
                    <a:pt x="11036" y="1171198"/>
                  </a:lnTo>
                  <a:close/>
                </a:path>
                <a:path w="979804" h="1278254">
                  <a:moveTo>
                    <a:pt x="967396" y="1175328"/>
                  </a:moveTo>
                  <a:lnTo>
                    <a:pt x="962866" y="1184014"/>
                  </a:lnTo>
                  <a:lnTo>
                    <a:pt x="966949" y="1177073"/>
                  </a:lnTo>
                  <a:lnTo>
                    <a:pt x="967396" y="1175328"/>
                  </a:lnTo>
                  <a:close/>
                </a:path>
                <a:path w="979804" h="1278254">
                  <a:moveTo>
                    <a:pt x="975873" y="1142294"/>
                  </a:moveTo>
                  <a:lnTo>
                    <a:pt x="967396" y="1175328"/>
                  </a:lnTo>
                  <a:lnTo>
                    <a:pt x="970538" y="1169304"/>
                  </a:lnTo>
                  <a:lnTo>
                    <a:pt x="975873" y="1142294"/>
                  </a:lnTo>
                  <a:close/>
                </a:path>
                <a:path w="979804" h="1278254">
                  <a:moveTo>
                    <a:pt x="7917" y="1158848"/>
                  </a:moveTo>
                  <a:lnTo>
                    <a:pt x="9897" y="1169015"/>
                  </a:lnTo>
                  <a:lnTo>
                    <a:pt x="11036" y="1171198"/>
                  </a:lnTo>
                  <a:lnTo>
                    <a:pt x="7917" y="1158848"/>
                  </a:lnTo>
                  <a:close/>
                </a:path>
                <a:path w="979804" h="1278254">
                  <a:moveTo>
                    <a:pt x="93818" y="16327"/>
                  </a:moveTo>
                  <a:lnTo>
                    <a:pt x="42722" y="53759"/>
                  </a:lnTo>
                  <a:lnTo>
                    <a:pt x="18527" y="88391"/>
                  </a:lnTo>
                  <a:lnTo>
                    <a:pt x="2267" y="137096"/>
                  </a:lnTo>
                  <a:lnTo>
                    <a:pt x="0" y="163677"/>
                  </a:lnTo>
                  <a:lnTo>
                    <a:pt x="0" y="1114526"/>
                  </a:lnTo>
                  <a:lnTo>
                    <a:pt x="482" y="1123162"/>
                  </a:lnTo>
                  <a:lnTo>
                    <a:pt x="965" y="1131328"/>
                  </a:lnTo>
                  <a:lnTo>
                    <a:pt x="7917" y="1158848"/>
                  </a:lnTo>
                  <a:lnTo>
                    <a:pt x="965" y="1123162"/>
                  </a:lnTo>
                  <a:lnTo>
                    <a:pt x="482" y="1114526"/>
                  </a:lnTo>
                  <a:lnTo>
                    <a:pt x="482" y="163677"/>
                  </a:lnTo>
                  <a:lnTo>
                    <a:pt x="7363" y="117224"/>
                  </a:lnTo>
                  <a:lnTo>
                    <a:pt x="26399" y="75794"/>
                  </a:lnTo>
                  <a:lnTo>
                    <a:pt x="55819" y="41463"/>
                  </a:lnTo>
                  <a:lnTo>
                    <a:pt x="93818" y="16327"/>
                  </a:lnTo>
                  <a:close/>
                </a:path>
                <a:path w="979804" h="1278254">
                  <a:moveTo>
                    <a:pt x="978963" y="1126648"/>
                  </a:moveTo>
                  <a:lnTo>
                    <a:pt x="975873" y="1142294"/>
                  </a:lnTo>
                  <a:lnTo>
                    <a:pt x="978687" y="1131328"/>
                  </a:lnTo>
                  <a:lnTo>
                    <a:pt x="978963" y="1126648"/>
                  </a:lnTo>
                  <a:close/>
                </a:path>
                <a:path w="979804" h="1278254">
                  <a:moveTo>
                    <a:pt x="978713" y="156886"/>
                  </a:moveTo>
                  <a:lnTo>
                    <a:pt x="979169" y="163677"/>
                  </a:lnTo>
                  <a:lnTo>
                    <a:pt x="979169" y="1123162"/>
                  </a:lnTo>
                  <a:lnTo>
                    <a:pt x="978963" y="1126648"/>
                  </a:lnTo>
                  <a:lnTo>
                    <a:pt x="979652" y="1123162"/>
                  </a:lnTo>
                  <a:lnTo>
                    <a:pt x="979652" y="163677"/>
                  </a:lnTo>
                  <a:lnTo>
                    <a:pt x="978713" y="156886"/>
                  </a:lnTo>
                  <a:close/>
                </a:path>
                <a:path w="979804" h="1278254">
                  <a:moveTo>
                    <a:pt x="974311" y="125045"/>
                  </a:moveTo>
                  <a:lnTo>
                    <a:pt x="978713" y="156886"/>
                  </a:lnTo>
                  <a:lnTo>
                    <a:pt x="977420" y="137644"/>
                  </a:lnTo>
                  <a:lnTo>
                    <a:pt x="974311" y="125045"/>
                  </a:lnTo>
                  <a:close/>
                </a:path>
                <a:path w="979804" h="1278254">
                  <a:moveTo>
                    <a:pt x="971322" y="112933"/>
                  </a:moveTo>
                  <a:lnTo>
                    <a:pt x="974311" y="125045"/>
                  </a:lnTo>
                  <a:lnTo>
                    <a:pt x="973207" y="117062"/>
                  </a:lnTo>
                  <a:lnTo>
                    <a:pt x="971322" y="112933"/>
                  </a:lnTo>
                  <a:close/>
                </a:path>
                <a:path w="979804" h="1278254">
                  <a:moveTo>
                    <a:pt x="957983" y="83724"/>
                  </a:moveTo>
                  <a:lnTo>
                    <a:pt x="971322" y="112933"/>
                  </a:lnTo>
                  <a:lnTo>
                    <a:pt x="971178" y="112350"/>
                  </a:lnTo>
                  <a:lnTo>
                    <a:pt x="960892" y="88361"/>
                  </a:lnTo>
                  <a:lnTo>
                    <a:pt x="957983" y="83724"/>
                  </a:lnTo>
                  <a:close/>
                </a:path>
                <a:path w="979804" h="1278254">
                  <a:moveTo>
                    <a:pt x="949026" y="69451"/>
                  </a:moveTo>
                  <a:lnTo>
                    <a:pt x="957983" y="83724"/>
                  </a:lnTo>
                  <a:lnTo>
                    <a:pt x="954230" y="75507"/>
                  </a:lnTo>
                  <a:lnTo>
                    <a:pt x="949026" y="69451"/>
                  </a:lnTo>
                  <a:close/>
                </a:path>
                <a:path w="979804" h="1278254">
                  <a:moveTo>
                    <a:pt x="930031" y="47345"/>
                  </a:moveTo>
                  <a:lnTo>
                    <a:pt x="949026" y="69451"/>
                  </a:lnTo>
                  <a:lnTo>
                    <a:pt x="947013" y="66243"/>
                  </a:lnTo>
                  <a:lnTo>
                    <a:pt x="942212" y="59994"/>
                  </a:lnTo>
                  <a:lnTo>
                    <a:pt x="936929" y="53759"/>
                  </a:lnTo>
                  <a:lnTo>
                    <a:pt x="930031" y="47345"/>
                  </a:lnTo>
                  <a:close/>
                </a:path>
                <a:path w="979804" h="1278254">
                  <a:moveTo>
                    <a:pt x="919997" y="38015"/>
                  </a:moveTo>
                  <a:lnTo>
                    <a:pt x="930031" y="47345"/>
                  </a:lnTo>
                  <a:lnTo>
                    <a:pt x="924652" y="41084"/>
                  </a:lnTo>
                  <a:lnTo>
                    <a:pt x="919997" y="38015"/>
                  </a:lnTo>
                  <a:close/>
                </a:path>
                <a:path w="979804" h="1278254">
                  <a:moveTo>
                    <a:pt x="891628" y="19309"/>
                  </a:moveTo>
                  <a:lnTo>
                    <a:pt x="919997" y="38015"/>
                  </a:lnTo>
                  <a:lnTo>
                    <a:pt x="917626" y="35817"/>
                  </a:lnTo>
                  <a:lnTo>
                    <a:pt x="896999" y="21807"/>
                  </a:lnTo>
                  <a:lnTo>
                    <a:pt x="891628" y="19309"/>
                  </a:lnTo>
                  <a:close/>
                </a:path>
                <a:path w="979804" h="1278254">
                  <a:moveTo>
                    <a:pt x="879849" y="13833"/>
                  </a:moveTo>
                  <a:lnTo>
                    <a:pt x="891628" y="19309"/>
                  </a:lnTo>
                  <a:lnTo>
                    <a:pt x="886402" y="15864"/>
                  </a:lnTo>
                  <a:lnTo>
                    <a:pt x="879849" y="13833"/>
                  </a:lnTo>
                  <a:close/>
                </a:path>
                <a:path w="979804" h="1278254">
                  <a:moveTo>
                    <a:pt x="816457" y="0"/>
                  </a:moveTo>
                  <a:lnTo>
                    <a:pt x="163677" y="0"/>
                  </a:lnTo>
                  <a:lnTo>
                    <a:pt x="146875" y="965"/>
                  </a:lnTo>
                  <a:lnTo>
                    <a:pt x="138722" y="1917"/>
                  </a:lnTo>
                  <a:lnTo>
                    <a:pt x="130555" y="3365"/>
                  </a:lnTo>
                  <a:lnTo>
                    <a:pt x="105582" y="10826"/>
                  </a:lnTo>
                  <a:lnTo>
                    <a:pt x="93889" y="16294"/>
                  </a:lnTo>
                  <a:lnTo>
                    <a:pt x="138722" y="2400"/>
                  </a:lnTo>
                  <a:lnTo>
                    <a:pt x="146875" y="1447"/>
                  </a:lnTo>
                  <a:lnTo>
                    <a:pt x="163677" y="482"/>
                  </a:lnTo>
                  <a:lnTo>
                    <a:pt x="824623" y="482"/>
                  </a:lnTo>
                  <a:lnTo>
                    <a:pt x="816457" y="0"/>
                  </a:lnTo>
                  <a:close/>
                </a:path>
                <a:path w="979804" h="1278254">
                  <a:moveTo>
                    <a:pt x="845382" y="3148"/>
                  </a:moveTo>
                  <a:lnTo>
                    <a:pt x="879849" y="13833"/>
                  </a:lnTo>
                  <a:lnTo>
                    <a:pt x="874352" y="11277"/>
                  </a:lnTo>
                  <a:lnTo>
                    <a:pt x="849096" y="3848"/>
                  </a:lnTo>
                  <a:lnTo>
                    <a:pt x="845382" y="3148"/>
                  </a:lnTo>
                  <a:close/>
                </a:path>
                <a:path w="979804" h="1278254">
                  <a:moveTo>
                    <a:pt x="824623" y="482"/>
                  </a:moveTo>
                  <a:lnTo>
                    <a:pt x="816457" y="482"/>
                  </a:lnTo>
                  <a:lnTo>
                    <a:pt x="833259" y="1447"/>
                  </a:lnTo>
                  <a:lnTo>
                    <a:pt x="841413" y="2400"/>
                  </a:lnTo>
                  <a:lnTo>
                    <a:pt x="845382" y="3148"/>
                  </a:lnTo>
                  <a:lnTo>
                    <a:pt x="841413" y="1917"/>
                  </a:lnTo>
                  <a:lnTo>
                    <a:pt x="833259" y="965"/>
                  </a:lnTo>
                  <a:lnTo>
                    <a:pt x="824623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48210" y="4234558"/>
            <a:ext cx="5168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Node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03126" y="3597616"/>
            <a:ext cx="413384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750" spc="5" dirty="0">
                <a:latin typeface="Arial"/>
                <a:cs typeface="Arial"/>
              </a:rPr>
              <a:t>...</a:t>
            </a:r>
            <a:endParaRPr sz="3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08975" y="2543796"/>
            <a:ext cx="4218305" cy="712470"/>
          </a:xfrm>
          <a:custGeom>
            <a:avLst/>
            <a:gdLst/>
            <a:ahLst/>
            <a:cxnLst/>
            <a:rect l="l" t="t" r="r" b="b"/>
            <a:pathLst>
              <a:path w="4218305" h="712470">
                <a:moveTo>
                  <a:pt x="469" y="376783"/>
                </a:moveTo>
                <a:lnTo>
                  <a:pt x="0" y="376783"/>
                </a:lnTo>
                <a:lnTo>
                  <a:pt x="0" y="712292"/>
                </a:lnTo>
                <a:lnTo>
                  <a:pt x="469" y="712292"/>
                </a:lnTo>
                <a:lnTo>
                  <a:pt x="469" y="376783"/>
                </a:lnTo>
                <a:close/>
              </a:path>
              <a:path w="4218305" h="712470">
                <a:moveTo>
                  <a:pt x="2149856" y="327825"/>
                </a:moveTo>
                <a:lnTo>
                  <a:pt x="2149373" y="327342"/>
                </a:lnTo>
                <a:lnTo>
                  <a:pt x="2148890" y="327342"/>
                </a:lnTo>
                <a:lnTo>
                  <a:pt x="2148421" y="327825"/>
                </a:lnTo>
                <a:lnTo>
                  <a:pt x="2121535" y="374167"/>
                </a:lnTo>
                <a:lnTo>
                  <a:pt x="2121535" y="375818"/>
                </a:lnTo>
                <a:lnTo>
                  <a:pt x="2121052" y="375005"/>
                </a:lnTo>
                <a:lnTo>
                  <a:pt x="2121535" y="375818"/>
                </a:lnTo>
                <a:lnTo>
                  <a:pt x="2121535" y="374167"/>
                </a:lnTo>
                <a:lnTo>
                  <a:pt x="2121535" y="0"/>
                </a:lnTo>
                <a:lnTo>
                  <a:pt x="2120582" y="0"/>
                </a:lnTo>
                <a:lnTo>
                  <a:pt x="2120582" y="374180"/>
                </a:lnTo>
                <a:lnTo>
                  <a:pt x="2120582" y="375818"/>
                </a:lnTo>
                <a:lnTo>
                  <a:pt x="2120569" y="374167"/>
                </a:lnTo>
                <a:lnTo>
                  <a:pt x="2093696" y="327825"/>
                </a:lnTo>
                <a:lnTo>
                  <a:pt x="2093214" y="327342"/>
                </a:lnTo>
                <a:lnTo>
                  <a:pt x="2092744" y="327342"/>
                </a:lnTo>
                <a:lnTo>
                  <a:pt x="2092744" y="328307"/>
                </a:lnTo>
                <a:lnTo>
                  <a:pt x="2120493" y="375831"/>
                </a:lnTo>
                <a:lnTo>
                  <a:pt x="2121052" y="376783"/>
                </a:lnTo>
                <a:lnTo>
                  <a:pt x="2121598" y="375831"/>
                </a:lnTo>
                <a:lnTo>
                  <a:pt x="2149373" y="328307"/>
                </a:lnTo>
                <a:lnTo>
                  <a:pt x="2149856" y="327825"/>
                </a:lnTo>
                <a:close/>
              </a:path>
              <a:path w="4218305" h="712470">
                <a:moveTo>
                  <a:pt x="4205147" y="376796"/>
                </a:moveTo>
                <a:lnTo>
                  <a:pt x="2154644" y="376796"/>
                </a:lnTo>
                <a:lnTo>
                  <a:pt x="2154174" y="376783"/>
                </a:lnTo>
                <a:lnTo>
                  <a:pt x="1066038" y="376796"/>
                </a:lnTo>
                <a:lnTo>
                  <a:pt x="1065568" y="376783"/>
                </a:lnTo>
                <a:lnTo>
                  <a:pt x="482" y="376796"/>
                </a:lnTo>
                <a:lnTo>
                  <a:pt x="482" y="377266"/>
                </a:lnTo>
                <a:lnTo>
                  <a:pt x="1065568" y="377266"/>
                </a:lnTo>
                <a:lnTo>
                  <a:pt x="1065568" y="711809"/>
                </a:lnTo>
                <a:lnTo>
                  <a:pt x="1066038" y="711809"/>
                </a:lnTo>
                <a:lnTo>
                  <a:pt x="1066038" y="377266"/>
                </a:lnTo>
                <a:lnTo>
                  <a:pt x="2154174" y="377266"/>
                </a:lnTo>
                <a:lnTo>
                  <a:pt x="2154174" y="711809"/>
                </a:lnTo>
                <a:lnTo>
                  <a:pt x="2154644" y="711809"/>
                </a:lnTo>
                <a:lnTo>
                  <a:pt x="2154644" y="377266"/>
                </a:lnTo>
                <a:lnTo>
                  <a:pt x="4205147" y="377266"/>
                </a:lnTo>
                <a:lnTo>
                  <a:pt x="4205147" y="376796"/>
                </a:lnTo>
                <a:close/>
              </a:path>
              <a:path w="4218305" h="712470">
                <a:moveTo>
                  <a:pt x="4218102" y="376783"/>
                </a:moveTo>
                <a:lnTo>
                  <a:pt x="4217632" y="376783"/>
                </a:lnTo>
                <a:lnTo>
                  <a:pt x="4217632" y="711809"/>
                </a:lnTo>
                <a:lnTo>
                  <a:pt x="4218102" y="711809"/>
                </a:lnTo>
                <a:lnTo>
                  <a:pt x="4218102" y="3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74529" y="2135108"/>
            <a:ext cx="89281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79400" marR="5080" indent="-28003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Management  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20797" y="3514318"/>
            <a:ext cx="806450" cy="384175"/>
            <a:chOff x="2720797" y="3514318"/>
            <a:chExt cx="806450" cy="384175"/>
          </a:xfrm>
        </p:grpSpPr>
        <p:sp>
          <p:nvSpPr>
            <p:cNvPr id="31" name="object 31"/>
            <p:cNvSpPr/>
            <p:nvPr/>
          </p:nvSpPr>
          <p:spPr>
            <a:xfrm>
              <a:off x="2749600" y="3543122"/>
              <a:ext cx="749300" cy="326390"/>
            </a:xfrm>
            <a:custGeom>
              <a:avLst/>
              <a:gdLst/>
              <a:ahLst/>
              <a:cxnLst/>
              <a:rect l="l" t="t" r="r" b="b"/>
              <a:pathLst>
                <a:path w="749300" h="326389">
                  <a:moveTo>
                    <a:pt x="748779" y="0"/>
                  </a:moveTo>
                  <a:lnTo>
                    <a:pt x="0" y="0"/>
                  </a:lnTo>
                  <a:lnTo>
                    <a:pt x="0" y="326389"/>
                  </a:lnTo>
                  <a:lnTo>
                    <a:pt x="748779" y="326389"/>
                  </a:lnTo>
                  <a:lnTo>
                    <a:pt x="748779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0797" y="3514318"/>
              <a:ext cx="806450" cy="384175"/>
            </a:xfrm>
            <a:custGeom>
              <a:avLst/>
              <a:gdLst/>
              <a:ahLst/>
              <a:cxnLst/>
              <a:rect l="l" t="t" r="r" b="b"/>
              <a:pathLst>
                <a:path w="806450" h="384175">
                  <a:moveTo>
                    <a:pt x="777570" y="0"/>
                  </a:moveTo>
                  <a:lnTo>
                    <a:pt x="28803" y="0"/>
                  </a:lnTo>
                  <a:lnTo>
                    <a:pt x="17616" y="2273"/>
                  </a:lnTo>
                  <a:lnTo>
                    <a:pt x="8458" y="8462"/>
                  </a:lnTo>
                  <a:lnTo>
                    <a:pt x="2271" y="17621"/>
                  </a:lnTo>
                  <a:lnTo>
                    <a:pt x="0" y="28803"/>
                  </a:lnTo>
                  <a:lnTo>
                    <a:pt x="0" y="355193"/>
                  </a:lnTo>
                  <a:lnTo>
                    <a:pt x="2271" y="366375"/>
                  </a:lnTo>
                  <a:lnTo>
                    <a:pt x="8458" y="375534"/>
                  </a:lnTo>
                  <a:lnTo>
                    <a:pt x="17616" y="381723"/>
                  </a:lnTo>
                  <a:lnTo>
                    <a:pt x="28803" y="383997"/>
                  </a:lnTo>
                  <a:lnTo>
                    <a:pt x="777570" y="383997"/>
                  </a:lnTo>
                  <a:lnTo>
                    <a:pt x="788757" y="381723"/>
                  </a:lnTo>
                  <a:lnTo>
                    <a:pt x="797915" y="375534"/>
                  </a:lnTo>
                  <a:lnTo>
                    <a:pt x="804102" y="366375"/>
                  </a:lnTo>
                  <a:lnTo>
                    <a:pt x="806373" y="355193"/>
                  </a:lnTo>
                  <a:lnTo>
                    <a:pt x="57594" y="355193"/>
                  </a:lnTo>
                  <a:lnTo>
                    <a:pt x="28803" y="326390"/>
                  </a:lnTo>
                  <a:lnTo>
                    <a:pt x="57594" y="326390"/>
                  </a:lnTo>
                  <a:lnTo>
                    <a:pt x="57594" y="57607"/>
                  </a:lnTo>
                  <a:lnTo>
                    <a:pt x="28803" y="57607"/>
                  </a:lnTo>
                  <a:lnTo>
                    <a:pt x="57594" y="28803"/>
                  </a:lnTo>
                  <a:lnTo>
                    <a:pt x="806373" y="28803"/>
                  </a:lnTo>
                  <a:lnTo>
                    <a:pt x="804102" y="17621"/>
                  </a:lnTo>
                  <a:lnTo>
                    <a:pt x="797915" y="8462"/>
                  </a:lnTo>
                  <a:lnTo>
                    <a:pt x="788757" y="2273"/>
                  </a:lnTo>
                  <a:lnTo>
                    <a:pt x="777570" y="0"/>
                  </a:lnTo>
                  <a:close/>
                </a:path>
                <a:path w="806450" h="384175">
                  <a:moveTo>
                    <a:pt x="57594" y="326390"/>
                  </a:moveTo>
                  <a:lnTo>
                    <a:pt x="28803" y="326390"/>
                  </a:lnTo>
                  <a:lnTo>
                    <a:pt x="57594" y="355193"/>
                  </a:lnTo>
                  <a:lnTo>
                    <a:pt x="57594" y="326390"/>
                  </a:lnTo>
                  <a:close/>
                </a:path>
                <a:path w="806450" h="384175">
                  <a:moveTo>
                    <a:pt x="748779" y="326390"/>
                  </a:moveTo>
                  <a:lnTo>
                    <a:pt x="57594" y="326390"/>
                  </a:lnTo>
                  <a:lnTo>
                    <a:pt x="57594" y="355193"/>
                  </a:lnTo>
                  <a:lnTo>
                    <a:pt x="748779" y="355193"/>
                  </a:lnTo>
                  <a:lnTo>
                    <a:pt x="748779" y="326390"/>
                  </a:lnTo>
                  <a:close/>
                </a:path>
                <a:path w="806450" h="384175">
                  <a:moveTo>
                    <a:pt x="748779" y="28803"/>
                  </a:moveTo>
                  <a:lnTo>
                    <a:pt x="748779" y="355193"/>
                  </a:lnTo>
                  <a:lnTo>
                    <a:pt x="777570" y="326390"/>
                  </a:lnTo>
                  <a:lnTo>
                    <a:pt x="806373" y="326390"/>
                  </a:lnTo>
                  <a:lnTo>
                    <a:pt x="806373" y="57607"/>
                  </a:lnTo>
                  <a:lnTo>
                    <a:pt x="777570" y="57607"/>
                  </a:lnTo>
                  <a:lnTo>
                    <a:pt x="748779" y="28803"/>
                  </a:lnTo>
                  <a:close/>
                </a:path>
                <a:path w="806450" h="384175">
                  <a:moveTo>
                    <a:pt x="806373" y="326390"/>
                  </a:moveTo>
                  <a:lnTo>
                    <a:pt x="777570" y="326390"/>
                  </a:lnTo>
                  <a:lnTo>
                    <a:pt x="748779" y="355193"/>
                  </a:lnTo>
                  <a:lnTo>
                    <a:pt x="806373" y="355193"/>
                  </a:lnTo>
                  <a:lnTo>
                    <a:pt x="806373" y="326390"/>
                  </a:lnTo>
                  <a:close/>
                </a:path>
                <a:path w="806450" h="384175">
                  <a:moveTo>
                    <a:pt x="57594" y="28803"/>
                  </a:moveTo>
                  <a:lnTo>
                    <a:pt x="28803" y="57607"/>
                  </a:lnTo>
                  <a:lnTo>
                    <a:pt x="57594" y="57607"/>
                  </a:lnTo>
                  <a:lnTo>
                    <a:pt x="57594" y="28803"/>
                  </a:lnTo>
                  <a:close/>
                </a:path>
                <a:path w="806450" h="384175">
                  <a:moveTo>
                    <a:pt x="748779" y="28803"/>
                  </a:moveTo>
                  <a:lnTo>
                    <a:pt x="57594" y="28803"/>
                  </a:lnTo>
                  <a:lnTo>
                    <a:pt x="57594" y="57607"/>
                  </a:lnTo>
                  <a:lnTo>
                    <a:pt x="748779" y="57607"/>
                  </a:lnTo>
                  <a:lnTo>
                    <a:pt x="748779" y="28803"/>
                  </a:lnTo>
                  <a:close/>
                </a:path>
                <a:path w="806450" h="384175">
                  <a:moveTo>
                    <a:pt x="806373" y="28803"/>
                  </a:moveTo>
                  <a:lnTo>
                    <a:pt x="748779" y="28803"/>
                  </a:lnTo>
                  <a:lnTo>
                    <a:pt x="777570" y="57607"/>
                  </a:lnTo>
                  <a:lnTo>
                    <a:pt x="806373" y="57607"/>
                  </a:lnTo>
                  <a:lnTo>
                    <a:pt x="806373" y="2880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49600" y="3543122"/>
            <a:ext cx="749300" cy="3263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sz="1100" spc="15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86847" y="3514318"/>
            <a:ext cx="806450" cy="384175"/>
            <a:chOff x="3786847" y="3514318"/>
            <a:chExt cx="806450" cy="384175"/>
          </a:xfrm>
        </p:grpSpPr>
        <p:sp>
          <p:nvSpPr>
            <p:cNvPr id="35" name="object 35"/>
            <p:cNvSpPr/>
            <p:nvPr/>
          </p:nvSpPr>
          <p:spPr>
            <a:xfrm>
              <a:off x="3815638" y="3543122"/>
              <a:ext cx="749300" cy="326390"/>
            </a:xfrm>
            <a:custGeom>
              <a:avLst/>
              <a:gdLst/>
              <a:ahLst/>
              <a:cxnLst/>
              <a:rect l="l" t="t" r="r" b="b"/>
              <a:pathLst>
                <a:path w="749300" h="326389">
                  <a:moveTo>
                    <a:pt x="748779" y="0"/>
                  </a:moveTo>
                  <a:lnTo>
                    <a:pt x="0" y="0"/>
                  </a:lnTo>
                  <a:lnTo>
                    <a:pt x="0" y="326389"/>
                  </a:lnTo>
                  <a:lnTo>
                    <a:pt x="748779" y="326389"/>
                  </a:lnTo>
                  <a:lnTo>
                    <a:pt x="748779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86847" y="3514318"/>
              <a:ext cx="806450" cy="384175"/>
            </a:xfrm>
            <a:custGeom>
              <a:avLst/>
              <a:gdLst/>
              <a:ahLst/>
              <a:cxnLst/>
              <a:rect l="l" t="t" r="r" b="b"/>
              <a:pathLst>
                <a:path w="806450" h="384175">
                  <a:moveTo>
                    <a:pt x="777570" y="0"/>
                  </a:moveTo>
                  <a:lnTo>
                    <a:pt x="28803" y="0"/>
                  </a:lnTo>
                  <a:lnTo>
                    <a:pt x="17616" y="2273"/>
                  </a:lnTo>
                  <a:lnTo>
                    <a:pt x="8458" y="8462"/>
                  </a:lnTo>
                  <a:lnTo>
                    <a:pt x="2271" y="17621"/>
                  </a:lnTo>
                  <a:lnTo>
                    <a:pt x="0" y="28803"/>
                  </a:lnTo>
                  <a:lnTo>
                    <a:pt x="0" y="355193"/>
                  </a:lnTo>
                  <a:lnTo>
                    <a:pt x="2271" y="366375"/>
                  </a:lnTo>
                  <a:lnTo>
                    <a:pt x="8458" y="375534"/>
                  </a:lnTo>
                  <a:lnTo>
                    <a:pt x="17616" y="381723"/>
                  </a:lnTo>
                  <a:lnTo>
                    <a:pt x="28803" y="383997"/>
                  </a:lnTo>
                  <a:lnTo>
                    <a:pt x="777570" y="383997"/>
                  </a:lnTo>
                  <a:lnTo>
                    <a:pt x="788757" y="381723"/>
                  </a:lnTo>
                  <a:lnTo>
                    <a:pt x="797915" y="375534"/>
                  </a:lnTo>
                  <a:lnTo>
                    <a:pt x="804102" y="366375"/>
                  </a:lnTo>
                  <a:lnTo>
                    <a:pt x="806373" y="355193"/>
                  </a:lnTo>
                  <a:lnTo>
                    <a:pt x="57594" y="355193"/>
                  </a:lnTo>
                  <a:lnTo>
                    <a:pt x="28803" y="326390"/>
                  </a:lnTo>
                  <a:lnTo>
                    <a:pt x="57594" y="326390"/>
                  </a:lnTo>
                  <a:lnTo>
                    <a:pt x="57594" y="57607"/>
                  </a:lnTo>
                  <a:lnTo>
                    <a:pt x="28803" y="57607"/>
                  </a:lnTo>
                  <a:lnTo>
                    <a:pt x="57594" y="28803"/>
                  </a:lnTo>
                  <a:lnTo>
                    <a:pt x="806373" y="28803"/>
                  </a:lnTo>
                  <a:lnTo>
                    <a:pt x="804102" y="17621"/>
                  </a:lnTo>
                  <a:lnTo>
                    <a:pt x="797915" y="8462"/>
                  </a:lnTo>
                  <a:lnTo>
                    <a:pt x="788757" y="2273"/>
                  </a:lnTo>
                  <a:lnTo>
                    <a:pt x="777570" y="0"/>
                  </a:lnTo>
                  <a:close/>
                </a:path>
                <a:path w="806450" h="384175">
                  <a:moveTo>
                    <a:pt x="57594" y="326390"/>
                  </a:moveTo>
                  <a:lnTo>
                    <a:pt x="28803" y="326390"/>
                  </a:lnTo>
                  <a:lnTo>
                    <a:pt x="57594" y="355193"/>
                  </a:lnTo>
                  <a:lnTo>
                    <a:pt x="57594" y="326390"/>
                  </a:lnTo>
                  <a:close/>
                </a:path>
                <a:path w="806450" h="384175">
                  <a:moveTo>
                    <a:pt x="748779" y="326390"/>
                  </a:moveTo>
                  <a:lnTo>
                    <a:pt x="57594" y="326390"/>
                  </a:lnTo>
                  <a:lnTo>
                    <a:pt x="57594" y="355193"/>
                  </a:lnTo>
                  <a:lnTo>
                    <a:pt x="748779" y="355193"/>
                  </a:lnTo>
                  <a:lnTo>
                    <a:pt x="748779" y="326390"/>
                  </a:lnTo>
                  <a:close/>
                </a:path>
                <a:path w="806450" h="384175">
                  <a:moveTo>
                    <a:pt x="748779" y="28803"/>
                  </a:moveTo>
                  <a:lnTo>
                    <a:pt x="748779" y="355193"/>
                  </a:lnTo>
                  <a:lnTo>
                    <a:pt x="777570" y="326390"/>
                  </a:lnTo>
                  <a:lnTo>
                    <a:pt x="806373" y="326390"/>
                  </a:lnTo>
                  <a:lnTo>
                    <a:pt x="806373" y="57607"/>
                  </a:lnTo>
                  <a:lnTo>
                    <a:pt x="777570" y="57607"/>
                  </a:lnTo>
                  <a:lnTo>
                    <a:pt x="748779" y="28803"/>
                  </a:lnTo>
                  <a:close/>
                </a:path>
                <a:path w="806450" h="384175">
                  <a:moveTo>
                    <a:pt x="806373" y="326390"/>
                  </a:moveTo>
                  <a:lnTo>
                    <a:pt x="777570" y="326390"/>
                  </a:lnTo>
                  <a:lnTo>
                    <a:pt x="748779" y="355193"/>
                  </a:lnTo>
                  <a:lnTo>
                    <a:pt x="806373" y="355193"/>
                  </a:lnTo>
                  <a:lnTo>
                    <a:pt x="806373" y="326390"/>
                  </a:lnTo>
                  <a:close/>
                </a:path>
                <a:path w="806450" h="384175">
                  <a:moveTo>
                    <a:pt x="57594" y="28803"/>
                  </a:moveTo>
                  <a:lnTo>
                    <a:pt x="28803" y="57607"/>
                  </a:lnTo>
                  <a:lnTo>
                    <a:pt x="57594" y="57607"/>
                  </a:lnTo>
                  <a:lnTo>
                    <a:pt x="57594" y="28803"/>
                  </a:lnTo>
                  <a:close/>
                </a:path>
                <a:path w="806450" h="384175">
                  <a:moveTo>
                    <a:pt x="748779" y="28803"/>
                  </a:moveTo>
                  <a:lnTo>
                    <a:pt x="57594" y="28803"/>
                  </a:lnTo>
                  <a:lnTo>
                    <a:pt x="57594" y="57607"/>
                  </a:lnTo>
                  <a:lnTo>
                    <a:pt x="748779" y="57607"/>
                  </a:lnTo>
                  <a:lnTo>
                    <a:pt x="748779" y="28803"/>
                  </a:lnTo>
                  <a:close/>
                </a:path>
                <a:path w="806450" h="384175">
                  <a:moveTo>
                    <a:pt x="806373" y="28803"/>
                  </a:moveTo>
                  <a:lnTo>
                    <a:pt x="748779" y="28803"/>
                  </a:lnTo>
                  <a:lnTo>
                    <a:pt x="777570" y="57607"/>
                  </a:lnTo>
                  <a:lnTo>
                    <a:pt x="806373" y="57607"/>
                  </a:lnTo>
                  <a:lnTo>
                    <a:pt x="806373" y="2880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15638" y="3543122"/>
            <a:ext cx="749300" cy="3263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590"/>
              </a:spcBef>
            </a:pPr>
            <a:r>
              <a:rPr sz="1100" spc="15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804699" y="3514318"/>
            <a:ext cx="806450" cy="384175"/>
            <a:chOff x="5804699" y="3514318"/>
            <a:chExt cx="806450" cy="384175"/>
          </a:xfrm>
        </p:grpSpPr>
        <p:sp>
          <p:nvSpPr>
            <p:cNvPr id="39" name="object 39"/>
            <p:cNvSpPr/>
            <p:nvPr/>
          </p:nvSpPr>
          <p:spPr>
            <a:xfrm>
              <a:off x="5833503" y="3543122"/>
              <a:ext cx="749300" cy="326390"/>
            </a:xfrm>
            <a:custGeom>
              <a:avLst/>
              <a:gdLst/>
              <a:ahLst/>
              <a:cxnLst/>
              <a:rect l="l" t="t" r="r" b="b"/>
              <a:pathLst>
                <a:path w="749300" h="326389">
                  <a:moveTo>
                    <a:pt x="748779" y="0"/>
                  </a:moveTo>
                  <a:lnTo>
                    <a:pt x="0" y="0"/>
                  </a:lnTo>
                  <a:lnTo>
                    <a:pt x="0" y="326389"/>
                  </a:lnTo>
                  <a:lnTo>
                    <a:pt x="748779" y="326389"/>
                  </a:lnTo>
                  <a:lnTo>
                    <a:pt x="748779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04699" y="3514318"/>
              <a:ext cx="806450" cy="384175"/>
            </a:xfrm>
            <a:custGeom>
              <a:avLst/>
              <a:gdLst/>
              <a:ahLst/>
              <a:cxnLst/>
              <a:rect l="l" t="t" r="r" b="b"/>
              <a:pathLst>
                <a:path w="806450" h="384175">
                  <a:moveTo>
                    <a:pt x="777570" y="0"/>
                  </a:moveTo>
                  <a:lnTo>
                    <a:pt x="28803" y="0"/>
                  </a:lnTo>
                  <a:lnTo>
                    <a:pt x="17616" y="2273"/>
                  </a:lnTo>
                  <a:lnTo>
                    <a:pt x="8458" y="8462"/>
                  </a:lnTo>
                  <a:lnTo>
                    <a:pt x="2271" y="17621"/>
                  </a:lnTo>
                  <a:lnTo>
                    <a:pt x="0" y="28803"/>
                  </a:lnTo>
                  <a:lnTo>
                    <a:pt x="0" y="355193"/>
                  </a:lnTo>
                  <a:lnTo>
                    <a:pt x="2271" y="366375"/>
                  </a:lnTo>
                  <a:lnTo>
                    <a:pt x="8458" y="375534"/>
                  </a:lnTo>
                  <a:lnTo>
                    <a:pt x="17616" y="381723"/>
                  </a:lnTo>
                  <a:lnTo>
                    <a:pt x="28803" y="383997"/>
                  </a:lnTo>
                  <a:lnTo>
                    <a:pt x="777570" y="383997"/>
                  </a:lnTo>
                  <a:lnTo>
                    <a:pt x="788955" y="381723"/>
                  </a:lnTo>
                  <a:lnTo>
                    <a:pt x="798091" y="375534"/>
                  </a:lnTo>
                  <a:lnTo>
                    <a:pt x="804168" y="366375"/>
                  </a:lnTo>
                  <a:lnTo>
                    <a:pt x="806373" y="355193"/>
                  </a:lnTo>
                  <a:lnTo>
                    <a:pt x="57594" y="355193"/>
                  </a:lnTo>
                  <a:lnTo>
                    <a:pt x="28803" y="326390"/>
                  </a:lnTo>
                  <a:lnTo>
                    <a:pt x="57594" y="326390"/>
                  </a:lnTo>
                  <a:lnTo>
                    <a:pt x="57594" y="57607"/>
                  </a:lnTo>
                  <a:lnTo>
                    <a:pt x="28803" y="57607"/>
                  </a:lnTo>
                  <a:lnTo>
                    <a:pt x="57594" y="28803"/>
                  </a:lnTo>
                  <a:lnTo>
                    <a:pt x="806373" y="28803"/>
                  </a:lnTo>
                  <a:lnTo>
                    <a:pt x="804168" y="17621"/>
                  </a:lnTo>
                  <a:lnTo>
                    <a:pt x="798091" y="8462"/>
                  </a:lnTo>
                  <a:lnTo>
                    <a:pt x="788955" y="2273"/>
                  </a:lnTo>
                  <a:lnTo>
                    <a:pt x="777570" y="0"/>
                  </a:lnTo>
                  <a:close/>
                </a:path>
                <a:path w="806450" h="384175">
                  <a:moveTo>
                    <a:pt x="57594" y="326390"/>
                  </a:moveTo>
                  <a:lnTo>
                    <a:pt x="28803" y="326390"/>
                  </a:lnTo>
                  <a:lnTo>
                    <a:pt x="57594" y="355193"/>
                  </a:lnTo>
                  <a:lnTo>
                    <a:pt x="57594" y="326390"/>
                  </a:lnTo>
                  <a:close/>
                </a:path>
                <a:path w="806450" h="384175">
                  <a:moveTo>
                    <a:pt x="748779" y="326390"/>
                  </a:moveTo>
                  <a:lnTo>
                    <a:pt x="57594" y="326390"/>
                  </a:lnTo>
                  <a:lnTo>
                    <a:pt x="57594" y="355193"/>
                  </a:lnTo>
                  <a:lnTo>
                    <a:pt x="748779" y="355193"/>
                  </a:lnTo>
                  <a:lnTo>
                    <a:pt x="748779" y="326390"/>
                  </a:lnTo>
                  <a:close/>
                </a:path>
                <a:path w="806450" h="384175">
                  <a:moveTo>
                    <a:pt x="748779" y="28803"/>
                  </a:moveTo>
                  <a:lnTo>
                    <a:pt x="748779" y="355193"/>
                  </a:lnTo>
                  <a:lnTo>
                    <a:pt x="777570" y="326390"/>
                  </a:lnTo>
                  <a:lnTo>
                    <a:pt x="806373" y="326390"/>
                  </a:lnTo>
                  <a:lnTo>
                    <a:pt x="806373" y="57607"/>
                  </a:lnTo>
                  <a:lnTo>
                    <a:pt x="777570" y="57607"/>
                  </a:lnTo>
                  <a:lnTo>
                    <a:pt x="748779" y="28803"/>
                  </a:lnTo>
                  <a:close/>
                </a:path>
                <a:path w="806450" h="384175">
                  <a:moveTo>
                    <a:pt x="806373" y="326390"/>
                  </a:moveTo>
                  <a:lnTo>
                    <a:pt x="777570" y="326390"/>
                  </a:lnTo>
                  <a:lnTo>
                    <a:pt x="748779" y="355193"/>
                  </a:lnTo>
                  <a:lnTo>
                    <a:pt x="806373" y="355193"/>
                  </a:lnTo>
                  <a:lnTo>
                    <a:pt x="806373" y="326390"/>
                  </a:lnTo>
                  <a:close/>
                </a:path>
                <a:path w="806450" h="384175">
                  <a:moveTo>
                    <a:pt x="57594" y="28803"/>
                  </a:moveTo>
                  <a:lnTo>
                    <a:pt x="28803" y="57607"/>
                  </a:lnTo>
                  <a:lnTo>
                    <a:pt x="57594" y="57607"/>
                  </a:lnTo>
                  <a:lnTo>
                    <a:pt x="57594" y="28803"/>
                  </a:lnTo>
                  <a:close/>
                </a:path>
                <a:path w="806450" h="384175">
                  <a:moveTo>
                    <a:pt x="748779" y="28803"/>
                  </a:moveTo>
                  <a:lnTo>
                    <a:pt x="57594" y="28803"/>
                  </a:lnTo>
                  <a:lnTo>
                    <a:pt x="57594" y="57607"/>
                  </a:lnTo>
                  <a:lnTo>
                    <a:pt x="748779" y="57607"/>
                  </a:lnTo>
                  <a:lnTo>
                    <a:pt x="748779" y="28803"/>
                  </a:lnTo>
                  <a:close/>
                </a:path>
                <a:path w="806450" h="384175">
                  <a:moveTo>
                    <a:pt x="806373" y="28803"/>
                  </a:moveTo>
                  <a:lnTo>
                    <a:pt x="748779" y="28803"/>
                  </a:lnTo>
                  <a:lnTo>
                    <a:pt x="777570" y="57607"/>
                  </a:lnTo>
                  <a:lnTo>
                    <a:pt x="806373" y="57607"/>
                  </a:lnTo>
                  <a:lnTo>
                    <a:pt x="806373" y="2880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33503" y="3543122"/>
            <a:ext cx="749300" cy="3263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sz="1100" spc="15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786254" y="1333741"/>
            <a:ext cx="1210310" cy="1210310"/>
            <a:chOff x="1786254" y="1333741"/>
            <a:chExt cx="1210310" cy="1210310"/>
          </a:xfrm>
        </p:grpSpPr>
        <p:sp>
          <p:nvSpPr>
            <p:cNvPr id="43" name="object 43"/>
            <p:cNvSpPr/>
            <p:nvPr/>
          </p:nvSpPr>
          <p:spPr>
            <a:xfrm>
              <a:off x="1786254" y="1333753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1007973" y="0"/>
                  </a:moveTo>
                  <a:lnTo>
                    <a:pt x="201599" y="0"/>
                  </a:lnTo>
                  <a:lnTo>
                    <a:pt x="155370" y="5323"/>
                  </a:lnTo>
                  <a:lnTo>
                    <a:pt x="112935" y="20486"/>
                  </a:lnTo>
                  <a:lnTo>
                    <a:pt x="75503" y="44281"/>
                  </a:lnTo>
                  <a:lnTo>
                    <a:pt x="44285" y="75498"/>
                  </a:lnTo>
                  <a:lnTo>
                    <a:pt x="20488" y="112930"/>
                  </a:lnTo>
                  <a:lnTo>
                    <a:pt x="5323" y="155366"/>
                  </a:lnTo>
                  <a:lnTo>
                    <a:pt x="0" y="201599"/>
                  </a:lnTo>
                  <a:lnTo>
                    <a:pt x="0" y="1007973"/>
                  </a:lnTo>
                  <a:lnTo>
                    <a:pt x="5323" y="1054202"/>
                  </a:lnTo>
                  <a:lnTo>
                    <a:pt x="20488" y="1096635"/>
                  </a:lnTo>
                  <a:lnTo>
                    <a:pt x="44285" y="1134064"/>
                  </a:lnTo>
                  <a:lnTo>
                    <a:pt x="75503" y="1165280"/>
                  </a:lnTo>
                  <a:lnTo>
                    <a:pt x="112935" y="1189074"/>
                  </a:lnTo>
                  <a:lnTo>
                    <a:pt x="155370" y="1204237"/>
                  </a:lnTo>
                  <a:lnTo>
                    <a:pt x="201599" y="1209560"/>
                  </a:lnTo>
                  <a:lnTo>
                    <a:pt x="1007973" y="1209560"/>
                  </a:lnTo>
                  <a:lnTo>
                    <a:pt x="1054202" y="1204237"/>
                  </a:lnTo>
                  <a:lnTo>
                    <a:pt x="1096637" y="1189074"/>
                  </a:lnTo>
                  <a:lnTo>
                    <a:pt x="1134069" y="1165280"/>
                  </a:lnTo>
                  <a:lnTo>
                    <a:pt x="1165288" y="1134064"/>
                  </a:lnTo>
                  <a:lnTo>
                    <a:pt x="1189084" y="1096635"/>
                  </a:lnTo>
                  <a:lnTo>
                    <a:pt x="1204249" y="1054202"/>
                  </a:lnTo>
                  <a:lnTo>
                    <a:pt x="1209573" y="1007973"/>
                  </a:lnTo>
                  <a:lnTo>
                    <a:pt x="1209573" y="201599"/>
                  </a:lnTo>
                  <a:lnTo>
                    <a:pt x="1204249" y="155366"/>
                  </a:lnTo>
                  <a:lnTo>
                    <a:pt x="1189084" y="112930"/>
                  </a:lnTo>
                  <a:lnTo>
                    <a:pt x="1165288" y="75498"/>
                  </a:lnTo>
                  <a:lnTo>
                    <a:pt x="1134069" y="44281"/>
                  </a:lnTo>
                  <a:lnTo>
                    <a:pt x="1096637" y="20486"/>
                  </a:lnTo>
                  <a:lnTo>
                    <a:pt x="1054202" y="5323"/>
                  </a:lnTo>
                  <a:lnTo>
                    <a:pt x="10079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86254" y="1333741"/>
              <a:ext cx="1210310" cy="1210310"/>
            </a:xfrm>
            <a:custGeom>
              <a:avLst/>
              <a:gdLst/>
              <a:ahLst/>
              <a:cxnLst/>
              <a:rect l="l" t="t" r="r" b="b"/>
              <a:pathLst>
                <a:path w="1210310" h="1210310">
                  <a:moveTo>
                    <a:pt x="187551" y="1208896"/>
                  </a:moveTo>
                  <a:lnTo>
                    <a:pt x="191515" y="1209560"/>
                  </a:lnTo>
                  <a:lnTo>
                    <a:pt x="201599" y="1210043"/>
                  </a:lnTo>
                  <a:lnTo>
                    <a:pt x="1007973" y="1210043"/>
                  </a:lnTo>
                  <a:lnTo>
                    <a:pt x="1018429" y="1209560"/>
                  </a:lnTo>
                  <a:lnTo>
                    <a:pt x="201599" y="1209560"/>
                  </a:lnTo>
                  <a:lnTo>
                    <a:pt x="187551" y="1208896"/>
                  </a:lnTo>
                  <a:close/>
                </a:path>
                <a:path w="1210310" h="1210310">
                  <a:moveTo>
                    <a:pt x="1058641" y="1202249"/>
                  </a:moveTo>
                  <a:lnTo>
                    <a:pt x="1018539" y="1209090"/>
                  </a:lnTo>
                  <a:lnTo>
                    <a:pt x="1007973" y="1209560"/>
                  </a:lnTo>
                  <a:lnTo>
                    <a:pt x="1018429" y="1209560"/>
                  </a:lnTo>
                  <a:lnTo>
                    <a:pt x="1028611" y="1209090"/>
                  </a:lnTo>
                  <a:lnTo>
                    <a:pt x="1058641" y="1202249"/>
                  </a:lnTo>
                  <a:close/>
                </a:path>
                <a:path w="1210310" h="1210310">
                  <a:moveTo>
                    <a:pt x="169540" y="1205880"/>
                  </a:moveTo>
                  <a:lnTo>
                    <a:pt x="181444" y="1208608"/>
                  </a:lnTo>
                  <a:lnTo>
                    <a:pt x="187551" y="1208896"/>
                  </a:lnTo>
                  <a:lnTo>
                    <a:pt x="169540" y="1205880"/>
                  </a:lnTo>
                  <a:close/>
                </a:path>
                <a:path w="1210310" h="1210310">
                  <a:moveTo>
                    <a:pt x="136089" y="1198217"/>
                  </a:moveTo>
                  <a:lnTo>
                    <a:pt x="143793" y="1201569"/>
                  </a:lnTo>
                  <a:lnTo>
                    <a:pt x="169540" y="1205880"/>
                  </a:lnTo>
                  <a:lnTo>
                    <a:pt x="136089" y="1198217"/>
                  </a:lnTo>
                  <a:close/>
                </a:path>
                <a:path w="1210310" h="1210310">
                  <a:moveTo>
                    <a:pt x="1068281" y="1200053"/>
                  </a:moveTo>
                  <a:lnTo>
                    <a:pt x="1058641" y="1202249"/>
                  </a:lnTo>
                  <a:lnTo>
                    <a:pt x="1066200" y="1200959"/>
                  </a:lnTo>
                  <a:lnTo>
                    <a:pt x="1068281" y="1200053"/>
                  </a:lnTo>
                  <a:close/>
                </a:path>
                <a:path w="1210310" h="1210310">
                  <a:moveTo>
                    <a:pt x="1101746" y="1185475"/>
                  </a:moveTo>
                  <a:lnTo>
                    <a:pt x="1068281" y="1200053"/>
                  </a:lnTo>
                  <a:lnTo>
                    <a:pt x="1075973" y="1198300"/>
                  </a:lnTo>
                  <a:lnTo>
                    <a:pt x="1101746" y="1185475"/>
                  </a:lnTo>
                  <a:close/>
                </a:path>
                <a:path w="1210310" h="1210310">
                  <a:moveTo>
                    <a:pt x="127058" y="1194287"/>
                  </a:moveTo>
                  <a:lnTo>
                    <a:pt x="133988" y="1197735"/>
                  </a:lnTo>
                  <a:lnTo>
                    <a:pt x="136089" y="1198217"/>
                  </a:lnTo>
                  <a:lnTo>
                    <a:pt x="127058" y="1194287"/>
                  </a:lnTo>
                  <a:close/>
                </a:path>
                <a:path w="1210310" h="1210310">
                  <a:moveTo>
                    <a:pt x="93815" y="1177746"/>
                  </a:moveTo>
                  <a:lnTo>
                    <a:pt x="100356" y="1182668"/>
                  </a:lnTo>
                  <a:lnTo>
                    <a:pt x="127058" y="1194287"/>
                  </a:lnTo>
                  <a:lnTo>
                    <a:pt x="93815" y="1177746"/>
                  </a:lnTo>
                  <a:close/>
                </a:path>
                <a:path w="1210310" h="1210310">
                  <a:moveTo>
                    <a:pt x="1111333" y="1180705"/>
                  </a:moveTo>
                  <a:lnTo>
                    <a:pt x="1101746" y="1185475"/>
                  </a:lnTo>
                  <a:lnTo>
                    <a:pt x="1109456" y="1182117"/>
                  </a:lnTo>
                  <a:lnTo>
                    <a:pt x="1111333" y="1180705"/>
                  </a:lnTo>
                  <a:close/>
                </a:path>
                <a:path w="1210310" h="1210310">
                  <a:moveTo>
                    <a:pt x="1140845" y="1158504"/>
                  </a:moveTo>
                  <a:lnTo>
                    <a:pt x="1111333" y="1180705"/>
                  </a:lnTo>
                  <a:lnTo>
                    <a:pt x="1118388" y="1177194"/>
                  </a:lnTo>
                  <a:lnTo>
                    <a:pt x="1140845" y="1158504"/>
                  </a:lnTo>
                  <a:close/>
                </a:path>
                <a:path w="1210310" h="1210310">
                  <a:moveTo>
                    <a:pt x="85102" y="1171189"/>
                  </a:moveTo>
                  <a:lnTo>
                    <a:pt x="91721" y="1176704"/>
                  </a:lnTo>
                  <a:lnTo>
                    <a:pt x="93815" y="1177746"/>
                  </a:lnTo>
                  <a:lnTo>
                    <a:pt x="85102" y="1171189"/>
                  </a:lnTo>
                  <a:close/>
                </a:path>
                <a:path w="1210310" h="1210310">
                  <a:moveTo>
                    <a:pt x="57848" y="1148480"/>
                  </a:moveTo>
                  <a:lnTo>
                    <a:pt x="62779" y="1154390"/>
                  </a:lnTo>
                  <a:lnTo>
                    <a:pt x="85102" y="1171189"/>
                  </a:lnTo>
                  <a:lnTo>
                    <a:pt x="57848" y="1148480"/>
                  </a:lnTo>
                  <a:close/>
                </a:path>
                <a:path w="1210310" h="1210310">
                  <a:moveTo>
                    <a:pt x="1148121" y="1152448"/>
                  </a:moveTo>
                  <a:lnTo>
                    <a:pt x="1140845" y="1158504"/>
                  </a:lnTo>
                  <a:lnTo>
                    <a:pt x="1146816" y="1154012"/>
                  </a:lnTo>
                  <a:lnTo>
                    <a:pt x="1148121" y="1152448"/>
                  </a:lnTo>
                  <a:close/>
                </a:path>
                <a:path w="1210310" h="1210310">
                  <a:moveTo>
                    <a:pt x="1172199" y="1123594"/>
                  </a:moveTo>
                  <a:lnTo>
                    <a:pt x="1148121" y="1152448"/>
                  </a:lnTo>
                  <a:lnTo>
                    <a:pt x="1154406" y="1147217"/>
                  </a:lnTo>
                  <a:lnTo>
                    <a:pt x="1172199" y="1123594"/>
                  </a:lnTo>
                  <a:close/>
                </a:path>
                <a:path w="1210310" h="1210310">
                  <a:moveTo>
                    <a:pt x="50613" y="1139809"/>
                  </a:moveTo>
                  <a:lnTo>
                    <a:pt x="55940" y="1146890"/>
                  </a:lnTo>
                  <a:lnTo>
                    <a:pt x="57848" y="1148480"/>
                  </a:lnTo>
                  <a:lnTo>
                    <a:pt x="50613" y="1139809"/>
                  </a:lnTo>
                  <a:close/>
                </a:path>
                <a:path w="1210310" h="1210310">
                  <a:moveTo>
                    <a:pt x="29174" y="1111310"/>
                  </a:moveTo>
                  <a:lnTo>
                    <a:pt x="32638" y="1118266"/>
                  </a:lnTo>
                  <a:lnTo>
                    <a:pt x="50613" y="1139809"/>
                  </a:lnTo>
                  <a:lnTo>
                    <a:pt x="29174" y="1111310"/>
                  </a:lnTo>
                  <a:close/>
                </a:path>
                <a:path w="1210310" h="1210310">
                  <a:moveTo>
                    <a:pt x="1177666" y="1116336"/>
                  </a:moveTo>
                  <a:lnTo>
                    <a:pt x="1172199" y="1123594"/>
                  </a:lnTo>
                  <a:lnTo>
                    <a:pt x="1176789" y="1118093"/>
                  </a:lnTo>
                  <a:lnTo>
                    <a:pt x="1177666" y="1116336"/>
                  </a:lnTo>
                  <a:close/>
                </a:path>
                <a:path w="1210310" h="1210310">
                  <a:moveTo>
                    <a:pt x="1193878" y="1083840"/>
                  </a:moveTo>
                  <a:lnTo>
                    <a:pt x="1177666" y="1116336"/>
                  </a:lnTo>
                  <a:lnTo>
                    <a:pt x="1182576" y="1109817"/>
                  </a:lnTo>
                  <a:lnTo>
                    <a:pt x="1193878" y="1083840"/>
                  </a:lnTo>
                  <a:close/>
                </a:path>
                <a:path w="1210310" h="1210310">
                  <a:moveTo>
                    <a:pt x="24928" y="1102782"/>
                  </a:moveTo>
                  <a:lnTo>
                    <a:pt x="27942" y="1109672"/>
                  </a:lnTo>
                  <a:lnTo>
                    <a:pt x="29174" y="1111310"/>
                  </a:lnTo>
                  <a:lnTo>
                    <a:pt x="24928" y="1102782"/>
                  </a:lnTo>
                  <a:close/>
                </a:path>
                <a:path w="1210310" h="1210310">
                  <a:moveTo>
                    <a:pt x="9809" y="1068219"/>
                  </a:moveTo>
                  <a:lnTo>
                    <a:pt x="11508" y="1075829"/>
                  </a:lnTo>
                  <a:lnTo>
                    <a:pt x="24928" y="1102782"/>
                  </a:lnTo>
                  <a:lnTo>
                    <a:pt x="9809" y="1068219"/>
                  </a:lnTo>
                  <a:close/>
                </a:path>
                <a:path w="1210310" h="1210310">
                  <a:moveTo>
                    <a:pt x="1198444" y="1073344"/>
                  </a:moveTo>
                  <a:lnTo>
                    <a:pt x="1193878" y="1083840"/>
                  </a:lnTo>
                  <a:lnTo>
                    <a:pt x="1197883" y="1075810"/>
                  </a:lnTo>
                  <a:lnTo>
                    <a:pt x="1198444" y="1073344"/>
                  </a:lnTo>
                  <a:close/>
                </a:path>
                <a:path w="1210310" h="1210310">
                  <a:moveTo>
                    <a:pt x="1205672" y="1041532"/>
                  </a:moveTo>
                  <a:lnTo>
                    <a:pt x="1198444" y="1073344"/>
                  </a:lnTo>
                  <a:lnTo>
                    <a:pt x="1201451" y="1066425"/>
                  </a:lnTo>
                  <a:lnTo>
                    <a:pt x="1205672" y="1041532"/>
                  </a:lnTo>
                  <a:close/>
                </a:path>
                <a:path w="1210310" h="1210310">
                  <a:moveTo>
                    <a:pt x="7499" y="1057876"/>
                  </a:moveTo>
                  <a:lnTo>
                    <a:pt x="9029" y="1066438"/>
                  </a:lnTo>
                  <a:lnTo>
                    <a:pt x="9809" y="1068219"/>
                  </a:lnTo>
                  <a:lnTo>
                    <a:pt x="7499" y="1057876"/>
                  </a:lnTo>
                  <a:close/>
                </a:path>
                <a:path w="1210310" h="1210310">
                  <a:moveTo>
                    <a:pt x="5956" y="155164"/>
                  </a:moveTo>
                  <a:lnTo>
                    <a:pt x="2426" y="169436"/>
                  </a:lnTo>
                  <a:lnTo>
                    <a:pt x="0" y="201599"/>
                  </a:lnTo>
                  <a:lnTo>
                    <a:pt x="0" y="1018527"/>
                  </a:lnTo>
                  <a:lnTo>
                    <a:pt x="965" y="1028611"/>
                  </a:lnTo>
                  <a:lnTo>
                    <a:pt x="7499" y="1057876"/>
                  </a:lnTo>
                  <a:lnTo>
                    <a:pt x="482" y="1018527"/>
                  </a:lnTo>
                  <a:lnTo>
                    <a:pt x="482" y="201599"/>
                  </a:lnTo>
                  <a:lnTo>
                    <a:pt x="5956" y="155164"/>
                  </a:lnTo>
                  <a:close/>
                </a:path>
                <a:path w="1210310" h="1210310">
                  <a:moveTo>
                    <a:pt x="1208891" y="1022546"/>
                  </a:moveTo>
                  <a:lnTo>
                    <a:pt x="1205672" y="1041532"/>
                  </a:lnTo>
                  <a:lnTo>
                    <a:pt x="1208608" y="1028611"/>
                  </a:lnTo>
                  <a:lnTo>
                    <a:pt x="1208891" y="1022546"/>
                  </a:lnTo>
                  <a:close/>
                </a:path>
                <a:path w="1210310" h="1210310">
                  <a:moveTo>
                    <a:pt x="1208588" y="189566"/>
                  </a:moveTo>
                  <a:lnTo>
                    <a:pt x="1209573" y="201599"/>
                  </a:lnTo>
                  <a:lnTo>
                    <a:pt x="1209573" y="1007973"/>
                  </a:lnTo>
                  <a:lnTo>
                    <a:pt x="1208891" y="1022546"/>
                  </a:lnTo>
                  <a:lnTo>
                    <a:pt x="1209573" y="1018527"/>
                  </a:lnTo>
                  <a:lnTo>
                    <a:pt x="1210043" y="1007973"/>
                  </a:lnTo>
                  <a:lnTo>
                    <a:pt x="1210043" y="201599"/>
                  </a:lnTo>
                  <a:lnTo>
                    <a:pt x="1208588" y="189566"/>
                  </a:lnTo>
                  <a:close/>
                </a:path>
                <a:path w="1210310" h="1210310">
                  <a:moveTo>
                    <a:pt x="1205403" y="163227"/>
                  </a:moveTo>
                  <a:lnTo>
                    <a:pt x="1208588" y="189566"/>
                  </a:lnTo>
                  <a:lnTo>
                    <a:pt x="1206939" y="169434"/>
                  </a:lnTo>
                  <a:lnTo>
                    <a:pt x="1205403" y="163227"/>
                  </a:lnTo>
                  <a:close/>
                </a:path>
                <a:path w="1210310" h="1210310">
                  <a:moveTo>
                    <a:pt x="1200667" y="144097"/>
                  </a:moveTo>
                  <a:lnTo>
                    <a:pt x="1205403" y="163227"/>
                  </a:lnTo>
                  <a:lnTo>
                    <a:pt x="1204229" y="153527"/>
                  </a:lnTo>
                  <a:lnTo>
                    <a:pt x="1200667" y="144097"/>
                  </a:lnTo>
                  <a:close/>
                </a:path>
                <a:path w="1210310" h="1210310">
                  <a:moveTo>
                    <a:pt x="6630" y="152438"/>
                  </a:moveTo>
                  <a:lnTo>
                    <a:pt x="6116" y="153800"/>
                  </a:lnTo>
                  <a:lnTo>
                    <a:pt x="5956" y="155164"/>
                  </a:lnTo>
                  <a:lnTo>
                    <a:pt x="6630" y="152438"/>
                  </a:lnTo>
                  <a:close/>
                </a:path>
                <a:path w="1210310" h="1210310">
                  <a:moveTo>
                    <a:pt x="83193" y="39099"/>
                  </a:moveTo>
                  <a:lnTo>
                    <a:pt x="52323" y="66243"/>
                  </a:lnTo>
                  <a:lnTo>
                    <a:pt x="22776" y="108486"/>
                  </a:lnTo>
                  <a:lnTo>
                    <a:pt x="6630" y="152438"/>
                  </a:lnTo>
                  <a:lnTo>
                    <a:pt x="22772" y="109629"/>
                  </a:lnTo>
                  <a:lnTo>
                    <a:pt x="49014" y="70770"/>
                  </a:lnTo>
                  <a:lnTo>
                    <a:pt x="83193" y="39099"/>
                  </a:lnTo>
                  <a:close/>
                </a:path>
                <a:path w="1210310" h="1210310">
                  <a:moveTo>
                    <a:pt x="1191881" y="120835"/>
                  </a:moveTo>
                  <a:lnTo>
                    <a:pt x="1200667" y="144097"/>
                  </a:lnTo>
                  <a:lnTo>
                    <a:pt x="1199189" y="138161"/>
                  </a:lnTo>
                  <a:lnTo>
                    <a:pt x="1191881" y="120835"/>
                  </a:lnTo>
                  <a:close/>
                </a:path>
                <a:path w="1210310" h="1210310">
                  <a:moveTo>
                    <a:pt x="1182858" y="102342"/>
                  </a:moveTo>
                  <a:lnTo>
                    <a:pt x="1186704" y="108563"/>
                  </a:lnTo>
                  <a:lnTo>
                    <a:pt x="1191881" y="120835"/>
                  </a:lnTo>
                  <a:lnTo>
                    <a:pt x="1187480" y="109185"/>
                  </a:lnTo>
                  <a:lnTo>
                    <a:pt x="1182858" y="102342"/>
                  </a:lnTo>
                  <a:close/>
                </a:path>
                <a:path w="1210310" h="1210310">
                  <a:moveTo>
                    <a:pt x="1164290" y="74853"/>
                  </a:moveTo>
                  <a:lnTo>
                    <a:pt x="1182858" y="102342"/>
                  </a:lnTo>
                  <a:lnTo>
                    <a:pt x="1169733" y="81114"/>
                  </a:lnTo>
                  <a:lnTo>
                    <a:pt x="1164290" y="74853"/>
                  </a:lnTo>
                  <a:close/>
                </a:path>
                <a:path w="1210310" h="1210310">
                  <a:moveTo>
                    <a:pt x="1158442" y="67713"/>
                  </a:moveTo>
                  <a:lnTo>
                    <a:pt x="1163485" y="73926"/>
                  </a:lnTo>
                  <a:lnTo>
                    <a:pt x="1164290" y="74853"/>
                  </a:lnTo>
                  <a:lnTo>
                    <a:pt x="1161173" y="70238"/>
                  </a:lnTo>
                  <a:lnTo>
                    <a:pt x="1158442" y="67713"/>
                  </a:lnTo>
                  <a:close/>
                </a:path>
                <a:path w="1210310" h="1210310">
                  <a:moveTo>
                    <a:pt x="1132385" y="43618"/>
                  </a:moveTo>
                  <a:lnTo>
                    <a:pt x="1158442" y="67713"/>
                  </a:lnTo>
                  <a:lnTo>
                    <a:pt x="1157249" y="66243"/>
                  </a:lnTo>
                  <a:lnTo>
                    <a:pt x="1133360" y="44287"/>
                  </a:lnTo>
                  <a:lnTo>
                    <a:pt x="1132385" y="43618"/>
                  </a:lnTo>
                  <a:close/>
                </a:path>
                <a:path w="1210310" h="1210310">
                  <a:moveTo>
                    <a:pt x="1115734" y="32203"/>
                  </a:moveTo>
                  <a:lnTo>
                    <a:pt x="1132385" y="43618"/>
                  </a:lnTo>
                  <a:lnTo>
                    <a:pt x="1126688" y="38350"/>
                  </a:lnTo>
                  <a:lnTo>
                    <a:pt x="1115734" y="32203"/>
                  </a:lnTo>
                  <a:close/>
                </a:path>
                <a:path w="1210310" h="1210310">
                  <a:moveTo>
                    <a:pt x="83850" y="38652"/>
                  </a:moveTo>
                  <a:lnTo>
                    <a:pt x="83403" y="38905"/>
                  </a:lnTo>
                  <a:lnTo>
                    <a:pt x="83193" y="39099"/>
                  </a:lnTo>
                  <a:lnTo>
                    <a:pt x="83850" y="38652"/>
                  </a:lnTo>
                  <a:close/>
                </a:path>
                <a:path w="1210310" h="1210310">
                  <a:moveTo>
                    <a:pt x="124433" y="15754"/>
                  </a:moveTo>
                  <a:lnTo>
                    <a:pt x="101852" y="26411"/>
                  </a:lnTo>
                  <a:lnTo>
                    <a:pt x="83850" y="38652"/>
                  </a:lnTo>
                  <a:lnTo>
                    <a:pt x="124433" y="15754"/>
                  </a:lnTo>
                  <a:close/>
                </a:path>
                <a:path w="1210310" h="1210310">
                  <a:moveTo>
                    <a:pt x="1096529" y="21427"/>
                  </a:moveTo>
                  <a:lnTo>
                    <a:pt x="1115734" y="32203"/>
                  </a:lnTo>
                  <a:lnTo>
                    <a:pt x="1107843" y="26793"/>
                  </a:lnTo>
                  <a:lnTo>
                    <a:pt x="1096529" y="21427"/>
                  </a:lnTo>
                  <a:close/>
                </a:path>
                <a:path w="1210310" h="1210310">
                  <a:moveTo>
                    <a:pt x="1080590" y="13866"/>
                  </a:moveTo>
                  <a:lnTo>
                    <a:pt x="1096529" y="21427"/>
                  </a:lnTo>
                  <a:lnTo>
                    <a:pt x="1085402" y="15182"/>
                  </a:lnTo>
                  <a:lnTo>
                    <a:pt x="1080590" y="13866"/>
                  </a:lnTo>
                  <a:close/>
                </a:path>
                <a:path w="1210310" h="1210310">
                  <a:moveTo>
                    <a:pt x="1018539" y="0"/>
                  </a:moveTo>
                  <a:lnTo>
                    <a:pt x="191515" y="0"/>
                  </a:lnTo>
                  <a:lnTo>
                    <a:pt x="180962" y="965"/>
                  </a:lnTo>
                  <a:lnTo>
                    <a:pt x="161277" y="3848"/>
                  </a:lnTo>
                  <a:lnTo>
                    <a:pt x="130682" y="12806"/>
                  </a:lnTo>
                  <a:lnTo>
                    <a:pt x="124536" y="15706"/>
                  </a:lnTo>
                  <a:lnTo>
                    <a:pt x="170878" y="2882"/>
                  </a:lnTo>
                  <a:lnTo>
                    <a:pt x="181444" y="1447"/>
                  </a:lnTo>
                  <a:lnTo>
                    <a:pt x="191515" y="482"/>
                  </a:lnTo>
                  <a:lnTo>
                    <a:pt x="1023575" y="482"/>
                  </a:lnTo>
                  <a:lnTo>
                    <a:pt x="1018539" y="0"/>
                  </a:lnTo>
                  <a:close/>
                </a:path>
                <a:path w="1210310" h="1210310">
                  <a:moveTo>
                    <a:pt x="1042368" y="3405"/>
                  </a:moveTo>
                  <a:lnTo>
                    <a:pt x="1080590" y="13866"/>
                  </a:lnTo>
                  <a:lnTo>
                    <a:pt x="1079911" y="13543"/>
                  </a:lnTo>
                  <a:lnTo>
                    <a:pt x="1048778" y="4318"/>
                  </a:lnTo>
                  <a:lnTo>
                    <a:pt x="1042368" y="3405"/>
                  </a:lnTo>
                  <a:close/>
                </a:path>
                <a:path w="1210310" h="1210310">
                  <a:moveTo>
                    <a:pt x="1023575" y="482"/>
                  </a:moveTo>
                  <a:lnTo>
                    <a:pt x="1018539" y="482"/>
                  </a:lnTo>
                  <a:lnTo>
                    <a:pt x="1028611" y="1447"/>
                  </a:lnTo>
                  <a:lnTo>
                    <a:pt x="1042368" y="3405"/>
                  </a:lnTo>
                  <a:lnTo>
                    <a:pt x="1038694" y="2400"/>
                  </a:lnTo>
                  <a:lnTo>
                    <a:pt x="1028611" y="965"/>
                  </a:lnTo>
                  <a:lnTo>
                    <a:pt x="1023575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78736" y="1468627"/>
              <a:ext cx="848360" cy="394335"/>
            </a:xfrm>
            <a:custGeom>
              <a:avLst/>
              <a:gdLst/>
              <a:ahLst/>
              <a:cxnLst/>
              <a:rect l="l" t="t" r="r" b="b"/>
              <a:pathLst>
                <a:path w="848360" h="394335">
                  <a:moveTo>
                    <a:pt x="848131" y="0"/>
                  </a:moveTo>
                  <a:lnTo>
                    <a:pt x="0" y="0"/>
                  </a:lnTo>
                  <a:lnTo>
                    <a:pt x="0" y="394068"/>
                  </a:lnTo>
                  <a:lnTo>
                    <a:pt x="848131" y="394068"/>
                  </a:lnTo>
                  <a:lnTo>
                    <a:pt x="848131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8736" y="1468627"/>
              <a:ext cx="848360" cy="394970"/>
            </a:xfrm>
            <a:custGeom>
              <a:avLst/>
              <a:gdLst/>
              <a:ahLst/>
              <a:cxnLst/>
              <a:rect l="l" t="t" r="r" b="b"/>
              <a:pathLst>
                <a:path w="848360" h="394969">
                  <a:moveTo>
                    <a:pt x="848131" y="0"/>
                  </a:moveTo>
                  <a:lnTo>
                    <a:pt x="847648" y="0"/>
                  </a:lnTo>
                  <a:lnTo>
                    <a:pt x="847648" y="393700"/>
                  </a:lnTo>
                  <a:lnTo>
                    <a:pt x="482" y="39370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393700"/>
                  </a:lnTo>
                  <a:lnTo>
                    <a:pt x="0" y="394970"/>
                  </a:lnTo>
                  <a:lnTo>
                    <a:pt x="848131" y="394970"/>
                  </a:lnTo>
                  <a:lnTo>
                    <a:pt x="848131" y="394068"/>
                  </a:lnTo>
                  <a:lnTo>
                    <a:pt x="848131" y="393700"/>
                  </a:lnTo>
                  <a:lnTo>
                    <a:pt x="8481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979218" y="1478010"/>
            <a:ext cx="84772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0485" marR="63500" indent="7620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latin typeface="Arial"/>
                <a:cs typeface="Arial"/>
              </a:rPr>
              <a:t>Secondary  Namenode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50887" y="2134628"/>
            <a:ext cx="89281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79400" marR="5080" indent="-28003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Management  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50" name="object 50"/>
            <p:cNvSpPr/>
            <p:nvPr/>
          </p:nvSpPr>
          <p:spPr>
            <a:xfrm>
              <a:off x="2995819" y="1910206"/>
              <a:ext cx="514350" cy="57150"/>
            </a:xfrm>
            <a:custGeom>
              <a:avLst/>
              <a:gdLst/>
              <a:ahLst/>
              <a:cxnLst/>
              <a:rect l="l" t="t" r="r" b="b"/>
              <a:pathLst>
                <a:path w="514350" h="57150">
                  <a:moveTo>
                    <a:pt x="49437" y="0"/>
                  </a:moveTo>
                  <a:lnTo>
                    <a:pt x="48955" y="0"/>
                  </a:lnTo>
                  <a:lnTo>
                    <a:pt x="0" y="28319"/>
                  </a:lnTo>
                  <a:lnTo>
                    <a:pt x="48955" y="57111"/>
                  </a:lnTo>
                  <a:lnTo>
                    <a:pt x="49437" y="57111"/>
                  </a:lnTo>
                  <a:lnTo>
                    <a:pt x="49437" y="56159"/>
                  </a:lnTo>
                  <a:lnTo>
                    <a:pt x="3083" y="28805"/>
                  </a:lnTo>
                  <a:lnTo>
                    <a:pt x="961" y="28803"/>
                  </a:lnTo>
                  <a:lnTo>
                    <a:pt x="961" y="27838"/>
                  </a:lnTo>
                  <a:lnTo>
                    <a:pt x="3108" y="27838"/>
                  </a:lnTo>
                  <a:lnTo>
                    <a:pt x="49437" y="965"/>
                  </a:lnTo>
                  <a:lnTo>
                    <a:pt x="49437" y="0"/>
                  </a:lnTo>
                  <a:close/>
                </a:path>
                <a:path w="514350" h="57150">
                  <a:moveTo>
                    <a:pt x="510992" y="29271"/>
                  </a:moveTo>
                  <a:lnTo>
                    <a:pt x="464626" y="56159"/>
                  </a:lnTo>
                  <a:lnTo>
                    <a:pt x="464626" y="57111"/>
                  </a:lnTo>
                  <a:lnTo>
                    <a:pt x="465108" y="57111"/>
                  </a:lnTo>
                  <a:lnTo>
                    <a:pt x="513254" y="29273"/>
                  </a:lnTo>
                  <a:lnTo>
                    <a:pt x="510992" y="29271"/>
                  </a:lnTo>
                  <a:close/>
                </a:path>
                <a:path w="514350" h="57150">
                  <a:moveTo>
                    <a:pt x="512632" y="29273"/>
                  </a:moveTo>
                  <a:lnTo>
                    <a:pt x="513101" y="29273"/>
                  </a:lnTo>
                  <a:lnTo>
                    <a:pt x="512632" y="29273"/>
                  </a:lnTo>
                  <a:close/>
                </a:path>
                <a:path w="514350" h="57150">
                  <a:moveTo>
                    <a:pt x="513101" y="28321"/>
                  </a:moveTo>
                  <a:lnTo>
                    <a:pt x="512632" y="28321"/>
                  </a:lnTo>
                  <a:lnTo>
                    <a:pt x="512632" y="29273"/>
                  </a:lnTo>
                  <a:lnTo>
                    <a:pt x="513101" y="29273"/>
                  </a:lnTo>
                  <a:lnTo>
                    <a:pt x="513101" y="28321"/>
                  </a:lnTo>
                  <a:close/>
                </a:path>
                <a:path w="514350" h="57150">
                  <a:moveTo>
                    <a:pt x="465108" y="0"/>
                  </a:moveTo>
                  <a:lnTo>
                    <a:pt x="464626" y="0"/>
                  </a:lnTo>
                  <a:lnTo>
                    <a:pt x="464626" y="965"/>
                  </a:lnTo>
                  <a:lnTo>
                    <a:pt x="511013" y="28319"/>
                  </a:lnTo>
                  <a:lnTo>
                    <a:pt x="513101" y="28321"/>
                  </a:lnTo>
                  <a:lnTo>
                    <a:pt x="513101" y="29273"/>
                  </a:lnTo>
                  <a:lnTo>
                    <a:pt x="513257" y="29271"/>
                  </a:lnTo>
                  <a:lnTo>
                    <a:pt x="514063" y="28805"/>
                  </a:lnTo>
                  <a:lnTo>
                    <a:pt x="465108" y="482"/>
                  </a:lnTo>
                  <a:lnTo>
                    <a:pt x="465108" y="0"/>
                  </a:lnTo>
                  <a:close/>
                </a:path>
                <a:path w="514350" h="57150">
                  <a:moveTo>
                    <a:pt x="512632" y="28321"/>
                  </a:moveTo>
                  <a:lnTo>
                    <a:pt x="511817" y="28793"/>
                  </a:lnTo>
                  <a:lnTo>
                    <a:pt x="512632" y="29273"/>
                  </a:lnTo>
                  <a:lnTo>
                    <a:pt x="512632" y="28321"/>
                  </a:lnTo>
                  <a:close/>
                </a:path>
                <a:path w="514350" h="57150">
                  <a:moveTo>
                    <a:pt x="511817" y="28793"/>
                  </a:moveTo>
                  <a:lnTo>
                    <a:pt x="510992" y="29271"/>
                  </a:lnTo>
                  <a:lnTo>
                    <a:pt x="512631" y="29273"/>
                  </a:lnTo>
                  <a:lnTo>
                    <a:pt x="511817" y="28793"/>
                  </a:lnTo>
                  <a:close/>
                </a:path>
                <a:path w="514350" h="57150">
                  <a:moveTo>
                    <a:pt x="3104" y="27840"/>
                  </a:moveTo>
                  <a:lnTo>
                    <a:pt x="2269" y="28325"/>
                  </a:lnTo>
                  <a:lnTo>
                    <a:pt x="3083" y="28805"/>
                  </a:lnTo>
                  <a:lnTo>
                    <a:pt x="510992" y="29271"/>
                  </a:lnTo>
                  <a:lnTo>
                    <a:pt x="511817" y="28793"/>
                  </a:lnTo>
                  <a:lnTo>
                    <a:pt x="511013" y="28319"/>
                  </a:lnTo>
                  <a:lnTo>
                    <a:pt x="3104" y="27840"/>
                  </a:lnTo>
                  <a:close/>
                </a:path>
                <a:path w="514350" h="57150">
                  <a:moveTo>
                    <a:pt x="961" y="27838"/>
                  </a:moveTo>
                  <a:lnTo>
                    <a:pt x="961" y="28803"/>
                  </a:lnTo>
                  <a:lnTo>
                    <a:pt x="3083" y="28805"/>
                  </a:lnTo>
                  <a:lnTo>
                    <a:pt x="1444" y="28803"/>
                  </a:lnTo>
                  <a:lnTo>
                    <a:pt x="1444" y="27838"/>
                  </a:lnTo>
                  <a:lnTo>
                    <a:pt x="961" y="27838"/>
                  </a:lnTo>
                  <a:close/>
                </a:path>
                <a:path w="514350" h="57150">
                  <a:moveTo>
                    <a:pt x="1444" y="27838"/>
                  </a:moveTo>
                  <a:lnTo>
                    <a:pt x="1444" y="28803"/>
                  </a:lnTo>
                  <a:lnTo>
                    <a:pt x="2269" y="28325"/>
                  </a:lnTo>
                  <a:lnTo>
                    <a:pt x="1444" y="27838"/>
                  </a:lnTo>
                  <a:close/>
                </a:path>
                <a:path w="514350" h="57150">
                  <a:moveTo>
                    <a:pt x="2269" y="28325"/>
                  </a:moveTo>
                  <a:lnTo>
                    <a:pt x="1444" y="28803"/>
                  </a:lnTo>
                  <a:lnTo>
                    <a:pt x="3080" y="28803"/>
                  </a:lnTo>
                  <a:lnTo>
                    <a:pt x="2269" y="28325"/>
                  </a:lnTo>
                  <a:close/>
                </a:path>
                <a:path w="514350" h="57150">
                  <a:moveTo>
                    <a:pt x="511013" y="28319"/>
                  </a:moveTo>
                  <a:lnTo>
                    <a:pt x="511817" y="28793"/>
                  </a:lnTo>
                  <a:lnTo>
                    <a:pt x="512632" y="28321"/>
                  </a:lnTo>
                  <a:lnTo>
                    <a:pt x="513101" y="28321"/>
                  </a:lnTo>
                  <a:lnTo>
                    <a:pt x="511013" y="28319"/>
                  </a:lnTo>
                  <a:close/>
                </a:path>
                <a:path w="514350" h="57150">
                  <a:moveTo>
                    <a:pt x="1445" y="27838"/>
                  </a:moveTo>
                  <a:lnTo>
                    <a:pt x="2279" y="28319"/>
                  </a:lnTo>
                  <a:lnTo>
                    <a:pt x="3104" y="27840"/>
                  </a:lnTo>
                  <a:lnTo>
                    <a:pt x="1445" y="27838"/>
                  </a:lnTo>
                  <a:close/>
                </a:path>
                <a:path w="514350" h="57150">
                  <a:moveTo>
                    <a:pt x="1444" y="27838"/>
                  </a:moveTo>
                  <a:lnTo>
                    <a:pt x="961" y="27838"/>
                  </a:lnTo>
                  <a:lnTo>
                    <a:pt x="1444" y="27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Files and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Blocks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624840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Files are split into </a:t>
            </a:r>
            <a:r>
              <a:rPr sz="1850" b="1" spc="20" dirty="0">
                <a:latin typeface="Arial"/>
                <a:cs typeface="Arial"/>
              </a:rPr>
              <a:t>blocks </a:t>
            </a:r>
            <a:r>
              <a:rPr sz="1850" b="1" spc="15" dirty="0">
                <a:latin typeface="Arial"/>
                <a:cs typeface="Arial"/>
              </a:rPr>
              <a:t>(single unit of  </a:t>
            </a:r>
            <a:r>
              <a:rPr sz="1850" b="1" spc="10" dirty="0">
                <a:latin typeface="Arial"/>
                <a:cs typeface="Arial"/>
              </a:rPr>
              <a:t>storage)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Managed by Namenode, </a:t>
            </a:r>
            <a:r>
              <a:rPr sz="1600" spc="10" dirty="0">
                <a:latin typeface="Times New Roman"/>
                <a:cs typeface="Times New Roman"/>
              </a:rPr>
              <a:t>stored </a:t>
            </a:r>
            <a:r>
              <a:rPr sz="1600" spc="15" dirty="0">
                <a:latin typeface="Times New Roman"/>
                <a:cs typeface="Times New Roman"/>
              </a:rPr>
              <a:t>by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Datanode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Transparent </a:t>
            </a:r>
            <a:r>
              <a:rPr sz="1600" spc="10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user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7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Replicated across machines at load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time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Same </a:t>
            </a:r>
            <a:r>
              <a:rPr sz="1600" spc="15" dirty="0">
                <a:latin typeface="Times New Roman"/>
                <a:cs typeface="Times New Roman"/>
              </a:rPr>
              <a:t>block </a:t>
            </a:r>
            <a:r>
              <a:rPr sz="1600" spc="10" dirty="0">
                <a:latin typeface="Times New Roman"/>
                <a:cs typeface="Times New Roman"/>
              </a:rPr>
              <a:t>is stored </a:t>
            </a:r>
            <a:r>
              <a:rPr sz="1600" spc="15" dirty="0">
                <a:latin typeface="Times New Roman"/>
                <a:cs typeface="Times New Roman"/>
              </a:rPr>
              <a:t>on multiple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machines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Good </a:t>
            </a:r>
            <a:r>
              <a:rPr sz="1600" spc="10" dirty="0">
                <a:latin typeface="Times New Roman"/>
                <a:cs typeface="Times New Roman"/>
              </a:rPr>
              <a:t>for fault-tolerance </a:t>
            </a:r>
            <a:r>
              <a:rPr sz="1600" spc="15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access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Default </a:t>
            </a:r>
            <a:r>
              <a:rPr sz="1600" spc="10" dirty="0">
                <a:latin typeface="Times New Roman"/>
                <a:cs typeface="Times New Roman"/>
              </a:rPr>
              <a:t>replication 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869" y="535788"/>
            <a:ext cx="266255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90016"/>
                </a:solidFill>
              </a:rPr>
              <a:t>Files and</a:t>
            </a:r>
            <a:r>
              <a:rPr spc="-60" dirty="0">
                <a:solidFill>
                  <a:srgbClr val="C90016"/>
                </a:solidFill>
              </a:rPr>
              <a:t> </a:t>
            </a:r>
            <a:r>
              <a:rPr spc="-10" dirty="0">
                <a:solidFill>
                  <a:srgbClr val="C90016"/>
                </a:solidFill>
              </a:rPr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0281" y="3060255"/>
            <a:ext cx="893444" cy="1278255"/>
            <a:chOff x="1390281" y="3060255"/>
            <a:chExt cx="893444" cy="1278255"/>
          </a:xfrm>
        </p:grpSpPr>
        <p:sp>
          <p:nvSpPr>
            <p:cNvPr id="5" name="object 5"/>
            <p:cNvSpPr/>
            <p:nvPr/>
          </p:nvSpPr>
          <p:spPr>
            <a:xfrm>
              <a:off x="1390281" y="3060738"/>
              <a:ext cx="893444" cy="1278255"/>
            </a:xfrm>
            <a:custGeom>
              <a:avLst/>
              <a:gdLst/>
              <a:ahLst/>
              <a:cxnLst/>
              <a:rect l="l" t="t" r="r" b="b"/>
              <a:pathLst>
                <a:path w="893445" h="1278254">
                  <a:moveTo>
                    <a:pt x="744448" y="0"/>
                  </a:moveTo>
                  <a:lnTo>
                    <a:pt x="148793" y="0"/>
                  </a:lnTo>
                  <a:lnTo>
                    <a:pt x="101799" y="7594"/>
                  </a:lnTo>
                  <a:lnTo>
                    <a:pt x="60959" y="28736"/>
                  </a:lnTo>
                  <a:lnTo>
                    <a:pt x="28736" y="60959"/>
                  </a:lnTo>
                  <a:lnTo>
                    <a:pt x="7594" y="101799"/>
                  </a:lnTo>
                  <a:lnTo>
                    <a:pt x="0" y="148793"/>
                  </a:lnTo>
                  <a:lnTo>
                    <a:pt x="0" y="1128928"/>
                  </a:lnTo>
                  <a:lnTo>
                    <a:pt x="7594" y="1175921"/>
                  </a:lnTo>
                  <a:lnTo>
                    <a:pt x="28736" y="1216762"/>
                  </a:lnTo>
                  <a:lnTo>
                    <a:pt x="60959" y="1248985"/>
                  </a:lnTo>
                  <a:lnTo>
                    <a:pt x="101799" y="1270126"/>
                  </a:lnTo>
                  <a:lnTo>
                    <a:pt x="148793" y="1277721"/>
                  </a:lnTo>
                  <a:lnTo>
                    <a:pt x="744448" y="1277721"/>
                  </a:lnTo>
                  <a:lnTo>
                    <a:pt x="791443" y="1270126"/>
                  </a:lnTo>
                  <a:lnTo>
                    <a:pt x="832286" y="1248985"/>
                  </a:lnTo>
                  <a:lnTo>
                    <a:pt x="864513" y="1216762"/>
                  </a:lnTo>
                  <a:lnTo>
                    <a:pt x="885658" y="1175921"/>
                  </a:lnTo>
                  <a:lnTo>
                    <a:pt x="893254" y="1128928"/>
                  </a:lnTo>
                  <a:lnTo>
                    <a:pt x="893254" y="148793"/>
                  </a:lnTo>
                  <a:lnTo>
                    <a:pt x="885658" y="101799"/>
                  </a:lnTo>
                  <a:lnTo>
                    <a:pt x="864513" y="60959"/>
                  </a:lnTo>
                  <a:lnTo>
                    <a:pt x="832286" y="28736"/>
                  </a:lnTo>
                  <a:lnTo>
                    <a:pt x="791443" y="7594"/>
                  </a:lnTo>
                  <a:lnTo>
                    <a:pt x="744448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0281" y="3060255"/>
              <a:ext cx="893444" cy="1278255"/>
            </a:xfrm>
            <a:custGeom>
              <a:avLst/>
              <a:gdLst/>
              <a:ahLst/>
              <a:cxnLst/>
              <a:rect l="l" t="t" r="r" b="b"/>
              <a:pathLst>
                <a:path w="893444" h="1278254">
                  <a:moveTo>
                    <a:pt x="138005" y="1277495"/>
                  </a:moveTo>
                  <a:lnTo>
                    <a:pt x="141592" y="1278204"/>
                  </a:lnTo>
                  <a:lnTo>
                    <a:pt x="752132" y="1278204"/>
                  </a:lnTo>
                  <a:lnTo>
                    <a:pt x="759333" y="1277721"/>
                  </a:lnTo>
                  <a:lnTo>
                    <a:pt x="141592" y="1277721"/>
                  </a:lnTo>
                  <a:lnTo>
                    <a:pt x="138005" y="1277495"/>
                  </a:lnTo>
                  <a:close/>
                </a:path>
                <a:path w="893444" h="1278254">
                  <a:moveTo>
                    <a:pt x="843271" y="1239249"/>
                  </a:moveTo>
                  <a:lnTo>
                    <a:pt x="804099" y="1265271"/>
                  </a:lnTo>
                  <a:lnTo>
                    <a:pt x="752132" y="1277721"/>
                  </a:lnTo>
                  <a:lnTo>
                    <a:pt x="759333" y="1277721"/>
                  </a:lnTo>
                  <a:lnTo>
                    <a:pt x="800957" y="1267124"/>
                  </a:lnTo>
                  <a:lnTo>
                    <a:pt x="836884" y="1245955"/>
                  </a:lnTo>
                  <a:lnTo>
                    <a:pt x="843271" y="1239249"/>
                  </a:lnTo>
                  <a:close/>
                </a:path>
                <a:path w="893444" h="1278254">
                  <a:moveTo>
                    <a:pt x="128248" y="1275569"/>
                  </a:moveTo>
                  <a:lnTo>
                    <a:pt x="133921" y="1277239"/>
                  </a:lnTo>
                  <a:lnTo>
                    <a:pt x="138005" y="1277495"/>
                  </a:lnTo>
                  <a:lnTo>
                    <a:pt x="128248" y="1275569"/>
                  </a:lnTo>
                  <a:close/>
                </a:path>
                <a:path w="893444" h="1278254">
                  <a:moveTo>
                    <a:pt x="87489" y="1263571"/>
                  </a:moveTo>
                  <a:lnTo>
                    <a:pt x="99610" y="1269913"/>
                  </a:lnTo>
                  <a:lnTo>
                    <a:pt x="128248" y="1275569"/>
                  </a:lnTo>
                  <a:lnTo>
                    <a:pt x="87489" y="1263571"/>
                  </a:lnTo>
                  <a:close/>
                </a:path>
                <a:path w="893444" h="1278254">
                  <a:moveTo>
                    <a:pt x="77319" y="1258250"/>
                  </a:moveTo>
                  <a:lnTo>
                    <a:pt x="82583" y="1262127"/>
                  </a:lnTo>
                  <a:lnTo>
                    <a:pt x="87489" y="1263571"/>
                  </a:lnTo>
                  <a:lnTo>
                    <a:pt x="77319" y="1258250"/>
                  </a:lnTo>
                  <a:close/>
                </a:path>
                <a:path w="893444" h="1278254">
                  <a:moveTo>
                    <a:pt x="47642" y="1236391"/>
                  </a:moveTo>
                  <a:lnTo>
                    <a:pt x="62490" y="1250491"/>
                  </a:lnTo>
                  <a:lnTo>
                    <a:pt x="77319" y="1258250"/>
                  </a:lnTo>
                  <a:lnTo>
                    <a:pt x="47642" y="1236391"/>
                  </a:lnTo>
                  <a:close/>
                </a:path>
                <a:path w="893444" h="1278254">
                  <a:moveTo>
                    <a:pt x="851241" y="1230880"/>
                  </a:moveTo>
                  <a:lnTo>
                    <a:pt x="843271" y="1239249"/>
                  </a:lnTo>
                  <a:lnTo>
                    <a:pt x="846813" y="1236895"/>
                  </a:lnTo>
                  <a:lnTo>
                    <a:pt x="851241" y="1230880"/>
                  </a:lnTo>
                  <a:close/>
                </a:path>
                <a:path w="893444" h="1278254">
                  <a:moveTo>
                    <a:pt x="38968" y="1228155"/>
                  </a:moveTo>
                  <a:lnTo>
                    <a:pt x="41365" y="1231768"/>
                  </a:lnTo>
                  <a:lnTo>
                    <a:pt x="47642" y="1236391"/>
                  </a:lnTo>
                  <a:lnTo>
                    <a:pt x="38968" y="1228155"/>
                  </a:lnTo>
                  <a:close/>
                </a:path>
                <a:path w="893444" h="1278254">
                  <a:moveTo>
                    <a:pt x="873383" y="1200795"/>
                  </a:moveTo>
                  <a:lnTo>
                    <a:pt x="851241" y="1230880"/>
                  </a:lnTo>
                  <a:lnTo>
                    <a:pt x="865391" y="1216021"/>
                  </a:lnTo>
                  <a:lnTo>
                    <a:pt x="873383" y="1200795"/>
                  </a:lnTo>
                  <a:close/>
                </a:path>
                <a:path w="893444" h="1278254">
                  <a:moveTo>
                    <a:pt x="744461" y="0"/>
                  </a:moveTo>
                  <a:lnTo>
                    <a:pt x="149275" y="0"/>
                  </a:lnTo>
                  <a:lnTo>
                    <a:pt x="133921" y="965"/>
                  </a:lnTo>
                  <a:lnTo>
                    <a:pt x="96481" y="9673"/>
                  </a:lnTo>
                  <a:lnTo>
                    <a:pt x="55857" y="32828"/>
                  </a:lnTo>
                  <a:lnTo>
                    <a:pt x="16871" y="80149"/>
                  </a:lnTo>
                  <a:lnTo>
                    <a:pt x="1947" y="125449"/>
                  </a:lnTo>
                  <a:lnTo>
                    <a:pt x="0" y="149275"/>
                  </a:lnTo>
                  <a:lnTo>
                    <a:pt x="0" y="1137081"/>
                  </a:lnTo>
                  <a:lnTo>
                    <a:pt x="965" y="1144282"/>
                  </a:lnTo>
                  <a:lnTo>
                    <a:pt x="11101" y="1185790"/>
                  </a:lnTo>
                  <a:lnTo>
                    <a:pt x="32298" y="1221821"/>
                  </a:lnTo>
                  <a:lnTo>
                    <a:pt x="38968" y="1228155"/>
                  </a:lnTo>
                  <a:lnTo>
                    <a:pt x="13065" y="1189104"/>
                  </a:lnTo>
                  <a:lnTo>
                    <a:pt x="482" y="1137081"/>
                  </a:lnTo>
                  <a:lnTo>
                    <a:pt x="482" y="149275"/>
                  </a:lnTo>
                  <a:lnTo>
                    <a:pt x="9987" y="96924"/>
                  </a:lnTo>
                  <a:lnTo>
                    <a:pt x="36223" y="52525"/>
                  </a:lnTo>
                  <a:lnTo>
                    <a:pt x="76027" y="19782"/>
                  </a:lnTo>
                  <a:lnTo>
                    <a:pt x="126238" y="2400"/>
                  </a:lnTo>
                  <a:lnTo>
                    <a:pt x="149275" y="482"/>
                  </a:lnTo>
                  <a:lnTo>
                    <a:pt x="752132" y="482"/>
                  </a:lnTo>
                  <a:lnTo>
                    <a:pt x="744461" y="0"/>
                  </a:lnTo>
                  <a:close/>
                </a:path>
                <a:path w="893444" h="1278254">
                  <a:moveTo>
                    <a:pt x="878626" y="1190805"/>
                  </a:moveTo>
                  <a:lnTo>
                    <a:pt x="873383" y="1200795"/>
                  </a:lnTo>
                  <a:lnTo>
                    <a:pt x="877226" y="1195573"/>
                  </a:lnTo>
                  <a:lnTo>
                    <a:pt x="878626" y="1190805"/>
                  </a:lnTo>
                  <a:close/>
                </a:path>
                <a:path w="893444" h="1278254">
                  <a:moveTo>
                    <a:pt x="890716" y="1149638"/>
                  </a:moveTo>
                  <a:lnTo>
                    <a:pt x="878626" y="1190805"/>
                  </a:lnTo>
                  <a:lnTo>
                    <a:pt x="884755" y="1179128"/>
                  </a:lnTo>
                  <a:lnTo>
                    <a:pt x="890716" y="1149638"/>
                  </a:lnTo>
                  <a:close/>
                </a:path>
                <a:path w="893444" h="1278254">
                  <a:moveTo>
                    <a:pt x="892532" y="1140653"/>
                  </a:moveTo>
                  <a:lnTo>
                    <a:pt x="890716" y="1149638"/>
                  </a:lnTo>
                  <a:lnTo>
                    <a:pt x="892289" y="1144282"/>
                  </a:lnTo>
                  <a:lnTo>
                    <a:pt x="892532" y="1140653"/>
                  </a:lnTo>
                  <a:close/>
                </a:path>
                <a:path w="893444" h="1278254">
                  <a:moveTo>
                    <a:pt x="892274" y="142305"/>
                  </a:moveTo>
                  <a:lnTo>
                    <a:pt x="892771" y="149275"/>
                  </a:lnTo>
                  <a:lnTo>
                    <a:pt x="892771" y="1137081"/>
                  </a:lnTo>
                  <a:lnTo>
                    <a:pt x="892532" y="1140653"/>
                  </a:lnTo>
                  <a:lnTo>
                    <a:pt x="893254" y="1137081"/>
                  </a:lnTo>
                  <a:lnTo>
                    <a:pt x="893254" y="149275"/>
                  </a:lnTo>
                  <a:lnTo>
                    <a:pt x="892274" y="142305"/>
                  </a:lnTo>
                  <a:close/>
                </a:path>
                <a:path w="893444" h="1278254">
                  <a:moveTo>
                    <a:pt x="888512" y="115552"/>
                  </a:moveTo>
                  <a:lnTo>
                    <a:pt x="892274" y="142305"/>
                  </a:lnTo>
                  <a:lnTo>
                    <a:pt x="891110" y="125998"/>
                  </a:lnTo>
                  <a:lnTo>
                    <a:pt x="888512" y="115552"/>
                  </a:lnTo>
                  <a:close/>
                </a:path>
                <a:path w="893444" h="1278254">
                  <a:moveTo>
                    <a:pt x="884911" y="101685"/>
                  </a:moveTo>
                  <a:lnTo>
                    <a:pt x="885283" y="102566"/>
                  </a:lnTo>
                  <a:lnTo>
                    <a:pt x="888512" y="115552"/>
                  </a:lnTo>
                  <a:lnTo>
                    <a:pt x="887294" y="106886"/>
                  </a:lnTo>
                  <a:lnTo>
                    <a:pt x="884911" y="101685"/>
                  </a:lnTo>
                  <a:close/>
                </a:path>
                <a:path w="893444" h="1278254">
                  <a:moveTo>
                    <a:pt x="872988" y="75661"/>
                  </a:moveTo>
                  <a:lnTo>
                    <a:pt x="884911" y="101685"/>
                  </a:lnTo>
                  <a:lnTo>
                    <a:pt x="875882" y="80290"/>
                  </a:lnTo>
                  <a:lnTo>
                    <a:pt x="872988" y="75661"/>
                  </a:lnTo>
                  <a:close/>
                </a:path>
                <a:path w="893444" h="1278254">
                  <a:moveTo>
                    <a:pt x="865770" y="64112"/>
                  </a:moveTo>
                  <a:lnTo>
                    <a:pt x="872988" y="75661"/>
                  </a:lnTo>
                  <a:lnTo>
                    <a:pt x="869904" y="68929"/>
                  </a:lnTo>
                  <a:lnTo>
                    <a:pt x="865770" y="64112"/>
                  </a:lnTo>
                  <a:close/>
                </a:path>
                <a:path w="893444" h="1278254">
                  <a:moveTo>
                    <a:pt x="848086" y="43508"/>
                  </a:moveTo>
                  <a:lnTo>
                    <a:pt x="865770" y="64112"/>
                  </a:lnTo>
                  <a:lnTo>
                    <a:pt x="863498" y="60477"/>
                  </a:lnTo>
                  <a:lnTo>
                    <a:pt x="858697" y="54724"/>
                  </a:lnTo>
                  <a:lnTo>
                    <a:pt x="854379" y="49441"/>
                  </a:lnTo>
                  <a:lnTo>
                    <a:pt x="848086" y="43508"/>
                  </a:lnTo>
                  <a:close/>
                </a:path>
                <a:path w="893444" h="1278254">
                  <a:moveTo>
                    <a:pt x="838776" y="34730"/>
                  </a:moveTo>
                  <a:lnTo>
                    <a:pt x="848086" y="43508"/>
                  </a:lnTo>
                  <a:lnTo>
                    <a:pt x="842871" y="37430"/>
                  </a:lnTo>
                  <a:lnTo>
                    <a:pt x="838776" y="34730"/>
                  </a:lnTo>
                  <a:close/>
                </a:path>
                <a:path w="893444" h="1278254">
                  <a:moveTo>
                    <a:pt x="813536" y="18083"/>
                  </a:moveTo>
                  <a:lnTo>
                    <a:pt x="838776" y="34730"/>
                  </a:lnTo>
                  <a:lnTo>
                    <a:pt x="837384" y="33417"/>
                  </a:lnTo>
                  <a:lnTo>
                    <a:pt x="817951" y="20162"/>
                  </a:lnTo>
                  <a:lnTo>
                    <a:pt x="813536" y="18083"/>
                  </a:lnTo>
                  <a:close/>
                </a:path>
                <a:path w="893444" h="1278254">
                  <a:moveTo>
                    <a:pt x="801664" y="12491"/>
                  </a:moveTo>
                  <a:lnTo>
                    <a:pt x="813536" y="18083"/>
                  </a:lnTo>
                  <a:lnTo>
                    <a:pt x="807979" y="14418"/>
                  </a:lnTo>
                  <a:lnTo>
                    <a:pt x="801664" y="12491"/>
                  </a:lnTo>
                  <a:close/>
                </a:path>
                <a:path w="893444" h="1278254">
                  <a:moveTo>
                    <a:pt x="771652" y="3332"/>
                  </a:moveTo>
                  <a:lnTo>
                    <a:pt x="801664" y="12491"/>
                  </a:lnTo>
                  <a:lnTo>
                    <a:pt x="796692" y="10148"/>
                  </a:lnTo>
                  <a:lnTo>
                    <a:pt x="774217" y="3848"/>
                  </a:lnTo>
                  <a:lnTo>
                    <a:pt x="771652" y="3332"/>
                  </a:lnTo>
                  <a:close/>
                </a:path>
                <a:path w="893444" h="1278254">
                  <a:moveTo>
                    <a:pt x="752132" y="482"/>
                  </a:moveTo>
                  <a:lnTo>
                    <a:pt x="744461" y="482"/>
                  </a:lnTo>
                  <a:lnTo>
                    <a:pt x="759333" y="1447"/>
                  </a:lnTo>
                  <a:lnTo>
                    <a:pt x="767016" y="2400"/>
                  </a:lnTo>
                  <a:lnTo>
                    <a:pt x="771652" y="3332"/>
                  </a:lnTo>
                  <a:lnTo>
                    <a:pt x="767016" y="1917"/>
                  </a:lnTo>
                  <a:lnTo>
                    <a:pt x="759333" y="965"/>
                  </a:lnTo>
                  <a:lnTo>
                    <a:pt x="752132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03070" y="4039206"/>
            <a:ext cx="66865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05470" y="3291128"/>
            <a:ext cx="694055" cy="230504"/>
            <a:chOff x="1505470" y="3291128"/>
            <a:chExt cx="694055" cy="230504"/>
          </a:xfrm>
        </p:grpSpPr>
        <p:sp>
          <p:nvSpPr>
            <p:cNvPr id="9" name="object 9"/>
            <p:cNvSpPr/>
            <p:nvPr/>
          </p:nvSpPr>
          <p:spPr>
            <a:xfrm>
              <a:off x="1505470" y="3291128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263029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3029" y="23039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5458" y="3291141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482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482" y="0"/>
                  </a:lnTo>
                  <a:close/>
                </a:path>
                <a:path w="263525" h="230504">
                  <a:moveTo>
                    <a:pt x="263029" y="0"/>
                  </a:moveTo>
                  <a:lnTo>
                    <a:pt x="262547" y="0"/>
                  </a:lnTo>
                  <a:lnTo>
                    <a:pt x="262547" y="229895"/>
                  </a:lnTo>
                  <a:lnTo>
                    <a:pt x="495" y="229895"/>
                  </a:lnTo>
                  <a:lnTo>
                    <a:pt x="495" y="230378"/>
                  </a:lnTo>
                  <a:lnTo>
                    <a:pt x="262547" y="230378"/>
                  </a:lnTo>
                  <a:lnTo>
                    <a:pt x="263029" y="23039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6495" y="3291128"/>
              <a:ext cx="262890" cy="230504"/>
            </a:xfrm>
            <a:custGeom>
              <a:avLst/>
              <a:gdLst/>
              <a:ahLst/>
              <a:cxnLst/>
              <a:rect l="l" t="t" r="r" b="b"/>
              <a:pathLst>
                <a:path w="262889" h="230504">
                  <a:moveTo>
                    <a:pt x="262547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2547" y="230390"/>
                  </a:lnTo>
                  <a:lnTo>
                    <a:pt x="26254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6496" y="3291128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263029" y="0"/>
                  </a:moveTo>
                  <a:lnTo>
                    <a:pt x="262547" y="0"/>
                  </a:lnTo>
                  <a:lnTo>
                    <a:pt x="262547" y="229908"/>
                  </a:lnTo>
                  <a:lnTo>
                    <a:pt x="482" y="229908"/>
                  </a:lnTo>
                  <a:lnTo>
                    <a:pt x="482" y="12"/>
                  </a:lnTo>
                  <a:lnTo>
                    <a:pt x="0" y="12"/>
                  </a:lnTo>
                  <a:lnTo>
                    <a:pt x="0" y="230403"/>
                  </a:lnTo>
                  <a:lnTo>
                    <a:pt x="482" y="230403"/>
                  </a:lnTo>
                  <a:lnTo>
                    <a:pt x="262547" y="230390"/>
                  </a:lnTo>
                  <a:lnTo>
                    <a:pt x="263029" y="23039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05953" y="3301464"/>
            <a:ext cx="66294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30"/>
              </a:spcBef>
              <a:tabLst>
                <a:tab pos="473075" algn="l"/>
              </a:tabLst>
            </a:pPr>
            <a:r>
              <a:rPr sz="1100" spc="15" dirty="0">
                <a:latin typeface="Arial"/>
                <a:cs typeface="Arial"/>
              </a:rPr>
              <a:t>B1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15" dirty="0">
                <a:latin typeface="Arial"/>
                <a:cs typeface="Arial"/>
              </a:rPr>
              <a:t>B2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05470" y="3060255"/>
            <a:ext cx="1738630" cy="1278255"/>
            <a:chOff x="1505470" y="3060255"/>
            <a:chExt cx="1738630" cy="1278255"/>
          </a:xfrm>
        </p:grpSpPr>
        <p:sp>
          <p:nvSpPr>
            <p:cNvPr id="15" name="object 15"/>
            <p:cNvSpPr/>
            <p:nvPr/>
          </p:nvSpPr>
          <p:spPr>
            <a:xfrm>
              <a:off x="1505470" y="3608400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263029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3029" y="23039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5458" y="3608399"/>
              <a:ext cx="263525" cy="231140"/>
            </a:xfrm>
            <a:custGeom>
              <a:avLst/>
              <a:gdLst/>
              <a:ahLst/>
              <a:cxnLst/>
              <a:rect l="l" t="t" r="r" b="b"/>
              <a:pathLst>
                <a:path w="263525" h="231139">
                  <a:moveTo>
                    <a:pt x="263042" y="229870"/>
                  </a:moveTo>
                  <a:lnTo>
                    <a:pt x="263029" y="0"/>
                  </a:lnTo>
                  <a:lnTo>
                    <a:pt x="262559" y="0"/>
                  </a:lnTo>
                  <a:lnTo>
                    <a:pt x="495" y="0"/>
                  </a:lnTo>
                  <a:lnTo>
                    <a:pt x="495" y="482"/>
                  </a:lnTo>
                  <a:lnTo>
                    <a:pt x="262547" y="482"/>
                  </a:lnTo>
                  <a:lnTo>
                    <a:pt x="262547" y="229870"/>
                  </a:lnTo>
                  <a:lnTo>
                    <a:pt x="482" y="22987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29870"/>
                  </a:lnTo>
                  <a:lnTo>
                    <a:pt x="12" y="231140"/>
                  </a:lnTo>
                  <a:lnTo>
                    <a:pt x="263042" y="231140"/>
                  </a:lnTo>
                  <a:lnTo>
                    <a:pt x="263042" y="22987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0249" y="3060738"/>
              <a:ext cx="893444" cy="1278255"/>
            </a:xfrm>
            <a:custGeom>
              <a:avLst/>
              <a:gdLst/>
              <a:ahLst/>
              <a:cxnLst/>
              <a:rect l="l" t="t" r="r" b="b"/>
              <a:pathLst>
                <a:path w="893444" h="1278254">
                  <a:moveTo>
                    <a:pt x="744448" y="0"/>
                  </a:moveTo>
                  <a:lnTo>
                    <a:pt x="148793" y="0"/>
                  </a:lnTo>
                  <a:lnTo>
                    <a:pt x="101799" y="7594"/>
                  </a:lnTo>
                  <a:lnTo>
                    <a:pt x="60959" y="28736"/>
                  </a:lnTo>
                  <a:lnTo>
                    <a:pt x="28736" y="60959"/>
                  </a:lnTo>
                  <a:lnTo>
                    <a:pt x="7594" y="101799"/>
                  </a:lnTo>
                  <a:lnTo>
                    <a:pt x="0" y="148793"/>
                  </a:lnTo>
                  <a:lnTo>
                    <a:pt x="0" y="1128928"/>
                  </a:lnTo>
                  <a:lnTo>
                    <a:pt x="7594" y="1175921"/>
                  </a:lnTo>
                  <a:lnTo>
                    <a:pt x="28736" y="1216762"/>
                  </a:lnTo>
                  <a:lnTo>
                    <a:pt x="60959" y="1248985"/>
                  </a:lnTo>
                  <a:lnTo>
                    <a:pt x="101799" y="1270126"/>
                  </a:lnTo>
                  <a:lnTo>
                    <a:pt x="148793" y="1277721"/>
                  </a:lnTo>
                  <a:lnTo>
                    <a:pt x="744448" y="1277721"/>
                  </a:lnTo>
                  <a:lnTo>
                    <a:pt x="791443" y="1270126"/>
                  </a:lnTo>
                  <a:lnTo>
                    <a:pt x="832286" y="1248985"/>
                  </a:lnTo>
                  <a:lnTo>
                    <a:pt x="864513" y="1216762"/>
                  </a:lnTo>
                  <a:lnTo>
                    <a:pt x="885658" y="1175921"/>
                  </a:lnTo>
                  <a:lnTo>
                    <a:pt x="893254" y="1128928"/>
                  </a:lnTo>
                  <a:lnTo>
                    <a:pt x="893254" y="148793"/>
                  </a:lnTo>
                  <a:lnTo>
                    <a:pt x="885658" y="101799"/>
                  </a:lnTo>
                  <a:lnTo>
                    <a:pt x="864513" y="60959"/>
                  </a:lnTo>
                  <a:lnTo>
                    <a:pt x="832286" y="28736"/>
                  </a:lnTo>
                  <a:lnTo>
                    <a:pt x="791443" y="7594"/>
                  </a:lnTo>
                  <a:lnTo>
                    <a:pt x="744448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50249" y="3060255"/>
              <a:ext cx="893444" cy="1278255"/>
            </a:xfrm>
            <a:custGeom>
              <a:avLst/>
              <a:gdLst/>
              <a:ahLst/>
              <a:cxnLst/>
              <a:rect l="l" t="t" r="r" b="b"/>
              <a:pathLst>
                <a:path w="893444" h="1278254">
                  <a:moveTo>
                    <a:pt x="138005" y="1277495"/>
                  </a:moveTo>
                  <a:lnTo>
                    <a:pt x="141592" y="1278204"/>
                  </a:lnTo>
                  <a:lnTo>
                    <a:pt x="752132" y="1278204"/>
                  </a:lnTo>
                  <a:lnTo>
                    <a:pt x="759332" y="1277721"/>
                  </a:lnTo>
                  <a:lnTo>
                    <a:pt x="141592" y="1277721"/>
                  </a:lnTo>
                  <a:lnTo>
                    <a:pt x="138005" y="1277495"/>
                  </a:lnTo>
                  <a:close/>
                </a:path>
                <a:path w="893444" h="1278254">
                  <a:moveTo>
                    <a:pt x="843271" y="1239249"/>
                  </a:moveTo>
                  <a:lnTo>
                    <a:pt x="804099" y="1265271"/>
                  </a:lnTo>
                  <a:lnTo>
                    <a:pt x="752132" y="1277721"/>
                  </a:lnTo>
                  <a:lnTo>
                    <a:pt x="759332" y="1277721"/>
                  </a:lnTo>
                  <a:lnTo>
                    <a:pt x="800957" y="1267124"/>
                  </a:lnTo>
                  <a:lnTo>
                    <a:pt x="836884" y="1245955"/>
                  </a:lnTo>
                  <a:lnTo>
                    <a:pt x="843271" y="1239249"/>
                  </a:lnTo>
                  <a:close/>
                </a:path>
                <a:path w="893444" h="1278254">
                  <a:moveTo>
                    <a:pt x="128248" y="1275569"/>
                  </a:moveTo>
                  <a:lnTo>
                    <a:pt x="133921" y="1277239"/>
                  </a:lnTo>
                  <a:lnTo>
                    <a:pt x="138005" y="1277495"/>
                  </a:lnTo>
                  <a:lnTo>
                    <a:pt x="128248" y="1275569"/>
                  </a:lnTo>
                  <a:close/>
                </a:path>
                <a:path w="893444" h="1278254">
                  <a:moveTo>
                    <a:pt x="87489" y="1263571"/>
                  </a:moveTo>
                  <a:lnTo>
                    <a:pt x="99610" y="1269913"/>
                  </a:lnTo>
                  <a:lnTo>
                    <a:pt x="128248" y="1275569"/>
                  </a:lnTo>
                  <a:lnTo>
                    <a:pt x="87489" y="1263571"/>
                  </a:lnTo>
                  <a:close/>
                </a:path>
                <a:path w="893444" h="1278254">
                  <a:moveTo>
                    <a:pt x="77319" y="1258250"/>
                  </a:moveTo>
                  <a:lnTo>
                    <a:pt x="82583" y="1262127"/>
                  </a:lnTo>
                  <a:lnTo>
                    <a:pt x="87489" y="1263571"/>
                  </a:lnTo>
                  <a:lnTo>
                    <a:pt x="77319" y="1258250"/>
                  </a:lnTo>
                  <a:close/>
                </a:path>
                <a:path w="893444" h="1278254">
                  <a:moveTo>
                    <a:pt x="47642" y="1236391"/>
                  </a:moveTo>
                  <a:lnTo>
                    <a:pt x="62490" y="1250491"/>
                  </a:lnTo>
                  <a:lnTo>
                    <a:pt x="77319" y="1258250"/>
                  </a:lnTo>
                  <a:lnTo>
                    <a:pt x="47642" y="1236391"/>
                  </a:lnTo>
                  <a:close/>
                </a:path>
                <a:path w="893444" h="1278254">
                  <a:moveTo>
                    <a:pt x="851241" y="1230880"/>
                  </a:moveTo>
                  <a:lnTo>
                    <a:pt x="843271" y="1239249"/>
                  </a:lnTo>
                  <a:lnTo>
                    <a:pt x="846813" y="1236895"/>
                  </a:lnTo>
                  <a:lnTo>
                    <a:pt x="851241" y="1230880"/>
                  </a:lnTo>
                  <a:close/>
                </a:path>
                <a:path w="893444" h="1278254">
                  <a:moveTo>
                    <a:pt x="38968" y="1228155"/>
                  </a:moveTo>
                  <a:lnTo>
                    <a:pt x="41365" y="1231768"/>
                  </a:lnTo>
                  <a:lnTo>
                    <a:pt x="47642" y="1236391"/>
                  </a:lnTo>
                  <a:lnTo>
                    <a:pt x="38968" y="1228155"/>
                  </a:lnTo>
                  <a:close/>
                </a:path>
                <a:path w="893444" h="1278254">
                  <a:moveTo>
                    <a:pt x="873383" y="1200795"/>
                  </a:moveTo>
                  <a:lnTo>
                    <a:pt x="851241" y="1230880"/>
                  </a:lnTo>
                  <a:lnTo>
                    <a:pt x="865391" y="1216021"/>
                  </a:lnTo>
                  <a:lnTo>
                    <a:pt x="873383" y="1200795"/>
                  </a:lnTo>
                  <a:close/>
                </a:path>
                <a:path w="893444" h="1278254">
                  <a:moveTo>
                    <a:pt x="744461" y="0"/>
                  </a:moveTo>
                  <a:lnTo>
                    <a:pt x="149275" y="0"/>
                  </a:lnTo>
                  <a:lnTo>
                    <a:pt x="133921" y="965"/>
                  </a:lnTo>
                  <a:lnTo>
                    <a:pt x="96481" y="9673"/>
                  </a:lnTo>
                  <a:lnTo>
                    <a:pt x="55857" y="32828"/>
                  </a:lnTo>
                  <a:lnTo>
                    <a:pt x="16871" y="80149"/>
                  </a:lnTo>
                  <a:lnTo>
                    <a:pt x="1947" y="125449"/>
                  </a:lnTo>
                  <a:lnTo>
                    <a:pt x="0" y="149275"/>
                  </a:lnTo>
                  <a:lnTo>
                    <a:pt x="0" y="1137081"/>
                  </a:lnTo>
                  <a:lnTo>
                    <a:pt x="965" y="1144282"/>
                  </a:lnTo>
                  <a:lnTo>
                    <a:pt x="11101" y="1185790"/>
                  </a:lnTo>
                  <a:lnTo>
                    <a:pt x="32298" y="1221821"/>
                  </a:lnTo>
                  <a:lnTo>
                    <a:pt x="38968" y="1228155"/>
                  </a:lnTo>
                  <a:lnTo>
                    <a:pt x="13065" y="1189104"/>
                  </a:lnTo>
                  <a:lnTo>
                    <a:pt x="482" y="1137081"/>
                  </a:lnTo>
                  <a:lnTo>
                    <a:pt x="482" y="149275"/>
                  </a:lnTo>
                  <a:lnTo>
                    <a:pt x="9987" y="96924"/>
                  </a:lnTo>
                  <a:lnTo>
                    <a:pt x="36223" y="52525"/>
                  </a:lnTo>
                  <a:lnTo>
                    <a:pt x="76027" y="19782"/>
                  </a:lnTo>
                  <a:lnTo>
                    <a:pt x="126237" y="2400"/>
                  </a:lnTo>
                  <a:lnTo>
                    <a:pt x="149275" y="482"/>
                  </a:lnTo>
                  <a:lnTo>
                    <a:pt x="752132" y="482"/>
                  </a:lnTo>
                  <a:lnTo>
                    <a:pt x="744461" y="0"/>
                  </a:lnTo>
                  <a:close/>
                </a:path>
                <a:path w="893444" h="1278254">
                  <a:moveTo>
                    <a:pt x="878626" y="1190805"/>
                  </a:moveTo>
                  <a:lnTo>
                    <a:pt x="873383" y="1200795"/>
                  </a:lnTo>
                  <a:lnTo>
                    <a:pt x="877226" y="1195573"/>
                  </a:lnTo>
                  <a:lnTo>
                    <a:pt x="878626" y="1190805"/>
                  </a:lnTo>
                  <a:close/>
                </a:path>
                <a:path w="893444" h="1278254">
                  <a:moveTo>
                    <a:pt x="890716" y="1149638"/>
                  </a:moveTo>
                  <a:lnTo>
                    <a:pt x="878626" y="1190805"/>
                  </a:lnTo>
                  <a:lnTo>
                    <a:pt x="884755" y="1179128"/>
                  </a:lnTo>
                  <a:lnTo>
                    <a:pt x="890716" y="1149638"/>
                  </a:lnTo>
                  <a:close/>
                </a:path>
                <a:path w="893444" h="1278254">
                  <a:moveTo>
                    <a:pt x="892532" y="1140653"/>
                  </a:moveTo>
                  <a:lnTo>
                    <a:pt x="890716" y="1149638"/>
                  </a:lnTo>
                  <a:lnTo>
                    <a:pt x="892289" y="1144282"/>
                  </a:lnTo>
                  <a:lnTo>
                    <a:pt x="892532" y="1140653"/>
                  </a:lnTo>
                  <a:close/>
                </a:path>
                <a:path w="893444" h="1278254">
                  <a:moveTo>
                    <a:pt x="892274" y="142305"/>
                  </a:moveTo>
                  <a:lnTo>
                    <a:pt x="892771" y="149275"/>
                  </a:lnTo>
                  <a:lnTo>
                    <a:pt x="892771" y="1137081"/>
                  </a:lnTo>
                  <a:lnTo>
                    <a:pt x="892532" y="1140653"/>
                  </a:lnTo>
                  <a:lnTo>
                    <a:pt x="893254" y="1137081"/>
                  </a:lnTo>
                  <a:lnTo>
                    <a:pt x="893254" y="149275"/>
                  </a:lnTo>
                  <a:lnTo>
                    <a:pt x="892274" y="142305"/>
                  </a:lnTo>
                  <a:close/>
                </a:path>
                <a:path w="893444" h="1278254">
                  <a:moveTo>
                    <a:pt x="888512" y="115552"/>
                  </a:moveTo>
                  <a:lnTo>
                    <a:pt x="892274" y="142305"/>
                  </a:lnTo>
                  <a:lnTo>
                    <a:pt x="891110" y="125998"/>
                  </a:lnTo>
                  <a:lnTo>
                    <a:pt x="888512" y="115552"/>
                  </a:lnTo>
                  <a:close/>
                </a:path>
                <a:path w="893444" h="1278254">
                  <a:moveTo>
                    <a:pt x="884911" y="101685"/>
                  </a:moveTo>
                  <a:lnTo>
                    <a:pt x="885283" y="102566"/>
                  </a:lnTo>
                  <a:lnTo>
                    <a:pt x="888512" y="115552"/>
                  </a:lnTo>
                  <a:lnTo>
                    <a:pt x="887294" y="106886"/>
                  </a:lnTo>
                  <a:lnTo>
                    <a:pt x="884911" y="101685"/>
                  </a:lnTo>
                  <a:close/>
                </a:path>
                <a:path w="893444" h="1278254">
                  <a:moveTo>
                    <a:pt x="872988" y="75661"/>
                  </a:moveTo>
                  <a:lnTo>
                    <a:pt x="884911" y="101685"/>
                  </a:lnTo>
                  <a:lnTo>
                    <a:pt x="875882" y="80290"/>
                  </a:lnTo>
                  <a:lnTo>
                    <a:pt x="872988" y="75661"/>
                  </a:lnTo>
                  <a:close/>
                </a:path>
                <a:path w="893444" h="1278254">
                  <a:moveTo>
                    <a:pt x="865770" y="64112"/>
                  </a:moveTo>
                  <a:lnTo>
                    <a:pt x="872988" y="75661"/>
                  </a:lnTo>
                  <a:lnTo>
                    <a:pt x="869904" y="68929"/>
                  </a:lnTo>
                  <a:lnTo>
                    <a:pt x="865770" y="64112"/>
                  </a:lnTo>
                  <a:close/>
                </a:path>
                <a:path w="893444" h="1278254">
                  <a:moveTo>
                    <a:pt x="848086" y="43508"/>
                  </a:moveTo>
                  <a:lnTo>
                    <a:pt x="865770" y="64112"/>
                  </a:lnTo>
                  <a:lnTo>
                    <a:pt x="863498" y="60477"/>
                  </a:lnTo>
                  <a:lnTo>
                    <a:pt x="858697" y="54724"/>
                  </a:lnTo>
                  <a:lnTo>
                    <a:pt x="854379" y="49441"/>
                  </a:lnTo>
                  <a:lnTo>
                    <a:pt x="848086" y="43508"/>
                  </a:lnTo>
                  <a:close/>
                </a:path>
                <a:path w="893444" h="1278254">
                  <a:moveTo>
                    <a:pt x="838776" y="34730"/>
                  </a:moveTo>
                  <a:lnTo>
                    <a:pt x="848086" y="43508"/>
                  </a:lnTo>
                  <a:lnTo>
                    <a:pt x="842871" y="37430"/>
                  </a:lnTo>
                  <a:lnTo>
                    <a:pt x="838776" y="34730"/>
                  </a:lnTo>
                  <a:close/>
                </a:path>
                <a:path w="893444" h="1278254">
                  <a:moveTo>
                    <a:pt x="813536" y="18083"/>
                  </a:moveTo>
                  <a:lnTo>
                    <a:pt x="838776" y="34730"/>
                  </a:lnTo>
                  <a:lnTo>
                    <a:pt x="837384" y="33417"/>
                  </a:lnTo>
                  <a:lnTo>
                    <a:pt x="817951" y="20162"/>
                  </a:lnTo>
                  <a:lnTo>
                    <a:pt x="813536" y="18083"/>
                  </a:lnTo>
                  <a:close/>
                </a:path>
                <a:path w="893444" h="1278254">
                  <a:moveTo>
                    <a:pt x="801664" y="12491"/>
                  </a:moveTo>
                  <a:lnTo>
                    <a:pt x="813536" y="18083"/>
                  </a:lnTo>
                  <a:lnTo>
                    <a:pt x="807979" y="14418"/>
                  </a:lnTo>
                  <a:lnTo>
                    <a:pt x="801664" y="12491"/>
                  </a:lnTo>
                  <a:close/>
                </a:path>
                <a:path w="893444" h="1278254">
                  <a:moveTo>
                    <a:pt x="771652" y="3332"/>
                  </a:moveTo>
                  <a:lnTo>
                    <a:pt x="801664" y="12491"/>
                  </a:lnTo>
                  <a:lnTo>
                    <a:pt x="796692" y="10148"/>
                  </a:lnTo>
                  <a:lnTo>
                    <a:pt x="774217" y="3848"/>
                  </a:lnTo>
                  <a:lnTo>
                    <a:pt x="771652" y="3332"/>
                  </a:lnTo>
                  <a:close/>
                </a:path>
                <a:path w="893444" h="1278254">
                  <a:moveTo>
                    <a:pt x="752132" y="482"/>
                  </a:moveTo>
                  <a:lnTo>
                    <a:pt x="744461" y="482"/>
                  </a:lnTo>
                  <a:lnTo>
                    <a:pt x="759332" y="1447"/>
                  </a:lnTo>
                  <a:lnTo>
                    <a:pt x="767016" y="2400"/>
                  </a:lnTo>
                  <a:lnTo>
                    <a:pt x="771652" y="3332"/>
                  </a:lnTo>
                  <a:lnTo>
                    <a:pt x="767016" y="1917"/>
                  </a:lnTo>
                  <a:lnTo>
                    <a:pt x="759332" y="965"/>
                  </a:lnTo>
                  <a:lnTo>
                    <a:pt x="752132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63038" y="4039206"/>
            <a:ext cx="66865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65438" y="3060255"/>
            <a:ext cx="1738630" cy="1278255"/>
            <a:chOff x="2465438" y="3060255"/>
            <a:chExt cx="1738630" cy="1278255"/>
          </a:xfrm>
        </p:grpSpPr>
        <p:sp>
          <p:nvSpPr>
            <p:cNvPr id="21" name="object 21"/>
            <p:cNvSpPr/>
            <p:nvPr/>
          </p:nvSpPr>
          <p:spPr>
            <a:xfrm>
              <a:off x="2465438" y="3291128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263029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3029" y="23039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65438" y="3291141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263029" y="0"/>
                  </a:moveTo>
                  <a:lnTo>
                    <a:pt x="262547" y="0"/>
                  </a:lnTo>
                  <a:lnTo>
                    <a:pt x="262547" y="229895"/>
                  </a:lnTo>
                  <a:lnTo>
                    <a:pt x="482" y="229895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262547" y="230378"/>
                  </a:lnTo>
                  <a:lnTo>
                    <a:pt x="263029" y="23039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6476" y="3291128"/>
              <a:ext cx="262890" cy="230504"/>
            </a:xfrm>
            <a:custGeom>
              <a:avLst/>
              <a:gdLst/>
              <a:ahLst/>
              <a:cxnLst/>
              <a:rect l="l" t="t" r="r" b="b"/>
              <a:pathLst>
                <a:path w="262889" h="230504">
                  <a:moveTo>
                    <a:pt x="262547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2547" y="230390"/>
                  </a:lnTo>
                  <a:lnTo>
                    <a:pt x="262547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463" y="3291128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482" y="12"/>
                  </a:moveTo>
                  <a:lnTo>
                    <a:pt x="0" y="12"/>
                  </a:lnTo>
                  <a:lnTo>
                    <a:pt x="0" y="230403"/>
                  </a:lnTo>
                  <a:lnTo>
                    <a:pt x="482" y="230403"/>
                  </a:lnTo>
                  <a:lnTo>
                    <a:pt x="482" y="12"/>
                  </a:lnTo>
                  <a:close/>
                </a:path>
                <a:path w="263525" h="230504">
                  <a:moveTo>
                    <a:pt x="263042" y="0"/>
                  </a:moveTo>
                  <a:lnTo>
                    <a:pt x="262559" y="0"/>
                  </a:lnTo>
                  <a:lnTo>
                    <a:pt x="262559" y="229908"/>
                  </a:lnTo>
                  <a:lnTo>
                    <a:pt x="495" y="229908"/>
                  </a:lnTo>
                  <a:lnTo>
                    <a:pt x="495" y="230390"/>
                  </a:lnTo>
                  <a:lnTo>
                    <a:pt x="262559" y="230390"/>
                  </a:lnTo>
                  <a:lnTo>
                    <a:pt x="263042" y="230390"/>
                  </a:lnTo>
                  <a:lnTo>
                    <a:pt x="26304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65438" y="3608400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263029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3029" y="23039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65438" y="3608399"/>
              <a:ext cx="263525" cy="231140"/>
            </a:xfrm>
            <a:custGeom>
              <a:avLst/>
              <a:gdLst/>
              <a:ahLst/>
              <a:cxnLst/>
              <a:rect l="l" t="t" r="r" b="b"/>
              <a:pathLst>
                <a:path w="263525" h="231139">
                  <a:moveTo>
                    <a:pt x="263029" y="0"/>
                  </a:moveTo>
                  <a:lnTo>
                    <a:pt x="262547" y="0"/>
                  </a:lnTo>
                  <a:lnTo>
                    <a:pt x="262547" y="482"/>
                  </a:lnTo>
                  <a:lnTo>
                    <a:pt x="262547" y="229870"/>
                  </a:lnTo>
                  <a:lnTo>
                    <a:pt x="482" y="229870"/>
                  </a:lnTo>
                  <a:lnTo>
                    <a:pt x="482" y="482"/>
                  </a:lnTo>
                  <a:lnTo>
                    <a:pt x="262547" y="482"/>
                  </a:lnTo>
                  <a:lnTo>
                    <a:pt x="262547" y="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29870"/>
                  </a:lnTo>
                  <a:lnTo>
                    <a:pt x="0" y="231140"/>
                  </a:lnTo>
                  <a:lnTo>
                    <a:pt x="263029" y="231140"/>
                  </a:lnTo>
                  <a:lnTo>
                    <a:pt x="263029" y="230390"/>
                  </a:lnTo>
                  <a:lnTo>
                    <a:pt x="263029" y="22987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0216" y="3060738"/>
              <a:ext cx="893444" cy="1278255"/>
            </a:xfrm>
            <a:custGeom>
              <a:avLst/>
              <a:gdLst/>
              <a:ahLst/>
              <a:cxnLst/>
              <a:rect l="l" t="t" r="r" b="b"/>
              <a:pathLst>
                <a:path w="893445" h="1278254">
                  <a:moveTo>
                    <a:pt x="744448" y="0"/>
                  </a:moveTo>
                  <a:lnTo>
                    <a:pt x="148793" y="0"/>
                  </a:lnTo>
                  <a:lnTo>
                    <a:pt x="101799" y="7594"/>
                  </a:lnTo>
                  <a:lnTo>
                    <a:pt x="60959" y="28736"/>
                  </a:lnTo>
                  <a:lnTo>
                    <a:pt x="28736" y="60959"/>
                  </a:lnTo>
                  <a:lnTo>
                    <a:pt x="7594" y="101799"/>
                  </a:lnTo>
                  <a:lnTo>
                    <a:pt x="0" y="148793"/>
                  </a:lnTo>
                  <a:lnTo>
                    <a:pt x="0" y="1128928"/>
                  </a:lnTo>
                  <a:lnTo>
                    <a:pt x="7594" y="1175921"/>
                  </a:lnTo>
                  <a:lnTo>
                    <a:pt x="28736" y="1216762"/>
                  </a:lnTo>
                  <a:lnTo>
                    <a:pt x="60959" y="1248985"/>
                  </a:lnTo>
                  <a:lnTo>
                    <a:pt x="101799" y="1270126"/>
                  </a:lnTo>
                  <a:lnTo>
                    <a:pt x="148793" y="1277721"/>
                  </a:lnTo>
                  <a:lnTo>
                    <a:pt x="744448" y="1277721"/>
                  </a:lnTo>
                  <a:lnTo>
                    <a:pt x="791443" y="1270126"/>
                  </a:lnTo>
                  <a:lnTo>
                    <a:pt x="832286" y="1248985"/>
                  </a:lnTo>
                  <a:lnTo>
                    <a:pt x="864513" y="1216762"/>
                  </a:lnTo>
                  <a:lnTo>
                    <a:pt x="885658" y="1175921"/>
                  </a:lnTo>
                  <a:lnTo>
                    <a:pt x="893254" y="1128928"/>
                  </a:lnTo>
                  <a:lnTo>
                    <a:pt x="893254" y="148793"/>
                  </a:lnTo>
                  <a:lnTo>
                    <a:pt x="885658" y="101799"/>
                  </a:lnTo>
                  <a:lnTo>
                    <a:pt x="864513" y="60959"/>
                  </a:lnTo>
                  <a:lnTo>
                    <a:pt x="832286" y="28736"/>
                  </a:lnTo>
                  <a:lnTo>
                    <a:pt x="791443" y="7594"/>
                  </a:lnTo>
                  <a:lnTo>
                    <a:pt x="744448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10216" y="3060255"/>
              <a:ext cx="893444" cy="1278255"/>
            </a:xfrm>
            <a:custGeom>
              <a:avLst/>
              <a:gdLst/>
              <a:ahLst/>
              <a:cxnLst/>
              <a:rect l="l" t="t" r="r" b="b"/>
              <a:pathLst>
                <a:path w="893445" h="1278254">
                  <a:moveTo>
                    <a:pt x="138005" y="1277495"/>
                  </a:moveTo>
                  <a:lnTo>
                    <a:pt x="141592" y="1278204"/>
                  </a:lnTo>
                  <a:lnTo>
                    <a:pt x="752132" y="1278204"/>
                  </a:lnTo>
                  <a:lnTo>
                    <a:pt x="759333" y="1277721"/>
                  </a:lnTo>
                  <a:lnTo>
                    <a:pt x="141592" y="1277721"/>
                  </a:lnTo>
                  <a:lnTo>
                    <a:pt x="138005" y="1277495"/>
                  </a:lnTo>
                  <a:close/>
                </a:path>
                <a:path w="893445" h="1278254">
                  <a:moveTo>
                    <a:pt x="843271" y="1239249"/>
                  </a:moveTo>
                  <a:lnTo>
                    <a:pt x="804099" y="1265271"/>
                  </a:lnTo>
                  <a:lnTo>
                    <a:pt x="752132" y="1277721"/>
                  </a:lnTo>
                  <a:lnTo>
                    <a:pt x="759333" y="1277721"/>
                  </a:lnTo>
                  <a:lnTo>
                    <a:pt x="800957" y="1267124"/>
                  </a:lnTo>
                  <a:lnTo>
                    <a:pt x="836884" y="1245955"/>
                  </a:lnTo>
                  <a:lnTo>
                    <a:pt x="843271" y="1239249"/>
                  </a:lnTo>
                  <a:close/>
                </a:path>
                <a:path w="893445" h="1278254">
                  <a:moveTo>
                    <a:pt x="128261" y="1275571"/>
                  </a:moveTo>
                  <a:lnTo>
                    <a:pt x="133921" y="1277239"/>
                  </a:lnTo>
                  <a:lnTo>
                    <a:pt x="138005" y="1277495"/>
                  </a:lnTo>
                  <a:lnTo>
                    <a:pt x="128261" y="1275571"/>
                  </a:lnTo>
                  <a:close/>
                </a:path>
                <a:path w="893445" h="1278254">
                  <a:moveTo>
                    <a:pt x="87445" y="1263548"/>
                  </a:moveTo>
                  <a:lnTo>
                    <a:pt x="99610" y="1269913"/>
                  </a:lnTo>
                  <a:lnTo>
                    <a:pt x="128261" y="1275571"/>
                  </a:lnTo>
                  <a:lnTo>
                    <a:pt x="87445" y="1263548"/>
                  </a:lnTo>
                  <a:close/>
                </a:path>
                <a:path w="893445" h="1278254">
                  <a:moveTo>
                    <a:pt x="77260" y="1258219"/>
                  </a:moveTo>
                  <a:lnTo>
                    <a:pt x="82542" y="1262104"/>
                  </a:lnTo>
                  <a:lnTo>
                    <a:pt x="87445" y="1263548"/>
                  </a:lnTo>
                  <a:lnTo>
                    <a:pt x="77260" y="1258219"/>
                  </a:lnTo>
                  <a:close/>
                </a:path>
                <a:path w="893445" h="1278254">
                  <a:moveTo>
                    <a:pt x="47848" y="1236587"/>
                  </a:moveTo>
                  <a:lnTo>
                    <a:pt x="62490" y="1250491"/>
                  </a:lnTo>
                  <a:lnTo>
                    <a:pt x="77260" y="1258219"/>
                  </a:lnTo>
                  <a:lnTo>
                    <a:pt x="47848" y="1236587"/>
                  </a:lnTo>
                  <a:close/>
                </a:path>
                <a:path w="893445" h="1278254">
                  <a:moveTo>
                    <a:pt x="851241" y="1230880"/>
                  </a:moveTo>
                  <a:lnTo>
                    <a:pt x="843271" y="1239249"/>
                  </a:lnTo>
                  <a:lnTo>
                    <a:pt x="846813" y="1236895"/>
                  </a:lnTo>
                  <a:lnTo>
                    <a:pt x="851241" y="1230880"/>
                  </a:lnTo>
                  <a:close/>
                </a:path>
                <a:path w="893445" h="1278254">
                  <a:moveTo>
                    <a:pt x="38845" y="1228038"/>
                  </a:moveTo>
                  <a:lnTo>
                    <a:pt x="41341" y="1231801"/>
                  </a:lnTo>
                  <a:lnTo>
                    <a:pt x="47848" y="1236587"/>
                  </a:lnTo>
                  <a:lnTo>
                    <a:pt x="38845" y="1228038"/>
                  </a:lnTo>
                  <a:close/>
                </a:path>
                <a:path w="893445" h="1278254">
                  <a:moveTo>
                    <a:pt x="873383" y="1200795"/>
                  </a:moveTo>
                  <a:lnTo>
                    <a:pt x="851241" y="1230880"/>
                  </a:lnTo>
                  <a:lnTo>
                    <a:pt x="865391" y="1216021"/>
                  </a:lnTo>
                  <a:lnTo>
                    <a:pt x="873383" y="1200795"/>
                  </a:lnTo>
                  <a:close/>
                </a:path>
                <a:path w="893445" h="1278254">
                  <a:moveTo>
                    <a:pt x="13281" y="1189495"/>
                  </a:moveTo>
                  <a:lnTo>
                    <a:pt x="32298" y="1221821"/>
                  </a:lnTo>
                  <a:lnTo>
                    <a:pt x="38845" y="1228038"/>
                  </a:lnTo>
                  <a:lnTo>
                    <a:pt x="13281" y="1189495"/>
                  </a:lnTo>
                  <a:close/>
                </a:path>
                <a:path w="893445" h="1278254">
                  <a:moveTo>
                    <a:pt x="878626" y="1190805"/>
                  </a:moveTo>
                  <a:lnTo>
                    <a:pt x="873383" y="1200795"/>
                  </a:lnTo>
                  <a:lnTo>
                    <a:pt x="877226" y="1195573"/>
                  </a:lnTo>
                  <a:lnTo>
                    <a:pt x="878626" y="1190805"/>
                  </a:lnTo>
                  <a:close/>
                </a:path>
                <a:path w="893445" h="1278254">
                  <a:moveTo>
                    <a:pt x="890716" y="1149638"/>
                  </a:moveTo>
                  <a:lnTo>
                    <a:pt x="878626" y="1190805"/>
                  </a:lnTo>
                  <a:lnTo>
                    <a:pt x="884755" y="1179128"/>
                  </a:lnTo>
                  <a:lnTo>
                    <a:pt x="890716" y="1149638"/>
                  </a:lnTo>
                  <a:close/>
                </a:path>
                <a:path w="893445" h="1278254">
                  <a:moveTo>
                    <a:pt x="13054" y="1189109"/>
                  </a:moveTo>
                  <a:lnTo>
                    <a:pt x="13281" y="1189495"/>
                  </a:lnTo>
                  <a:lnTo>
                    <a:pt x="13054" y="1189109"/>
                  </a:lnTo>
                  <a:close/>
                </a:path>
                <a:path w="893445" h="1278254">
                  <a:moveTo>
                    <a:pt x="744461" y="0"/>
                  </a:moveTo>
                  <a:lnTo>
                    <a:pt x="149275" y="0"/>
                  </a:lnTo>
                  <a:lnTo>
                    <a:pt x="133921" y="965"/>
                  </a:lnTo>
                  <a:lnTo>
                    <a:pt x="96481" y="9673"/>
                  </a:lnTo>
                  <a:lnTo>
                    <a:pt x="55857" y="32828"/>
                  </a:lnTo>
                  <a:lnTo>
                    <a:pt x="16871" y="80149"/>
                  </a:lnTo>
                  <a:lnTo>
                    <a:pt x="1947" y="125449"/>
                  </a:lnTo>
                  <a:lnTo>
                    <a:pt x="0" y="149275"/>
                  </a:lnTo>
                  <a:lnTo>
                    <a:pt x="0" y="1137081"/>
                  </a:lnTo>
                  <a:lnTo>
                    <a:pt x="965" y="1144282"/>
                  </a:lnTo>
                  <a:lnTo>
                    <a:pt x="11101" y="1185790"/>
                  </a:lnTo>
                  <a:lnTo>
                    <a:pt x="13054" y="1189109"/>
                  </a:lnTo>
                  <a:lnTo>
                    <a:pt x="482" y="1137081"/>
                  </a:lnTo>
                  <a:lnTo>
                    <a:pt x="482" y="149275"/>
                  </a:lnTo>
                  <a:lnTo>
                    <a:pt x="9987" y="96924"/>
                  </a:lnTo>
                  <a:lnTo>
                    <a:pt x="36223" y="52525"/>
                  </a:lnTo>
                  <a:lnTo>
                    <a:pt x="76027" y="19782"/>
                  </a:lnTo>
                  <a:lnTo>
                    <a:pt x="126238" y="2400"/>
                  </a:lnTo>
                  <a:lnTo>
                    <a:pt x="149275" y="482"/>
                  </a:lnTo>
                  <a:lnTo>
                    <a:pt x="752132" y="482"/>
                  </a:lnTo>
                  <a:lnTo>
                    <a:pt x="744461" y="0"/>
                  </a:lnTo>
                  <a:close/>
                </a:path>
                <a:path w="893445" h="1278254">
                  <a:moveTo>
                    <a:pt x="892532" y="1140653"/>
                  </a:moveTo>
                  <a:lnTo>
                    <a:pt x="890716" y="1149638"/>
                  </a:lnTo>
                  <a:lnTo>
                    <a:pt x="892289" y="1144282"/>
                  </a:lnTo>
                  <a:lnTo>
                    <a:pt x="892532" y="1140653"/>
                  </a:lnTo>
                  <a:close/>
                </a:path>
                <a:path w="893445" h="1278254">
                  <a:moveTo>
                    <a:pt x="892274" y="142305"/>
                  </a:moveTo>
                  <a:lnTo>
                    <a:pt x="892771" y="149275"/>
                  </a:lnTo>
                  <a:lnTo>
                    <a:pt x="892771" y="1137081"/>
                  </a:lnTo>
                  <a:lnTo>
                    <a:pt x="892532" y="1140653"/>
                  </a:lnTo>
                  <a:lnTo>
                    <a:pt x="893254" y="1137081"/>
                  </a:lnTo>
                  <a:lnTo>
                    <a:pt x="893254" y="149275"/>
                  </a:lnTo>
                  <a:lnTo>
                    <a:pt x="892274" y="142305"/>
                  </a:lnTo>
                  <a:close/>
                </a:path>
                <a:path w="893445" h="1278254">
                  <a:moveTo>
                    <a:pt x="888512" y="115552"/>
                  </a:moveTo>
                  <a:lnTo>
                    <a:pt x="892274" y="142305"/>
                  </a:lnTo>
                  <a:lnTo>
                    <a:pt x="891110" y="125998"/>
                  </a:lnTo>
                  <a:lnTo>
                    <a:pt x="888512" y="115552"/>
                  </a:lnTo>
                  <a:close/>
                </a:path>
                <a:path w="893445" h="1278254">
                  <a:moveTo>
                    <a:pt x="884911" y="101685"/>
                  </a:moveTo>
                  <a:lnTo>
                    <a:pt x="885283" y="102566"/>
                  </a:lnTo>
                  <a:lnTo>
                    <a:pt x="888512" y="115552"/>
                  </a:lnTo>
                  <a:lnTo>
                    <a:pt x="887294" y="106886"/>
                  </a:lnTo>
                  <a:lnTo>
                    <a:pt x="884911" y="101685"/>
                  </a:lnTo>
                  <a:close/>
                </a:path>
                <a:path w="893445" h="1278254">
                  <a:moveTo>
                    <a:pt x="872988" y="75661"/>
                  </a:moveTo>
                  <a:lnTo>
                    <a:pt x="884911" y="101685"/>
                  </a:lnTo>
                  <a:lnTo>
                    <a:pt x="875882" y="80290"/>
                  </a:lnTo>
                  <a:lnTo>
                    <a:pt x="872988" y="75661"/>
                  </a:lnTo>
                  <a:close/>
                </a:path>
                <a:path w="893445" h="1278254">
                  <a:moveTo>
                    <a:pt x="865770" y="64112"/>
                  </a:moveTo>
                  <a:lnTo>
                    <a:pt x="872988" y="75661"/>
                  </a:lnTo>
                  <a:lnTo>
                    <a:pt x="869904" y="68929"/>
                  </a:lnTo>
                  <a:lnTo>
                    <a:pt x="865770" y="64112"/>
                  </a:lnTo>
                  <a:close/>
                </a:path>
                <a:path w="893445" h="1278254">
                  <a:moveTo>
                    <a:pt x="848086" y="43508"/>
                  </a:moveTo>
                  <a:lnTo>
                    <a:pt x="865770" y="64112"/>
                  </a:lnTo>
                  <a:lnTo>
                    <a:pt x="863498" y="60477"/>
                  </a:lnTo>
                  <a:lnTo>
                    <a:pt x="858697" y="54724"/>
                  </a:lnTo>
                  <a:lnTo>
                    <a:pt x="854379" y="49441"/>
                  </a:lnTo>
                  <a:lnTo>
                    <a:pt x="848086" y="43508"/>
                  </a:lnTo>
                  <a:close/>
                </a:path>
                <a:path w="893445" h="1278254">
                  <a:moveTo>
                    <a:pt x="838776" y="34730"/>
                  </a:moveTo>
                  <a:lnTo>
                    <a:pt x="848086" y="43508"/>
                  </a:lnTo>
                  <a:lnTo>
                    <a:pt x="842871" y="37430"/>
                  </a:lnTo>
                  <a:lnTo>
                    <a:pt x="838776" y="34730"/>
                  </a:lnTo>
                  <a:close/>
                </a:path>
                <a:path w="893445" h="1278254">
                  <a:moveTo>
                    <a:pt x="813536" y="18083"/>
                  </a:moveTo>
                  <a:lnTo>
                    <a:pt x="838776" y="34730"/>
                  </a:lnTo>
                  <a:lnTo>
                    <a:pt x="837384" y="33417"/>
                  </a:lnTo>
                  <a:lnTo>
                    <a:pt x="817951" y="20162"/>
                  </a:lnTo>
                  <a:lnTo>
                    <a:pt x="813536" y="18083"/>
                  </a:lnTo>
                  <a:close/>
                </a:path>
                <a:path w="893445" h="1278254">
                  <a:moveTo>
                    <a:pt x="801664" y="12491"/>
                  </a:moveTo>
                  <a:lnTo>
                    <a:pt x="813536" y="18083"/>
                  </a:lnTo>
                  <a:lnTo>
                    <a:pt x="807979" y="14418"/>
                  </a:lnTo>
                  <a:lnTo>
                    <a:pt x="801664" y="12491"/>
                  </a:lnTo>
                  <a:close/>
                </a:path>
                <a:path w="893445" h="1278254">
                  <a:moveTo>
                    <a:pt x="771652" y="3332"/>
                  </a:moveTo>
                  <a:lnTo>
                    <a:pt x="801664" y="12491"/>
                  </a:lnTo>
                  <a:lnTo>
                    <a:pt x="796692" y="10148"/>
                  </a:lnTo>
                  <a:lnTo>
                    <a:pt x="774217" y="3848"/>
                  </a:lnTo>
                  <a:lnTo>
                    <a:pt x="771652" y="3332"/>
                  </a:lnTo>
                  <a:close/>
                </a:path>
                <a:path w="893445" h="1278254">
                  <a:moveTo>
                    <a:pt x="752132" y="482"/>
                  </a:moveTo>
                  <a:lnTo>
                    <a:pt x="744461" y="482"/>
                  </a:lnTo>
                  <a:lnTo>
                    <a:pt x="759333" y="1447"/>
                  </a:lnTo>
                  <a:lnTo>
                    <a:pt x="767016" y="2400"/>
                  </a:lnTo>
                  <a:lnTo>
                    <a:pt x="771652" y="3332"/>
                  </a:lnTo>
                  <a:lnTo>
                    <a:pt x="767016" y="1917"/>
                  </a:lnTo>
                  <a:lnTo>
                    <a:pt x="759333" y="965"/>
                  </a:lnTo>
                  <a:lnTo>
                    <a:pt x="752132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423018" y="4039206"/>
            <a:ext cx="66865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425418" y="3291128"/>
            <a:ext cx="694055" cy="548640"/>
            <a:chOff x="3425418" y="3291128"/>
            <a:chExt cx="694055" cy="548640"/>
          </a:xfrm>
        </p:grpSpPr>
        <p:sp>
          <p:nvSpPr>
            <p:cNvPr id="31" name="object 31"/>
            <p:cNvSpPr/>
            <p:nvPr/>
          </p:nvSpPr>
          <p:spPr>
            <a:xfrm>
              <a:off x="3425418" y="3291128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263029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3029" y="23039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25418" y="3291141"/>
              <a:ext cx="263525" cy="230504"/>
            </a:xfrm>
            <a:custGeom>
              <a:avLst/>
              <a:gdLst/>
              <a:ahLst/>
              <a:cxnLst/>
              <a:rect l="l" t="t" r="r" b="b"/>
              <a:pathLst>
                <a:path w="263525" h="230504">
                  <a:moveTo>
                    <a:pt x="263029" y="0"/>
                  </a:moveTo>
                  <a:lnTo>
                    <a:pt x="262547" y="0"/>
                  </a:lnTo>
                  <a:lnTo>
                    <a:pt x="262547" y="229895"/>
                  </a:lnTo>
                  <a:lnTo>
                    <a:pt x="482" y="229895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262547" y="230378"/>
                  </a:lnTo>
                  <a:lnTo>
                    <a:pt x="263029" y="230390"/>
                  </a:lnTo>
                  <a:lnTo>
                    <a:pt x="26302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56443" y="3291128"/>
              <a:ext cx="262890" cy="230504"/>
            </a:xfrm>
            <a:custGeom>
              <a:avLst/>
              <a:gdLst/>
              <a:ahLst/>
              <a:cxnLst/>
              <a:rect l="l" t="t" r="r" b="b"/>
              <a:pathLst>
                <a:path w="262889" h="230504">
                  <a:moveTo>
                    <a:pt x="262547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2547" y="230390"/>
                  </a:lnTo>
                  <a:lnTo>
                    <a:pt x="262547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25418" y="3291128"/>
              <a:ext cx="694055" cy="548640"/>
            </a:xfrm>
            <a:custGeom>
              <a:avLst/>
              <a:gdLst/>
              <a:ahLst/>
              <a:cxnLst/>
              <a:rect l="l" t="t" r="r" b="b"/>
              <a:pathLst>
                <a:path w="694054" h="548639">
                  <a:moveTo>
                    <a:pt x="263029" y="317271"/>
                  </a:moveTo>
                  <a:lnTo>
                    <a:pt x="262547" y="317271"/>
                  </a:lnTo>
                  <a:lnTo>
                    <a:pt x="262547" y="317754"/>
                  </a:lnTo>
                  <a:lnTo>
                    <a:pt x="262547" y="547141"/>
                  </a:lnTo>
                  <a:lnTo>
                    <a:pt x="482" y="547141"/>
                  </a:lnTo>
                  <a:lnTo>
                    <a:pt x="482" y="317754"/>
                  </a:lnTo>
                  <a:lnTo>
                    <a:pt x="262547" y="317754"/>
                  </a:lnTo>
                  <a:lnTo>
                    <a:pt x="262547" y="317271"/>
                  </a:lnTo>
                  <a:lnTo>
                    <a:pt x="482" y="317271"/>
                  </a:lnTo>
                  <a:lnTo>
                    <a:pt x="0" y="317271"/>
                  </a:lnTo>
                  <a:lnTo>
                    <a:pt x="0" y="547141"/>
                  </a:lnTo>
                  <a:lnTo>
                    <a:pt x="0" y="548411"/>
                  </a:lnTo>
                  <a:lnTo>
                    <a:pt x="263029" y="548411"/>
                  </a:lnTo>
                  <a:lnTo>
                    <a:pt x="263029" y="547662"/>
                  </a:lnTo>
                  <a:lnTo>
                    <a:pt x="263029" y="547141"/>
                  </a:lnTo>
                  <a:lnTo>
                    <a:pt x="263029" y="317271"/>
                  </a:lnTo>
                  <a:close/>
                </a:path>
                <a:path w="694054" h="548639">
                  <a:moveTo>
                    <a:pt x="431495" y="12"/>
                  </a:moveTo>
                  <a:lnTo>
                    <a:pt x="431012" y="12"/>
                  </a:lnTo>
                  <a:lnTo>
                    <a:pt x="431012" y="230403"/>
                  </a:lnTo>
                  <a:lnTo>
                    <a:pt x="431495" y="230403"/>
                  </a:lnTo>
                  <a:lnTo>
                    <a:pt x="431495" y="12"/>
                  </a:lnTo>
                  <a:close/>
                </a:path>
                <a:path w="694054" h="548639">
                  <a:moveTo>
                    <a:pt x="694055" y="0"/>
                  </a:moveTo>
                  <a:lnTo>
                    <a:pt x="693572" y="0"/>
                  </a:lnTo>
                  <a:lnTo>
                    <a:pt x="693572" y="229908"/>
                  </a:lnTo>
                  <a:lnTo>
                    <a:pt x="431507" y="229908"/>
                  </a:lnTo>
                  <a:lnTo>
                    <a:pt x="431507" y="230390"/>
                  </a:lnTo>
                  <a:lnTo>
                    <a:pt x="693572" y="230390"/>
                  </a:lnTo>
                  <a:lnTo>
                    <a:pt x="694055" y="230390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25418" y="3608400"/>
            <a:ext cx="263525" cy="230504"/>
          </a:xfrm>
          <a:prstGeom prst="rect">
            <a:avLst/>
          </a:prstGeom>
          <a:solidFill>
            <a:srgbClr val="E6E6FF"/>
          </a:solidFill>
        </p:spPr>
        <p:txBody>
          <a:bodyPr vert="horz" wrap="square" lIns="0" tIns="2730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215"/>
              </a:spcBef>
            </a:pPr>
            <a:r>
              <a:rPr sz="1100" spc="15" dirty="0">
                <a:latin typeface="Arial"/>
                <a:cs typeface="Arial"/>
              </a:rPr>
              <a:t>B1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6463" y="3608399"/>
            <a:ext cx="263525" cy="231140"/>
          </a:xfrm>
          <a:custGeom>
            <a:avLst/>
            <a:gdLst/>
            <a:ahLst/>
            <a:cxnLst/>
            <a:rect l="l" t="t" r="r" b="b"/>
            <a:pathLst>
              <a:path w="263525" h="231139">
                <a:moveTo>
                  <a:pt x="263042" y="0"/>
                </a:moveTo>
                <a:lnTo>
                  <a:pt x="262559" y="0"/>
                </a:lnTo>
                <a:lnTo>
                  <a:pt x="495" y="0"/>
                </a:lnTo>
                <a:lnTo>
                  <a:pt x="495" y="482"/>
                </a:lnTo>
                <a:lnTo>
                  <a:pt x="262559" y="482"/>
                </a:lnTo>
                <a:lnTo>
                  <a:pt x="262559" y="229870"/>
                </a:lnTo>
                <a:lnTo>
                  <a:pt x="482" y="229870"/>
                </a:lnTo>
                <a:lnTo>
                  <a:pt x="482" y="0"/>
                </a:lnTo>
                <a:lnTo>
                  <a:pt x="0" y="0"/>
                </a:lnTo>
                <a:lnTo>
                  <a:pt x="0" y="229870"/>
                </a:lnTo>
                <a:lnTo>
                  <a:pt x="12" y="231140"/>
                </a:lnTo>
                <a:lnTo>
                  <a:pt x="263042" y="231140"/>
                </a:lnTo>
                <a:lnTo>
                  <a:pt x="263042" y="230390"/>
                </a:lnTo>
                <a:lnTo>
                  <a:pt x="263042" y="229870"/>
                </a:lnTo>
                <a:lnTo>
                  <a:pt x="26304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96476" y="3608400"/>
            <a:ext cx="262890" cy="230504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730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215"/>
              </a:spcBef>
            </a:pPr>
            <a:r>
              <a:rPr sz="1100" spc="15" dirty="0">
                <a:latin typeface="Arial"/>
                <a:cs typeface="Arial"/>
              </a:rPr>
              <a:t>B2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29626" y="4389335"/>
            <a:ext cx="2889250" cy="116205"/>
          </a:xfrm>
          <a:custGeom>
            <a:avLst/>
            <a:gdLst/>
            <a:ahLst/>
            <a:cxnLst/>
            <a:rect l="l" t="t" r="r" b="b"/>
            <a:pathLst>
              <a:path w="2889250" h="116204">
                <a:moveTo>
                  <a:pt x="1444843" y="115201"/>
                </a:moveTo>
                <a:lnTo>
                  <a:pt x="1444201" y="115201"/>
                </a:lnTo>
                <a:lnTo>
                  <a:pt x="1444282" y="115684"/>
                </a:lnTo>
                <a:lnTo>
                  <a:pt x="1444764" y="115684"/>
                </a:lnTo>
                <a:lnTo>
                  <a:pt x="1444843" y="115201"/>
                </a:lnTo>
                <a:close/>
              </a:path>
              <a:path w="2889250" h="116204">
                <a:moveTo>
                  <a:pt x="1413444" y="91047"/>
                </a:moveTo>
                <a:lnTo>
                  <a:pt x="1442834" y="109918"/>
                </a:lnTo>
                <a:lnTo>
                  <a:pt x="1443799" y="112801"/>
                </a:lnTo>
                <a:lnTo>
                  <a:pt x="1444201" y="115201"/>
                </a:lnTo>
                <a:lnTo>
                  <a:pt x="1444523" y="114001"/>
                </a:lnTo>
                <a:lnTo>
                  <a:pt x="1444282" y="112801"/>
                </a:lnTo>
                <a:lnTo>
                  <a:pt x="1443316" y="109918"/>
                </a:lnTo>
                <a:lnTo>
                  <a:pt x="1441399" y="107035"/>
                </a:lnTo>
                <a:lnTo>
                  <a:pt x="1439481" y="104635"/>
                </a:lnTo>
                <a:lnTo>
                  <a:pt x="1436116" y="101765"/>
                </a:lnTo>
                <a:lnTo>
                  <a:pt x="1413444" y="91047"/>
                </a:lnTo>
                <a:close/>
              </a:path>
              <a:path w="2889250" h="116204">
                <a:moveTo>
                  <a:pt x="1444523" y="114001"/>
                </a:moveTo>
                <a:lnTo>
                  <a:pt x="1444282" y="115201"/>
                </a:lnTo>
                <a:lnTo>
                  <a:pt x="1444764" y="115201"/>
                </a:lnTo>
                <a:lnTo>
                  <a:pt x="1444523" y="114001"/>
                </a:lnTo>
                <a:close/>
              </a:path>
              <a:path w="2889250" h="116204">
                <a:moveTo>
                  <a:pt x="1469014" y="94156"/>
                </a:moveTo>
                <a:lnTo>
                  <a:pt x="1444523" y="114001"/>
                </a:lnTo>
                <a:lnTo>
                  <a:pt x="1444764" y="115201"/>
                </a:lnTo>
                <a:lnTo>
                  <a:pt x="1445234" y="112801"/>
                </a:lnTo>
                <a:lnTo>
                  <a:pt x="1446199" y="109918"/>
                </a:lnTo>
                <a:lnTo>
                  <a:pt x="1469014" y="94156"/>
                </a:lnTo>
                <a:close/>
              </a:path>
              <a:path w="2889250" h="116204">
                <a:moveTo>
                  <a:pt x="1483417" y="87348"/>
                </a:moveTo>
                <a:lnTo>
                  <a:pt x="1475224" y="89866"/>
                </a:lnTo>
                <a:lnTo>
                  <a:pt x="1469014" y="94156"/>
                </a:lnTo>
                <a:lnTo>
                  <a:pt x="1483417" y="87348"/>
                </a:lnTo>
                <a:close/>
              </a:path>
              <a:path w="2889250" h="116204">
                <a:moveTo>
                  <a:pt x="1402936" y="86079"/>
                </a:moveTo>
                <a:lnTo>
                  <a:pt x="1413444" y="91047"/>
                </a:lnTo>
                <a:lnTo>
                  <a:pt x="1407714" y="87367"/>
                </a:lnTo>
                <a:lnTo>
                  <a:pt x="1402936" y="86079"/>
                </a:lnTo>
                <a:close/>
              </a:path>
              <a:path w="2889250" h="116204">
                <a:moveTo>
                  <a:pt x="1519068" y="76393"/>
                </a:moveTo>
                <a:lnTo>
                  <a:pt x="1491625" y="83468"/>
                </a:lnTo>
                <a:lnTo>
                  <a:pt x="1483417" y="87348"/>
                </a:lnTo>
                <a:lnTo>
                  <a:pt x="1519068" y="76393"/>
                </a:lnTo>
                <a:close/>
              </a:path>
              <a:path w="2889250" h="116204">
                <a:moveTo>
                  <a:pt x="482" y="0"/>
                </a:moveTo>
                <a:lnTo>
                  <a:pt x="0" y="482"/>
                </a:lnTo>
                <a:lnTo>
                  <a:pt x="482" y="2882"/>
                </a:lnTo>
                <a:lnTo>
                  <a:pt x="1447" y="5765"/>
                </a:lnTo>
                <a:lnTo>
                  <a:pt x="42581" y="30589"/>
                </a:lnTo>
                <a:lnTo>
                  <a:pt x="75361" y="39839"/>
                </a:lnTo>
                <a:lnTo>
                  <a:pt x="83997" y="42240"/>
                </a:lnTo>
                <a:lnTo>
                  <a:pt x="130064" y="50261"/>
                </a:lnTo>
                <a:lnTo>
                  <a:pt x="203351" y="57088"/>
                </a:lnTo>
                <a:lnTo>
                  <a:pt x="240957" y="58077"/>
                </a:lnTo>
                <a:lnTo>
                  <a:pt x="1203807" y="58077"/>
                </a:lnTo>
                <a:lnTo>
                  <a:pt x="1226362" y="58559"/>
                </a:lnTo>
                <a:lnTo>
                  <a:pt x="1248448" y="59524"/>
                </a:lnTo>
                <a:lnTo>
                  <a:pt x="1290954" y="62930"/>
                </a:lnTo>
                <a:lnTo>
                  <a:pt x="1350565" y="71958"/>
                </a:lnTo>
                <a:lnTo>
                  <a:pt x="1402936" y="86079"/>
                </a:lnTo>
                <a:lnTo>
                  <a:pt x="1397376" y="83459"/>
                </a:lnTo>
                <a:lnTo>
                  <a:pt x="1348648" y="70913"/>
                </a:lnTo>
                <a:lnTo>
                  <a:pt x="1296002" y="63089"/>
                </a:lnTo>
                <a:lnTo>
                  <a:pt x="1245660" y="58986"/>
                </a:lnTo>
                <a:lnTo>
                  <a:pt x="1203807" y="57594"/>
                </a:lnTo>
                <a:lnTo>
                  <a:pt x="240957" y="57594"/>
                </a:lnTo>
                <a:lnTo>
                  <a:pt x="218401" y="57124"/>
                </a:lnTo>
                <a:lnTo>
                  <a:pt x="170316" y="54279"/>
                </a:lnTo>
                <a:lnTo>
                  <a:pt x="108842" y="46481"/>
                </a:lnTo>
                <a:lnTo>
                  <a:pt x="49071" y="32385"/>
                </a:lnTo>
                <a:lnTo>
                  <a:pt x="5765" y="10566"/>
                </a:lnTo>
                <a:lnTo>
                  <a:pt x="2160" y="5765"/>
                </a:lnTo>
                <a:lnTo>
                  <a:pt x="1917" y="5765"/>
                </a:lnTo>
                <a:lnTo>
                  <a:pt x="965" y="2882"/>
                </a:lnTo>
                <a:lnTo>
                  <a:pt x="482" y="0"/>
                </a:lnTo>
                <a:close/>
              </a:path>
              <a:path w="2889250" h="116204">
                <a:moveTo>
                  <a:pt x="1525002" y="74863"/>
                </a:moveTo>
                <a:lnTo>
                  <a:pt x="1522730" y="75267"/>
                </a:lnTo>
                <a:lnTo>
                  <a:pt x="1519068" y="76393"/>
                </a:lnTo>
                <a:lnTo>
                  <a:pt x="1525002" y="74863"/>
                </a:lnTo>
                <a:close/>
              </a:path>
              <a:path w="2889250" h="116204">
                <a:moveTo>
                  <a:pt x="1625578" y="60414"/>
                </a:moveTo>
                <a:lnTo>
                  <a:pt x="1593042" y="63064"/>
                </a:lnTo>
                <a:lnTo>
                  <a:pt x="1540333" y="70913"/>
                </a:lnTo>
                <a:lnTo>
                  <a:pt x="1525002" y="74863"/>
                </a:lnTo>
                <a:lnTo>
                  <a:pt x="1577371" y="65559"/>
                </a:lnTo>
                <a:lnTo>
                  <a:pt x="1625578" y="60414"/>
                </a:lnTo>
                <a:close/>
              </a:path>
              <a:path w="2889250" h="116204">
                <a:moveTo>
                  <a:pt x="1629404" y="60103"/>
                </a:moveTo>
                <a:lnTo>
                  <a:pt x="1627800" y="60177"/>
                </a:lnTo>
                <a:lnTo>
                  <a:pt x="1625578" y="60414"/>
                </a:lnTo>
                <a:lnTo>
                  <a:pt x="1629404" y="60103"/>
                </a:lnTo>
                <a:close/>
              </a:path>
              <a:path w="2889250" h="116204">
                <a:moveTo>
                  <a:pt x="2779012" y="46673"/>
                </a:moveTo>
                <a:lnTo>
                  <a:pt x="2719905" y="54125"/>
                </a:lnTo>
                <a:lnTo>
                  <a:pt x="2670644" y="57124"/>
                </a:lnTo>
                <a:lnTo>
                  <a:pt x="2648077" y="57594"/>
                </a:lnTo>
                <a:lnTo>
                  <a:pt x="1685226" y="57594"/>
                </a:lnTo>
                <a:lnTo>
                  <a:pt x="1643370" y="58965"/>
                </a:lnTo>
                <a:lnTo>
                  <a:pt x="1629404" y="60103"/>
                </a:lnTo>
                <a:lnTo>
                  <a:pt x="1662671" y="58559"/>
                </a:lnTo>
                <a:lnTo>
                  <a:pt x="1685226" y="58077"/>
                </a:lnTo>
                <a:lnTo>
                  <a:pt x="2648077" y="58077"/>
                </a:lnTo>
                <a:lnTo>
                  <a:pt x="2688940" y="56821"/>
                </a:lnTo>
                <a:lnTo>
                  <a:pt x="2741057" y="52465"/>
                </a:lnTo>
                <a:lnTo>
                  <a:pt x="2779012" y="46673"/>
                </a:lnTo>
                <a:close/>
              </a:path>
              <a:path w="2889250" h="116204">
                <a:moveTo>
                  <a:pt x="2780270" y="46481"/>
                </a:moveTo>
                <a:lnTo>
                  <a:pt x="2779012" y="46673"/>
                </a:lnTo>
                <a:lnTo>
                  <a:pt x="2779966" y="46553"/>
                </a:lnTo>
                <a:lnTo>
                  <a:pt x="2780270" y="46481"/>
                </a:lnTo>
                <a:close/>
              </a:path>
              <a:path w="2889250" h="116204">
                <a:moveTo>
                  <a:pt x="2837478" y="32991"/>
                </a:moveTo>
                <a:lnTo>
                  <a:pt x="2780270" y="46481"/>
                </a:lnTo>
                <a:lnTo>
                  <a:pt x="2796311" y="44033"/>
                </a:lnTo>
                <a:lnTo>
                  <a:pt x="2837478" y="32991"/>
                </a:lnTo>
                <a:close/>
              </a:path>
              <a:path w="2889250" h="116204">
                <a:moveTo>
                  <a:pt x="2838679" y="32668"/>
                </a:moveTo>
                <a:lnTo>
                  <a:pt x="2837478" y="32991"/>
                </a:lnTo>
                <a:lnTo>
                  <a:pt x="2838523" y="32744"/>
                </a:lnTo>
                <a:lnTo>
                  <a:pt x="2838679" y="32668"/>
                </a:lnTo>
                <a:close/>
              </a:path>
              <a:path w="2889250" h="116204">
                <a:moveTo>
                  <a:pt x="2887116" y="5283"/>
                </a:moveTo>
                <a:lnTo>
                  <a:pt x="2885668" y="8166"/>
                </a:lnTo>
                <a:lnTo>
                  <a:pt x="2883268" y="11036"/>
                </a:lnTo>
                <a:lnTo>
                  <a:pt x="2838679" y="32668"/>
                </a:lnTo>
                <a:lnTo>
                  <a:pt x="2846581" y="30549"/>
                </a:lnTo>
                <a:lnTo>
                  <a:pt x="2883750" y="11036"/>
                </a:lnTo>
                <a:lnTo>
                  <a:pt x="2885668" y="8636"/>
                </a:lnTo>
                <a:lnTo>
                  <a:pt x="2886151" y="8636"/>
                </a:lnTo>
                <a:lnTo>
                  <a:pt x="2887599" y="5765"/>
                </a:lnTo>
                <a:lnTo>
                  <a:pt x="2887116" y="5765"/>
                </a:lnTo>
                <a:lnTo>
                  <a:pt x="2887116" y="5283"/>
                </a:lnTo>
                <a:close/>
              </a:path>
              <a:path w="2889250" h="116204">
                <a:moveTo>
                  <a:pt x="1917" y="5283"/>
                </a:moveTo>
                <a:lnTo>
                  <a:pt x="1917" y="5765"/>
                </a:lnTo>
                <a:lnTo>
                  <a:pt x="2160" y="5765"/>
                </a:lnTo>
                <a:lnTo>
                  <a:pt x="1917" y="5283"/>
                </a:lnTo>
                <a:close/>
              </a:path>
              <a:path w="2889250" h="116204">
                <a:moveTo>
                  <a:pt x="2888551" y="0"/>
                </a:moveTo>
                <a:lnTo>
                  <a:pt x="2888068" y="2882"/>
                </a:lnTo>
                <a:lnTo>
                  <a:pt x="2887116" y="5765"/>
                </a:lnTo>
                <a:lnTo>
                  <a:pt x="2887599" y="5765"/>
                </a:lnTo>
                <a:lnTo>
                  <a:pt x="2888551" y="2882"/>
                </a:lnTo>
                <a:lnTo>
                  <a:pt x="2889034" y="482"/>
                </a:lnTo>
                <a:lnTo>
                  <a:pt x="288855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59519" y="4495670"/>
            <a:ext cx="65024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 Black"/>
                <a:cs typeface="Arial Black"/>
              </a:rPr>
              <a:t>Rack</a:t>
            </a:r>
            <a:r>
              <a:rPr sz="1100" spc="-55" dirty="0">
                <a:latin typeface="Arial Black"/>
                <a:cs typeface="Arial Black"/>
              </a:rPr>
              <a:t> </a:t>
            </a:r>
            <a:r>
              <a:rPr sz="1100" spc="20" dirty="0">
                <a:latin typeface="Arial Black"/>
                <a:cs typeface="Arial Black"/>
              </a:rPr>
              <a:t>#1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83289" y="3060255"/>
            <a:ext cx="922019" cy="1278255"/>
            <a:chOff x="4783289" y="3060255"/>
            <a:chExt cx="922019" cy="1278255"/>
          </a:xfrm>
        </p:grpSpPr>
        <p:sp>
          <p:nvSpPr>
            <p:cNvPr id="41" name="object 41"/>
            <p:cNvSpPr/>
            <p:nvPr/>
          </p:nvSpPr>
          <p:spPr>
            <a:xfrm>
              <a:off x="4783289" y="3060738"/>
              <a:ext cx="922019" cy="1278255"/>
            </a:xfrm>
            <a:custGeom>
              <a:avLst/>
              <a:gdLst/>
              <a:ahLst/>
              <a:cxnLst/>
              <a:rect l="l" t="t" r="r" b="b"/>
              <a:pathLst>
                <a:path w="922020" h="1278254">
                  <a:moveTo>
                    <a:pt x="767968" y="0"/>
                  </a:moveTo>
                  <a:lnTo>
                    <a:pt x="153593" y="0"/>
                  </a:lnTo>
                  <a:lnTo>
                    <a:pt x="105179" y="7818"/>
                  </a:lnTo>
                  <a:lnTo>
                    <a:pt x="63033" y="29599"/>
                  </a:lnTo>
                  <a:lnTo>
                    <a:pt x="29734" y="62830"/>
                  </a:lnTo>
                  <a:lnTo>
                    <a:pt x="7863" y="104999"/>
                  </a:lnTo>
                  <a:lnTo>
                    <a:pt x="0" y="153593"/>
                  </a:lnTo>
                  <a:lnTo>
                    <a:pt x="0" y="1124127"/>
                  </a:lnTo>
                  <a:lnTo>
                    <a:pt x="7863" y="1172542"/>
                  </a:lnTo>
                  <a:lnTo>
                    <a:pt x="29734" y="1214688"/>
                  </a:lnTo>
                  <a:lnTo>
                    <a:pt x="63033" y="1247986"/>
                  </a:lnTo>
                  <a:lnTo>
                    <a:pt x="105179" y="1269857"/>
                  </a:lnTo>
                  <a:lnTo>
                    <a:pt x="153593" y="1277721"/>
                  </a:lnTo>
                  <a:lnTo>
                    <a:pt x="767968" y="1277721"/>
                  </a:lnTo>
                  <a:lnTo>
                    <a:pt x="816384" y="1269857"/>
                  </a:lnTo>
                  <a:lnTo>
                    <a:pt x="858534" y="1247986"/>
                  </a:lnTo>
                  <a:lnTo>
                    <a:pt x="891836" y="1214688"/>
                  </a:lnTo>
                  <a:lnTo>
                    <a:pt x="913710" y="1172542"/>
                  </a:lnTo>
                  <a:lnTo>
                    <a:pt x="921575" y="1124127"/>
                  </a:lnTo>
                  <a:lnTo>
                    <a:pt x="921575" y="153593"/>
                  </a:lnTo>
                  <a:lnTo>
                    <a:pt x="913710" y="104999"/>
                  </a:lnTo>
                  <a:lnTo>
                    <a:pt x="891836" y="62830"/>
                  </a:lnTo>
                  <a:lnTo>
                    <a:pt x="858534" y="29599"/>
                  </a:lnTo>
                  <a:lnTo>
                    <a:pt x="816384" y="7818"/>
                  </a:lnTo>
                  <a:lnTo>
                    <a:pt x="767968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83289" y="3060255"/>
              <a:ext cx="922019" cy="1278255"/>
            </a:xfrm>
            <a:custGeom>
              <a:avLst/>
              <a:gdLst/>
              <a:ahLst/>
              <a:cxnLst/>
              <a:rect l="l" t="t" r="r" b="b"/>
              <a:pathLst>
                <a:path w="922020" h="1278254">
                  <a:moveTo>
                    <a:pt x="142265" y="1277492"/>
                  </a:moveTo>
                  <a:lnTo>
                    <a:pt x="145910" y="1278204"/>
                  </a:lnTo>
                  <a:lnTo>
                    <a:pt x="775652" y="1278204"/>
                  </a:lnTo>
                  <a:lnTo>
                    <a:pt x="783818" y="1277721"/>
                  </a:lnTo>
                  <a:lnTo>
                    <a:pt x="145910" y="1277721"/>
                  </a:lnTo>
                  <a:lnTo>
                    <a:pt x="142265" y="1277492"/>
                  </a:lnTo>
                  <a:close/>
                </a:path>
                <a:path w="922020" h="1278254">
                  <a:moveTo>
                    <a:pt x="812872" y="1270366"/>
                  </a:moveTo>
                  <a:lnTo>
                    <a:pt x="775652" y="1277721"/>
                  </a:lnTo>
                  <a:lnTo>
                    <a:pt x="783818" y="1277721"/>
                  </a:lnTo>
                  <a:lnTo>
                    <a:pt x="812872" y="1270366"/>
                  </a:lnTo>
                  <a:close/>
                </a:path>
                <a:path w="922020" h="1278254">
                  <a:moveTo>
                    <a:pt x="129180" y="1274936"/>
                  </a:moveTo>
                  <a:lnTo>
                    <a:pt x="138239" y="1277239"/>
                  </a:lnTo>
                  <a:lnTo>
                    <a:pt x="142265" y="1277492"/>
                  </a:lnTo>
                  <a:lnTo>
                    <a:pt x="129180" y="1274936"/>
                  </a:lnTo>
                  <a:close/>
                </a:path>
                <a:path w="922020" h="1278254">
                  <a:moveTo>
                    <a:pt x="97055" y="1266772"/>
                  </a:moveTo>
                  <a:lnTo>
                    <a:pt x="102813" y="1269786"/>
                  </a:lnTo>
                  <a:lnTo>
                    <a:pt x="129180" y="1274936"/>
                  </a:lnTo>
                  <a:lnTo>
                    <a:pt x="97055" y="1266772"/>
                  </a:lnTo>
                  <a:close/>
                </a:path>
                <a:path w="922020" h="1278254">
                  <a:moveTo>
                    <a:pt x="820302" y="1268485"/>
                  </a:moveTo>
                  <a:lnTo>
                    <a:pt x="812872" y="1270366"/>
                  </a:lnTo>
                  <a:lnTo>
                    <a:pt x="819031" y="1269149"/>
                  </a:lnTo>
                  <a:lnTo>
                    <a:pt x="820302" y="1268485"/>
                  </a:lnTo>
                  <a:close/>
                </a:path>
                <a:path w="922020" h="1278254">
                  <a:moveTo>
                    <a:pt x="850498" y="1252709"/>
                  </a:moveTo>
                  <a:lnTo>
                    <a:pt x="820302" y="1268485"/>
                  </a:lnTo>
                  <a:lnTo>
                    <a:pt x="826549" y="1266904"/>
                  </a:lnTo>
                  <a:lnTo>
                    <a:pt x="850498" y="1252709"/>
                  </a:lnTo>
                  <a:close/>
                </a:path>
                <a:path w="922020" h="1278254">
                  <a:moveTo>
                    <a:pt x="88395" y="1262238"/>
                  </a:moveTo>
                  <a:lnTo>
                    <a:pt x="95351" y="1266339"/>
                  </a:lnTo>
                  <a:lnTo>
                    <a:pt x="97055" y="1266772"/>
                  </a:lnTo>
                  <a:lnTo>
                    <a:pt x="88395" y="1262238"/>
                  </a:lnTo>
                  <a:close/>
                </a:path>
                <a:path w="922020" h="1278254">
                  <a:moveTo>
                    <a:pt x="60170" y="1245598"/>
                  </a:moveTo>
                  <a:lnTo>
                    <a:pt x="64553" y="1249755"/>
                  </a:lnTo>
                  <a:lnTo>
                    <a:pt x="88395" y="1262238"/>
                  </a:lnTo>
                  <a:lnTo>
                    <a:pt x="60170" y="1245598"/>
                  </a:lnTo>
                  <a:close/>
                </a:path>
                <a:path w="922020" h="1278254">
                  <a:moveTo>
                    <a:pt x="858380" y="1248038"/>
                  </a:moveTo>
                  <a:lnTo>
                    <a:pt x="850498" y="1252709"/>
                  </a:lnTo>
                  <a:lnTo>
                    <a:pt x="857090" y="1249265"/>
                  </a:lnTo>
                  <a:lnTo>
                    <a:pt x="858380" y="1248038"/>
                  </a:lnTo>
                  <a:close/>
                </a:path>
                <a:path w="922020" h="1278254">
                  <a:moveTo>
                    <a:pt x="882170" y="1225397"/>
                  </a:moveTo>
                  <a:lnTo>
                    <a:pt x="858380" y="1248038"/>
                  </a:lnTo>
                  <a:lnTo>
                    <a:pt x="863671" y="1244902"/>
                  </a:lnTo>
                  <a:lnTo>
                    <a:pt x="882170" y="1225397"/>
                  </a:lnTo>
                  <a:close/>
                </a:path>
                <a:path w="922020" h="1278254">
                  <a:moveTo>
                    <a:pt x="52161" y="1238002"/>
                  </a:moveTo>
                  <a:lnTo>
                    <a:pt x="58372" y="1244538"/>
                  </a:lnTo>
                  <a:lnTo>
                    <a:pt x="60170" y="1245598"/>
                  </a:lnTo>
                  <a:lnTo>
                    <a:pt x="52161" y="1238002"/>
                  </a:lnTo>
                  <a:close/>
                </a:path>
                <a:path w="922020" h="1278254">
                  <a:moveTo>
                    <a:pt x="30290" y="1214986"/>
                  </a:moveTo>
                  <a:lnTo>
                    <a:pt x="33346" y="1220157"/>
                  </a:lnTo>
                  <a:lnTo>
                    <a:pt x="52161" y="1238002"/>
                  </a:lnTo>
                  <a:lnTo>
                    <a:pt x="30290" y="1214986"/>
                  </a:lnTo>
                  <a:close/>
                </a:path>
                <a:path w="922020" h="1278254">
                  <a:moveTo>
                    <a:pt x="888876" y="1218327"/>
                  </a:moveTo>
                  <a:lnTo>
                    <a:pt x="882170" y="1225397"/>
                  </a:lnTo>
                  <a:lnTo>
                    <a:pt x="887955" y="1219892"/>
                  </a:lnTo>
                  <a:lnTo>
                    <a:pt x="888876" y="1218327"/>
                  </a:lnTo>
                  <a:close/>
                </a:path>
                <a:path w="922020" h="1278254">
                  <a:moveTo>
                    <a:pt x="906153" y="1188967"/>
                  </a:moveTo>
                  <a:lnTo>
                    <a:pt x="888876" y="1218327"/>
                  </a:lnTo>
                  <a:lnTo>
                    <a:pt x="893203" y="1213764"/>
                  </a:lnTo>
                  <a:lnTo>
                    <a:pt x="906153" y="1188967"/>
                  </a:lnTo>
                  <a:close/>
                </a:path>
                <a:path w="922020" h="1278254">
                  <a:moveTo>
                    <a:pt x="25498" y="1206876"/>
                  </a:moveTo>
                  <a:lnTo>
                    <a:pt x="29061" y="1213691"/>
                  </a:lnTo>
                  <a:lnTo>
                    <a:pt x="30290" y="1214986"/>
                  </a:lnTo>
                  <a:lnTo>
                    <a:pt x="25498" y="1206876"/>
                  </a:lnTo>
                  <a:close/>
                </a:path>
                <a:path w="922020" h="1278254">
                  <a:moveTo>
                    <a:pt x="9973" y="1177177"/>
                  </a:moveTo>
                  <a:lnTo>
                    <a:pt x="11411" y="1183038"/>
                  </a:lnTo>
                  <a:lnTo>
                    <a:pt x="25498" y="1206876"/>
                  </a:lnTo>
                  <a:lnTo>
                    <a:pt x="9973" y="1177177"/>
                  </a:lnTo>
                  <a:close/>
                </a:path>
                <a:path w="922020" h="1278254">
                  <a:moveTo>
                    <a:pt x="910134" y="1181345"/>
                  </a:moveTo>
                  <a:lnTo>
                    <a:pt x="906153" y="1188967"/>
                  </a:lnTo>
                  <a:lnTo>
                    <a:pt x="909753" y="1182851"/>
                  </a:lnTo>
                  <a:lnTo>
                    <a:pt x="910134" y="1181345"/>
                  </a:lnTo>
                  <a:close/>
                </a:path>
                <a:path w="922020" h="1278254">
                  <a:moveTo>
                    <a:pt x="918333" y="1148959"/>
                  </a:moveTo>
                  <a:lnTo>
                    <a:pt x="910134" y="1181345"/>
                  </a:lnTo>
                  <a:lnTo>
                    <a:pt x="913165" y="1175541"/>
                  </a:lnTo>
                  <a:lnTo>
                    <a:pt x="918333" y="1148959"/>
                  </a:lnTo>
                  <a:close/>
                </a:path>
                <a:path w="922020" h="1278254">
                  <a:moveTo>
                    <a:pt x="7286" y="1166222"/>
                  </a:moveTo>
                  <a:lnTo>
                    <a:pt x="9177" y="1175654"/>
                  </a:lnTo>
                  <a:lnTo>
                    <a:pt x="9973" y="1177177"/>
                  </a:lnTo>
                  <a:lnTo>
                    <a:pt x="7286" y="1166222"/>
                  </a:lnTo>
                  <a:close/>
                </a:path>
                <a:path w="922020" h="1278254">
                  <a:moveTo>
                    <a:pt x="24195" y="72227"/>
                  </a:moveTo>
                  <a:lnTo>
                    <a:pt x="17353" y="83028"/>
                  </a:lnTo>
                  <a:lnTo>
                    <a:pt x="7745" y="105467"/>
                  </a:lnTo>
                  <a:lnTo>
                    <a:pt x="1944" y="129172"/>
                  </a:lnTo>
                  <a:lnTo>
                    <a:pt x="0" y="154076"/>
                  </a:lnTo>
                  <a:lnTo>
                    <a:pt x="0" y="1132281"/>
                  </a:lnTo>
                  <a:lnTo>
                    <a:pt x="965" y="1140447"/>
                  </a:lnTo>
                  <a:lnTo>
                    <a:pt x="7286" y="1166222"/>
                  </a:lnTo>
                  <a:lnTo>
                    <a:pt x="482" y="1132281"/>
                  </a:lnTo>
                  <a:lnTo>
                    <a:pt x="482" y="154076"/>
                  </a:lnTo>
                  <a:lnTo>
                    <a:pt x="6569" y="110517"/>
                  </a:lnTo>
                  <a:lnTo>
                    <a:pt x="24195" y="72227"/>
                  </a:lnTo>
                  <a:close/>
                </a:path>
                <a:path w="922020" h="1278254">
                  <a:moveTo>
                    <a:pt x="920862" y="1135948"/>
                  </a:moveTo>
                  <a:lnTo>
                    <a:pt x="918333" y="1148959"/>
                  </a:lnTo>
                  <a:lnTo>
                    <a:pt x="920610" y="1139964"/>
                  </a:lnTo>
                  <a:lnTo>
                    <a:pt x="920862" y="1135948"/>
                  </a:lnTo>
                  <a:close/>
                </a:path>
                <a:path w="922020" h="1278254">
                  <a:moveTo>
                    <a:pt x="920673" y="147593"/>
                  </a:moveTo>
                  <a:lnTo>
                    <a:pt x="921092" y="154076"/>
                  </a:lnTo>
                  <a:lnTo>
                    <a:pt x="921092" y="1132281"/>
                  </a:lnTo>
                  <a:lnTo>
                    <a:pt x="920862" y="1135948"/>
                  </a:lnTo>
                  <a:lnTo>
                    <a:pt x="921575" y="1132281"/>
                  </a:lnTo>
                  <a:lnTo>
                    <a:pt x="921575" y="154076"/>
                  </a:lnTo>
                  <a:lnTo>
                    <a:pt x="920673" y="147593"/>
                  </a:lnTo>
                  <a:close/>
                </a:path>
                <a:path w="922020" h="1278254">
                  <a:moveTo>
                    <a:pt x="916622" y="118461"/>
                  </a:moveTo>
                  <a:lnTo>
                    <a:pt x="920673" y="147593"/>
                  </a:lnTo>
                  <a:lnTo>
                    <a:pt x="919554" y="130273"/>
                  </a:lnTo>
                  <a:lnTo>
                    <a:pt x="916622" y="118461"/>
                  </a:lnTo>
                  <a:close/>
                </a:path>
                <a:path w="922020" h="1278254">
                  <a:moveTo>
                    <a:pt x="913531" y="106013"/>
                  </a:moveTo>
                  <a:lnTo>
                    <a:pt x="916622" y="118461"/>
                  </a:lnTo>
                  <a:lnTo>
                    <a:pt x="915484" y="110285"/>
                  </a:lnTo>
                  <a:lnTo>
                    <a:pt x="913531" y="106013"/>
                  </a:lnTo>
                  <a:close/>
                </a:path>
                <a:path w="922020" h="1278254">
                  <a:moveTo>
                    <a:pt x="900625" y="77782"/>
                  </a:moveTo>
                  <a:lnTo>
                    <a:pt x="913531" y="106013"/>
                  </a:lnTo>
                  <a:lnTo>
                    <a:pt x="913479" y="105802"/>
                  </a:lnTo>
                  <a:lnTo>
                    <a:pt x="903651" y="82547"/>
                  </a:lnTo>
                  <a:lnTo>
                    <a:pt x="900625" y="77782"/>
                  </a:lnTo>
                  <a:close/>
                </a:path>
                <a:path w="922020" h="1278254">
                  <a:moveTo>
                    <a:pt x="893123" y="65968"/>
                  </a:moveTo>
                  <a:lnTo>
                    <a:pt x="900625" y="77782"/>
                  </a:lnTo>
                  <a:lnTo>
                    <a:pt x="897615" y="71199"/>
                  </a:lnTo>
                  <a:lnTo>
                    <a:pt x="893123" y="65968"/>
                  </a:lnTo>
                  <a:close/>
                </a:path>
                <a:path w="922020" h="1278254">
                  <a:moveTo>
                    <a:pt x="25075" y="70838"/>
                  </a:moveTo>
                  <a:lnTo>
                    <a:pt x="24558" y="71438"/>
                  </a:lnTo>
                  <a:lnTo>
                    <a:pt x="24195" y="72227"/>
                  </a:lnTo>
                  <a:lnTo>
                    <a:pt x="25075" y="70838"/>
                  </a:lnTo>
                  <a:close/>
                </a:path>
                <a:path w="922020" h="1278254">
                  <a:moveTo>
                    <a:pt x="767968" y="0"/>
                  </a:moveTo>
                  <a:lnTo>
                    <a:pt x="153593" y="0"/>
                  </a:lnTo>
                  <a:lnTo>
                    <a:pt x="138239" y="965"/>
                  </a:lnTo>
                  <a:lnTo>
                    <a:pt x="98742" y="10431"/>
                  </a:lnTo>
                  <a:lnTo>
                    <a:pt x="58339" y="33544"/>
                  </a:lnTo>
                  <a:lnTo>
                    <a:pt x="30721" y="61925"/>
                  </a:lnTo>
                  <a:lnTo>
                    <a:pt x="25075" y="70838"/>
                  </a:lnTo>
                  <a:lnTo>
                    <a:pt x="52511" y="38970"/>
                  </a:lnTo>
                  <a:lnTo>
                    <a:pt x="88490" y="15247"/>
                  </a:lnTo>
                  <a:lnTo>
                    <a:pt x="130555" y="2400"/>
                  </a:lnTo>
                  <a:lnTo>
                    <a:pt x="138239" y="1447"/>
                  </a:lnTo>
                  <a:lnTo>
                    <a:pt x="153593" y="482"/>
                  </a:lnTo>
                  <a:lnTo>
                    <a:pt x="775652" y="482"/>
                  </a:lnTo>
                  <a:lnTo>
                    <a:pt x="767968" y="0"/>
                  </a:lnTo>
                  <a:close/>
                </a:path>
                <a:path w="922020" h="1278254">
                  <a:moveTo>
                    <a:pt x="875168" y="45062"/>
                  </a:moveTo>
                  <a:lnTo>
                    <a:pt x="893123" y="65968"/>
                  </a:lnTo>
                  <a:lnTo>
                    <a:pt x="890854" y="62395"/>
                  </a:lnTo>
                  <a:lnTo>
                    <a:pt x="881252" y="50876"/>
                  </a:lnTo>
                  <a:lnTo>
                    <a:pt x="875168" y="45062"/>
                  </a:lnTo>
                  <a:close/>
                </a:path>
                <a:path w="922020" h="1278254">
                  <a:moveTo>
                    <a:pt x="865974" y="36277"/>
                  </a:moveTo>
                  <a:lnTo>
                    <a:pt x="875168" y="45062"/>
                  </a:lnTo>
                  <a:lnTo>
                    <a:pt x="869782" y="38791"/>
                  </a:lnTo>
                  <a:lnTo>
                    <a:pt x="865974" y="36277"/>
                  </a:lnTo>
                  <a:close/>
                </a:path>
                <a:path w="922020" h="1278254">
                  <a:moveTo>
                    <a:pt x="840039" y="19156"/>
                  </a:moveTo>
                  <a:lnTo>
                    <a:pt x="865974" y="36277"/>
                  </a:lnTo>
                  <a:lnTo>
                    <a:pt x="864194" y="34576"/>
                  </a:lnTo>
                  <a:lnTo>
                    <a:pt x="843734" y="20885"/>
                  </a:lnTo>
                  <a:lnTo>
                    <a:pt x="840039" y="19156"/>
                  </a:lnTo>
                  <a:close/>
                </a:path>
                <a:path w="922020" h="1278254">
                  <a:moveTo>
                    <a:pt x="826201" y="12682"/>
                  </a:moveTo>
                  <a:lnTo>
                    <a:pt x="840039" y="19156"/>
                  </a:lnTo>
                  <a:lnTo>
                    <a:pt x="833802" y="15039"/>
                  </a:lnTo>
                  <a:lnTo>
                    <a:pt x="826201" y="12682"/>
                  </a:lnTo>
                  <a:close/>
                </a:path>
                <a:path w="922020" h="1278254">
                  <a:moveTo>
                    <a:pt x="796196" y="3377"/>
                  </a:moveTo>
                  <a:lnTo>
                    <a:pt x="826201" y="12682"/>
                  </a:lnTo>
                  <a:lnTo>
                    <a:pt x="821391" y="10431"/>
                  </a:lnTo>
                  <a:lnTo>
                    <a:pt x="798690" y="3848"/>
                  </a:lnTo>
                  <a:lnTo>
                    <a:pt x="796196" y="3377"/>
                  </a:lnTo>
                  <a:close/>
                </a:path>
                <a:path w="922020" h="1278254">
                  <a:moveTo>
                    <a:pt x="775652" y="482"/>
                  </a:moveTo>
                  <a:lnTo>
                    <a:pt x="767968" y="482"/>
                  </a:lnTo>
                  <a:lnTo>
                    <a:pt x="783335" y="1447"/>
                  </a:lnTo>
                  <a:lnTo>
                    <a:pt x="791019" y="2400"/>
                  </a:lnTo>
                  <a:lnTo>
                    <a:pt x="796196" y="3377"/>
                  </a:lnTo>
                  <a:lnTo>
                    <a:pt x="791489" y="1917"/>
                  </a:lnTo>
                  <a:lnTo>
                    <a:pt x="783818" y="965"/>
                  </a:lnTo>
                  <a:lnTo>
                    <a:pt x="775652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08562" y="4039206"/>
            <a:ext cx="66865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898491" y="3291128"/>
            <a:ext cx="271780" cy="230504"/>
            <a:chOff x="4898491" y="3291128"/>
            <a:chExt cx="271780" cy="230504"/>
          </a:xfrm>
        </p:grpSpPr>
        <p:sp>
          <p:nvSpPr>
            <p:cNvPr id="45" name="object 45"/>
            <p:cNvSpPr/>
            <p:nvPr/>
          </p:nvSpPr>
          <p:spPr>
            <a:xfrm>
              <a:off x="4898491" y="3291128"/>
              <a:ext cx="271780" cy="230504"/>
            </a:xfrm>
            <a:custGeom>
              <a:avLst/>
              <a:gdLst/>
              <a:ahLst/>
              <a:cxnLst/>
              <a:rect l="l" t="t" r="r" b="b"/>
              <a:pathLst>
                <a:path w="271779" h="230504">
                  <a:moveTo>
                    <a:pt x="27119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71195" y="230390"/>
                  </a:lnTo>
                  <a:lnTo>
                    <a:pt x="271195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98478" y="3291141"/>
              <a:ext cx="271780" cy="230504"/>
            </a:xfrm>
            <a:custGeom>
              <a:avLst/>
              <a:gdLst/>
              <a:ahLst/>
              <a:cxnLst/>
              <a:rect l="l" t="t" r="r" b="b"/>
              <a:pathLst>
                <a:path w="271779" h="230504">
                  <a:moveTo>
                    <a:pt x="482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482" y="0"/>
                  </a:lnTo>
                  <a:close/>
                </a:path>
                <a:path w="271779" h="230504">
                  <a:moveTo>
                    <a:pt x="271195" y="0"/>
                  </a:moveTo>
                  <a:lnTo>
                    <a:pt x="270713" y="0"/>
                  </a:lnTo>
                  <a:lnTo>
                    <a:pt x="270713" y="229895"/>
                  </a:lnTo>
                  <a:lnTo>
                    <a:pt x="495" y="229895"/>
                  </a:lnTo>
                  <a:lnTo>
                    <a:pt x="495" y="230378"/>
                  </a:lnTo>
                  <a:lnTo>
                    <a:pt x="270713" y="230378"/>
                  </a:lnTo>
                  <a:lnTo>
                    <a:pt x="271195" y="230390"/>
                  </a:lnTo>
                  <a:lnTo>
                    <a:pt x="27119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98974" y="3301464"/>
            <a:ext cx="27051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B1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98491" y="3060255"/>
            <a:ext cx="1772285" cy="1278255"/>
            <a:chOff x="4898491" y="3060255"/>
            <a:chExt cx="1772285" cy="1278255"/>
          </a:xfrm>
        </p:grpSpPr>
        <p:sp>
          <p:nvSpPr>
            <p:cNvPr id="49" name="object 49"/>
            <p:cNvSpPr/>
            <p:nvPr/>
          </p:nvSpPr>
          <p:spPr>
            <a:xfrm>
              <a:off x="5329516" y="3291128"/>
              <a:ext cx="271780" cy="230504"/>
            </a:xfrm>
            <a:custGeom>
              <a:avLst/>
              <a:gdLst/>
              <a:ahLst/>
              <a:cxnLst/>
              <a:rect l="l" t="t" r="r" b="b"/>
              <a:pathLst>
                <a:path w="271779" h="230504">
                  <a:moveTo>
                    <a:pt x="27119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71195" y="230390"/>
                  </a:lnTo>
                  <a:lnTo>
                    <a:pt x="27119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29504" y="3291141"/>
              <a:ext cx="271780" cy="230504"/>
            </a:xfrm>
            <a:custGeom>
              <a:avLst/>
              <a:gdLst/>
              <a:ahLst/>
              <a:cxnLst/>
              <a:rect l="l" t="t" r="r" b="b"/>
              <a:pathLst>
                <a:path w="271779" h="230504">
                  <a:moveTo>
                    <a:pt x="482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482" y="0"/>
                  </a:lnTo>
                  <a:close/>
                </a:path>
                <a:path w="271779" h="230504">
                  <a:moveTo>
                    <a:pt x="271195" y="0"/>
                  </a:moveTo>
                  <a:lnTo>
                    <a:pt x="270713" y="0"/>
                  </a:lnTo>
                  <a:lnTo>
                    <a:pt x="270713" y="229895"/>
                  </a:lnTo>
                  <a:lnTo>
                    <a:pt x="495" y="229895"/>
                  </a:lnTo>
                  <a:lnTo>
                    <a:pt x="495" y="230378"/>
                  </a:lnTo>
                  <a:lnTo>
                    <a:pt x="270713" y="230378"/>
                  </a:lnTo>
                  <a:lnTo>
                    <a:pt x="271195" y="230390"/>
                  </a:lnTo>
                  <a:lnTo>
                    <a:pt x="27119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98491" y="3608400"/>
              <a:ext cx="271780" cy="230504"/>
            </a:xfrm>
            <a:custGeom>
              <a:avLst/>
              <a:gdLst/>
              <a:ahLst/>
              <a:cxnLst/>
              <a:rect l="l" t="t" r="r" b="b"/>
              <a:pathLst>
                <a:path w="271779" h="230504">
                  <a:moveTo>
                    <a:pt x="27119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71195" y="230390"/>
                  </a:lnTo>
                  <a:lnTo>
                    <a:pt x="27119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98478" y="3608399"/>
              <a:ext cx="271780" cy="231140"/>
            </a:xfrm>
            <a:custGeom>
              <a:avLst/>
              <a:gdLst/>
              <a:ahLst/>
              <a:cxnLst/>
              <a:rect l="l" t="t" r="r" b="b"/>
              <a:pathLst>
                <a:path w="271779" h="231139">
                  <a:moveTo>
                    <a:pt x="271208" y="229870"/>
                  </a:moveTo>
                  <a:lnTo>
                    <a:pt x="271195" y="0"/>
                  </a:lnTo>
                  <a:lnTo>
                    <a:pt x="270725" y="0"/>
                  </a:lnTo>
                  <a:lnTo>
                    <a:pt x="495" y="0"/>
                  </a:lnTo>
                  <a:lnTo>
                    <a:pt x="495" y="482"/>
                  </a:lnTo>
                  <a:lnTo>
                    <a:pt x="270713" y="482"/>
                  </a:lnTo>
                  <a:lnTo>
                    <a:pt x="270713" y="229870"/>
                  </a:lnTo>
                  <a:lnTo>
                    <a:pt x="482" y="22987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29870"/>
                  </a:lnTo>
                  <a:lnTo>
                    <a:pt x="12" y="231140"/>
                  </a:lnTo>
                  <a:lnTo>
                    <a:pt x="271208" y="231140"/>
                  </a:lnTo>
                  <a:lnTo>
                    <a:pt x="271208" y="22987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58141" y="3060738"/>
              <a:ext cx="912494" cy="1278255"/>
            </a:xfrm>
            <a:custGeom>
              <a:avLst/>
              <a:gdLst/>
              <a:ahLst/>
              <a:cxnLst/>
              <a:rect l="l" t="t" r="r" b="b"/>
              <a:pathLst>
                <a:path w="912495" h="1278254">
                  <a:moveTo>
                    <a:pt x="760298" y="0"/>
                  </a:moveTo>
                  <a:lnTo>
                    <a:pt x="152158" y="0"/>
                  </a:lnTo>
                  <a:lnTo>
                    <a:pt x="104079" y="7760"/>
                  </a:lnTo>
                  <a:lnTo>
                    <a:pt x="62311" y="29368"/>
                  </a:lnTo>
                  <a:lnTo>
                    <a:pt x="29368" y="62311"/>
                  </a:lnTo>
                  <a:lnTo>
                    <a:pt x="7760" y="104079"/>
                  </a:lnTo>
                  <a:lnTo>
                    <a:pt x="0" y="152158"/>
                  </a:lnTo>
                  <a:lnTo>
                    <a:pt x="0" y="1125562"/>
                  </a:lnTo>
                  <a:lnTo>
                    <a:pt x="7760" y="1173642"/>
                  </a:lnTo>
                  <a:lnTo>
                    <a:pt x="29368" y="1215409"/>
                  </a:lnTo>
                  <a:lnTo>
                    <a:pt x="62311" y="1248353"/>
                  </a:lnTo>
                  <a:lnTo>
                    <a:pt x="104079" y="1269960"/>
                  </a:lnTo>
                  <a:lnTo>
                    <a:pt x="152158" y="1277721"/>
                  </a:lnTo>
                  <a:lnTo>
                    <a:pt x="760298" y="1277721"/>
                  </a:lnTo>
                  <a:lnTo>
                    <a:pt x="808327" y="1269960"/>
                  </a:lnTo>
                  <a:lnTo>
                    <a:pt x="849975" y="1248353"/>
                  </a:lnTo>
                  <a:lnTo>
                    <a:pt x="882775" y="1215409"/>
                  </a:lnTo>
                  <a:lnTo>
                    <a:pt x="904263" y="1173642"/>
                  </a:lnTo>
                  <a:lnTo>
                    <a:pt x="911974" y="1125562"/>
                  </a:lnTo>
                  <a:lnTo>
                    <a:pt x="911974" y="152158"/>
                  </a:lnTo>
                  <a:lnTo>
                    <a:pt x="904263" y="104079"/>
                  </a:lnTo>
                  <a:lnTo>
                    <a:pt x="882775" y="62311"/>
                  </a:lnTo>
                  <a:lnTo>
                    <a:pt x="849975" y="29368"/>
                  </a:lnTo>
                  <a:lnTo>
                    <a:pt x="808327" y="7760"/>
                  </a:lnTo>
                  <a:lnTo>
                    <a:pt x="760298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58141" y="3060255"/>
              <a:ext cx="912494" cy="1278255"/>
            </a:xfrm>
            <a:custGeom>
              <a:avLst/>
              <a:gdLst/>
              <a:ahLst/>
              <a:cxnLst/>
              <a:rect l="l" t="t" r="r" b="b"/>
              <a:pathLst>
                <a:path w="912495" h="1278254">
                  <a:moveTo>
                    <a:pt x="140917" y="1277497"/>
                  </a:moveTo>
                  <a:lnTo>
                    <a:pt x="144475" y="1278204"/>
                  </a:lnTo>
                  <a:lnTo>
                    <a:pt x="767981" y="1278204"/>
                  </a:lnTo>
                  <a:lnTo>
                    <a:pt x="775665" y="1277721"/>
                  </a:lnTo>
                  <a:lnTo>
                    <a:pt x="144475" y="1277721"/>
                  </a:lnTo>
                  <a:lnTo>
                    <a:pt x="140917" y="1277497"/>
                  </a:lnTo>
                  <a:close/>
                </a:path>
                <a:path w="912495" h="1278254">
                  <a:moveTo>
                    <a:pt x="800566" y="1271309"/>
                  </a:moveTo>
                  <a:lnTo>
                    <a:pt x="767981" y="1277721"/>
                  </a:lnTo>
                  <a:lnTo>
                    <a:pt x="775665" y="1277721"/>
                  </a:lnTo>
                  <a:lnTo>
                    <a:pt x="800566" y="1271309"/>
                  </a:lnTo>
                  <a:close/>
                </a:path>
                <a:path w="912495" h="1278254">
                  <a:moveTo>
                    <a:pt x="127189" y="1274771"/>
                  </a:moveTo>
                  <a:lnTo>
                    <a:pt x="136804" y="1277239"/>
                  </a:lnTo>
                  <a:lnTo>
                    <a:pt x="140917" y="1277497"/>
                  </a:lnTo>
                  <a:lnTo>
                    <a:pt x="127189" y="1274771"/>
                  </a:lnTo>
                  <a:close/>
                </a:path>
                <a:path w="912495" h="1278254">
                  <a:moveTo>
                    <a:pt x="96072" y="1266786"/>
                  </a:moveTo>
                  <a:lnTo>
                    <a:pt x="101653" y="1269700"/>
                  </a:lnTo>
                  <a:lnTo>
                    <a:pt x="127189" y="1274771"/>
                  </a:lnTo>
                  <a:lnTo>
                    <a:pt x="96072" y="1266786"/>
                  </a:lnTo>
                  <a:close/>
                </a:path>
                <a:path w="912495" h="1278254">
                  <a:moveTo>
                    <a:pt x="812797" y="1268159"/>
                  </a:moveTo>
                  <a:lnTo>
                    <a:pt x="800566" y="1271309"/>
                  </a:lnTo>
                  <a:lnTo>
                    <a:pt x="810527" y="1269348"/>
                  </a:lnTo>
                  <a:lnTo>
                    <a:pt x="812797" y="1268159"/>
                  </a:lnTo>
                  <a:close/>
                </a:path>
                <a:path w="912495" h="1278254">
                  <a:moveTo>
                    <a:pt x="842111" y="1252798"/>
                  </a:moveTo>
                  <a:lnTo>
                    <a:pt x="812797" y="1268159"/>
                  </a:lnTo>
                  <a:lnTo>
                    <a:pt x="818402" y="1266716"/>
                  </a:lnTo>
                  <a:lnTo>
                    <a:pt x="842111" y="1252798"/>
                  </a:lnTo>
                  <a:close/>
                </a:path>
                <a:path w="912495" h="1278254">
                  <a:moveTo>
                    <a:pt x="87369" y="1262242"/>
                  </a:moveTo>
                  <a:lnTo>
                    <a:pt x="94326" y="1266338"/>
                  </a:lnTo>
                  <a:lnTo>
                    <a:pt x="96072" y="1266786"/>
                  </a:lnTo>
                  <a:lnTo>
                    <a:pt x="87369" y="1262242"/>
                  </a:lnTo>
                  <a:close/>
                </a:path>
                <a:path w="912495" h="1278254">
                  <a:moveTo>
                    <a:pt x="59342" y="1245740"/>
                  </a:moveTo>
                  <a:lnTo>
                    <a:pt x="63735" y="1249901"/>
                  </a:lnTo>
                  <a:lnTo>
                    <a:pt x="87369" y="1262242"/>
                  </a:lnTo>
                  <a:lnTo>
                    <a:pt x="59342" y="1245740"/>
                  </a:lnTo>
                  <a:close/>
                </a:path>
                <a:path w="912495" h="1278254">
                  <a:moveTo>
                    <a:pt x="849417" y="1248509"/>
                  </a:moveTo>
                  <a:lnTo>
                    <a:pt x="842111" y="1252798"/>
                  </a:lnTo>
                  <a:lnTo>
                    <a:pt x="848333" y="1249537"/>
                  </a:lnTo>
                  <a:lnTo>
                    <a:pt x="849417" y="1248509"/>
                  </a:lnTo>
                  <a:close/>
                </a:path>
                <a:path w="912495" h="1278254">
                  <a:moveTo>
                    <a:pt x="875294" y="1223958"/>
                  </a:moveTo>
                  <a:lnTo>
                    <a:pt x="849417" y="1248509"/>
                  </a:lnTo>
                  <a:lnTo>
                    <a:pt x="855070" y="1245190"/>
                  </a:lnTo>
                  <a:lnTo>
                    <a:pt x="875294" y="1223958"/>
                  </a:lnTo>
                  <a:close/>
                </a:path>
                <a:path w="912495" h="1278254">
                  <a:moveTo>
                    <a:pt x="52331" y="1239101"/>
                  </a:moveTo>
                  <a:lnTo>
                    <a:pt x="57767" y="1244813"/>
                  </a:lnTo>
                  <a:lnTo>
                    <a:pt x="59342" y="1245740"/>
                  </a:lnTo>
                  <a:lnTo>
                    <a:pt x="52331" y="1239101"/>
                  </a:lnTo>
                  <a:close/>
                </a:path>
                <a:path w="912495" h="1278254">
                  <a:moveTo>
                    <a:pt x="29765" y="1215386"/>
                  </a:moveTo>
                  <a:lnTo>
                    <a:pt x="32876" y="1220674"/>
                  </a:lnTo>
                  <a:lnTo>
                    <a:pt x="52331" y="1239101"/>
                  </a:lnTo>
                  <a:lnTo>
                    <a:pt x="29765" y="1215386"/>
                  </a:lnTo>
                  <a:close/>
                </a:path>
                <a:path w="912495" h="1278254">
                  <a:moveTo>
                    <a:pt x="879775" y="1219253"/>
                  </a:moveTo>
                  <a:lnTo>
                    <a:pt x="875294" y="1223958"/>
                  </a:lnTo>
                  <a:lnTo>
                    <a:pt x="879169" y="1220281"/>
                  </a:lnTo>
                  <a:lnTo>
                    <a:pt x="879775" y="1219253"/>
                  </a:lnTo>
                  <a:close/>
                </a:path>
                <a:path w="912495" h="1278254">
                  <a:moveTo>
                    <a:pt x="896591" y="1190729"/>
                  </a:moveTo>
                  <a:lnTo>
                    <a:pt x="879775" y="1219253"/>
                  </a:lnTo>
                  <a:lnTo>
                    <a:pt x="884048" y="1214768"/>
                  </a:lnTo>
                  <a:lnTo>
                    <a:pt x="896591" y="1190729"/>
                  </a:lnTo>
                  <a:close/>
                </a:path>
                <a:path w="912495" h="1278254">
                  <a:moveTo>
                    <a:pt x="25925" y="1208859"/>
                  </a:moveTo>
                  <a:lnTo>
                    <a:pt x="28815" y="1214388"/>
                  </a:lnTo>
                  <a:lnTo>
                    <a:pt x="29765" y="1215386"/>
                  </a:lnTo>
                  <a:lnTo>
                    <a:pt x="25925" y="1208859"/>
                  </a:lnTo>
                  <a:close/>
                </a:path>
                <a:path w="912495" h="1278254">
                  <a:moveTo>
                    <a:pt x="9825" y="1178063"/>
                  </a:moveTo>
                  <a:lnTo>
                    <a:pt x="11234" y="1183888"/>
                  </a:lnTo>
                  <a:lnTo>
                    <a:pt x="25925" y="1208859"/>
                  </a:lnTo>
                  <a:lnTo>
                    <a:pt x="9825" y="1178063"/>
                  </a:lnTo>
                  <a:close/>
                </a:path>
                <a:path w="912495" h="1278254">
                  <a:moveTo>
                    <a:pt x="901228" y="1181842"/>
                  </a:moveTo>
                  <a:lnTo>
                    <a:pt x="896591" y="1190729"/>
                  </a:lnTo>
                  <a:lnTo>
                    <a:pt x="900809" y="1183575"/>
                  </a:lnTo>
                  <a:lnTo>
                    <a:pt x="901228" y="1181842"/>
                  </a:lnTo>
                  <a:close/>
                </a:path>
                <a:path w="912495" h="1278254">
                  <a:moveTo>
                    <a:pt x="910340" y="1144226"/>
                  </a:moveTo>
                  <a:lnTo>
                    <a:pt x="901228" y="1181842"/>
                  </a:lnTo>
                  <a:lnTo>
                    <a:pt x="903716" y="1177073"/>
                  </a:lnTo>
                  <a:lnTo>
                    <a:pt x="910340" y="1144226"/>
                  </a:lnTo>
                  <a:close/>
                </a:path>
                <a:path w="912495" h="1278254">
                  <a:moveTo>
                    <a:pt x="7361" y="1167869"/>
                  </a:moveTo>
                  <a:lnTo>
                    <a:pt x="9157" y="1176785"/>
                  </a:lnTo>
                  <a:lnTo>
                    <a:pt x="9825" y="1178063"/>
                  </a:lnTo>
                  <a:lnTo>
                    <a:pt x="7361" y="1167869"/>
                  </a:lnTo>
                  <a:close/>
                </a:path>
                <a:path w="912495" h="1278254">
                  <a:moveTo>
                    <a:pt x="87004" y="15440"/>
                  </a:moveTo>
                  <a:lnTo>
                    <a:pt x="39357" y="49923"/>
                  </a:lnTo>
                  <a:lnTo>
                    <a:pt x="17091" y="82025"/>
                  </a:lnTo>
                  <a:lnTo>
                    <a:pt x="1903" y="128300"/>
                  </a:lnTo>
                  <a:lnTo>
                    <a:pt x="0" y="152641"/>
                  </a:lnTo>
                  <a:lnTo>
                    <a:pt x="0" y="1133729"/>
                  </a:lnTo>
                  <a:lnTo>
                    <a:pt x="965" y="1141412"/>
                  </a:lnTo>
                  <a:lnTo>
                    <a:pt x="7361" y="1167869"/>
                  </a:lnTo>
                  <a:lnTo>
                    <a:pt x="482" y="1133729"/>
                  </a:lnTo>
                  <a:lnTo>
                    <a:pt x="482" y="152641"/>
                  </a:lnTo>
                  <a:lnTo>
                    <a:pt x="6676" y="109459"/>
                  </a:lnTo>
                  <a:lnTo>
                    <a:pt x="24401" y="70780"/>
                  </a:lnTo>
                  <a:lnTo>
                    <a:pt x="51892" y="38668"/>
                  </a:lnTo>
                  <a:lnTo>
                    <a:pt x="87004" y="15440"/>
                  </a:lnTo>
                  <a:close/>
                </a:path>
                <a:path w="912495" h="1278254">
                  <a:moveTo>
                    <a:pt x="911204" y="1139942"/>
                  </a:moveTo>
                  <a:lnTo>
                    <a:pt x="910340" y="1144226"/>
                  </a:lnTo>
                  <a:lnTo>
                    <a:pt x="911021" y="1141412"/>
                  </a:lnTo>
                  <a:lnTo>
                    <a:pt x="911204" y="1139942"/>
                  </a:lnTo>
                  <a:close/>
                </a:path>
                <a:path w="912495" h="1278254">
                  <a:moveTo>
                    <a:pt x="911382" y="145062"/>
                  </a:moveTo>
                  <a:lnTo>
                    <a:pt x="911974" y="152641"/>
                  </a:lnTo>
                  <a:lnTo>
                    <a:pt x="911974" y="1133729"/>
                  </a:lnTo>
                  <a:lnTo>
                    <a:pt x="911204" y="1139942"/>
                  </a:lnTo>
                  <a:lnTo>
                    <a:pt x="912456" y="1133729"/>
                  </a:lnTo>
                  <a:lnTo>
                    <a:pt x="912456" y="152641"/>
                  </a:lnTo>
                  <a:lnTo>
                    <a:pt x="911382" y="145062"/>
                  </a:lnTo>
                  <a:close/>
                </a:path>
                <a:path w="912495" h="1278254">
                  <a:moveTo>
                    <a:pt x="907541" y="117974"/>
                  </a:moveTo>
                  <a:lnTo>
                    <a:pt x="911382" y="145062"/>
                  </a:lnTo>
                  <a:lnTo>
                    <a:pt x="910082" y="128413"/>
                  </a:lnTo>
                  <a:lnTo>
                    <a:pt x="907541" y="117974"/>
                  </a:lnTo>
                  <a:close/>
                </a:path>
                <a:path w="912495" h="1278254">
                  <a:moveTo>
                    <a:pt x="904361" y="104905"/>
                  </a:moveTo>
                  <a:lnTo>
                    <a:pt x="907541" y="117974"/>
                  </a:lnTo>
                  <a:lnTo>
                    <a:pt x="906283" y="109101"/>
                  </a:lnTo>
                  <a:lnTo>
                    <a:pt x="904361" y="104905"/>
                  </a:lnTo>
                  <a:close/>
                </a:path>
                <a:path w="912495" h="1278254">
                  <a:moveTo>
                    <a:pt x="892067" y="78066"/>
                  </a:moveTo>
                  <a:lnTo>
                    <a:pt x="904361" y="104905"/>
                  </a:lnTo>
                  <a:lnTo>
                    <a:pt x="894843" y="82402"/>
                  </a:lnTo>
                  <a:lnTo>
                    <a:pt x="892067" y="78066"/>
                  </a:lnTo>
                  <a:close/>
                </a:path>
                <a:path w="912495" h="1278254">
                  <a:moveTo>
                    <a:pt x="883048" y="63976"/>
                  </a:moveTo>
                  <a:lnTo>
                    <a:pt x="892067" y="78066"/>
                  </a:lnTo>
                  <a:lnTo>
                    <a:pt x="888534" y="70353"/>
                  </a:lnTo>
                  <a:lnTo>
                    <a:pt x="883048" y="63976"/>
                  </a:lnTo>
                  <a:close/>
                </a:path>
                <a:path w="912495" h="1278254">
                  <a:moveTo>
                    <a:pt x="866377" y="44599"/>
                  </a:moveTo>
                  <a:lnTo>
                    <a:pt x="883048" y="63976"/>
                  </a:lnTo>
                  <a:lnTo>
                    <a:pt x="881735" y="61925"/>
                  </a:lnTo>
                  <a:lnTo>
                    <a:pt x="877417" y="56159"/>
                  </a:lnTo>
                  <a:lnTo>
                    <a:pt x="872616" y="50406"/>
                  </a:lnTo>
                  <a:lnTo>
                    <a:pt x="866377" y="44599"/>
                  </a:lnTo>
                  <a:close/>
                </a:path>
                <a:path w="912495" h="1278254">
                  <a:moveTo>
                    <a:pt x="856364" y="35280"/>
                  </a:moveTo>
                  <a:lnTo>
                    <a:pt x="866377" y="44599"/>
                  </a:lnTo>
                  <a:lnTo>
                    <a:pt x="860960" y="38302"/>
                  </a:lnTo>
                  <a:lnTo>
                    <a:pt x="856364" y="35280"/>
                  </a:lnTo>
                  <a:close/>
                </a:path>
                <a:path w="912495" h="1278254">
                  <a:moveTo>
                    <a:pt x="830309" y="18143"/>
                  </a:moveTo>
                  <a:lnTo>
                    <a:pt x="856364" y="35280"/>
                  </a:lnTo>
                  <a:lnTo>
                    <a:pt x="854766" y="33792"/>
                  </a:lnTo>
                  <a:lnTo>
                    <a:pt x="835523" y="20597"/>
                  </a:lnTo>
                  <a:lnTo>
                    <a:pt x="830309" y="18143"/>
                  </a:lnTo>
                  <a:close/>
                </a:path>
                <a:path w="912495" h="1278254">
                  <a:moveTo>
                    <a:pt x="819559" y="13082"/>
                  </a:moveTo>
                  <a:lnTo>
                    <a:pt x="830309" y="18143"/>
                  </a:lnTo>
                  <a:lnTo>
                    <a:pt x="825310" y="14855"/>
                  </a:lnTo>
                  <a:lnTo>
                    <a:pt x="819559" y="13082"/>
                  </a:lnTo>
                  <a:close/>
                </a:path>
                <a:path w="912495" h="1278254">
                  <a:moveTo>
                    <a:pt x="87825" y="15052"/>
                  </a:moveTo>
                  <a:lnTo>
                    <a:pt x="87387" y="15187"/>
                  </a:lnTo>
                  <a:lnTo>
                    <a:pt x="87004" y="15440"/>
                  </a:lnTo>
                  <a:lnTo>
                    <a:pt x="87825" y="15052"/>
                  </a:lnTo>
                  <a:close/>
                </a:path>
                <a:path w="912495" h="1278254">
                  <a:moveTo>
                    <a:pt x="760298" y="0"/>
                  </a:moveTo>
                  <a:lnTo>
                    <a:pt x="152158" y="0"/>
                  </a:lnTo>
                  <a:lnTo>
                    <a:pt x="136804" y="965"/>
                  </a:lnTo>
                  <a:lnTo>
                    <a:pt x="129120" y="1917"/>
                  </a:lnTo>
                  <a:lnTo>
                    <a:pt x="121437" y="3365"/>
                  </a:lnTo>
                  <a:lnTo>
                    <a:pt x="98437" y="10041"/>
                  </a:lnTo>
                  <a:lnTo>
                    <a:pt x="87825" y="15052"/>
                  </a:lnTo>
                  <a:lnTo>
                    <a:pt x="129120" y="2400"/>
                  </a:lnTo>
                  <a:lnTo>
                    <a:pt x="136804" y="1447"/>
                  </a:lnTo>
                  <a:lnTo>
                    <a:pt x="152158" y="482"/>
                  </a:lnTo>
                  <a:lnTo>
                    <a:pt x="767981" y="482"/>
                  </a:lnTo>
                  <a:lnTo>
                    <a:pt x="760298" y="0"/>
                  </a:lnTo>
                  <a:close/>
                </a:path>
                <a:path w="912495" h="1278254">
                  <a:moveTo>
                    <a:pt x="787364" y="3159"/>
                  </a:moveTo>
                  <a:lnTo>
                    <a:pt x="819559" y="13082"/>
                  </a:lnTo>
                  <a:lnTo>
                    <a:pt x="814427" y="10667"/>
                  </a:lnTo>
                  <a:lnTo>
                    <a:pt x="791019" y="3848"/>
                  </a:lnTo>
                  <a:lnTo>
                    <a:pt x="787364" y="3159"/>
                  </a:lnTo>
                  <a:close/>
                </a:path>
                <a:path w="912495" h="1278254">
                  <a:moveTo>
                    <a:pt x="767981" y="482"/>
                  </a:moveTo>
                  <a:lnTo>
                    <a:pt x="760298" y="482"/>
                  </a:lnTo>
                  <a:lnTo>
                    <a:pt x="775665" y="1447"/>
                  </a:lnTo>
                  <a:lnTo>
                    <a:pt x="783335" y="2400"/>
                  </a:lnTo>
                  <a:lnTo>
                    <a:pt x="787364" y="3159"/>
                  </a:lnTo>
                  <a:lnTo>
                    <a:pt x="783335" y="1917"/>
                  </a:lnTo>
                  <a:lnTo>
                    <a:pt x="775665" y="965"/>
                  </a:lnTo>
                  <a:lnTo>
                    <a:pt x="767981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875261" y="4039206"/>
            <a:ext cx="66865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73343" y="3291128"/>
            <a:ext cx="266065" cy="230504"/>
            <a:chOff x="5873343" y="3291128"/>
            <a:chExt cx="266065" cy="230504"/>
          </a:xfrm>
        </p:grpSpPr>
        <p:sp>
          <p:nvSpPr>
            <p:cNvPr id="57" name="object 57"/>
            <p:cNvSpPr/>
            <p:nvPr/>
          </p:nvSpPr>
          <p:spPr>
            <a:xfrm>
              <a:off x="5873343" y="3291128"/>
              <a:ext cx="266065" cy="230504"/>
            </a:xfrm>
            <a:custGeom>
              <a:avLst/>
              <a:gdLst/>
              <a:ahLst/>
              <a:cxnLst/>
              <a:rect l="l" t="t" r="r" b="b"/>
              <a:pathLst>
                <a:path w="266064" h="230504">
                  <a:moveTo>
                    <a:pt x="265912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5912" y="230390"/>
                  </a:lnTo>
                  <a:lnTo>
                    <a:pt x="2659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73343" y="3291141"/>
              <a:ext cx="266065" cy="230504"/>
            </a:xfrm>
            <a:custGeom>
              <a:avLst/>
              <a:gdLst/>
              <a:ahLst/>
              <a:cxnLst/>
              <a:rect l="l" t="t" r="r" b="b"/>
              <a:pathLst>
                <a:path w="266064" h="230504">
                  <a:moveTo>
                    <a:pt x="265912" y="0"/>
                  </a:moveTo>
                  <a:lnTo>
                    <a:pt x="265430" y="0"/>
                  </a:lnTo>
                  <a:lnTo>
                    <a:pt x="265430" y="229895"/>
                  </a:lnTo>
                  <a:lnTo>
                    <a:pt x="482" y="229895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265430" y="230378"/>
                  </a:lnTo>
                  <a:lnTo>
                    <a:pt x="265912" y="230390"/>
                  </a:lnTo>
                  <a:lnTo>
                    <a:pt x="2659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873826" y="3301464"/>
            <a:ext cx="26543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B2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783302" y="3291128"/>
            <a:ext cx="1887855" cy="1195070"/>
            <a:chOff x="4783302" y="3291128"/>
            <a:chExt cx="1887855" cy="1195070"/>
          </a:xfrm>
        </p:grpSpPr>
        <p:sp>
          <p:nvSpPr>
            <p:cNvPr id="61" name="object 61"/>
            <p:cNvSpPr/>
            <p:nvPr/>
          </p:nvSpPr>
          <p:spPr>
            <a:xfrm>
              <a:off x="5329516" y="3608400"/>
              <a:ext cx="271780" cy="230504"/>
            </a:xfrm>
            <a:custGeom>
              <a:avLst/>
              <a:gdLst/>
              <a:ahLst/>
              <a:cxnLst/>
              <a:rect l="l" t="t" r="r" b="b"/>
              <a:pathLst>
                <a:path w="271779" h="230504">
                  <a:moveTo>
                    <a:pt x="27119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71195" y="230390"/>
                  </a:lnTo>
                  <a:lnTo>
                    <a:pt x="27119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29504" y="3608400"/>
              <a:ext cx="271780" cy="231140"/>
            </a:xfrm>
            <a:custGeom>
              <a:avLst/>
              <a:gdLst/>
              <a:ahLst/>
              <a:cxnLst/>
              <a:rect l="l" t="t" r="r" b="b"/>
              <a:pathLst>
                <a:path w="271779" h="231139">
                  <a:moveTo>
                    <a:pt x="271208" y="229870"/>
                  </a:moveTo>
                  <a:lnTo>
                    <a:pt x="271195" y="0"/>
                  </a:lnTo>
                  <a:lnTo>
                    <a:pt x="270725" y="0"/>
                  </a:lnTo>
                  <a:lnTo>
                    <a:pt x="495" y="0"/>
                  </a:lnTo>
                  <a:lnTo>
                    <a:pt x="495" y="482"/>
                  </a:lnTo>
                  <a:lnTo>
                    <a:pt x="270713" y="482"/>
                  </a:lnTo>
                  <a:lnTo>
                    <a:pt x="270713" y="229870"/>
                  </a:lnTo>
                  <a:lnTo>
                    <a:pt x="482" y="22987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29870"/>
                  </a:lnTo>
                  <a:lnTo>
                    <a:pt x="12" y="231140"/>
                  </a:lnTo>
                  <a:lnTo>
                    <a:pt x="271208" y="231140"/>
                  </a:lnTo>
                  <a:lnTo>
                    <a:pt x="271208" y="22987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38125" y="3291128"/>
              <a:ext cx="266065" cy="230504"/>
            </a:xfrm>
            <a:custGeom>
              <a:avLst/>
              <a:gdLst/>
              <a:ahLst/>
              <a:cxnLst/>
              <a:rect l="l" t="t" r="r" b="b"/>
              <a:pathLst>
                <a:path w="266065" h="230504">
                  <a:moveTo>
                    <a:pt x="265912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5912" y="230390"/>
                  </a:lnTo>
                  <a:lnTo>
                    <a:pt x="26591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38113" y="3291141"/>
              <a:ext cx="266065" cy="230504"/>
            </a:xfrm>
            <a:custGeom>
              <a:avLst/>
              <a:gdLst/>
              <a:ahLst/>
              <a:cxnLst/>
              <a:rect l="l" t="t" r="r" b="b"/>
              <a:pathLst>
                <a:path w="266065" h="230504">
                  <a:moveTo>
                    <a:pt x="482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482" y="0"/>
                  </a:lnTo>
                  <a:close/>
                </a:path>
                <a:path w="266065" h="230504">
                  <a:moveTo>
                    <a:pt x="265912" y="0"/>
                  </a:moveTo>
                  <a:lnTo>
                    <a:pt x="265430" y="0"/>
                  </a:lnTo>
                  <a:lnTo>
                    <a:pt x="265430" y="229895"/>
                  </a:lnTo>
                  <a:lnTo>
                    <a:pt x="495" y="229895"/>
                  </a:lnTo>
                  <a:lnTo>
                    <a:pt x="495" y="230378"/>
                  </a:lnTo>
                  <a:lnTo>
                    <a:pt x="265430" y="230378"/>
                  </a:lnTo>
                  <a:lnTo>
                    <a:pt x="265912" y="230390"/>
                  </a:lnTo>
                  <a:lnTo>
                    <a:pt x="2659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73343" y="3608400"/>
              <a:ext cx="266065" cy="230504"/>
            </a:xfrm>
            <a:custGeom>
              <a:avLst/>
              <a:gdLst/>
              <a:ahLst/>
              <a:cxnLst/>
              <a:rect l="l" t="t" r="r" b="b"/>
              <a:pathLst>
                <a:path w="266064" h="230504">
                  <a:moveTo>
                    <a:pt x="265912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65912" y="230390"/>
                  </a:lnTo>
                  <a:lnTo>
                    <a:pt x="26591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83302" y="3608400"/>
              <a:ext cx="1887855" cy="877569"/>
            </a:xfrm>
            <a:custGeom>
              <a:avLst/>
              <a:gdLst/>
              <a:ahLst/>
              <a:cxnLst/>
              <a:rect l="l" t="t" r="r" b="b"/>
              <a:pathLst>
                <a:path w="1887854" h="877570">
                  <a:moveTo>
                    <a:pt x="962863" y="854875"/>
                  </a:moveTo>
                  <a:lnTo>
                    <a:pt x="947000" y="866381"/>
                  </a:lnTo>
                  <a:lnTo>
                    <a:pt x="945565" y="869251"/>
                  </a:lnTo>
                  <a:lnTo>
                    <a:pt x="944130" y="871651"/>
                  </a:lnTo>
                  <a:lnTo>
                    <a:pt x="943648" y="874534"/>
                  </a:lnTo>
                  <a:lnTo>
                    <a:pt x="943165" y="871651"/>
                  </a:lnTo>
                  <a:lnTo>
                    <a:pt x="941730" y="869251"/>
                  </a:lnTo>
                  <a:lnTo>
                    <a:pt x="910463" y="844765"/>
                  </a:lnTo>
                  <a:lnTo>
                    <a:pt x="863841" y="829449"/>
                  </a:lnTo>
                  <a:lnTo>
                    <a:pt x="812266" y="821918"/>
                  </a:lnTo>
                  <a:lnTo>
                    <a:pt x="786206" y="820775"/>
                  </a:lnTo>
                  <a:lnTo>
                    <a:pt x="157429" y="820775"/>
                  </a:lnTo>
                  <a:lnTo>
                    <a:pt x="142544" y="820293"/>
                  </a:lnTo>
                  <a:lnTo>
                    <a:pt x="99148" y="815860"/>
                  </a:lnTo>
                  <a:lnTo>
                    <a:pt x="59461" y="806386"/>
                  </a:lnTo>
                  <a:lnTo>
                    <a:pt x="22440" y="791019"/>
                  </a:lnTo>
                  <a:lnTo>
                    <a:pt x="469" y="767499"/>
                  </a:lnTo>
                  <a:lnTo>
                    <a:pt x="469" y="764616"/>
                  </a:lnTo>
                  <a:lnTo>
                    <a:pt x="0" y="765098"/>
                  </a:lnTo>
                  <a:lnTo>
                    <a:pt x="0" y="767499"/>
                  </a:lnTo>
                  <a:lnTo>
                    <a:pt x="952" y="770382"/>
                  </a:lnTo>
                  <a:lnTo>
                    <a:pt x="33235" y="797140"/>
                  </a:lnTo>
                  <a:lnTo>
                    <a:pt x="49428" y="803503"/>
                  </a:lnTo>
                  <a:lnTo>
                    <a:pt x="54711" y="805421"/>
                  </a:lnTo>
                  <a:lnTo>
                    <a:pt x="79794" y="812558"/>
                  </a:lnTo>
                  <a:lnTo>
                    <a:pt x="105422" y="817321"/>
                  </a:lnTo>
                  <a:lnTo>
                    <a:pt x="131368" y="820089"/>
                  </a:lnTo>
                  <a:lnTo>
                    <a:pt x="157429" y="821258"/>
                  </a:lnTo>
                  <a:lnTo>
                    <a:pt x="786206" y="821258"/>
                  </a:lnTo>
                  <a:lnTo>
                    <a:pt x="801090" y="821740"/>
                  </a:lnTo>
                  <a:lnTo>
                    <a:pt x="845159" y="826262"/>
                  </a:lnTo>
                  <a:lnTo>
                    <a:pt x="884326" y="835507"/>
                  </a:lnTo>
                  <a:lnTo>
                    <a:pt x="920877" y="850709"/>
                  </a:lnTo>
                  <a:lnTo>
                    <a:pt x="943165" y="874534"/>
                  </a:lnTo>
                  <a:lnTo>
                    <a:pt x="943165" y="876935"/>
                  </a:lnTo>
                  <a:lnTo>
                    <a:pt x="943165" y="877417"/>
                  </a:lnTo>
                  <a:lnTo>
                    <a:pt x="943648" y="877417"/>
                  </a:lnTo>
                  <a:lnTo>
                    <a:pt x="943648" y="876935"/>
                  </a:lnTo>
                  <a:lnTo>
                    <a:pt x="944130" y="874534"/>
                  </a:lnTo>
                  <a:lnTo>
                    <a:pt x="944600" y="872134"/>
                  </a:lnTo>
                  <a:lnTo>
                    <a:pt x="962863" y="854875"/>
                  </a:lnTo>
                  <a:close/>
                </a:path>
                <a:path w="1887854" h="877570">
                  <a:moveTo>
                    <a:pt x="972489" y="847902"/>
                  </a:moveTo>
                  <a:lnTo>
                    <a:pt x="968730" y="849337"/>
                  </a:lnTo>
                  <a:lnTo>
                    <a:pt x="962863" y="854875"/>
                  </a:lnTo>
                  <a:lnTo>
                    <a:pt x="972489" y="847902"/>
                  </a:lnTo>
                  <a:close/>
                </a:path>
                <a:path w="1887854" h="877570">
                  <a:moveTo>
                    <a:pt x="1006348" y="834961"/>
                  </a:moveTo>
                  <a:lnTo>
                    <a:pt x="976896" y="844702"/>
                  </a:lnTo>
                  <a:lnTo>
                    <a:pt x="972489" y="847902"/>
                  </a:lnTo>
                  <a:lnTo>
                    <a:pt x="1006348" y="834961"/>
                  </a:lnTo>
                  <a:close/>
                </a:path>
                <a:path w="1887854" h="877570">
                  <a:moveTo>
                    <a:pt x="1011593" y="833221"/>
                  </a:moveTo>
                  <a:lnTo>
                    <a:pt x="1010056" y="833539"/>
                  </a:lnTo>
                  <a:lnTo>
                    <a:pt x="1006348" y="834961"/>
                  </a:lnTo>
                  <a:lnTo>
                    <a:pt x="1011593" y="833221"/>
                  </a:lnTo>
                  <a:close/>
                </a:path>
                <a:path w="1887854" h="877570">
                  <a:moveTo>
                    <a:pt x="1049274" y="825436"/>
                  </a:moveTo>
                  <a:lnTo>
                    <a:pt x="1020089" y="830414"/>
                  </a:lnTo>
                  <a:lnTo>
                    <a:pt x="1011593" y="833221"/>
                  </a:lnTo>
                  <a:lnTo>
                    <a:pt x="1049274" y="825436"/>
                  </a:lnTo>
                  <a:close/>
                </a:path>
                <a:path w="1887854" h="877570">
                  <a:moveTo>
                    <a:pt x="1056043" y="824280"/>
                  </a:moveTo>
                  <a:lnTo>
                    <a:pt x="1054049" y="824445"/>
                  </a:lnTo>
                  <a:lnTo>
                    <a:pt x="1049274" y="825436"/>
                  </a:lnTo>
                  <a:lnTo>
                    <a:pt x="1056043" y="824280"/>
                  </a:lnTo>
                  <a:close/>
                </a:path>
                <a:path w="1887854" h="877570">
                  <a:moveTo>
                    <a:pt x="1355953" y="0"/>
                  </a:moveTo>
                  <a:lnTo>
                    <a:pt x="1355471" y="0"/>
                  </a:lnTo>
                  <a:lnTo>
                    <a:pt x="1355471" y="482"/>
                  </a:lnTo>
                  <a:lnTo>
                    <a:pt x="1355471" y="229870"/>
                  </a:lnTo>
                  <a:lnTo>
                    <a:pt x="1090523" y="229870"/>
                  </a:lnTo>
                  <a:lnTo>
                    <a:pt x="1090523" y="482"/>
                  </a:lnTo>
                  <a:lnTo>
                    <a:pt x="1355471" y="482"/>
                  </a:lnTo>
                  <a:lnTo>
                    <a:pt x="1355471" y="0"/>
                  </a:lnTo>
                  <a:lnTo>
                    <a:pt x="1090523" y="0"/>
                  </a:lnTo>
                  <a:lnTo>
                    <a:pt x="1090041" y="0"/>
                  </a:lnTo>
                  <a:lnTo>
                    <a:pt x="1090041" y="229870"/>
                  </a:lnTo>
                  <a:lnTo>
                    <a:pt x="1090041" y="231140"/>
                  </a:lnTo>
                  <a:lnTo>
                    <a:pt x="1355953" y="231140"/>
                  </a:lnTo>
                  <a:lnTo>
                    <a:pt x="1355953" y="230390"/>
                  </a:lnTo>
                  <a:lnTo>
                    <a:pt x="1355953" y="229870"/>
                  </a:lnTo>
                  <a:lnTo>
                    <a:pt x="1355953" y="0"/>
                  </a:lnTo>
                  <a:close/>
                </a:path>
                <a:path w="1887854" h="877570">
                  <a:moveTo>
                    <a:pt x="1774520" y="817778"/>
                  </a:moveTo>
                  <a:lnTo>
                    <a:pt x="1744738" y="820293"/>
                  </a:lnTo>
                  <a:lnTo>
                    <a:pt x="1729867" y="820775"/>
                  </a:lnTo>
                  <a:lnTo>
                    <a:pt x="1101077" y="820775"/>
                  </a:lnTo>
                  <a:lnTo>
                    <a:pt x="1065250" y="822706"/>
                  </a:lnTo>
                  <a:lnTo>
                    <a:pt x="1056043" y="824280"/>
                  </a:lnTo>
                  <a:lnTo>
                    <a:pt x="1086205" y="821740"/>
                  </a:lnTo>
                  <a:lnTo>
                    <a:pt x="1101077" y="821258"/>
                  </a:lnTo>
                  <a:lnTo>
                    <a:pt x="1729867" y="821258"/>
                  </a:lnTo>
                  <a:lnTo>
                    <a:pt x="1766468" y="819137"/>
                  </a:lnTo>
                  <a:lnTo>
                    <a:pt x="1774520" y="817778"/>
                  </a:lnTo>
                  <a:close/>
                </a:path>
                <a:path w="1887854" h="877570">
                  <a:moveTo>
                    <a:pt x="1781136" y="816660"/>
                  </a:moveTo>
                  <a:lnTo>
                    <a:pt x="1774520" y="817778"/>
                  </a:lnTo>
                  <a:lnTo>
                    <a:pt x="1776615" y="817600"/>
                  </a:lnTo>
                  <a:lnTo>
                    <a:pt x="1781136" y="816660"/>
                  </a:lnTo>
                  <a:close/>
                </a:path>
                <a:path w="1887854" h="877570">
                  <a:moveTo>
                    <a:pt x="1820227" y="808545"/>
                  </a:moveTo>
                  <a:lnTo>
                    <a:pt x="1781136" y="816660"/>
                  </a:lnTo>
                  <a:lnTo>
                    <a:pt x="1810880" y="811644"/>
                  </a:lnTo>
                  <a:lnTo>
                    <a:pt x="1820227" y="808545"/>
                  </a:lnTo>
                  <a:close/>
                </a:path>
                <a:path w="1887854" h="877570">
                  <a:moveTo>
                    <a:pt x="1821954" y="807974"/>
                  </a:moveTo>
                  <a:lnTo>
                    <a:pt x="1820227" y="808545"/>
                  </a:lnTo>
                  <a:lnTo>
                    <a:pt x="1820722" y="808431"/>
                  </a:lnTo>
                  <a:lnTo>
                    <a:pt x="1821954" y="807974"/>
                  </a:lnTo>
                  <a:close/>
                </a:path>
                <a:path w="1887854" h="877570">
                  <a:moveTo>
                    <a:pt x="1858048" y="794169"/>
                  </a:moveTo>
                  <a:lnTo>
                    <a:pt x="1821954" y="807974"/>
                  </a:lnTo>
                  <a:lnTo>
                    <a:pt x="1853298" y="797560"/>
                  </a:lnTo>
                  <a:lnTo>
                    <a:pt x="1858048" y="794169"/>
                  </a:lnTo>
                  <a:close/>
                </a:path>
                <a:path w="1887854" h="877570">
                  <a:moveTo>
                    <a:pt x="1867738" y="787234"/>
                  </a:moveTo>
                  <a:lnTo>
                    <a:pt x="1858048" y="794169"/>
                  </a:lnTo>
                  <a:lnTo>
                    <a:pt x="1862124" y="792607"/>
                  </a:lnTo>
                  <a:lnTo>
                    <a:pt x="1867738" y="787234"/>
                  </a:lnTo>
                  <a:close/>
                </a:path>
                <a:path w="1887854" h="877570">
                  <a:moveTo>
                    <a:pt x="1887296" y="765098"/>
                  </a:moveTo>
                  <a:lnTo>
                    <a:pt x="1886813" y="764616"/>
                  </a:lnTo>
                  <a:lnTo>
                    <a:pt x="1886331" y="767499"/>
                  </a:lnTo>
                  <a:lnTo>
                    <a:pt x="1885861" y="769899"/>
                  </a:lnTo>
                  <a:lnTo>
                    <a:pt x="1867738" y="787234"/>
                  </a:lnTo>
                  <a:lnTo>
                    <a:pt x="1883930" y="775652"/>
                  </a:lnTo>
                  <a:lnTo>
                    <a:pt x="1885378" y="772782"/>
                  </a:lnTo>
                  <a:lnTo>
                    <a:pt x="1886331" y="770382"/>
                  </a:lnTo>
                  <a:lnTo>
                    <a:pt x="1886813" y="767499"/>
                  </a:lnTo>
                  <a:lnTo>
                    <a:pt x="1887296" y="76509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329034" y="4493270"/>
            <a:ext cx="6743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 Black"/>
                <a:cs typeface="Arial Black"/>
              </a:rPr>
              <a:t>Rack</a:t>
            </a:r>
            <a:r>
              <a:rPr sz="1100" spc="-60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Arial Black"/>
                <a:cs typeface="Arial Black"/>
              </a:rPr>
              <a:t>#N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414177" y="1323187"/>
            <a:ext cx="1210310" cy="1210310"/>
            <a:chOff x="4414177" y="1323187"/>
            <a:chExt cx="1210310" cy="1210310"/>
          </a:xfrm>
        </p:grpSpPr>
        <p:sp>
          <p:nvSpPr>
            <p:cNvPr id="69" name="object 69"/>
            <p:cNvSpPr/>
            <p:nvPr/>
          </p:nvSpPr>
          <p:spPr>
            <a:xfrm>
              <a:off x="4414177" y="1323670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1007973" y="0"/>
                  </a:moveTo>
                  <a:lnTo>
                    <a:pt x="201599" y="0"/>
                  </a:lnTo>
                  <a:lnTo>
                    <a:pt x="155522" y="5323"/>
                  </a:lnTo>
                  <a:lnTo>
                    <a:pt x="113146" y="20486"/>
                  </a:lnTo>
                  <a:lnTo>
                    <a:pt x="75706" y="44281"/>
                  </a:lnTo>
                  <a:lnTo>
                    <a:pt x="44437" y="75498"/>
                  </a:lnTo>
                  <a:lnTo>
                    <a:pt x="20572" y="112930"/>
                  </a:lnTo>
                  <a:lnTo>
                    <a:pt x="5349" y="155366"/>
                  </a:lnTo>
                  <a:lnTo>
                    <a:pt x="0" y="201599"/>
                  </a:lnTo>
                  <a:lnTo>
                    <a:pt x="0" y="1007973"/>
                  </a:lnTo>
                  <a:lnTo>
                    <a:pt x="5349" y="1054202"/>
                  </a:lnTo>
                  <a:lnTo>
                    <a:pt x="20572" y="1096635"/>
                  </a:lnTo>
                  <a:lnTo>
                    <a:pt x="44437" y="1134064"/>
                  </a:lnTo>
                  <a:lnTo>
                    <a:pt x="75706" y="1165280"/>
                  </a:lnTo>
                  <a:lnTo>
                    <a:pt x="113146" y="1189074"/>
                  </a:lnTo>
                  <a:lnTo>
                    <a:pt x="155522" y="1204237"/>
                  </a:lnTo>
                  <a:lnTo>
                    <a:pt x="201599" y="1209560"/>
                  </a:lnTo>
                  <a:lnTo>
                    <a:pt x="1007973" y="1209560"/>
                  </a:lnTo>
                  <a:lnTo>
                    <a:pt x="1054202" y="1204237"/>
                  </a:lnTo>
                  <a:lnTo>
                    <a:pt x="1096637" y="1189074"/>
                  </a:lnTo>
                  <a:lnTo>
                    <a:pt x="1134069" y="1165280"/>
                  </a:lnTo>
                  <a:lnTo>
                    <a:pt x="1165288" y="1134064"/>
                  </a:lnTo>
                  <a:lnTo>
                    <a:pt x="1189084" y="1096635"/>
                  </a:lnTo>
                  <a:lnTo>
                    <a:pt x="1204249" y="1054202"/>
                  </a:lnTo>
                  <a:lnTo>
                    <a:pt x="1209573" y="1007973"/>
                  </a:lnTo>
                  <a:lnTo>
                    <a:pt x="1209573" y="201599"/>
                  </a:lnTo>
                  <a:lnTo>
                    <a:pt x="1204249" y="155366"/>
                  </a:lnTo>
                  <a:lnTo>
                    <a:pt x="1189084" y="112930"/>
                  </a:lnTo>
                  <a:lnTo>
                    <a:pt x="1165288" y="75498"/>
                  </a:lnTo>
                  <a:lnTo>
                    <a:pt x="1134069" y="44281"/>
                  </a:lnTo>
                  <a:lnTo>
                    <a:pt x="1096637" y="20486"/>
                  </a:lnTo>
                  <a:lnTo>
                    <a:pt x="1054202" y="5323"/>
                  </a:lnTo>
                  <a:lnTo>
                    <a:pt x="10079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14177" y="1323187"/>
              <a:ext cx="1210310" cy="1210310"/>
            </a:xfrm>
            <a:custGeom>
              <a:avLst/>
              <a:gdLst/>
              <a:ahLst/>
              <a:cxnLst/>
              <a:rect l="l" t="t" r="r" b="b"/>
              <a:pathLst>
                <a:path w="1210310" h="1210310">
                  <a:moveTo>
                    <a:pt x="185542" y="1208995"/>
                  </a:moveTo>
                  <a:lnTo>
                    <a:pt x="191516" y="1210043"/>
                  </a:lnTo>
                  <a:lnTo>
                    <a:pt x="1018540" y="1210043"/>
                  </a:lnTo>
                  <a:lnTo>
                    <a:pt x="1023642" y="1209560"/>
                  </a:lnTo>
                  <a:lnTo>
                    <a:pt x="191516" y="1209560"/>
                  </a:lnTo>
                  <a:lnTo>
                    <a:pt x="185542" y="1208995"/>
                  </a:lnTo>
                  <a:close/>
                </a:path>
                <a:path w="1210310" h="1210310">
                  <a:moveTo>
                    <a:pt x="1058274" y="1202547"/>
                  </a:moveTo>
                  <a:lnTo>
                    <a:pt x="1018540" y="1209560"/>
                  </a:lnTo>
                  <a:lnTo>
                    <a:pt x="1023642" y="1209560"/>
                  </a:lnTo>
                  <a:lnTo>
                    <a:pt x="1028611" y="1209090"/>
                  </a:lnTo>
                  <a:lnTo>
                    <a:pt x="1058274" y="1202547"/>
                  </a:lnTo>
                  <a:close/>
                </a:path>
                <a:path w="1210310" h="1210310">
                  <a:moveTo>
                    <a:pt x="174429" y="1207046"/>
                  </a:moveTo>
                  <a:lnTo>
                    <a:pt x="181444" y="1208608"/>
                  </a:lnTo>
                  <a:lnTo>
                    <a:pt x="185542" y="1208995"/>
                  </a:lnTo>
                  <a:lnTo>
                    <a:pt x="174429" y="1207046"/>
                  </a:lnTo>
                  <a:close/>
                </a:path>
                <a:path w="1210310" h="1210310">
                  <a:moveTo>
                    <a:pt x="136715" y="1198653"/>
                  </a:moveTo>
                  <a:lnTo>
                    <a:pt x="143548" y="1201631"/>
                  </a:lnTo>
                  <a:lnTo>
                    <a:pt x="174429" y="1207046"/>
                  </a:lnTo>
                  <a:lnTo>
                    <a:pt x="136715" y="1198653"/>
                  </a:lnTo>
                  <a:close/>
                </a:path>
                <a:path w="1210310" h="1210310">
                  <a:moveTo>
                    <a:pt x="1068087" y="1200383"/>
                  </a:moveTo>
                  <a:lnTo>
                    <a:pt x="1058274" y="1202547"/>
                  </a:lnTo>
                  <a:lnTo>
                    <a:pt x="1066418" y="1201110"/>
                  </a:lnTo>
                  <a:lnTo>
                    <a:pt x="1068087" y="1200383"/>
                  </a:lnTo>
                  <a:close/>
                </a:path>
                <a:path w="1210310" h="1210310">
                  <a:moveTo>
                    <a:pt x="1102539" y="1185370"/>
                  </a:moveTo>
                  <a:lnTo>
                    <a:pt x="1068087" y="1200383"/>
                  </a:lnTo>
                  <a:lnTo>
                    <a:pt x="1075817" y="1198678"/>
                  </a:lnTo>
                  <a:lnTo>
                    <a:pt x="1102539" y="1185370"/>
                  </a:lnTo>
                  <a:close/>
                </a:path>
                <a:path w="1210310" h="1210310">
                  <a:moveTo>
                    <a:pt x="125777" y="1193886"/>
                  </a:moveTo>
                  <a:lnTo>
                    <a:pt x="134275" y="1198110"/>
                  </a:lnTo>
                  <a:lnTo>
                    <a:pt x="136715" y="1198653"/>
                  </a:lnTo>
                  <a:lnTo>
                    <a:pt x="125777" y="1193886"/>
                  </a:lnTo>
                  <a:close/>
                </a:path>
                <a:path w="1210310" h="1210310">
                  <a:moveTo>
                    <a:pt x="94019" y="1178103"/>
                  </a:moveTo>
                  <a:lnTo>
                    <a:pt x="100189" y="1182736"/>
                  </a:lnTo>
                  <a:lnTo>
                    <a:pt x="125777" y="1193886"/>
                  </a:lnTo>
                  <a:lnTo>
                    <a:pt x="94019" y="1178103"/>
                  </a:lnTo>
                  <a:close/>
                </a:path>
                <a:path w="1210310" h="1210310">
                  <a:moveTo>
                    <a:pt x="1111412" y="1180951"/>
                  </a:moveTo>
                  <a:lnTo>
                    <a:pt x="1102539" y="1185370"/>
                  </a:lnTo>
                  <a:lnTo>
                    <a:pt x="1109656" y="1182268"/>
                  </a:lnTo>
                  <a:lnTo>
                    <a:pt x="1111412" y="1180951"/>
                  </a:lnTo>
                  <a:close/>
                </a:path>
                <a:path w="1210310" h="1210310">
                  <a:moveTo>
                    <a:pt x="1138395" y="1160703"/>
                  </a:moveTo>
                  <a:lnTo>
                    <a:pt x="1111412" y="1180951"/>
                  </a:lnTo>
                  <a:lnTo>
                    <a:pt x="1118264" y="1177538"/>
                  </a:lnTo>
                  <a:lnTo>
                    <a:pt x="1138395" y="1160703"/>
                  </a:lnTo>
                  <a:close/>
                </a:path>
                <a:path w="1210310" h="1210310">
                  <a:moveTo>
                    <a:pt x="85476" y="1171688"/>
                  </a:moveTo>
                  <a:lnTo>
                    <a:pt x="91914" y="1177057"/>
                  </a:lnTo>
                  <a:lnTo>
                    <a:pt x="94019" y="1178103"/>
                  </a:lnTo>
                  <a:lnTo>
                    <a:pt x="85476" y="1171688"/>
                  </a:lnTo>
                  <a:close/>
                </a:path>
                <a:path w="1210310" h="1210310">
                  <a:moveTo>
                    <a:pt x="57684" y="1148513"/>
                  </a:moveTo>
                  <a:lnTo>
                    <a:pt x="62845" y="1154696"/>
                  </a:lnTo>
                  <a:lnTo>
                    <a:pt x="85476" y="1171688"/>
                  </a:lnTo>
                  <a:lnTo>
                    <a:pt x="57684" y="1148513"/>
                  </a:lnTo>
                  <a:close/>
                </a:path>
                <a:path w="1210310" h="1210310">
                  <a:moveTo>
                    <a:pt x="1148889" y="1151927"/>
                  </a:moveTo>
                  <a:lnTo>
                    <a:pt x="1138395" y="1160703"/>
                  </a:lnTo>
                  <a:lnTo>
                    <a:pt x="1146873" y="1154341"/>
                  </a:lnTo>
                  <a:lnTo>
                    <a:pt x="1148889" y="1151927"/>
                  </a:lnTo>
                  <a:close/>
                </a:path>
                <a:path w="1210310" h="1210310">
                  <a:moveTo>
                    <a:pt x="1169302" y="1127480"/>
                  </a:moveTo>
                  <a:lnTo>
                    <a:pt x="1148889" y="1151927"/>
                  </a:lnTo>
                  <a:lnTo>
                    <a:pt x="1154406" y="1147313"/>
                  </a:lnTo>
                  <a:lnTo>
                    <a:pt x="1169302" y="1127480"/>
                  </a:lnTo>
                  <a:close/>
                </a:path>
                <a:path w="1210310" h="1210310">
                  <a:moveTo>
                    <a:pt x="50905" y="1140393"/>
                  </a:moveTo>
                  <a:lnTo>
                    <a:pt x="55881" y="1147010"/>
                  </a:lnTo>
                  <a:lnTo>
                    <a:pt x="57684" y="1148513"/>
                  </a:lnTo>
                  <a:lnTo>
                    <a:pt x="50905" y="1140393"/>
                  </a:lnTo>
                  <a:close/>
                </a:path>
                <a:path w="1210310" h="1210310">
                  <a:moveTo>
                    <a:pt x="29414" y="1111812"/>
                  </a:moveTo>
                  <a:lnTo>
                    <a:pt x="32923" y="1118850"/>
                  </a:lnTo>
                  <a:lnTo>
                    <a:pt x="50905" y="1140393"/>
                  </a:lnTo>
                  <a:lnTo>
                    <a:pt x="29414" y="1111812"/>
                  </a:lnTo>
                  <a:close/>
                </a:path>
                <a:path w="1210310" h="1210310">
                  <a:moveTo>
                    <a:pt x="1178158" y="1115690"/>
                  </a:moveTo>
                  <a:lnTo>
                    <a:pt x="1169302" y="1127480"/>
                  </a:lnTo>
                  <a:lnTo>
                    <a:pt x="1176690" y="1118632"/>
                  </a:lnTo>
                  <a:lnTo>
                    <a:pt x="1178158" y="1115690"/>
                  </a:lnTo>
                  <a:close/>
                </a:path>
                <a:path w="1210310" h="1210310">
                  <a:moveTo>
                    <a:pt x="1193085" y="1085759"/>
                  </a:moveTo>
                  <a:lnTo>
                    <a:pt x="1178158" y="1115690"/>
                  </a:lnTo>
                  <a:lnTo>
                    <a:pt x="1182700" y="1109642"/>
                  </a:lnTo>
                  <a:lnTo>
                    <a:pt x="1193085" y="1085759"/>
                  </a:lnTo>
                  <a:close/>
                </a:path>
                <a:path w="1210310" h="1210310">
                  <a:moveTo>
                    <a:pt x="23812" y="1100576"/>
                  </a:moveTo>
                  <a:lnTo>
                    <a:pt x="27698" y="1109531"/>
                  </a:lnTo>
                  <a:lnTo>
                    <a:pt x="29414" y="1111812"/>
                  </a:lnTo>
                  <a:lnTo>
                    <a:pt x="23812" y="1100576"/>
                  </a:lnTo>
                  <a:close/>
                </a:path>
                <a:path w="1210310" h="1210310">
                  <a:moveTo>
                    <a:pt x="10094" y="1068966"/>
                  </a:moveTo>
                  <a:lnTo>
                    <a:pt x="11827" y="1076536"/>
                  </a:lnTo>
                  <a:lnTo>
                    <a:pt x="23812" y="1100576"/>
                  </a:lnTo>
                  <a:lnTo>
                    <a:pt x="10094" y="1068966"/>
                  </a:lnTo>
                  <a:close/>
                </a:path>
                <a:path w="1210310" h="1210310">
                  <a:moveTo>
                    <a:pt x="1198395" y="1073546"/>
                  </a:moveTo>
                  <a:lnTo>
                    <a:pt x="1193085" y="1085759"/>
                  </a:lnTo>
                  <a:lnTo>
                    <a:pt x="1197728" y="1076448"/>
                  </a:lnTo>
                  <a:lnTo>
                    <a:pt x="1198395" y="1073546"/>
                  </a:lnTo>
                  <a:close/>
                </a:path>
                <a:path w="1210310" h="1210310">
                  <a:moveTo>
                    <a:pt x="1205657" y="1041939"/>
                  </a:moveTo>
                  <a:lnTo>
                    <a:pt x="1198395" y="1073546"/>
                  </a:lnTo>
                  <a:lnTo>
                    <a:pt x="1201604" y="1066166"/>
                  </a:lnTo>
                  <a:lnTo>
                    <a:pt x="1205657" y="1041939"/>
                  </a:lnTo>
                  <a:close/>
                </a:path>
                <a:path w="1210310" h="1210310">
                  <a:moveTo>
                    <a:pt x="7374" y="1057087"/>
                  </a:moveTo>
                  <a:lnTo>
                    <a:pt x="8886" y="1066182"/>
                  </a:lnTo>
                  <a:lnTo>
                    <a:pt x="10094" y="1068966"/>
                  </a:lnTo>
                  <a:lnTo>
                    <a:pt x="7374" y="1057087"/>
                  </a:lnTo>
                  <a:close/>
                </a:path>
                <a:path w="1210310" h="1210310">
                  <a:moveTo>
                    <a:pt x="6012" y="155405"/>
                  </a:moveTo>
                  <a:lnTo>
                    <a:pt x="2476" y="169777"/>
                  </a:lnTo>
                  <a:lnTo>
                    <a:pt x="0" y="202082"/>
                  </a:lnTo>
                  <a:lnTo>
                    <a:pt x="0" y="1008456"/>
                  </a:lnTo>
                  <a:lnTo>
                    <a:pt x="965" y="1029093"/>
                  </a:lnTo>
                  <a:lnTo>
                    <a:pt x="7374" y="1057087"/>
                  </a:lnTo>
                  <a:lnTo>
                    <a:pt x="965" y="1018527"/>
                  </a:lnTo>
                  <a:lnTo>
                    <a:pt x="482" y="1008456"/>
                  </a:lnTo>
                  <a:lnTo>
                    <a:pt x="482" y="202082"/>
                  </a:lnTo>
                  <a:lnTo>
                    <a:pt x="6012" y="155405"/>
                  </a:lnTo>
                  <a:close/>
                </a:path>
                <a:path w="1210310" h="1210310">
                  <a:moveTo>
                    <a:pt x="1208919" y="1022435"/>
                  </a:moveTo>
                  <a:lnTo>
                    <a:pt x="1205657" y="1041939"/>
                  </a:lnTo>
                  <a:lnTo>
                    <a:pt x="1208608" y="1029093"/>
                  </a:lnTo>
                  <a:lnTo>
                    <a:pt x="1208919" y="1022435"/>
                  </a:lnTo>
                  <a:close/>
                </a:path>
                <a:path w="1210310" h="1210310">
                  <a:moveTo>
                    <a:pt x="1208630" y="190401"/>
                  </a:moveTo>
                  <a:lnTo>
                    <a:pt x="1209573" y="202082"/>
                  </a:lnTo>
                  <a:lnTo>
                    <a:pt x="1209573" y="1008456"/>
                  </a:lnTo>
                  <a:lnTo>
                    <a:pt x="1208919" y="1022435"/>
                  </a:lnTo>
                  <a:lnTo>
                    <a:pt x="1209573" y="1018527"/>
                  </a:lnTo>
                  <a:lnTo>
                    <a:pt x="1210043" y="1008456"/>
                  </a:lnTo>
                  <a:lnTo>
                    <a:pt x="1210043" y="202082"/>
                  </a:lnTo>
                  <a:lnTo>
                    <a:pt x="1208630" y="190401"/>
                  </a:lnTo>
                  <a:close/>
                </a:path>
                <a:path w="1210310" h="1210310">
                  <a:moveTo>
                    <a:pt x="1205354" y="163307"/>
                  </a:moveTo>
                  <a:lnTo>
                    <a:pt x="1208630" y="190401"/>
                  </a:lnTo>
                  <a:lnTo>
                    <a:pt x="1206979" y="169929"/>
                  </a:lnTo>
                  <a:lnTo>
                    <a:pt x="1205354" y="163307"/>
                  </a:lnTo>
                  <a:close/>
                </a:path>
                <a:path w="1210310" h="1210310">
                  <a:moveTo>
                    <a:pt x="1200839" y="144895"/>
                  </a:moveTo>
                  <a:lnTo>
                    <a:pt x="1205354" y="163307"/>
                  </a:lnTo>
                  <a:lnTo>
                    <a:pt x="1204216" y="153890"/>
                  </a:lnTo>
                  <a:lnTo>
                    <a:pt x="1200839" y="144895"/>
                  </a:lnTo>
                  <a:close/>
                </a:path>
                <a:path w="1210310" h="1210310">
                  <a:moveTo>
                    <a:pt x="6752" y="152399"/>
                  </a:moveTo>
                  <a:lnTo>
                    <a:pt x="6192" y="153891"/>
                  </a:lnTo>
                  <a:lnTo>
                    <a:pt x="6012" y="155405"/>
                  </a:lnTo>
                  <a:lnTo>
                    <a:pt x="6752" y="152399"/>
                  </a:lnTo>
                  <a:close/>
                </a:path>
                <a:path w="1210310" h="1210310">
                  <a:moveTo>
                    <a:pt x="1007973" y="0"/>
                  </a:moveTo>
                  <a:lnTo>
                    <a:pt x="201599" y="0"/>
                  </a:lnTo>
                  <a:lnTo>
                    <a:pt x="180962" y="965"/>
                  </a:lnTo>
                  <a:lnTo>
                    <a:pt x="130351" y="13143"/>
                  </a:lnTo>
                  <a:lnTo>
                    <a:pt x="75805" y="44301"/>
                  </a:lnTo>
                  <a:lnTo>
                    <a:pt x="46088" y="73444"/>
                  </a:lnTo>
                  <a:lnTo>
                    <a:pt x="22936" y="108468"/>
                  </a:lnTo>
                  <a:lnTo>
                    <a:pt x="6752" y="152399"/>
                  </a:lnTo>
                  <a:lnTo>
                    <a:pt x="22804" y="109668"/>
                  </a:lnTo>
                  <a:lnTo>
                    <a:pt x="48974" y="70935"/>
                  </a:lnTo>
                  <a:lnTo>
                    <a:pt x="83354" y="39213"/>
                  </a:lnTo>
                  <a:lnTo>
                    <a:pt x="124598" y="16022"/>
                  </a:lnTo>
                  <a:lnTo>
                    <a:pt x="171361" y="2882"/>
                  </a:lnTo>
                  <a:lnTo>
                    <a:pt x="201599" y="482"/>
                  </a:lnTo>
                  <a:lnTo>
                    <a:pt x="1018292" y="482"/>
                  </a:lnTo>
                  <a:lnTo>
                    <a:pt x="1007973" y="0"/>
                  </a:lnTo>
                  <a:close/>
                </a:path>
                <a:path w="1210310" h="1210310">
                  <a:moveTo>
                    <a:pt x="1191798" y="120816"/>
                  </a:moveTo>
                  <a:lnTo>
                    <a:pt x="1200839" y="144895"/>
                  </a:lnTo>
                  <a:lnTo>
                    <a:pt x="1199307" y="138649"/>
                  </a:lnTo>
                  <a:lnTo>
                    <a:pt x="1191798" y="120816"/>
                  </a:lnTo>
                  <a:close/>
                </a:path>
                <a:path w="1210310" h="1210310">
                  <a:moveTo>
                    <a:pt x="1182135" y="101474"/>
                  </a:moveTo>
                  <a:lnTo>
                    <a:pt x="1186808" y="108963"/>
                  </a:lnTo>
                  <a:lnTo>
                    <a:pt x="1191798" y="120816"/>
                  </a:lnTo>
                  <a:lnTo>
                    <a:pt x="1187574" y="109565"/>
                  </a:lnTo>
                  <a:lnTo>
                    <a:pt x="1182135" y="101474"/>
                  </a:lnTo>
                  <a:close/>
                </a:path>
                <a:path w="1210310" h="1210310">
                  <a:moveTo>
                    <a:pt x="1164236" y="74849"/>
                  </a:moveTo>
                  <a:lnTo>
                    <a:pt x="1182135" y="101474"/>
                  </a:lnTo>
                  <a:lnTo>
                    <a:pt x="1169733" y="81597"/>
                  </a:lnTo>
                  <a:lnTo>
                    <a:pt x="1164236" y="74849"/>
                  </a:lnTo>
                  <a:close/>
                </a:path>
                <a:path w="1210310" h="1210310">
                  <a:moveTo>
                    <a:pt x="1157553" y="67076"/>
                  </a:moveTo>
                  <a:lnTo>
                    <a:pt x="1163485" y="73926"/>
                  </a:lnTo>
                  <a:lnTo>
                    <a:pt x="1164236" y="74849"/>
                  </a:lnTo>
                  <a:lnTo>
                    <a:pt x="1161434" y="70680"/>
                  </a:lnTo>
                  <a:lnTo>
                    <a:pt x="1157553" y="67076"/>
                  </a:lnTo>
                  <a:close/>
                </a:path>
                <a:path w="1210310" h="1210310">
                  <a:moveTo>
                    <a:pt x="1132585" y="43892"/>
                  </a:moveTo>
                  <a:lnTo>
                    <a:pt x="1157553" y="67076"/>
                  </a:lnTo>
                  <a:lnTo>
                    <a:pt x="1157249" y="66725"/>
                  </a:lnTo>
                  <a:lnTo>
                    <a:pt x="1134644" y="45291"/>
                  </a:lnTo>
                  <a:lnTo>
                    <a:pt x="1132585" y="43892"/>
                  </a:lnTo>
                  <a:close/>
                </a:path>
                <a:path w="1210310" h="1210310">
                  <a:moveTo>
                    <a:pt x="1115139" y="32041"/>
                  </a:moveTo>
                  <a:lnTo>
                    <a:pt x="1132585" y="43892"/>
                  </a:lnTo>
                  <a:lnTo>
                    <a:pt x="1127110" y="38808"/>
                  </a:lnTo>
                  <a:lnTo>
                    <a:pt x="1115139" y="32041"/>
                  </a:lnTo>
                  <a:close/>
                </a:path>
                <a:path w="1210310" h="1210310">
                  <a:moveTo>
                    <a:pt x="1098851" y="22834"/>
                  </a:moveTo>
                  <a:lnTo>
                    <a:pt x="1115139" y="32041"/>
                  </a:lnTo>
                  <a:lnTo>
                    <a:pt x="1107914" y="27133"/>
                  </a:lnTo>
                  <a:lnTo>
                    <a:pt x="1098851" y="22834"/>
                  </a:lnTo>
                  <a:close/>
                </a:path>
                <a:path w="1210310" h="1210310">
                  <a:moveTo>
                    <a:pt x="1079849" y="13819"/>
                  </a:moveTo>
                  <a:lnTo>
                    <a:pt x="1098851" y="22834"/>
                  </a:lnTo>
                  <a:lnTo>
                    <a:pt x="1085919" y="15523"/>
                  </a:lnTo>
                  <a:lnTo>
                    <a:pt x="1079849" y="13819"/>
                  </a:lnTo>
                  <a:close/>
                </a:path>
                <a:path w="1210310" h="1210310">
                  <a:moveTo>
                    <a:pt x="1045518" y="4180"/>
                  </a:moveTo>
                  <a:lnTo>
                    <a:pt x="1079849" y="13819"/>
                  </a:lnTo>
                  <a:lnTo>
                    <a:pt x="1078734" y="13290"/>
                  </a:lnTo>
                  <a:lnTo>
                    <a:pt x="1048778" y="4800"/>
                  </a:lnTo>
                  <a:lnTo>
                    <a:pt x="1045518" y="4180"/>
                  </a:lnTo>
                  <a:close/>
                </a:path>
                <a:path w="1210310" h="1210310">
                  <a:moveTo>
                    <a:pt x="1018292" y="482"/>
                  </a:moveTo>
                  <a:lnTo>
                    <a:pt x="1007973" y="482"/>
                  </a:lnTo>
                  <a:lnTo>
                    <a:pt x="1028611" y="1447"/>
                  </a:lnTo>
                  <a:lnTo>
                    <a:pt x="1038694" y="2882"/>
                  </a:lnTo>
                  <a:lnTo>
                    <a:pt x="1045518" y="4180"/>
                  </a:lnTo>
                  <a:lnTo>
                    <a:pt x="1039177" y="2400"/>
                  </a:lnTo>
                  <a:lnTo>
                    <a:pt x="1028611" y="965"/>
                  </a:lnTo>
                  <a:lnTo>
                    <a:pt x="1018292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606899" y="1458302"/>
            <a:ext cx="848360" cy="394335"/>
          </a:xfrm>
          <a:prstGeom prst="rect">
            <a:avLst/>
          </a:prstGeom>
          <a:solidFill>
            <a:srgbClr val="CFE7E5"/>
          </a:solidFill>
          <a:ln w="3175">
            <a:solidFill>
              <a:srgbClr val="C0C0C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860"/>
              </a:spcBef>
            </a:pPr>
            <a:r>
              <a:rPr sz="1100" spc="20" dirty="0">
                <a:latin typeface="Arial"/>
                <a:cs typeface="Arial"/>
              </a:rPr>
              <a:t>Namenode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78808" y="2124542"/>
            <a:ext cx="89281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79400" marR="5080" indent="-28003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Management  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822259" y="2533230"/>
            <a:ext cx="4441190" cy="527685"/>
            <a:chOff x="1822259" y="2533230"/>
            <a:chExt cx="4441190" cy="527685"/>
          </a:xfrm>
        </p:grpSpPr>
        <p:sp>
          <p:nvSpPr>
            <p:cNvPr id="74" name="object 74"/>
            <p:cNvSpPr/>
            <p:nvPr/>
          </p:nvSpPr>
          <p:spPr>
            <a:xfrm>
              <a:off x="1822259" y="2799638"/>
              <a:ext cx="4441190" cy="261620"/>
            </a:xfrm>
            <a:custGeom>
              <a:avLst/>
              <a:gdLst/>
              <a:ahLst/>
              <a:cxnLst/>
              <a:rect l="l" t="t" r="r" b="b"/>
              <a:pathLst>
                <a:path w="4441190" h="261619">
                  <a:moveTo>
                    <a:pt x="4440339" y="0"/>
                  </a:moveTo>
                  <a:lnTo>
                    <a:pt x="4440339" y="0"/>
                  </a:lnTo>
                  <a:lnTo>
                    <a:pt x="0" y="0"/>
                  </a:lnTo>
                  <a:lnTo>
                    <a:pt x="0" y="469"/>
                  </a:lnTo>
                  <a:lnTo>
                    <a:pt x="0" y="261099"/>
                  </a:lnTo>
                  <a:lnTo>
                    <a:pt x="469" y="261099"/>
                  </a:lnTo>
                  <a:lnTo>
                    <a:pt x="469" y="469"/>
                  </a:lnTo>
                  <a:lnTo>
                    <a:pt x="1007973" y="469"/>
                  </a:lnTo>
                  <a:lnTo>
                    <a:pt x="1007973" y="261099"/>
                  </a:lnTo>
                  <a:lnTo>
                    <a:pt x="1008443" y="261099"/>
                  </a:lnTo>
                  <a:lnTo>
                    <a:pt x="1008443" y="469"/>
                  </a:lnTo>
                  <a:lnTo>
                    <a:pt x="1919947" y="469"/>
                  </a:lnTo>
                  <a:lnTo>
                    <a:pt x="1919947" y="261099"/>
                  </a:lnTo>
                  <a:lnTo>
                    <a:pt x="1920417" y="261099"/>
                  </a:lnTo>
                  <a:lnTo>
                    <a:pt x="1920417" y="469"/>
                  </a:lnTo>
                  <a:lnTo>
                    <a:pt x="4440339" y="469"/>
                  </a:lnTo>
                  <a:lnTo>
                    <a:pt x="4440339" y="0"/>
                  </a:lnTo>
                  <a:close/>
                </a:path>
                <a:path w="4441190" h="261619">
                  <a:moveTo>
                    <a:pt x="4440821" y="0"/>
                  </a:moveTo>
                  <a:lnTo>
                    <a:pt x="4440352" y="0"/>
                  </a:lnTo>
                  <a:lnTo>
                    <a:pt x="4440352" y="261099"/>
                  </a:lnTo>
                  <a:lnTo>
                    <a:pt x="4440821" y="261099"/>
                  </a:lnTo>
                  <a:lnTo>
                    <a:pt x="4440821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96408" y="2533230"/>
              <a:ext cx="57150" cy="266700"/>
            </a:xfrm>
            <a:custGeom>
              <a:avLst/>
              <a:gdLst/>
              <a:ahLst/>
              <a:cxnLst/>
              <a:rect l="l" t="t" r="r" b="b"/>
              <a:pathLst>
                <a:path w="57150" h="266700">
                  <a:moveTo>
                    <a:pt x="28884" y="265429"/>
                  </a:moveTo>
                  <a:lnTo>
                    <a:pt x="27757" y="265429"/>
                  </a:lnTo>
                  <a:lnTo>
                    <a:pt x="28321" y="266395"/>
                  </a:lnTo>
                  <a:lnTo>
                    <a:pt x="28884" y="265429"/>
                  </a:lnTo>
                  <a:close/>
                </a:path>
                <a:path w="57150" h="266700">
                  <a:moveTo>
                    <a:pt x="952" y="216954"/>
                  </a:moveTo>
                  <a:lnTo>
                    <a:pt x="0" y="216954"/>
                  </a:lnTo>
                  <a:lnTo>
                    <a:pt x="0" y="217919"/>
                  </a:lnTo>
                  <a:lnTo>
                    <a:pt x="27757" y="265429"/>
                  </a:lnTo>
                  <a:lnTo>
                    <a:pt x="27838" y="263787"/>
                  </a:lnTo>
                  <a:lnTo>
                    <a:pt x="952" y="217436"/>
                  </a:lnTo>
                  <a:lnTo>
                    <a:pt x="952" y="216954"/>
                  </a:lnTo>
                  <a:close/>
                </a:path>
                <a:path w="57150" h="266700">
                  <a:moveTo>
                    <a:pt x="27838" y="263787"/>
                  </a:moveTo>
                  <a:lnTo>
                    <a:pt x="27838" y="265429"/>
                  </a:lnTo>
                  <a:lnTo>
                    <a:pt x="28318" y="264616"/>
                  </a:lnTo>
                  <a:lnTo>
                    <a:pt x="27838" y="263787"/>
                  </a:lnTo>
                  <a:close/>
                </a:path>
                <a:path w="57150" h="266700">
                  <a:moveTo>
                    <a:pt x="28318" y="264616"/>
                  </a:moveTo>
                  <a:lnTo>
                    <a:pt x="27838" y="265429"/>
                  </a:lnTo>
                  <a:lnTo>
                    <a:pt x="28790" y="265429"/>
                  </a:lnTo>
                  <a:lnTo>
                    <a:pt x="28318" y="264616"/>
                  </a:lnTo>
                  <a:close/>
                </a:path>
                <a:path w="57150" h="266700">
                  <a:moveTo>
                    <a:pt x="28798" y="263803"/>
                  </a:moveTo>
                  <a:lnTo>
                    <a:pt x="28318" y="264616"/>
                  </a:lnTo>
                  <a:lnTo>
                    <a:pt x="28790" y="265429"/>
                  </a:lnTo>
                  <a:lnTo>
                    <a:pt x="28798" y="263803"/>
                  </a:lnTo>
                  <a:close/>
                </a:path>
                <a:path w="57150" h="266700">
                  <a:moveTo>
                    <a:pt x="56629" y="216954"/>
                  </a:moveTo>
                  <a:lnTo>
                    <a:pt x="56159" y="216954"/>
                  </a:lnTo>
                  <a:lnTo>
                    <a:pt x="56159" y="217436"/>
                  </a:lnTo>
                  <a:lnTo>
                    <a:pt x="28807" y="263787"/>
                  </a:lnTo>
                  <a:lnTo>
                    <a:pt x="28798" y="265429"/>
                  </a:lnTo>
                  <a:lnTo>
                    <a:pt x="56629" y="217919"/>
                  </a:lnTo>
                  <a:lnTo>
                    <a:pt x="57111" y="217436"/>
                  </a:lnTo>
                  <a:lnTo>
                    <a:pt x="56629" y="216954"/>
                  </a:lnTo>
                  <a:close/>
                </a:path>
                <a:path w="57150" h="266700">
                  <a:moveTo>
                    <a:pt x="28798" y="0"/>
                  </a:moveTo>
                  <a:lnTo>
                    <a:pt x="27838" y="0"/>
                  </a:lnTo>
                  <a:lnTo>
                    <a:pt x="27847" y="263803"/>
                  </a:lnTo>
                  <a:lnTo>
                    <a:pt x="28318" y="264616"/>
                  </a:lnTo>
                  <a:lnTo>
                    <a:pt x="28798" y="263803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581315" y="2144707"/>
            <a:ext cx="119126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solidFill>
                  <a:srgbClr val="000080"/>
                </a:solidFill>
                <a:latin typeface="Arial Black"/>
                <a:cs typeface="Arial Black"/>
              </a:rPr>
              <a:t>SAME</a:t>
            </a:r>
            <a:r>
              <a:rPr sz="1250" spc="-50" dirty="0">
                <a:solidFill>
                  <a:srgbClr val="000080"/>
                </a:solidFill>
                <a:latin typeface="Arial Black"/>
                <a:cs typeface="Arial Black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 Black"/>
                <a:cs typeface="Arial Black"/>
              </a:rPr>
              <a:t>BLOCK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761782" y="2395956"/>
            <a:ext cx="3137535" cy="1212850"/>
          </a:xfrm>
          <a:custGeom>
            <a:avLst/>
            <a:gdLst/>
            <a:ahLst/>
            <a:cxnLst/>
            <a:rect l="l" t="t" r="r" b="b"/>
            <a:pathLst>
              <a:path w="3137535" h="1212850">
                <a:moveTo>
                  <a:pt x="6616" y="894410"/>
                </a:moveTo>
                <a:lnTo>
                  <a:pt x="6515" y="893559"/>
                </a:lnTo>
                <a:lnTo>
                  <a:pt x="6235" y="894207"/>
                </a:lnTo>
                <a:lnTo>
                  <a:pt x="6616" y="894410"/>
                </a:lnTo>
                <a:close/>
              </a:path>
              <a:path w="3137535" h="1212850">
                <a:moveTo>
                  <a:pt x="6997" y="892454"/>
                </a:moveTo>
                <a:lnTo>
                  <a:pt x="965" y="839012"/>
                </a:lnTo>
                <a:lnTo>
                  <a:pt x="482" y="838530"/>
                </a:lnTo>
                <a:lnTo>
                  <a:pt x="0" y="838530"/>
                </a:lnTo>
                <a:lnTo>
                  <a:pt x="0" y="839012"/>
                </a:lnTo>
                <a:lnTo>
                  <a:pt x="6515" y="893559"/>
                </a:lnTo>
                <a:lnTo>
                  <a:pt x="6997" y="892454"/>
                </a:lnTo>
                <a:close/>
              </a:path>
              <a:path w="3137535" h="1212850">
                <a:moveTo>
                  <a:pt x="3137192" y="992606"/>
                </a:moveTo>
                <a:lnTo>
                  <a:pt x="396951" y="0"/>
                </a:lnTo>
                <a:lnTo>
                  <a:pt x="396709" y="241"/>
                </a:lnTo>
                <a:lnTo>
                  <a:pt x="396468" y="0"/>
                </a:lnTo>
                <a:lnTo>
                  <a:pt x="6997" y="892454"/>
                </a:lnTo>
                <a:lnTo>
                  <a:pt x="6565" y="893457"/>
                </a:lnTo>
                <a:lnTo>
                  <a:pt x="6616" y="894410"/>
                </a:lnTo>
                <a:lnTo>
                  <a:pt x="6718" y="895172"/>
                </a:lnTo>
                <a:lnTo>
                  <a:pt x="7366" y="894689"/>
                </a:lnTo>
                <a:lnTo>
                  <a:pt x="51841" y="862050"/>
                </a:lnTo>
                <a:lnTo>
                  <a:pt x="52324" y="861568"/>
                </a:lnTo>
                <a:lnTo>
                  <a:pt x="52324" y="861098"/>
                </a:lnTo>
                <a:lnTo>
                  <a:pt x="51358" y="861098"/>
                </a:lnTo>
                <a:lnTo>
                  <a:pt x="8026" y="892784"/>
                </a:lnTo>
                <a:lnTo>
                  <a:pt x="396697" y="1054"/>
                </a:lnTo>
                <a:lnTo>
                  <a:pt x="397408" y="1320"/>
                </a:lnTo>
                <a:lnTo>
                  <a:pt x="1788312" y="1211110"/>
                </a:lnTo>
                <a:lnTo>
                  <a:pt x="1735632" y="1201407"/>
                </a:lnTo>
                <a:lnTo>
                  <a:pt x="1735150" y="1200924"/>
                </a:lnTo>
                <a:lnTo>
                  <a:pt x="1735150" y="1201877"/>
                </a:lnTo>
                <a:lnTo>
                  <a:pt x="1735632" y="1201877"/>
                </a:lnTo>
                <a:lnTo>
                  <a:pt x="1789582" y="1212215"/>
                </a:lnTo>
                <a:lnTo>
                  <a:pt x="1789861" y="1212443"/>
                </a:lnTo>
                <a:lnTo>
                  <a:pt x="1790014" y="1212291"/>
                </a:lnTo>
                <a:lnTo>
                  <a:pt x="1790827" y="1212443"/>
                </a:lnTo>
                <a:lnTo>
                  <a:pt x="1772589" y="1159167"/>
                </a:lnTo>
                <a:lnTo>
                  <a:pt x="1772107" y="1158684"/>
                </a:lnTo>
                <a:lnTo>
                  <a:pt x="1772107" y="1159167"/>
                </a:lnTo>
                <a:lnTo>
                  <a:pt x="1771624" y="1159167"/>
                </a:lnTo>
                <a:lnTo>
                  <a:pt x="1771624" y="1159649"/>
                </a:lnTo>
                <a:lnTo>
                  <a:pt x="1789633" y="1211351"/>
                </a:lnTo>
                <a:lnTo>
                  <a:pt x="1789861" y="1211961"/>
                </a:lnTo>
                <a:lnTo>
                  <a:pt x="1789633" y="1211351"/>
                </a:lnTo>
                <a:lnTo>
                  <a:pt x="399186" y="1955"/>
                </a:lnTo>
                <a:lnTo>
                  <a:pt x="3136709" y="993571"/>
                </a:lnTo>
                <a:lnTo>
                  <a:pt x="3137192" y="99260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455559" y="1423283"/>
            <a:ext cx="2540635" cy="439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ts val="1605"/>
              </a:lnSpc>
              <a:spcBef>
                <a:spcPts val="135"/>
              </a:spcBef>
            </a:pPr>
            <a:r>
              <a:rPr sz="1350" b="1" spc="10" dirty="0">
                <a:solidFill>
                  <a:srgbClr val="000080"/>
                </a:solidFill>
                <a:latin typeface="Arial"/>
                <a:cs typeface="Arial"/>
              </a:rPr>
              <a:t>hamlet.txt </a:t>
            </a:r>
            <a:r>
              <a:rPr sz="1350" b="1" spc="5" dirty="0">
                <a:solidFill>
                  <a:srgbClr val="000080"/>
                </a:solidFill>
                <a:latin typeface="Arial"/>
                <a:cs typeface="Arial"/>
              </a:rPr>
              <a:t>file</a:t>
            </a:r>
            <a:r>
              <a:rPr sz="135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350" b="1" spc="20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endParaRPr sz="1350">
              <a:latin typeface="Arial"/>
              <a:cs typeface="Arial"/>
            </a:endParaRPr>
          </a:p>
          <a:p>
            <a:pPr marL="97790">
              <a:lnSpc>
                <a:spcPts val="1605"/>
              </a:lnSpc>
            </a:pPr>
            <a:r>
              <a:rPr sz="1350" b="1" spc="15" dirty="0">
                <a:solidFill>
                  <a:srgbClr val="000080"/>
                </a:solidFill>
                <a:latin typeface="Arial"/>
                <a:cs typeface="Arial"/>
              </a:rPr>
              <a:t>Block #1 </a:t>
            </a:r>
            <a:r>
              <a:rPr sz="1350" b="1" spc="10" dirty="0">
                <a:solidFill>
                  <a:srgbClr val="000080"/>
                </a:solidFill>
                <a:latin typeface="Arial"/>
                <a:cs typeface="Arial"/>
              </a:rPr>
              <a:t>(B1) </a:t>
            </a:r>
            <a:r>
              <a:rPr sz="1350" b="1" spc="20" dirty="0">
                <a:solidFill>
                  <a:srgbClr val="000080"/>
                </a:solidFill>
                <a:latin typeface="Arial"/>
                <a:cs typeface="Arial"/>
              </a:rPr>
              <a:t>+ </a:t>
            </a:r>
            <a:r>
              <a:rPr sz="1350" b="1" spc="15" dirty="0">
                <a:solidFill>
                  <a:srgbClr val="000080"/>
                </a:solidFill>
                <a:latin typeface="Arial"/>
                <a:cs typeface="Arial"/>
              </a:rPr>
              <a:t>Block #2</a:t>
            </a:r>
            <a:r>
              <a:rPr sz="1350" b="1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350" b="1" spc="10" dirty="0">
                <a:solidFill>
                  <a:srgbClr val="000080"/>
                </a:solidFill>
                <a:latin typeface="Arial"/>
                <a:cs typeface="Arial"/>
              </a:rPr>
              <a:t>(B2)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80" name="object 80"/>
            <p:cNvSpPr/>
            <p:nvPr/>
          </p:nvSpPr>
          <p:spPr>
            <a:xfrm>
              <a:off x="5278158" y="2799626"/>
              <a:ext cx="635" cy="261620"/>
            </a:xfrm>
            <a:custGeom>
              <a:avLst/>
              <a:gdLst/>
              <a:ahLst/>
              <a:cxnLst/>
              <a:rect l="l" t="t" r="r" b="b"/>
              <a:pathLst>
                <a:path w="635" h="261619">
                  <a:moveTo>
                    <a:pt x="479" y="0"/>
                  </a:moveTo>
                  <a:lnTo>
                    <a:pt x="0" y="0"/>
                  </a:lnTo>
                  <a:lnTo>
                    <a:pt x="0" y="261111"/>
                  </a:lnTo>
                  <a:lnTo>
                    <a:pt x="479" y="26111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483169" y="5558639"/>
            <a:ext cx="213487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HDFS</a:t>
            </a:r>
            <a:r>
              <a:rPr sz="265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Blocks</a:t>
            </a:r>
            <a:endParaRPr sz="26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87182" y="6272858"/>
            <a:ext cx="4886960" cy="30486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27686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Blocks </a:t>
            </a:r>
            <a:r>
              <a:rPr sz="1850" b="1" spc="15" dirty="0">
                <a:latin typeface="Arial"/>
                <a:cs typeface="Arial"/>
              </a:rPr>
              <a:t>are traditionally either </a:t>
            </a:r>
            <a:r>
              <a:rPr sz="1850" b="1" spc="25" dirty="0">
                <a:latin typeface="Arial"/>
                <a:cs typeface="Arial"/>
              </a:rPr>
              <a:t>64MB</a:t>
            </a:r>
            <a:r>
              <a:rPr sz="1850" b="1" spc="-4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or  </a:t>
            </a:r>
            <a:r>
              <a:rPr sz="1850" b="1" spc="25" dirty="0">
                <a:latin typeface="Arial"/>
                <a:cs typeface="Arial"/>
              </a:rPr>
              <a:t>128MB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Default </a:t>
            </a:r>
            <a:r>
              <a:rPr sz="1600" spc="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64MB</a:t>
            </a:r>
            <a:endParaRPr sz="16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2039"/>
              </a:lnSpc>
              <a:spcBef>
                <a:spcPts val="38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The motivation </a:t>
            </a:r>
            <a:r>
              <a:rPr sz="1850" b="1" spc="15" dirty="0">
                <a:latin typeface="Arial"/>
                <a:cs typeface="Arial"/>
              </a:rPr>
              <a:t>is to </a:t>
            </a:r>
            <a:r>
              <a:rPr sz="1850" b="1" spc="20" dirty="0">
                <a:latin typeface="Arial"/>
                <a:cs typeface="Arial"/>
              </a:rPr>
              <a:t>minimize </a:t>
            </a:r>
            <a:r>
              <a:rPr sz="1850" b="1" spc="15" dirty="0">
                <a:latin typeface="Arial"/>
                <a:cs typeface="Arial"/>
              </a:rPr>
              <a:t>the </a:t>
            </a:r>
            <a:r>
              <a:rPr sz="1850" b="1" spc="20" dirty="0">
                <a:latin typeface="Arial"/>
                <a:cs typeface="Arial"/>
              </a:rPr>
              <a:t>cost</a:t>
            </a:r>
            <a:r>
              <a:rPr sz="1850" b="1" spc="-4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of  seeks as compared to </a:t>
            </a:r>
            <a:r>
              <a:rPr sz="1850" b="1" spc="10" dirty="0">
                <a:latin typeface="Arial"/>
                <a:cs typeface="Arial"/>
              </a:rPr>
              <a:t>transfer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rate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'Time to transfer' </a:t>
            </a:r>
            <a:r>
              <a:rPr sz="1600" spc="20" dirty="0">
                <a:latin typeface="Times New Roman"/>
                <a:cs typeface="Times New Roman"/>
              </a:rPr>
              <a:t>&gt; </a:t>
            </a:r>
            <a:r>
              <a:rPr sz="1600" spc="10" dirty="0">
                <a:latin typeface="Times New Roman"/>
                <a:cs typeface="Times New Roman"/>
              </a:rPr>
              <a:t>'Time 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seek'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For example, </a:t>
            </a:r>
            <a:r>
              <a:rPr sz="1850" b="1" spc="10" dirty="0">
                <a:latin typeface="Arial"/>
                <a:cs typeface="Arial"/>
              </a:rPr>
              <a:t>lets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say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seek </a:t>
            </a:r>
            <a:r>
              <a:rPr sz="1600" spc="15" dirty="0">
                <a:latin typeface="Times New Roman"/>
                <a:cs typeface="Times New Roman"/>
              </a:rPr>
              <a:t>time </a:t>
            </a:r>
            <a:r>
              <a:rPr sz="1600" spc="2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10ms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Transfer </a:t>
            </a:r>
            <a:r>
              <a:rPr sz="1600" spc="10" dirty="0">
                <a:latin typeface="Times New Roman"/>
                <a:cs typeface="Times New Roman"/>
              </a:rPr>
              <a:t>rate </a:t>
            </a:r>
            <a:r>
              <a:rPr sz="1600" spc="20" dirty="0">
                <a:latin typeface="Times New Roman"/>
                <a:cs typeface="Times New Roman"/>
              </a:rPr>
              <a:t>= </a:t>
            </a:r>
            <a:r>
              <a:rPr sz="1600" spc="15" dirty="0">
                <a:latin typeface="Times New Roman"/>
                <a:cs typeface="Times New Roman"/>
              </a:rPr>
              <a:t>100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MB/s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To </a:t>
            </a:r>
            <a:r>
              <a:rPr sz="1850" b="1" spc="15" dirty="0">
                <a:latin typeface="Arial"/>
                <a:cs typeface="Arial"/>
              </a:rPr>
              <a:t>achieve seek time of </a:t>
            </a:r>
            <a:r>
              <a:rPr sz="1850" b="1" spc="25" dirty="0">
                <a:latin typeface="Arial"/>
                <a:cs typeface="Arial"/>
              </a:rPr>
              <a:t>1% </a:t>
            </a:r>
            <a:r>
              <a:rPr sz="1850" b="1" spc="10" dirty="0">
                <a:latin typeface="Arial"/>
                <a:cs typeface="Arial"/>
              </a:rPr>
              <a:t>transfer</a:t>
            </a:r>
            <a:r>
              <a:rPr sz="1850" b="1" spc="-8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rate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Block </a:t>
            </a:r>
            <a:r>
              <a:rPr sz="1600" spc="10" dirty="0">
                <a:latin typeface="Times New Roman"/>
                <a:cs typeface="Times New Roman"/>
              </a:rPr>
              <a:t>size will </a:t>
            </a:r>
            <a:r>
              <a:rPr sz="1600" spc="15" dirty="0">
                <a:latin typeface="Times New Roman"/>
                <a:cs typeface="Times New Roman"/>
              </a:rPr>
              <a:t>need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be </a:t>
            </a:r>
            <a:r>
              <a:rPr sz="1600" spc="20" dirty="0">
                <a:latin typeface="Times New Roman"/>
                <a:cs typeface="Times New Roman"/>
              </a:rPr>
              <a:t>=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100MB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87" name="object 87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28441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Block</a:t>
            </a:r>
            <a:r>
              <a:rPr spc="-50" dirty="0"/>
              <a:t> </a:t>
            </a:r>
            <a:r>
              <a:rPr spc="-10" dirty="0"/>
              <a:t>Replication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35609"/>
            <a:ext cx="4907280" cy="27146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25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Namenode </a:t>
            </a:r>
            <a:r>
              <a:rPr sz="1850" b="1" spc="15" dirty="0">
                <a:latin typeface="Arial"/>
                <a:cs typeface="Arial"/>
              </a:rPr>
              <a:t>determines </a:t>
            </a:r>
            <a:r>
              <a:rPr sz="1850" b="1" spc="10" dirty="0">
                <a:latin typeface="Arial"/>
                <a:cs typeface="Arial"/>
              </a:rPr>
              <a:t>replica</a:t>
            </a:r>
            <a:r>
              <a:rPr sz="1850" b="1" spc="-4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placement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Replica placements are rack</a:t>
            </a:r>
            <a:r>
              <a:rPr sz="1850" b="1" spc="-5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aware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Balance between </a:t>
            </a:r>
            <a:r>
              <a:rPr sz="1600" spc="10" dirty="0">
                <a:latin typeface="Times New Roman"/>
                <a:cs typeface="Times New Roman"/>
              </a:rPr>
              <a:t>reliability </a:t>
            </a:r>
            <a:r>
              <a:rPr sz="1600" spc="1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performance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Attempts to reduce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bandwidth</a:t>
            </a:r>
            <a:endParaRPr sz="1350">
              <a:latin typeface="Arial"/>
              <a:cs typeface="Arial"/>
            </a:endParaRPr>
          </a:p>
          <a:p>
            <a:pPr marL="732155" marR="153035" lvl="2" indent="-144145">
              <a:lnSpc>
                <a:spcPts val="1500"/>
              </a:lnSpc>
              <a:spcBef>
                <a:spcPts val="27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Attempts to improve </a:t>
            </a:r>
            <a:r>
              <a:rPr sz="1350" spc="10" dirty="0">
                <a:latin typeface="Arial"/>
                <a:cs typeface="Arial"/>
              </a:rPr>
              <a:t>reliability </a:t>
            </a:r>
            <a:r>
              <a:rPr sz="1350" spc="15" dirty="0">
                <a:latin typeface="Arial"/>
                <a:cs typeface="Arial"/>
              </a:rPr>
              <a:t>by putting replicas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on  </a:t>
            </a:r>
            <a:r>
              <a:rPr sz="1350" spc="15" dirty="0">
                <a:latin typeface="Arial"/>
                <a:cs typeface="Arial"/>
              </a:rPr>
              <a:t>multiple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racks</a:t>
            </a:r>
            <a:endParaRPr sz="13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Default </a:t>
            </a:r>
            <a:r>
              <a:rPr sz="1600" spc="10" dirty="0">
                <a:latin typeface="Times New Roman"/>
                <a:cs typeface="Times New Roman"/>
              </a:rPr>
              <a:t>replication 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1st replica </a:t>
            </a:r>
            <a:r>
              <a:rPr sz="1350" spc="20" dirty="0">
                <a:latin typeface="Arial"/>
                <a:cs typeface="Arial"/>
              </a:rPr>
              <a:t>on </a:t>
            </a:r>
            <a:r>
              <a:rPr sz="1350" spc="15" dirty="0">
                <a:latin typeface="Arial"/>
                <a:cs typeface="Arial"/>
              </a:rPr>
              <a:t>the local</a:t>
            </a:r>
            <a:r>
              <a:rPr sz="1350" spc="-3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rack</a:t>
            </a:r>
            <a:endParaRPr sz="135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2nd </a:t>
            </a:r>
            <a:r>
              <a:rPr sz="1350" spc="15" dirty="0">
                <a:latin typeface="Arial"/>
                <a:cs typeface="Arial"/>
              </a:rPr>
              <a:t>replica </a:t>
            </a:r>
            <a:r>
              <a:rPr sz="1350" spc="20" dirty="0">
                <a:latin typeface="Arial"/>
                <a:cs typeface="Arial"/>
              </a:rPr>
              <a:t>on </a:t>
            </a:r>
            <a:r>
              <a:rPr sz="1350" spc="15" dirty="0">
                <a:latin typeface="Arial"/>
                <a:cs typeface="Arial"/>
              </a:rPr>
              <a:t>the local rack but </a:t>
            </a:r>
            <a:r>
              <a:rPr sz="1350" spc="10" dirty="0">
                <a:latin typeface="Arial"/>
                <a:cs typeface="Arial"/>
              </a:rPr>
              <a:t>different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machine</a:t>
            </a:r>
            <a:endParaRPr sz="135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3rd replica </a:t>
            </a:r>
            <a:r>
              <a:rPr sz="1350" spc="20" dirty="0">
                <a:latin typeface="Arial"/>
                <a:cs typeface="Arial"/>
              </a:rPr>
              <a:t>on </a:t>
            </a:r>
            <a:r>
              <a:rPr sz="1350" spc="15" dirty="0">
                <a:latin typeface="Arial"/>
                <a:cs typeface="Arial"/>
              </a:rPr>
              <a:t>the </a:t>
            </a:r>
            <a:r>
              <a:rPr sz="1350" spc="10" dirty="0">
                <a:latin typeface="Arial"/>
                <a:cs typeface="Arial"/>
              </a:rPr>
              <a:t>different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rack</a:t>
            </a:r>
            <a:endParaRPr sz="13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This policy </a:t>
            </a:r>
            <a:r>
              <a:rPr sz="1600" spc="20" dirty="0">
                <a:latin typeface="Times New Roman"/>
                <a:cs typeface="Times New Roman"/>
              </a:rPr>
              <a:t>may </a:t>
            </a:r>
            <a:r>
              <a:rPr sz="1600" spc="15" dirty="0">
                <a:latin typeface="Times New Roman"/>
                <a:cs typeface="Times New Roman"/>
              </a:rPr>
              <a:t>change/improve </a:t>
            </a:r>
            <a:r>
              <a:rPr sz="1600" spc="10" dirty="0">
                <a:latin typeface="Times New Roman"/>
                <a:cs typeface="Times New Roman"/>
              </a:rPr>
              <a:t>in 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future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7182" y="5387290"/>
            <a:ext cx="5186680" cy="31026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08585" marR="1449070">
              <a:lnSpc>
                <a:spcPts val="2700"/>
              </a:lnSpc>
              <a:spcBef>
                <a:spcPts val="58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Client, Namenode, and 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Datanodes</a:t>
            </a:r>
            <a:endParaRPr sz="2650">
              <a:latin typeface="Arial"/>
              <a:cs typeface="Arial"/>
            </a:endParaRPr>
          </a:p>
          <a:p>
            <a:pPr marL="228600" marR="94615" indent="-216535">
              <a:lnSpc>
                <a:spcPts val="2039"/>
              </a:lnSpc>
              <a:spcBef>
                <a:spcPts val="134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Namenode </a:t>
            </a:r>
            <a:r>
              <a:rPr sz="1850" b="1" spc="15" dirty="0">
                <a:latin typeface="Arial"/>
                <a:cs typeface="Arial"/>
              </a:rPr>
              <a:t>does </a:t>
            </a:r>
            <a:r>
              <a:rPr sz="1850" b="1" spc="20" dirty="0">
                <a:latin typeface="Arial"/>
                <a:cs typeface="Arial"/>
              </a:rPr>
              <a:t>NOT </a:t>
            </a:r>
            <a:r>
              <a:rPr sz="1850" b="1" spc="10" dirty="0">
                <a:latin typeface="Arial"/>
                <a:cs typeface="Arial"/>
              </a:rPr>
              <a:t>directly write </a:t>
            </a:r>
            <a:r>
              <a:rPr sz="1850" b="1" spc="15" dirty="0">
                <a:latin typeface="Arial"/>
                <a:cs typeface="Arial"/>
              </a:rPr>
              <a:t>or read  </a:t>
            </a:r>
            <a:r>
              <a:rPr sz="1850" b="1" spc="20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 </a:t>
            </a:r>
            <a:r>
              <a:rPr sz="1600" spc="20" dirty="0">
                <a:latin typeface="Times New Roman"/>
                <a:cs typeface="Times New Roman"/>
              </a:rPr>
              <a:t>One </a:t>
            </a:r>
            <a:r>
              <a:rPr sz="1600" spc="1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reasons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HDFS’s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Scalability</a:t>
            </a:r>
            <a:endParaRPr sz="16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0" dirty="0">
                <a:latin typeface="Arial"/>
                <a:cs typeface="Arial"/>
              </a:rPr>
              <a:t>Client interacts </a:t>
            </a:r>
            <a:r>
              <a:rPr sz="1850" b="1" spc="15" dirty="0">
                <a:latin typeface="Arial"/>
                <a:cs typeface="Arial"/>
              </a:rPr>
              <a:t>with </a:t>
            </a:r>
            <a:r>
              <a:rPr sz="1850" b="1" spc="20" dirty="0">
                <a:latin typeface="Arial"/>
                <a:cs typeface="Arial"/>
              </a:rPr>
              <a:t>Namenode </a:t>
            </a:r>
            <a:r>
              <a:rPr sz="1850" b="1" spc="15" dirty="0">
                <a:latin typeface="Arial"/>
                <a:cs typeface="Arial"/>
              </a:rPr>
              <a:t>to update  Namenode’s </a:t>
            </a:r>
            <a:r>
              <a:rPr sz="1850" b="1" spc="20" dirty="0">
                <a:latin typeface="Arial"/>
                <a:cs typeface="Arial"/>
              </a:rPr>
              <a:t>HDFS </a:t>
            </a:r>
            <a:r>
              <a:rPr sz="1850" b="1" spc="15" dirty="0">
                <a:latin typeface="Arial"/>
                <a:cs typeface="Arial"/>
              </a:rPr>
              <a:t>namespace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0" dirty="0">
                <a:latin typeface="Arial"/>
                <a:cs typeface="Arial"/>
              </a:rPr>
              <a:t>retrieve  </a:t>
            </a:r>
            <a:r>
              <a:rPr sz="1850" b="1" spc="20" dirty="0">
                <a:latin typeface="Arial"/>
                <a:cs typeface="Arial"/>
              </a:rPr>
              <a:t>block </a:t>
            </a:r>
            <a:r>
              <a:rPr sz="1850" b="1" spc="15" dirty="0">
                <a:latin typeface="Arial"/>
                <a:cs typeface="Arial"/>
              </a:rPr>
              <a:t>locations for writing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reading</a:t>
            </a:r>
            <a:endParaRPr sz="1850">
              <a:latin typeface="Arial"/>
              <a:cs typeface="Arial"/>
            </a:endParaRPr>
          </a:p>
          <a:p>
            <a:pPr marL="228600" marR="295275" indent="-216535">
              <a:lnSpc>
                <a:spcPts val="2039"/>
              </a:lnSpc>
              <a:spcBef>
                <a:spcPts val="3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0" dirty="0">
                <a:latin typeface="Arial"/>
                <a:cs typeface="Arial"/>
              </a:rPr>
              <a:t>Client interacts directly </a:t>
            </a:r>
            <a:r>
              <a:rPr sz="1850" b="1" spc="15" dirty="0">
                <a:latin typeface="Arial"/>
                <a:cs typeface="Arial"/>
              </a:rPr>
              <a:t>with Datanode </a:t>
            </a:r>
            <a:r>
              <a:rPr sz="1850" b="1" spc="10" dirty="0">
                <a:latin typeface="Arial"/>
                <a:cs typeface="Arial"/>
              </a:rPr>
              <a:t>to  </a:t>
            </a:r>
            <a:r>
              <a:rPr sz="1850" b="1" spc="15" dirty="0">
                <a:latin typeface="Arial"/>
                <a:cs typeface="Arial"/>
              </a:rPr>
              <a:t>read/write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1" name="object 1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3169" y="536271"/>
            <a:ext cx="25438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90016"/>
                </a:solidFill>
              </a:rPr>
              <a:t>HDFS File</a:t>
            </a:r>
            <a:r>
              <a:rPr spc="-60" dirty="0">
                <a:solidFill>
                  <a:srgbClr val="C90016"/>
                </a:solidFill>
              </a:rPr>
              <a:t> </a:t>
            </a:r>
            <a:r>
              <a:rPr spc="-10" dirty="0">
                <a:solidFill>
                  <a:srgbClr val="C90016"/>
                </a:solidFill>
              </a:rPr>
              <a:t>Write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186" y="4547506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5636" y="3148571"/>
            <a:ext cx="979805" cy="1278255"/>
            <a:chOff x="1405636" y="3148571"/>
            <a:chExt cx="979805" cy="1278255"/>
          </a:xfrm>
        </p:grpSpPr>
        <p:sp>
          <p:nvSpPr>
            <p:cNvPr id="6" name="object 6"/>
            <p:cNvSpPr/>
            <p:nvPr/>
          </p:nvSpPr>
          <p:spPr>
            <a:xfrm>
              <a:off x="1406118" y="3149053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69" h="1277620">
                  <a:moveTo>
                    <a:pt x="815975" y="0"/>
                  </a:moveTo>
                  <a:lnTo>
                    <a:pt x="163194" y="0"/>
                  </a:lnTo>
                  <a:lnTo>
                    <a:pt x="119775" y="5822"/>
                  </a:lnTo>
                  <a:lnTo>
                    <a:pt x="80781" y="22257"/>
                  </a:lnTo>
                  <a:lnTo>
                    <a:pt x="47759" y="47759"/>
                  </a:lnTo>
                  <a:lnTo>
                    <a:pt x="22257" y="80781"/>
                  </a:lnTo>
                  <a:lnTo>
                    <a:pt x="5822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22" y="1157463"/>
                  </a:lnTo>
                  <a:lnTo>
                    <a:pt x="22257" y="1196457"/>
                  </a:lnTo>
                  <a:lnTo>
                    <a:pt x="47759" y="1229479"/>
                  </a:lnTo>
                  <a:lnTo>
                    <a:pt x="80781" y="1254981"/>
                  </a:lnTo>
                  <a:lnTo>
                    <a:pt x="119775" y="1271416"/>
                  </a:lnTo>
                  <a:lnTo>
                    <a:pt x="163194" y="1277239"/>
                  </a:lnTo>
                  <a:lnTo>
                    <a:pt x="815975" y="1277239"/>
                  </a:lnTo>
                  <a:lnTo>
                    <a:pt x="859227" y="1271416"/>
                  </a:lnTo>
                  <a:lnTo>
                    <a:pt x="898174" y="1254981"/>
                  </a:lnTo>
                  <a:lnTo>
                    <a:pt x="931229" y="1229479"/>
                  </a:lnTo>
                  <a:lnTo>
                    <a:pt x="956804" y="1196457"/>
                  </a:lnTo>
                  <a:lnTo>
                    <a:pt x="973314" y="1157463"/>
                  </a:lnTo>
                  <a:lnTo>
                    <a:pt x="979169" y="1114044"/>
                  </a:lnTo>
                  <a:lnTo>
                    <a:pt x="979169" y="163195"/>
                  </a:lnTo>
                  <a:lnTo>
                    <a:pt x="973314" y="119775"/>
                  </a:lnTo>
                  <a:lnTo>
                    <a:pt x="956804" y="80781"/>
                  </a:lnTo>
                  <a:lnTo>
                    <a:pt x="931229" y="47759"/>
                  </a:lnTo>
                  <a:lnTo>
                    <a:pt x="898174" y="22257"/>
                  </a:lnTo>
                  <a:lnTo>
                    <a:pt x="859227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5636" y="3148571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5" h="1278254">
                  <a:moveTo>
                    <a:pt x="149507" y="1277076"/>
                  </a:moveTo>
                  <a:lnTo>
                    <a:pt x="155041" y="1278204"/>
                  </a:lnTo>
                  <a:lnTo>
                    <a:pt x="824611" y="1278204"/>
                  </a:lnTo>
                  <a:lnTo>
                    <a:pt x="828694" y="1277721"/>
                  </a:lnTo>
                  <a:lnTo>
                    <a:pt x="155041" y="1277721"/>
                  </a:lnTo>
                  <a:lnTo>
                    <a:pt x="149507" y="1277076"/>
                  </a:lnTo>
                  <a:close/>
                </a:path>
                <a:path w="979805" h="1278254">
                  <a:moveTo>
                    <a:pt x="858693" y="1270798"/>
                  </a:moveTo>
                  <a:lnTo>
                    <a:pt x="824611" y="1277721"/>
                  </a:lnTo>
                  <a:lnTo>
                    <a:pt x="828694" y="1277721"/>
                  </a:lnTo>
                  <a:lnTo>
                    <a:pt x="832777" y="1277239"/>
                  </a:lnTo>
                  <a:lnTo>
                    <a:pt x="858693" y="1270798"/>
                  </a:lnTo>
                  <a:close/>
                </a:path>
                <a:path w="979805" h="1278254">
                  <a:moveTo>
                    <a:pt x="141559" y="1275455"/>
                  </a:moveTo>
                  <a:lnTo>
                    <a:pt x="146875" y="1276769"/>
                  </a:lnTo>
                  <a:lnTo>
                    <a:pt x="149507" y="1277076"/>
                  </a:lnTo>
                  <a:lnTo>
                    <a:pt x="141559" y="1275455"/>
                  </a:lnTo>
                  <a:close/>
                </a:path>
                <a:path w="979805" h="1278254">
                  <a:moveTo>
                    <a:pt x="103806" y="1266129"/>
                  </a:moveTo>
                  <a:lnTo>
                    <a:pt x="108907" y="1268799"/>
                  </a:lnTo>
                  <a:lnTo>
                    <a:pt x="141559" y="1275455"/>
                  </a:lnTo>
                  <a:lnTo>
                    <a:pt x="103806" y="1266129"/>
                  </a:lnTo>
                  <a:close/>
                </a:path>
                <a:path w="979805" h="1278254">
                  <a:moveTo>
                    <a:pt x="872824" y="1267286"/>
                  </a:moveTo>
                  <a:lnTo>
                    <a:pt x="858693" y="1270798"/>
                  </a:lnTo>
                  <a:lnTo>
                    <a:pt x="870803" y="1268337"/>
                  </a:lnTo>
                  <a:lnTo>
                    <a:pt x="872824" y="1267286"/>
                  </a:lnTo>
                  <a:close/>
                </a:path>
                <a:path w="979805" h="1278254">
                  <a:moveTo>
                    <a:pt x="901731" y="1252240"/>
                  </a:moveTo>
                  <a:lnTo>
                    <a:pt x="872824" y="1267286"/>
                  </a:lnTo>
                  <a:lnTo>
                    <a:pt x="878478" y="1265880"/>
                  </a:lnTo>
                  <a:lnTo>
                    <a:pt x="901731" y="1252240"/>
                  </a:lnTo>
                  <a:close/>
                </a:path>
                <a:path w="979805" h="1278254">
                  <a:moveTo>
                    <a:pt x="91660" y="1259771"/>
                  </a:moveTo>
                  <a:lnTo>
                    <a:pt x="101506" y="1265561"/>
                  </a:lnTo>
                  <a:lnTo>
                    <a:pt x="103806" y="1266129"/>
                  </a:lnTo>
                  <a:lnTo>
                    <a:pt x="91660" y="1259771"/>
                  </a:lnTo>
                  <a:close/>
                </a:path>
                <a:path w="979805" h="1278254">
                  <a:moveTo>
                    <a:pt x="64186" y="1243614"/>
                  </a:moveTo>
                  <a:lnTo>
                    <a:pt x="68356" y="1247571"/>
                  </a:lnTo>
                  <a:lnTo>
                    <a:pt x="91660" y="1259771"/>
                  </a:lnTo>
                  <a:lnTo>
                    <a:pt x="64186" y="1243614"/>
                  </a:lnTo>
                  <a:close/>
                </a:path>
                <a:path w="979805" h="1278254">
                  <a:moveTo>
                    <a:pt x="912960" y="1245652"/>
                  </a:moveTo>
                  <a:lnTo>
                    <a:pt x="901731" y="1252240"/>
                  </a:lnTo>
                  <a:lnTo>
                    <a:pt x="911223" y="1247299"/>
                  </a:lnTo>
                  <a:lnTo>
                    <a:pt x="912960" y="1245652"/>
                  </a:lnTo>
                  <a:close/>
                </a:path>
                <a:path w="979805" h="1278254">
                  <a:moveTo>
                    <a:pt x="934925" y="1224828"/>
                  </a:moveTo>
                  <a:lnTo>
                    <a:pt x="912960" y="1245652"/>
                  </a:lnTo>
                  <a:lnTo>
                    <a:pt x="917856" y="1242780"/>
                  </a:lnTo>
                  <a:lnTo>
                    <a:pt x="934925" y="1224828"/>
                  </a:lnTo>
                  <a:close/>
                </a:path>
                <a:path w="979805" h="1278254">
                  <a:moveTo>
                    <a:pt x="55014" y="1234910"/>
                  </a:moveTo>
                  <a:lnTo>
                    <a:pt x="62144" y="1242414"/>
                  </a:lnTo>
                  <a:lnTo>
                    <a:pt x="64186" y="1243614"/>
                  </a:lnTo>
                  <a:lnTo>
                    <a:pt x="55014" y="1234910"/>
                  </a:lnTo>
                  <a:close/>
                </a:path>
                <a:path w="979805" h="1278254">
                  <a:moveTo>
                    <a:pt x="32345" y="1211055"/>
                  </a:moveTo>
                  <a:lnTo>
                    <a:pt x="35465" y="1216358"/>
                  </a:lnTo>
                  <a:lnTo>
                    <a:pt x="55014" y="1234910"/>
                  </a:lnTo>
                  <a:lnTo>
                    <a:pt x="32345" y="1211055"/>
                  </a:lnTo>
                  <a:close/>
                </a:path>
                <a:path w="979805" h="1278254">
                  <a:moveTo>
                    <a:pt x="945330" y="1213886"/>
                  </a:moveTo>
                  <a:lnTo>
                    <a:pt x="934925" y="1224828"/>
                  </a:lnTo>
                  <a:lnTo>
                    <a:pt x="943908" y="1216313"/>
                  </a:lnTo>
                  <a:lnTo>
                    <a:pt x="945330" y="1213886"/>
                  </a:lnTo>
                  <a:close/>
                </a:path>
                <a:path w="979805" h="1278254">
                  <a:moveTo>
                    <a:pt x="961033" y="1187087"/>
                  </a:moveTo>
                  <a:lnTo>
                    <a:pt x="945330" y="1213886"/>
                  </a:lnTo>
                  <a:lnTo>
                    <a:pt x="949071" y="1209951"/>
                  </a:lnTo>
                  <a:lnTo>
                    <a:pt x="961033" y="1187087"/>
                  </a:lnTo>
                  <a:close/>
                </a:path>
                <a:path w="979805" h="1278254">
                  <a:moveTo>
                    <a:pt x="26549" y="1201203"/>
                  </a:moveTo>
                  <a:lnTo>
                    <a:pt x="30877" y="1209510"/>
                  </a:lnTo>
                  <a:lnTo>
                    <a:pt x="32345" y="1211055"/>
                  </a:lnTo>
                  <a:lnTo>
                    <a:pt x="26549" y="1201203"/>
                  </a:lnTo>
                  <a:close/>
                </a:path>
                <a:path w="979805" h="1278254">
                  <a:moveTo>
                    <a:pt x="10825" y="1171020"/>
                  </a:moveTo>
                  <a:lnTo>
                    <a:pt x="12309" y="1176998"/>
                  </a:lnTo>
                  <a:lnTo>
                    <a:pt x="26549" y="1201203"/>
                  </a:lnTo>
                  <a:lnTo>
                    <a:pt x="10825" y="1171020"/>
                  </a:lnTo>
                  <a:close/>
                </a:path>
                <a:path w="979805" h="1278254">
                  <a:moveTo>
                    <a:pt x="967457" y="1174809"/>
                  </a:moveTo>
                  <a:lnTo>
                    <a:pt x="961033" y="1187087"/>
                  </a:lnTo>
                  <a:lnTo>
                    <a:pt x="966893" y="1177087"/>
                  </a:lnTo>
                  <a:lnTo>
                    <a:pt x="967457" y="1174809"/>
                  </a:lnTo>
                  <a:close/>
                </a:path>
                <a:path w="979805" h="1278254">
                  <a:moveTo>
                    <a:pt x="977007" y="1136216"/>
                  </a:moveTo>
                  <a:lnTo>
                    <a:pt x="967457" y="1174809"/>
                  </a:lnTo>
                  <a:lnTo>
                    <a:pt x="970283" y="1169408"/>
                  </a:lnTo>
                  <a:lnTo>
                    <a:pt x="977007" y="1136216"/>
                  </a:lnTo>
                  <a:close/>
                </a:path>
                <a:path w="979805" h="1278254">
                  <a:moveTo>
                    <a:pt x="7928" y="1159360"/>
                  </a:moveTo>
                  <a:lnTo>
                    <a:pt x="9789" y="1169032"/>
                  </a:lnTo>
                  <a:lnTo>
                    <a:pt x="10825" y="1171020"/>
                  </a:lnTo>
                  <a:lnTo>
                    <a:pt x="7928" y="1159360"/>
                  </a:lnTo>
                  <a:close/>
                </a:path>
                <a:path w="979805" h="1278254">
                  <a:moveTo>
                    <a:pt x="55527" y="41552"/>
                  </a:moveTo>
                  <a:lnTo>
                    <a:pt x="18491" y="87834"/>
                  </a:lnTo>
                  <a:lnTo>
                    <a:pt x="2188" y="137539"/>
                  </a:lnTo>
                  <a:lnTo>
                    <a:pt x="0" y="163677"/>
                  </a:lnTo>
                  <a:lnTo>
                    <a:pt x="0" y="1115009"/>
                  </a:lnTo>
                  <a:lnTo>
                    <a:pt x="965" y="1131328"/>
                  </a:lnTo>
                  <a:lnTo>
                    <a:pt x="7928" y="1159360"/>
                  </a:lnTo>
                  <a:lnTo>
                    <a:pt x="965" y="1123162"/>
                  </a:lnTo>
                  <a:lnTo>
                    <a:pt x="482" y="1115009"/>
                  </a:lnTo>
                  <a:lnTo>
                    <a:pt x="482" y="163677"/>
                  </a:lnTo>
                  <a:lnTo>
                    <a:pt x="7337" y="117116"/>
                  </a:lnTo>
                  <a:lnTo>
                    <a:pt x="26301" y="75679"/>
                  </a:lnTo>
                  <a:lnTo>
                    <a:pt x="55527" y="41552"/>
                  </a:lnTo>
                  <a:close/>
                </a:path>
                <a:path w="979805" h="1278254">
                  <a:moveTo>
                    <a:pt x="978515" y="1128777"/>
                  </a:moveTo>
                  <a:lnTo>
                    <a:pt x="977007" y="1136216"/>
                  </a:lnTo>
                  <a:lnTo>
                    <a:pt x="978217" y="1131328"/>
                  </a:lnTo>
                  <a:lnTo>
                    <a:pt x="978515" y="1128777"/>
                  </a:lnTo>
                  <a:close/>
                </a:path>
                <a:path w="979805" h="1278254">
                  <a:moveTo>
                    <a:pt x="978591" y="156348"/>
                  </a:moveTo>
                  <a:lnTo>
                    <a:pt x="979170" y="163677"/>
                  </a:lnTo>
                  <a:lnTo>
                    <a:pt x="979170" y="1123162"/>
                  </a:lnTo>
                  <a:lnTo>
                    <a:pt x="978515" y="1128777"/>
                  </a:lnTo>
                  <a:lnTo>
                    <a:pt x="979652" y="1123162"/>
                  </a:lnTo>
                  <a:lnTo>
                    <a:pt x="979652" y="163677"/>
                  </a:lnTo>
                  <a:lnTo>
                    <a:pt x="978591" y="156348"/>
                  </a:lnTo>
                  <a:close/>
                </a:path>
                <a:path w="979805" h="1278254">
                  <a:moveTo>
                    <a:pt x="974152" y="125687"/>
                  </a:moveTo>
                  <a:lnTo>
                    <a:pt x="978591" y="156348"/>
                  </a:lnTo>
                  <a:lnTo>
                    <a:pt x="977126" y="137784"/>
                  </a:lnTo>
                  <a:lnTo>
                    <a:pt x="974152" y="125687"/>
                  </a:lnTo>
                  <a:close/>
                </a:path>
                <a:path w="979805" h="1278254">
                  <a:moveTo>
                    <a:pt x="970951" y="112666"/>
                  </a:moveTo>
                  <a:lnTo>
                    <a:pt x="974152" y="125687"/>
                  </a:lnTo>
                  <a:lnTo>
                    <a:pt x="972875" y="116869"/>
                  </a:lnTo>
                  <a:lnTo>
                    <a:pt x="970951" y="112666"/>
                  </a:lnTo>
                  <a:close/>
                </a:path>
                <a:path w="979805" h="1278254">
                  <a:moveTo>
                    <a:pt x="957153" y="82529"/>
                  </a:moveTo>
                  <a:lnTo>
                    <a:pt x="970951" y="112666"/>
                  </a:lnTo>
                  <a:lnTo>
                    <a:pt x="970888" y="112407"/>
                  </a:lnTo>
                  <a:lnTo>
                    <a:pt x="960751" y="88307"/>
                  </a:lnTo>
                  <a:lnTo>
                    <a:pt x="957153" y="82529"/>
                  </a:lnTo>
                  <a:close/>
                </a:path>
                <a:path w="979805" h="1278254">
                  <a:moveTo>
                    <a:pt x="949504" y="70243"/>
                  </a:moveTo>
                  <a:lnTo>
                    <a:pt x="957153" y="82529"/>
                  </a:lnTo>
                  <a:lnTo>
                    <a:pt x="953837" y="75286"/>
                  </a:lnTo>
                  <a:lnTo>
                    <a:pt x="949504" y="70243"/>
                  </a:lnTo>
                  <a:close/>
                </a:path>
                <a:path w="979805" h="1278254">
                  <a:moveTo>
                    <a:pt x="929105" y="46505"/>
                  </a:moveTo>
                  <a:lnTo>
                    <a:pt x="949504" y="70243"/>
                  </a:lnTo>
                  <a:lnTo>
                    <a:pt x="947013" y="66243"/>
                  </a:lnTo>
                  <a:lnTo>
                    <a:pt x="942213" y="59994"/>
                  </a:lnTo>
                  <a:lnTo>
                    <a:pt x="936929" y="53759"/>
                  </a:lnTo>
                  <a:lnTo>
                    <a:pt x="929105" y="46505"/>
                  </a:lnTo>
                  <a:close/>
                </a:path>
                <a:path w="979805" h="1278254">
                  <a:moveTo>
                    <a:pt x="920117" y="38171"/>
                  </a:moveTo>
                  <a:lnTo>
                    <a:pt x="929105" y="46505"/>
                  </a:lnTo>
                  <a:lnTo>
                    <a:pt x="924315" y="40931"/>
                  </a:lnTo>
                  <a:lnTo>
                    <a:pt x="920117" y="38171"/>
                  </a:lnTo>
                  <a:close/>
                </a:path>
                <a:path w="979805" h="1278254">
                  <a:moveTo>
                    <a:pt x="55760" y="41331"/>
                  </a:moveTo>
                  <a:lnTo>
                    <a:pt x="55527" y="41552"/>
                  </a:lnTo>
                  <a:lnTo>
                    <a:pt x="55760" y="41331"/>
                  </a:lnTo>
                  <a:close/>
                </a:path>
                <a:path w="979805" h="1278254">
                  <a:moveTo>
                    <a:pt x="93652" y="16329"/>
                  </a:moveTo>
                  <a:lnTo>
                    <a:pt x="82557" y="21509"/>
                  </a:lnTo>
                  <a:lnTo>
                    <a:pt x="61581" y="35782"/>
                  </a:lnTo>
                  <a:lnTo>
                    <a:pt x="55760" y="41331"/>
                  </a:lnTo>
                  <a:lnTo>
                    <a:pt x="93652" y="16329"/>
                  </a:lnTo>
                  <a:close/>
                </a:path>
                <a:path w="979805" h="1278254">
                  <a:moveTo>
                    <a:pt x="891471" y="19345"/>
                  </a:moveTo>
                  <a:lnTo>
                    <a:pt x="920117" y="38171"/>
                  </a:lnTo>
                  <a:lnTo>
                    <a:pt x="917699" y="35930"/>
                  </a:lnTo>
                  <a:lnTo>
                    <a:pt x="896951" y="21897"/>
                  </a:lnTo>
                  <a:lnTo>
                    <a:pt x="891471" y="19345"/>
                  </a:lnTo>
                  <a:close/>
                </a:path>
                <a:path w="979805" h="1278254">
                  <a:moveTo>
                    <a:pt x="879568" y="13802"/>
                  </a:moveTo>
                  <a:lnTo>
                    <a:pt x="891471" y="19345"/>
                  </a:lnTo>
                  <a:lnTo>
                    <a:pt x="886087" y="15807"/>
                  </a:lnTo>
                  <a:lnTo>
                    <a:pt x="879568" y="13802"/>
                  </a:lnTo>
                  <a:close/>
                </a:path>
                <a:path w="979805" h="1278254">
                  <a:moveTo>
                    <a:pt x="816457" y="0"/>
                  </a:moveTo>
                  <a:lnTo>
                    <a:pt x="163677" y="0"/>
                  </a:lnTo>
                  <a:lnTo>
                    <a:pt x="146875" y="965"/>
                  </a:lnTo>
                  <a:lnTo>
                    <a:pt x="138722" y="1917"/>
                  </a:lnTo>
                  <a:lnTo>
                    <a:pt x="130556" y="3365"/>
                  </a:lnTo>
                  <a:lnTo>
                    <a:pt x="105575" y="10762"/>
                  </a:lnTo>
                  <a:lnTo>
                    <a:pt x="93773" y="16272"/>
                  </a:lnTo>
                  <a:lnTo>
                    <a:pt x="138722" y="2400"/>
                  </a:lnTo>
                  <a:lnTo>
                    <a:pt x="146875" y="1447"/>
                  </a:lnTo>
                  <a:lnTo>
                    <a:pt x="163677" y="482"/>
                  </a:lnTo>
                  <a:lnTo>
                    <a:pt x="824617" y="482"/>
                  </a:lnTo>
                  <a:lnTo>
                    <a:pt x="816457" y="0"/>
                  </a:lnTo>
                  <a:close/>
                </a:path>
                <a:path w="979805" h="1278254">
                  <a:moveTo>
                    <a:pt x="844634" y="3056"/>
                  </a:moveTo>
                  <a:lnTo>
                    <a:pt x="879568" y="13802"/>
                  </a:lnTo>
                  <a:lnTo>
                    <a:pt x="874234" y="11318"/>
                  </a:lnTo>
                  <a:lnTo>
                    <a:pt x="849096" y="3848"/>
                  </a:lnTo>
                  <a:lnTo>
                    <a:pt x="844634" y="3056"/>
                  </a:lnTo>
                  <a:close/>
                </a:path>
                <a:path w="979805" h="1278254">
                  <a:moveTo>
                    <a:pt x="824617" y="482"/>
                  </a:moveTo>
                  <a:lnTo>
                    <a:pt x="816457" y="482"/>
                  </a:lnTo>
                  <a:lnTo>
                    <a:pt x="832777" y="1447"/>
                  </a:lnTo>
                  <a:lnTo>
                    <a:pt x="840930" y="2400"/>
                  </a:lnTo>
                  <a:lnTo>
                    <a:pt x="844634" y="3056"/>
                  </a:lnTo>
                  <a:lnTo>
                    <a:pt x="840930" y="1917"/>
                  </a:lnTo>
                  <a:lnTo>
                    <a:pt x="832777" y="965"/>
                  </a:lnTo>
                  <a:lnTo>
                    <a:pt x="824617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43646" y="4128005"/>
            <a:ext cx="68135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0837" y="1287183"/>
            <a:ext cx="3948429" cy="3140075"/>
            <a:chOff x="1520837" y="1287183"/>
            <a:chExt cx="3948429" cy="3140075"/>
          </a:xfrm>
        </p:grpSpPr>
        <p:sp>
          <p:nvSpPr>
            <p:cNvPr id="10" name="object 10"/>
            <p:cNvSpPr/>
            <p:nvPr/>
          </p:nvSpPr>
          <p:spPr>
            <a:xfrm>
              <a:off x="1521307" y="3696716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0837" y="3696715"/>
              <a:ext cx="288925" cy="231140"/>
            </a:xfrm>
            <a:custGeom>
              <a:avLst/>
              <a:gdLst/>
              <a:ahLst/>
              <a:cxnLst/>
              <a:rect l="l" t="t" r="r" b="b"/>
              <a:pathLst>
                <a:path w="288925" h="231139">
                  <a:moveTo>
                    <a:pt x="288467" y="12"/>
                  </a:moveTo>
                  <a:lnTo>
                    <a:pt x="287985" y="12"/>
                  </a:lnTo>
                  <a:lnTo>
                    <a:pt x="287985" y="482"/>
                  </a:lnTo>
                  <a:lnTo>
                    <a:pt x="287985" y="229870"/>
                  </a:lnTo>
                  <a:lnTo>
                    <a:pt x="482" y="229870"/>
                  </a:lnTo>
                  <a:lnTo>
                    <a:pt x="482" y="482"/>
                  </a:lnTo>
                  <a:lnTo>
                    <a:pt x="287985" y="482"/>
                  </a:lnTo>
                  <a:lnTo>
                    <a:pt x="287985" y="1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29870"/>
                  </a:lnTo>
                  <a:lnTo>
                    <a:pt x="0" y="231140"/>
                  </a:lnTo>
                  <a:lnTo>
                    <a:pt x="288467" y="231140"/>
                  </a:lnTo>
                  <a:lnTo>
                    <a:pt x="288467" y="230403"/>
                  </a:lnTo>
                  <a:lnTo>
                    <a:pt x="288467" y="229870"/>
                  </a:lnTo>
                  <a:lnTo>
                    <a:pt x="288467" y="1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7822" y="3149053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70" h="1277620">
                  <a:moveTo>
                    <a:pt x="815975" y="0"/>
                  </a:moveTo>
                  <a:lnTo>
                    <a:pt x="163194" y="0"/>
                  </a:lnTo>
                  <a:lnTo>
                    <a:pt x="119775" y="5822"/>
                  </a:lnTo>
                  <a:lnTo>
                    <a:pt x="80781" y="22257"/>
                  </a:lnTo>
                  <a:lnTo>
                    <a:pt x="47759" y="47759"/>
                  </a:lnTo>
                  <a:lnTo>
                    <a:pt x="22257" y="80781"/>
                  </a:lnTo>
                  <a:lnTo>
                    <a:pt x="5822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22" y="1157463"/>
                  </a:lnTo>
                  <a:lnTo>
                    <a:pt x="22257" y="1196457"/>
                  </a:lnTo>
                  <a:lnTo>
                    <a:pt x="47759" y="1229479"/>
                  </a:lnTo>
                  <a:lnTo>
                    <a:pt x="80781" y="1254981"/>
                  </a:lnTo>
                  <a:lnTo>
                    <a:pt x="119775" y="1271416"/>
                  </a:lnTo>
                  <a:lnTo>
                    <a:pt x="163194" y="1277239"/>
                  </a:lnTo>
                  <a:lnTo>
                    <a:pt x="815975" y="1277239"/>
                  </a:lnTo>
                  <a:lnTo>
                    <a:pt x="859394" y="1271416"/>
                  </a:lnTo>
                  <a:lnTo>
                    <a:pt x="898388" y="1254981"/>
                  </a:lnTo>
                  <a:lnTo>
                    <a:pt x="931410" y="1229479"/>
                  </a:lnTo>
                  <a:lnTo>
                    <a:pt x="956912" y="1196457"/>
                  </a:lnTo>
                  <a:lnTo>
                    <a:pt x="973347" y="1157463"/>
                  </a:lnTo>
                  <a:lnTo>
                    <a:pt x="979169" y="1114044"/>
                  </a:lnTo>
                  <a:lnTo>
                    <a:pt x="979169" y="163195"/>
                  </a:lnTo>
                  <a:lnTo>
                    <a:pt x="973347" y="119775"/>
                  </a:lnTo>
                  <a:lnTo>
                    <a:pt x="956912" y="80781"/>
                  </a:lnTo>
                  <a:lnTo>
                    <a:pt x="931410" y="47759"/>
                  </a:lnTo>
                  <a:lnTo>
                    <a:pt x="898388" y="22257"/>
                  </a:lnTo>
                  <a:lnTo>
                    <a:pt x="859394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7822" y="3148571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4" h="1278254">
                  <a:moveTo>
                    <a:pt x="149542" y="1277080"/>
                  </a:moveTo>
                  <a:lnTo>
                    <a:pt x="155028" y="1278204"/>
                  </a:lnTo>
                  <a:lnTo>
                    <a:pt x="824610" y="1278204"/>
                  </a:lnTo>
                  <a:lnTo>
                    <a:pt x="828694" y="1277721"/>
                  </a:lnTo>
                  <a:lnTo>
                    <a:pt x="155028" y="1277721"/>
                  </a:lnTo>
                  <a:lnTo>
                    <a:pt x="149542" y="1277080"/>
                  </a:lnTo>
                  <a:close/>
                </a:path>
                <a:path w="979804" h="1278254">
                  <a:moveTo>
                    <a:pt x="859880" y="1270512"/>
                  </a:moveTo>
                  <a:lnTo>
                    <a:pt x="824610" y="1277721"/>
                  </a:lnTo>
                  <a:lnTo>
                    <a:pt x="828694" y="1277721"/>
                  </a:lnTo>
                  <a:lnTo>
                    <a:pt x="832777" y="1277239"/>
                  </a:lnTo>
                  <a:lnTo>
                    <a:pt x="859880" y="1270512"/>
                  </a:lnTo>
                  <a:close/>
                </a:path>
                <a:path w="979804" h="1278254">
                  <a:moveTo>
                    <a:pt x="141257" y="1275384"/>
                  </a:moveTo>
                  <a:lnTo>
                    <a:pt x="146875" y="1276769"/>
                  </a:lnTo>
                  <a:lnTo>
                    <a:pt x="149542" y="1277080"/>
                  </a:lnTo>
                  <a:lnTo>
                    <a:pt x="141257" y="1275384"/>
                  </a:lnTo>
                  <a:close/>
                </a:path>
                <a:path w="979804" h="1278254">
                  <a:moveTo>
                    <a:pt x="103565" y="1266091"/>
                  </a:moveTo>
                  <a:lnTo>
                    <a:pt x="108544" y="1268684"/>
                  </a:lnTo>
                  <a:lnTo>
                    <a:pt x="141257" y="1275384"/>
                  </a:lnTo>
                  <a:lnTo>
                    <a:pt x="103565" y="1266091"/>
                  </a:lnTo>
                  <a:close/>
                </a:path>
                <a:path w="979804" h="1278254">
                  <a:moveTo>
                    <a:pt x="872446" y="1267392"/>
                  </a:moveTo>
                  <a:lnTo>
                    <a:pt x="859880" y="1270512"/>
                  </a:lnTo>
                  <a:lnTo>
                    <a:pt x="870718" y="1268296"/>
                  </a:lnTo>
                  <a:lnTo>
                    <a:pt x="872446" y="1267392"/>
                  </a:lnTo>
                  <a:close/>
                </a:path>
                <a:path w="979804" h="1278254">
                  <a:moveTo>
                    <a:pt x="902562" y="1251648"/>
                  </a:moveTo>
                  <a:lnTo>
                    <a:pt x="872446" y="1267392"/>
                  </a:lnTo>
                  <a:lnTo>
                    <a:pt x="878268" y="1265947"/>
                  </a:lnTo>
                  <a:lnTo>
                    <a:pt x="902562" y="1251648"/>
                  </a:lnTo>
                  <a:close/>
                </a:path>
                <a:path w="979804" h="1278254">
                  <a:moveTo>
                    <a:pt x="91282" y="1259693"/>
                  </a:moveTo>
                  <a:lnTo>
                    <a:pt x="101210" y="1265511"/>
                  </a:lnTo>
                  <a:lnTo>
                    <a:pt x="103565" y="1266091"/>
                  </a:lnTo>
                  <a:lnTo>
                    <a:pt x="91282" y="1259693"/>
                  </a:lnTo>
                  <a:close/>
                </a:path>
                <a:path w="979804" h="1278254">
                  <a:moveTo>
                    <a:pt x="63907" y="1243653"/>
                  </a:moveTo>
                  <a:lnTo>
                    <a:pt x="68070" y="1247602"/>
                  </a:lnTo>
                  <a:lnTo>
                    <a:pt x="91282" y="1259693"/>
                  </a:lnTo>
                  <a:lnTo>
                    <a:pt x="63907" y="1243653"/>
                  </a:lnTo>
                  <a:close/>
                </a:path>
                <a:path w="979804" h="1278254">
                  <a:moveTo>
                    <a:pt x="912616" y="1245731"/>
                  </a:moveTo>
                  <a:lnTo>
                    <a:pt x="902562" y="1251648"/>
                  </a:lnTo>
                  <a:lnTo>
                    <a:pt x="911067" y="1247202"/>
                  </a:lnTo>
                  <a:lnTo>
                    <a:pt x="912616" y="1245731"/>
                  </a:lnTo>
                  <a:close/>
                </a:path>
                <a:path w="979804" h="1278254">
                  <a:moveTo>
                    <a:pt x="935876" y="1223634"/>
                  </a:moveTo>
                  <a:lnTo>
                    <a:pt x="912616" y="1245731"/>
                  </a:lnTo>
                  <a:lnTo>
                    <a:pt x="917737" y="1242716"/>
                  </a:lnTo>
                  <a:lnTo>
                    <a:pt x="935876" y="1223634"/>
                  </a:lnTo>
                  <a:close/>
                </a:path>
                <a:path w="979804" h="1278254">
                  <a:moveTo>
                    <a:pt x="54804" y="1235017"/>
                  </a:moveTo>
                  <a:lnTo>
                    <a:pt x="61879" y="1242465"/>
                  </a:lnTo>
                  <a:lnTo>
                    <a:pt x="63907" y="1243653"/>
                  </a:lnTo>
                  <a:lnTo>
                    <a:pt x="54804" y="1235017"/>
                  </a:lnTo>
                  <a:close/>
                </a:path>
                <a:path w="979804" h="1278254">
                  <a:moveTo>
                    <a:pt x="32265" y="1211291"/>
                  </a:moveTo>
                  <a:lnTo>
                    <a:pt x="35384" y="1216592"/>
                  </a:lnTo>
                  <a:lnTo>
                    <a:pt x="54804" y="1235017"/>
                  </a:lnTo>
                  <a:lnTo>
                    <a:pt x="32265" y="1211291"/>
                  </a:lnTo>
                  <a:close/>
                </a:path>
                <a:path w="979804" h="1278254">
                  <a:moveTo>
                    <a:pt x="944952" y="1214087"/>
                  </a:moveTo>
                  <a:lnTo>
                    <a:pt x="935876" y="1223634"/>
                  </a:lnTo>
                  <a:lnTo>
                    <a:pt x="943722" y="1216181"/>
                  </a:lnTo>
                  <a:lnTo>
                    <a:pt x="944952" y="1214087"/>
                  </a:lnTo>
                  <a:close/>
                </a:path>
                <a:path w="979804" h="1278254">
                  <a:moveTo>
                    <a:pt x="961728" y="1185522"/>
                  </a:moveTo>
                  <a:lnTo>
                    <a:pt x="944952" y="1214087"/>
                  </a:lnTo>
                  <a:lnTo>
                    <a:pt x="949119" y="1209687"/>
                  </a:lnTo>
                  <a:lnTo>
                    <a:pt x="961728" y="1185522"/>
                  </a:lnTo>
                  <a:close/>
                </a:path>
                <a:path w="979804" h="1278254">
                  <a:moveTo>
                    <a:pt x="26234" y="1201039"/>
                  </a:moveTo>
                  <a:lnTo>
                    <a:pt x="30742" y="1209687"/>
                  </a:lnTo>
                  <a:lnTo>
                    <a:pt x="32265" y="1211291"/>
                  </a:lnTo>
                  <a:lnTo>
                    <a:pt x="26234" y="1201039"/>
                  </a:lnTo>
                  <a:close/>
                </a:path>
                <a:path w="979804" h="1278254">
                  <a:moveTo>
                    <a:pt x="10721" y="1171278"/>
                  </a:moveTo>
                  <a:lnTo>
                    <a:pt x="12262" y="1177289"/>
                  </a:lnTo>
                  <a:lnTo>
                    <a:pt x="26234" y="1201039"/>
                  </a:lnTo>
                  <a:lnTo>
                    <a:pt x="10721" y="1171278"/>
                  </a:lnTo>
                  <a:close/>
                </a:path>
                <a:path w="979804" h="1278254">
                  <a:moveTo>
                    <a:pt x="967265" y="1174908"/>
                  </a:moveTo>
                  <a:lnTo>
                    <a:pt x="961728" y="1185522"/>
                  </a:lnTo>
                  <a:lnTo>
                    <a:pt x="966746" y="1176976"/>
                  </a:lnTo>
                  <a:lnTo>
                    <a:pt x="967265" y="1174908"/>
                  </a:lnTo>
                  <a:close/>
                </a:path>
                <a:path w="979804" h="1278254">
                  <a:moveTo>
                    <a:pt x="975521" y="1142018"/>
                  </a:moveTo>
                  <a:lnTo>
                    <a:pt x="967265" y="1174908"/>
                  </a:lnTo>
                  <a:lnTo>
                    <a:pt x="970272" y="1169145"/>
                  </a:lnTo>
                  <a:lnTo>
                    <a:pt x="975521" y="1142018"/>
                  </a:lnTo>
                  <a:close/>
                </a:path>
                <a:path w="979804" h="1278254">
                  <a:moveTo>
                    <a:pt x="7770" y="1159764"/>
                  </a:moveTo>
                  <a:lnTo>
                    <a:pt x="9656" y="1169234"/>
                  </a:lnTo>
                  <a:lnTo>
                    <a:pt x="10721" y="1171278"/>
                  </a:lnTo>
                  <a:lnTo>
                    <a:pt x="7770" y="1159764"/>
                  </a:lnTo>
                  <a:close/>
                </a:path>
                <a:path w="979804" h="1278254">
                  <a:moveTo>
                    <a:pt x="92956" y="16637"/>
                  </a:moveTo>
                  <a:lnTo>
                    <a:pt x="42240" y="53759"/>
                  </a:lnTo>
                  <a:lnTo>
                    <a:pt x="18311" y="87993"/>
                  </a:lnTo>
                  <a:lnTo>
                    <a:pt x="1879" y="137558"/>
                  </a:lnTo>
                  <a:lnTo>
                    <a:pt x="0" y="163677"/>
                  </a:lnTo>
                  <a:lnTo>
                    <a:pt x="0" y="1123162"/>
                  </a:lnTo>
                  <a:lnTo>
                    <a:pt x="482" y="1131328"/>
                  </a:lnTo>
                  <a:lnTo>
                    <a:pt x="7770" y="1159764"/>
                  </a:lnTo>
                  <a:lnTo>
                    <a:pt x="482" y="1123162"/>
                  </a:lnTo>
                  <a:lnTo>
                    <a:pt x="482" y="163677"/>
                  </a:lnTo>
                  <a:lnTo>
                    <a:pt x="6968" y="117302"/>
                  </a:lnTo>
                  <a:lnTo>
                    <a:pt x="26018" y="75736"/>
                  </a:lnTo>
                  <a:lnTo>
                    <a:pt x="55648" y="41229"/>
                  </a:lnTo>
                  <a:lnTo>
                    <a:pt x="92956" y="16637"/>
                  </a:lnTo>
                  <a:close/>
                </a:path>
                <a:path w="979804" h="1278254">
                  <a:moveTo>
                    <a:pt x="978475" y="1126752"/>
                  </a:moveTo>
                  <a:lnTo>
                    <a:pt x="975521" y="1142018"/>
                  </a:lnTo>
                  <a:lnTo>
                    <a:pt x="978204" y="1131328"/>
                  </a:lnTo>
                  <a:lnTo>
                    <a:pt x="978475" y="1126752"/>
                  </a:lnTo>
                  <a:close/>
                </a:path>
                <a:path w="979804" h="1278254">
                  <a:moveTo>
                    <a:pt x="978515" y="155995"/>
                  </a:moveTo>
                  <a:lnTo>
                    <a:pt x="979169" y="163677"/>
                  </a:lnTo>
                  <a:lnTo>
                    <a:pt x="979169" y="1115009"/>
                  </a:lnTo>
                  <a:lnTo>
                    <a:pt x="978475" y="1126752"/>
                  </a:lnTo>
                  <a:lnTo>
                    <a:pt x="979169" y="1123162"/>
                  </a:lnTo>
                  <a:lnTo>
                    <a:pt x="979652" y="1115009"/>
                  </a:lnTo>
                  <a:lnTo>
                    <a:pt x="979652" y="163677"/>
                  </a:lnTo>
                  <a:lnTo>
                    <a:pt x="978515" y="155995"/>
                  </a:lnTo>
                  <a:close/>
                </a:path>
                <a:path w="979804" h="1278254">
                  <a:moveTo>
                    <a:pt x="974038" y="125744"/>
                  </a:moveTo>
                  <a:lnTo>
                    <a:pt x="978515" y="155995"/>
                  </a:lnTo>
                  <a:lnTo>
                    <a:pt x="976956" y="137686"/>
                  </a:lnTo>
                  <a:lnTo>
                    <a:pt x="974038" y="125744"/>
                  </a:lnTo>
                  <a:close/>
                </a:path>
                <a:path w="979804" h="1278254">
                  <a:moveTo>
                    <a:pt x="970900" y="112897"/>
                  </a:moveTo>
                  <a:lnTo>
                    <a:pt x="974038" y="125744"/>
                  </a:lnTo>
                  <a:lnTo>
                    <a:pt x="972728" y="116890"/>
                  </a:lnTo>
                  <a:lnTo>
                    <a:pt x="970900" y="112897"/>
                  </a:lnTo>
                  <a:close/>
                </a:path>
                <a:path w="979804" h="1278254">
                  <a:moveTo>
                    <a:pt x="957080" y="82718"/>
                  </a:moveTo>
                  <a:lnTo>
                    <a:pt x="970900" y="112897"/>
                  </a:lnTo>
                  <a:lnTo>
                    <a:pt x="970746" y="112269"/>
                  </a:lnTo>
                  <a:lnTo>
                    <a:pt x="960589" y="88198"/>
                  </a:lnTo>
                  <a:lnTo>
                    <a:pt x="957080" y="82718"/>
                  </a:lnTo>
                  <a:close/>
                </a:path>
                <a:path w="979804" h="1278254">
                  <a:moveTo>
                    <a:pt x="948373" y="69120"/>
                  </a:moveTo>
                  <a:lnTo>
                    <a:pt x="957080" y="82718"/>
                  </a:lnTo>
                  <a:lnTo>
                    <a:pt x="953697" y="75330"/>
                  </a:lnTo>
                  <a:lnTo>
                    <a:pt x="948373" y="69120"/>
                  </a:lnTo>
                  <a:close/>
                </a:path>
                <a:path w="979804" h="1278254">
                  <a:moveTo>
                    <a:pt x="929269" y="46836"/>
                  </a:moveTo>
                  <a:lnTo>
                    <a:pt x="948373" y="69120"/>
                  </a:lnTo>
                  <a:lnTo>
                    <a:pt x="946531" y="66243"/>
                  </a:lnTo>
                  <a:lnTo>
                    <a:pt x="936929" y="53759"/>
                  </a:lnTo>
                  <a:lnTo>
                    <a:pt x="929269" y="46836"/>
                  </a:lnTo>
                  <a:close/>
                </a:path>
                <a:path w="979804" h="1278254">
                  <a:moveTo>
                    <a:pt x="918877" y="37444"/>
                  </a:moveTo>
                  <a:lnTo>
                    <a:pt x="929269" y="46836"/>
                  </a:lnTo>
                  <a:lnTo>
                    <a:pt x="924255" y="40987"/>
                  </a:lnTo>
                  <a:lnTo>
                    <a:pt x="918877" y="37444"/>
                  </a:lnTo>
                  <a:close/>
                </a:path>
                <a:path w="979804" h="1278254">
                  <a:moveTo>
                    <a:pt x="891859" y="19646"/>
                  </a:moveTo>
                  <a:lnTo>
                    <a:pt x="918877" y="37444"/>
                  </a:lnTo>
                  <a:lnTo>
                    <a:pt x="917035" y="35780"/>
                  </a:lnTo>
                  <a:lnTo>
                    <a:pt x="896894" y="22012"/>
                  </a:lnTo>
                  <a:lnTo>
                    <a:pt x="891859" y="19646"/>
                  </a:lnTo>
                  <a:close/>
                </a:path>
                <a:path w="979804" h="1278254">
                  <a:moveTo>
                    <a:pt x="879350" y="13771"/>
                  </a:moveTo>
                  <a:lnTo>
                    <a:pt x="891859" y="19646"/>
                  </a:lnTo>
                  <a:lnTo>
                    <a:pt x="886100" y="15853"/>
                  </a:lnTo>
                  <a:lnTo>
                    <a:pt x="879350" y="13771"/>
                  </a:lnTo>
                  <a:close/>
                </a:path>
                <a:path w="979804" h="1278254">
                  <a:moveTo>
                    <a:pt x="94932" y="15711"/>
                  </a:moveTo>
                  <a:lnTo>
                    <a:pt x="93873" y="16033"/>
                  </a:lnTo>
                  <a:lnTo>
                    <a:pt x="92956" y="16637"/>
                  </a:lnTo>
                  <a:lnTo>
                    <a:pt x="94932" y="15711"/>
                  </a:lnTo>
                  <a:close/>
                </a:path>
                <a:path w="979804" h="1278254">
                  <a:moveTo>
                    <a:pt x="815975" y="0"/>
                  </a:moveTo>
                  <a:lnTo>
                    <a:pt x="163194" y="0"/>
                  </a:lnTo>
                  <a:lnTo>
                    <a:pt x="146392" y="965"/>
                  </a:lnTo>
                  <a:lnTo>
                    <a:pt x="138239" y="1917"/>
                  </a:lnTo>
                  <a:lnTo>
                    <a:pt x="130555" y="3365"/>
                  </a:lnTo>
                  <a:lnTo>
                    <a:pt x="105767" y="10632"/>
                  </a:lnTo>
                  <a:lnTo>
                    <a:pt x="94932" y="15711"/>
                  </a:lnTo>
                  <a:lnTo>
                    <a:pt x="138709" y="2400"/>
                  </a:lnTo>
                  <a:lnTo>
                    <a:pt x="146875" y="1447"/>
                  </a:lnTo>
                  <a:lnTo>
                    <a:pt x="163194" y="482"/>
                  </a:lnTo>
                  <a:lnTo>
                    <a:pt x="824610" y="482"/>
                  </a:lnTo>
                  <a:lnTo>
                    <a:pt x="815975" y="0"/>
                  </a:lnTo>
                  <a:close/>
                </a:path>
                <a:path w="979804" h="1278254">
                  <a:moveTo>
                    <a:pt x="844608" y="3052"/>
                  </a:moveTo>
                  <a:lnTo>
                    <a:pt x="879350" y="13771"/>
                  </a:lnTo>
                  <a:lnTo>
                    <a:pt x="874813" y="11639"/>
                  </a:lnTo>
                  <a:lnTo>
                    <a:pt x="849096" y="3848"/>
                  </a:lnTo>
                  <a:lnTo>
                    <a:pt x="844608" y="3052"/>
                  </a:lnTo>
                  <a:close/>
                </a:path>
                <a:path w="979804" h="1278254">
                  <a:moveTo>
                    <a:pt x="824610" y="482"/>
                  </a:moveTo>
                  <a:lnTo>
                    <a:pt x="815975" y="482"/>
                  </a:lnTo>
                  <a:lnTo>
                    <a:pt x="832777" y="1447"/>
                  </a:lnTo>
                  <a:lnTo>
                    <a:pt x="840930" y="2400"/>
                  </a:lnTo>
                  <a:lnTo>
                    <a:pt x="844608" y="3052"/>
                  </a:lnTo>
                  <a:lnTo>
                    <a:pt x="840930" y="1917"/>
                  </a:lnTo>
                  <a:lnTo>
                    <a:pt x="832777" y="965"/>
                  </a:lnTo>
                  <a:lnTo>
                    <a:pt x="824610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3024" y="337944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3024" y="337944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288467" y="0"/>
                  </a:moveTo>
                  <a:lnTo>
                    <a:pt x="287985" y="0"/>
                  </a:lnTo>
                  <a:lnTo>
                    <a:pt x="287985" y="229908"/>
                  </a:lnTo>
                  <a:lnTo>
                    <a:pt x="482" y="229908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287985" y="230390"/>
                  </a:lnTo>
                  <a:lnTo>
                    <a:pt x="288467" y="23039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94049" y="337944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3566" y="337944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0"/>
                  </a:moveTo>
                  <a:lnTo>
                    <a:pt x="0" y="0"/>
                  </a:lnTo>
                  <a:lnTo>
                    <a:pt x="0" y="229870"/>
                  </a:lnTo>
                  <a:lnTo>
                    <a:pt x="482" y="229870"/>
                  </a:lnTo>
                  <a:lnTo>
                    <a:pt x="482" y="0"/>
                  </a:lnTo>
                  <a:close/>
                </a:path>
                <a:path w="288925" h="230504">
                  <a:moveTo>
                    <a:pt x="288455" y="0"/>
                  </a:moveTo>
                  <a:lnTo>
                    <a:pt x="287972" y="0"/>
                  </a:lnTo>
                  <a:lnTo>
                    <a:pt x="287972" y="229908"/>
                  </a:lnTo>
                  <a:lnTo>
                    <a:pt x="482" y="229908"/>
                  </a:lnTo>
                  <a:lnTo>
                    <a:pt x="482" y="230390"/>
                  </a:lnTo>
                  <a:lnTo>
                    <a:pt x="287972" y="230390"/>
                  </a:lnTo>
                  <a:lnTo>
                    <a:pt x="288455" y="230390"/>
                  </a:lnTo>
                  <a:lnTo>
                    <a:pt x="28845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3024" y="3696716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3024" y="3696715"/>
              <a:ext cx="288925" cy="231140"/>
            </a:xfrm>
            <a:custGeom>
              <a:avLst/>
              <a:gdLst/>
              <a:ahLst/>
              <a:cxnLst/>
              <a:rect l="l" t="t" r="r" b="b"/>
              <a:pathLst>
                <a:path w="288925" h="231139">
                  <a:moveTo>
                    <a:pt x="288467" y="0"/>
                  </a:moveTo>
                  <a:lnTo>
                    <a:pt x="287985" y="0"/>
                  </a:lnTo>
                  <a:lnTo>
                    <a:pt x="287985" y="482"/>
                  </a:lnTo>
                  <a:lnTo>
                    <a:pt x="287985" y="229870"/>
                  </a:lnTo>
                  <a:lnTo>
                    <a:pt x="482" y="229870"/>
                  </a:lnTo>
                  <a:lnTo>
                    <a:pt x="482" y="482"/>
                  </a:lnTo>
                  <a:lnTo>
                    <a:pt x="287985" y="482"/>
                  </a:lnTo>
                  <a:lnTo>
                    <a:pt x="287985" y="0"/>
                  </a:lnTo>
                  <a:lnTo>
                    <a:pt x="482" y="0"/>
                  </a:lnTo>
                  <a:lnTo>
                    <a:pt x="0" y="12"/>
                  </a:lnTo>
                  <a:lnTo>
                    <a:pt x="0" y="229870"/>
                  </a:lnTo>
                  <a:lnTo>
                    <a:pt x="0" y="231140"/>
                  </a:lnTo>
                  <a:lnTo>
                    <a:pt x="288353" y="231140"/>
                  </a:lnTo>
                  <a:lnTo>
                    <a:pt x="288353" y="23039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0021" y="3149053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70" h="1277620">
                  <a:moveTo>
                    <a:pt x="815975" y="0"/>
                  </a:moveTo>
                  <a:lnTo>
                    <a:pt x="163195" y="0"/>
                  </a:lnTo>
                  <a:lnTo>
                    <a:pt x="119775" y="5822"/>
                  </a:lnTo>
                  <a:lnTo>
                    <a:pt x="80781" y="22257"/>
                  </a:lnTo>
                  <a:lnTo>
                    <a:pt x="47759" y="47759"/>
                  </a:lnTo>
                  <a:lnTo>
                    <a:pt x="22257" y="80781"/>
                  </a:lnTo>
                  <a:lnTo>
                    <a:pt x="5822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22" y="1157463"/>
                  </a:lnTo>
                  <a:lnTo>
                    <a:pt x="22257" y="1196457"/>
                  </a:lnTo>
                  <a:lnTo>
                    <a:pt x="47759" y="1229479"/>
                  </a:lnTo>
                  <a:lnTo>
                    <a:pt x="80781" y="1254981"/>
                  </a:lnTo>
                  <a:lnTo>
                    <a:pt x="119775" y="1271416"/>
                  </a:lnTo>
                  <a:lnTo>
                    <a:pt x="163195" y="1277239"/>
                  </a:lnTo>
                  <a:lnTo>
                    <a:pt x="815975" y="1277239"/>
                  </a:lnTo>
                  <a:lnTo>
                    <a:pt x="859394" y="1271416"/>
                  </a:lnTo>
                  <a:lnTo>
                    <a:pt x="898388" y="1254981"/>
                  </a:lnTo>
                  <a:lnTo>
                    <a:pt x="931410" y="1229479"/>
                  </a:lnTo>
                  <a:lnTo>
                    <a:pt x="956912" y="1196457"/>
                  </a:lnTo>
                  <a:lnTo>
                    <a:pt x="973347" y="1157463"/>
                  </a:lnTo>
                  <a:lnTo>
                    <a:pt x="979170" y="1114044"/>
                  </a:lnTo>
                  <a:lnTo>
                    <a:pt x="979170" y="163195"/>
                  </a:lnTo>
                  <a:lnTo>
                    <a:pt x="973347" y="119775"/>
                  </a:lnTo>
                  <a:lnTo>
                    <a:pt x="956912" y="80781"/>
                  </a:lnTo>
                  <a:lnTo>
                    <a:pt x="931410" y="47759"/>
                  </a:lnTo>
                  <a:lnTo>
                    <a:pt x="898388" y="22257"/>
                  </a:lnTo>
                  <a:lnTo>
                    <a:pt x="859394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9538" y="3148571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4" h="1278254">
                  <a:moveTo>
                    <a:pt x="149597" y="1277086"/>
                  </a:moveTo>
                  <a:lnTo>
                    <a:pt x="155041" y="1278204"/>
                  </a:lnTo>
                  <a:lnTo>
                    <a:pt x="824610" y="1278204"/>
                  </a:lnTo>
                  <a:lnTo>
                    <a:pt x="828935" y="1277721"/>
                  </a:lnTo>
                  <a:lnTo>
                    <a:pt x="155041" y="1277721"/>
                  </a:lnTo>
                  <a:lnTo>
                    <a:pt x="149597" y="1277086"/>
                  </a:lnTo>
                  <a:close/>
                </a:path>
                <a:path w="979804" h="1278254">
                  <a:moveTo>
                    <a:pt x="859214" y="1270698"/>
                  </a:moveTo>
                  <a:lnTo>
                    <a:pt x="824610" y="1277721"/>
                  </a:lnTo>
                  <a:lnTo>
                    <a:pt x="828935" y="1277721"/>
                  </a:lnTo>
                  <a:lnTo>
                    <a:pt x="833259" y="1277239"/>
                  </a:lnTo>
                  <a:lnTo>
                    <a:pt x="859214" y="1270698"/>
                  </a:lnTo>
                  <a:close/>
                </a:path>
                <a:path w="979804" h="1278254">
                  <a:moveTo>
                    <a:pt x="141390" y="1275401"/>
                  </a:moveTo>
                  <a:lnTo>
                    <a:pt x="146875" y="1276769"/>
                  </a:lnTo>
                  <a:lnTo>
                    <a:pt x="149597" y="1277086"/>
                  </a:lnTo>
                  <a:lnTo>
                    <a:pt x="141390" y="1275401"/>
                  </a:lnTo>
                  <a:close/>
                </a:path>
                <a:path w="979804" h="1278254">
                  <a:moveTo>
                    <a:pt x="103543" y="1265966"/>
                  </a:moveTo>
                  <a:lnTo>
                    <a:pt x="108779" y="1268706"/>
                  </a:lnTo>
                  <a:lnTo>
                    <a:pt x="141390" y="1275401"/>
                  </a:lnTo>
                  <a:lnTo>
                    <a:pt x="103543" y="1265966"/>
                  </a:lnTo>
                  <a:close/>
                </a:path>
                <a:path w="979804" h="1278254">
                  <a:moveTo>
                    <a:pt x="873229" y="1267166"/>
                  </a:moveTo>
                  <a:lnTo>
                    <a:pt x="859214" y="1270698"/>
                  </a:lnTo>
                  <a:lnTo>
                    <a:pt x="871067" y="1268292"/>
                  </a:lnTo>
                  <a:lnTo>
                    <a:pt x="873229" y="1267166"/>
                  </a:lnTo>
                  <a:close/>
                </a:path>
                <a:path w="979804" h="1278254">
                  <a:moveTo>
                    <a:pt x="901176" y="1252612"/>
                  </a:moveTo>
                  <a:lnTo>
                    <a:pt x="873229" y="1267166"/>
                  </a:lnTo>
                  <a:lnTo>
                    <a:pt x="878825" y="1265756"/>
                  </a:lnTo>
                  <a:lnTo>
                    <a:pt x="901176" y="1252612"/>
                  </a:lnTo>
                  <a:close/>
                </a:path>
                <a:path w="979804" h="1278254">
                  <a:moveTo>
                    <a:pt x="92837" y="1260363"/>
                  </a:moveTo>
                  <a:lnTo>
                    <a:pt x="101495" y="1265456"/>
                  </a:lnTo>
                  <a:lnTo>
                    <a:pt x="103543" y="1265966"/>
                  </a:lnTo>
                  <a:lnTo>
                    <a:pt x="92837" y="1260363"/>
                  </a:lnTo>
                  <a:close/>
                </a:path>
                <a:path w="979804" h="1278254">
                  <a:moveTo>
                    <a:pt x="63906" y="1243345"/>
                  </a:moveTo>
                  <a:lnTo>
                    <a:pt x="68301" y="1247522"/>
                  </a:lnTo>
                  <a:lnTo>
                    <a:pt x="92837" y="1260363"/>
                  </a:lnTo>
                  <a:lnTo>
                    <a:pt x="63906" y="1243345"/>
                  </a:lnTo>
                  <a:close/>
                </a:path>
                <a:path w="979804" h="1278254">
                  <a:moveTo>
                    <a:pt x="913285" y="1245491"/>
                  </a:moveTo>
                  <a:lnTo>
                    <a:pt x="901176" y="1252612"/>
                  </a:lnTo>
                  <a:lnTo>
                    <a:pt x="911393" y="1247291"/>
                  </a:lnTo>
                  <a:lnTo>
                    <a:pt x="913285" y="1245491"/>
                  </a:lnTo>
                  <a:close/>
                </a:path>
                <a:path w="979804" h="1278254">
                  <a:moveTo>
                    <a:pt x="936052" y="1223831"/>
                  </a:moveTo>
                  <a:lnTo>
                    <a:pt x="913285" y="1245491"/>
                  </a:lnTo>
                  <a:lnTo>
                    <a:pt x="918187" y="1242608"/>
                  </a:lnTo>
                  <a:lnTo>
                    <a:pt x="936052" y="1223831"/>
                  </a:lnTo>
                  <a:close/>
                </a:path>
                <a:path w="979804" h="1278254">
                  <a:moveTo>
                    <a:pt x="56000" y="1235833"/>
                  </a:moveTo>
                  <a:lnTo>
                    <a:pt x="62176" y="1242328"/>
                  </a:lnTo>
                  <a:lnTo>
                    <a:pt x="63906" y="1243345"/>
                  </a:lnTo>
                  <a:lnTo>
                    <a:pt x="56000" y="1235833"/>
                  </a:lnTo>
                  <a:close/>
                </a:path>
                <a:path w="979804" h="1278254">
                  <a:moveTo>
                    <a:pt x="32360" y="1210973"/>
                  </a:moveTo>
                  <a:lnTo>
                    <a:pt x="35547" y="1216398"/>
                  </a:lnTo>
                  <a:lnTo>
                    <a:pt x="56000" y="1235833"/>
                  </a:lnTo>
                  <a:lnTo>
                    <a:pt x="32360" y="1210973"/>
                  </a:lnTo>
                  <a:close/>
                </a:path>
                <a:path w="979804" h="1278254">
                  <a:moveTo>
                    <a:pt x="945094" y="1214326"/>
                  </a:moveTo>
                  <a:lnTo>
                    <a:pt x="936052" y="1223831"/>
                  </a:lnTo>
                  <a:lnTo>
                    <a:pt x="943898" y="1216366"/>
                  </a:lnTo>
                  <a:lnTo>
                    <a:pt x="945094" y="1214326"/>
                  </a:lnTo>
                  <a:close/>
                </a:path>
                <a:path w="979804" h="1278254">
                  <a:moveTo>
                    <a:pt x="962795" y="1184148"/>
                  </a:moveTo>
                  <a:lnTo>
                    <a:pt x="945094" y="1214326"/>
                  </a:lnTo>
                  <a:lnTo>
                    <a:pt x="949405" y="1209794"/>
                  </a:lnTo>
                  <a:lnTo>
                    <a:pt x="962795" y="1184148"/>
                  </a:lnTo>
                  <a:close/>
                </a:path>
                <a:path w="979804" h="1278254">
                  <a:moveTo>
                    <a:pt x="26702" y="1201339"/>
                  </a:moveTo>
                  <a:lnTo>
                    <a:pt x="30956" y="1209495"/>
                  </a:lnTo>
                  <a:lnTo>
                    <a:pt x="32360" y="1210973"/>
                  </a:lnTo>
                  <a:lnTo>
                    <a:pt x="26702" y="1201339"/>
                  </a:lnTo>
                  <a:close/>
                </a:path>
                <a:path w="979804" h="1278254">
                  <a:moveTo>
                    <a:pt x="10972" y="1171179"/>
                  </a:moveTo>
                  <a:lnTo>
                    <a:pt x="12456" y="1177084"/>
                  </a:lnTo>
                  <a:lnTo>
                    <a:pt x="26702" y="1201339"/>
                  </a:lnTo>
                  <a:lnTo>
                    <a:pt x="10972" y="1171179"/>
                  </a:lnTo>
                  <a:close/>
                </a:path>
                <a:path w="979804" h="1278254">
                  <a:moveTo>
                    <a:pt x="967330" y="1175461"/>
                  </a:moveTo>
                  <a:lnTo>
                    <a:pt x="962795" y="1184148"/>
                  </a:lnTo>
                  <a:lnTo>
                    <a:pt x="966892" y="1177162"/>
                  </a:lnTo>
                  <a:lnTo>
                    <a:pt x="967330" y="1175461"/>
                  </a:lnTo>
                  <a:close/>
                </a:path>
                <a:path w="979804" h="1278254">
                  <a:moveTo>
                    <a:pt x="975907" y="1142132"/>
                  </a:moveTo>
                  <a:lnTo>
                    <a:pt x="967330" y="1175461"/>
                  </a:lnTo>
                  <a:lnTo>
                    <a:pt x="970540" y="1169312"/>
                  </a:lnTo>
                  <a:lnTo>
                    <a:pt x="975907" y="1142132"/>
                  </a:lnTo>
                  <a:close/>
                </a:path>
                <a:path w="979804" h="1278254">
                  <a:moveTo>
                    <a:pt x="7935" y="1159082"/>
                  </a:moveTo>
                  <a:lnTo>
                    <a:pt x="9873" y="1169070"/>
                  </a:lnTo>
                  <a:lnTo>
                    <a:pt x="10972" y="1171179"/>
                  </a:lnTo>
                  <a:lnTo>
                    <a:pt x="7935" y="1159082"/>
                  </a:lnTo>
                  <a:close/>
                </a:path>
                <a:path w="979804" h="1278254">
                  <a:moveTo>
                    <a:pt x="816457" y="0"/>
                  </a:moveTo>
                  <a:lnTo>
                    <a:pt x="163677" y="0"/>
                  </a:lnTo>
                  <a:lnTo>
                    <a:pt x="146875" y="965"/>
                  </a:lnTo>
                  <a:lnTo>
                    <a:pt x="105468" y="10875"/>
                  </a:lnTo>
                  <a:lnTo>
                    <a:pt x="61702" y="35705"/>
                  </a:lnTo>
                  <a:lnTo>
                    <a:pt x="32638" y="65760"/>
                  </a:lnTo>
                  <a:lnTo>
                    <a:pt x="8451" y="112033"/>
                  </a:lnTo>
                  <a:lnTo>
                    <a:pt x="0" y="163677"/>
                  </a:lnTo>
                  <a:lnTo>
                    <a:pt x="0" y="1115009"/>
                  </a:lnTo>
                  <a:lnTo>
                    <a:pt x="965" y="1131328"/>
                  </a:lnTo>
                  <a:lnTo>
                    <a:pt x="7935" y="1159082"/>
                  </a:lnTo>
                  <a:lnTo>
                    <a:pt x="965" y="1123162"/>
                  </a:lnTo>
                  <a:lnTo>
                    <a:pt x="482" y="1115009"/>
                  </a:lnTo>
                  <a:lnTo>
                    <a:pt x="482" y="163677"/>
                  </a:lnTo>
                  <a:lnTo>
                    <a:pt x="7407" y="117057"/>
                  </a:lnTo>
                  <a:lnTo>
                    <a:pt x="26378" y="75690"/>
                  </a:lnTo>
                  <a:lnTo>
                    <a:pt x="55731" y="41457"/>
                  </a:lnTo>
                  <a:lnTo>
                    <a:pt x="93748" y="16368"/>
                  </a:lnTo>
                  <a:lnTo>
                    <a:pt x="138722" y="2400"/>
                  </a:lnTo>
                  <a:lnTo>
                    <a:pt x="163677" y="482"/>
                  </a:lnTo>
                  <a:lnTo>
                    <a:pt x="824610" y="482"/>
                  </a:lnTo>
                  <a:lnTo>
                    <a:pt x="816457" y="0"/>
                  </a:lnTo>
                  <a:close/>
                </a:path>
                <a:path w="979804" h="1278254">
                  <a:moveTo>
                    <a:pt x="978963" y="1126651"/>
                  </a:moveTo>
                  <a:lnTo>
                    <a:pt x="975907" y="1142132"/>
                  </a:lnTo>
                  <a:lnTo>
                    <a:pt x="978687" y="1131328"/>
                  </a:lnTo>
                  <a:lnTo>
                    <a:pt x="978963" y="1126651"/>
                  </a:lnTo>
                  <a:close/>
                </a:path>
                <a:path w="979804" h="1278254">
                  <a:moveTo>
                    <a:pt x="978662" y="156546"/>
                  </a:moveTo>
                  <a:lnTo>
                    <a:pt x="979169" y="163677"/>
                  </a:lnTo>
                  <a:lnTo>
                    <a:pt x="979169" y="1123162"/>
                  </a:lnTo>
                  <a:lnTo>
                    <a:pt x="978963" y="1126651"/>
                  </a:lnTo>
                  <a:lnTo>
                    <a:pt x="979652" y="1123162"/>
                  </a:lnTo>
                  <a:lnTo>
                    <a:pt x="979652" y="163677"/>
                  </a:lnTo>
                  <a:lnTo>
                    <a:pt x="978662" y="156546"/>
                  </a:lnTo>
                  <a:close/>
                </a:path>
                <a:path w="979804" h="1278254">
                  <a:moveTo>
                    <a:pt x="974370" y="125629"/>
                  </a:moveTo>
                  <a:lnTo>
                    <a:pt x="978662" y="156546"/>
                  </a:lnTo>
                  <a:lnTo>
                    <a:pt x="977314" y="137641"/>
                  </a:lnTo>
                  <a:lnTo>
                    <a:pt x="974370" y="125629"/>
                  </a:lnTo>
                  <a:close/>
                </a:path>
                <a:path w="979804" h="1278254">
                  <a:moveTo>
                    <a:pt x="971219" y="112769"/>
                  </a:moveTo>
                  <a:lnTo>
                    <a:pt x="974370" y="125629"/>
                  </a:lnTo>
                  <a:lnTo>
                    <a:pt x="973180" y="117057"/>
                  </a:lnTo>
                  <a:lnTo>
                    <a:pt x="971219" y="112769"/>
                  </a:lnTo>
                  <a:close/>
                </a:path>
                <a:path w="979804" h="1278254">
                  <a:moveTo>
                    <a:pt x="957751" y="83333"/>
                  </a:moveTo>
                  <a:lnTo>
                    <a:pt x="971219" y="112769"/>
                  </a:lnTo>
                  <a:lnTo>
                    <a:pt x="971116" y="112350"/>
                  </a:lnTo>
                  <a:lnTo>
                    <a:pt x="960901" y="88346"/>
                  </a:lnTo>
                  <a:lnTo>
                    <a:pt x="957751" y="83333"/>
                  </a:lnTo>
                  <a:close/>
                </a:path>
                <a:path w="979804" h="1278254">
                  <a:moveTo>
                    <a:pt x="949203" y="69728"/>
                  </a:moveTo>
                  <a:lnTo>
                    <a:pt x="957751" y="83333"/>
                  </a:lnTo>
                  <a:lnTo>
                    <a:pt x="954168" y="75502"/>
                  </a:lnTo>
                  <a:lnTo>
                    <a:pt x="949203" y="69728"/>
                  </a:lnTo>
                  <a:close/>
                </a:path>
                <a:path w="979804" h="1278254">
                  <a:moveTo>
                    <a:pt x="929649" y="46989"/>
                  </a:moveTo>
                  <a:lnTo>
                    <a:pt x="949203" y="69728"/>
                  </a:lnTo>
                  <a:lnTo>
                    <a:pt x="947013" y="66243"/>
                  </a:lnTo>
                  <a:lnTo>
                    <a:pt x="942212" y="59994"/>
                  </a:lnTo>
                  <a:lnTo>
                    <a:pt x="936929" y="53759"/>
                  </a:lnTo>
                  <a:lnTo>
                    <a:pt x="929649" y="46989"/>
                  </a:lnTo>
                  <a:close/>
                </a:path>
                <a:path w="979804" h="1278254">
                  <a:moveTo>
                    <a:pt x="920186" y="38191"/>
                  </a:moveTo>
                  <a:lnTo>
                    <a:pt x="929649" y="46989"/>
                  </a:lnTo>
                  <a:lnTo>
                    <a:pt x="924568" y="41081"/>
                  </a:lnTo>
                  <a:lnTo>
                    <a:pt x="920186" y="38191"/>
                  </a:lnTo>
                  <a:close/>
                </a:path>
                <a:path w="979804" h="1278254">
                  <a:moveTo>
                    <a:pt x="891390" y="19199"/>
                  </a:moveTo>
                  <a:lnTo>
                    <a:pt x="920186" y="38191"/>
                  </a:lnTo>
                  <a:lnTo>
                    <a:pt x="917653" y="35836"/>
                  </a:lnTo>
                  <a:lnTo>
                    <a:pt x="896999" y="21807"/>
                  </a:lnTo>
                  <a:lnTo>
                    <a:pt x="891390" y="19199"/>
                  </a:lnTo>
                  <a:close/>
                </a:path>
                <a:path w="979804" h="1278254">
                  <a:moveTo>
                    <a:pt x="879964" y="13886"/>
                  </a:moveTo>
                  <a:lnTo>
                    <a:pt x="891390" y="19199"/>
                  </a:lnTo>
                  <a:lnTo>
                    <a:pt x="886332" y="15863"/>
                  </a:lnTo>
                  <a:lnTo>
                    <a:pt x="879964" y="13886"/>
                  </a:lnTo>
                  <a:close/>
                </a:path>
                <a:path w="979804" h="1278254">
                  <a:moveTo>
                    <a:pt x="845367" y="3145"/>
                  </a:moveTo>
                  <a:lnTo>
                    <a:pt x="879964" y="13886"/>
                  </a:lnTo>
                  <a:lnTo>
                    <a:pt x="874352" y="11277"/>
                  </a:lnTo>
                  <a:lnTo>
                    <a:pt x="849096" y="3848"/>
                  </a:lnTo>
                  <a:lnTo>
                    <a:pt x="845367" y="3145"/>
                  </a:lnTo>
                  <a:close/>
                </a:path>
                <a:path w="979804" h="1278254">
                  <a:moveTo>
                    <a:pt x="824610" y="482"/>
                  </a:moveTo>
                  <a:lnTo>
                    <a:pt x="816457" y="482"/>
                  </a:lnTo>
                  <a:lnTo>
                    <a:pt x="833259" y="1447"/>
                  </a:lnTo>
                  <a:lnTo>
                    <a:pt x="841413" y="2400"/>
                  </a:lnTo>
                  <a:lnTo>
                    <a:pt x="845367" y="3145"/>
                  </a:lnTo>
                  <a:lnTo>
                    <a:pt x="841413" y="1917"/>
                  </a:lnTo>
                  <a:lnTo>
                    <a:pt x="833259" y="965"/>
                  </a:lnTo>
                  <a:lnTo>
                    <a:pt x="824610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05223" y="337944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4740" y="337944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0"/>
                  </a:moveTo>
                  <a:lnTo>
                    <a:pt x="0" y="0"/>
                  </a:lnTo>
                  <a:lnTo>
                    <a:pt x="0" y="229870"/>
                  </a:lnTo>
                  <a:lnTo>
                    <a:pt x="482" y="229870"/>
                  </a:lnTo>
                  <a:lnTo>
                    <a:pt x="482" y="0"/>
                  </a:lnTo>
                  <a:close/>
                </a:path>
                <a:path w="288925" h="230504">
                  <a:moveTo>
                    <a:pt x="288455" y="0"/>
                  </a:moveTo>
                  <a:lnTo>
                    <a:pt x="287972" y="0"/>
                  </a:lnTo>
                  <a:lnTo>
                    <a:pt x="287972" y="229908"/>
                  </a:lnTo>
                  <a:lnTo>
                    <a:pt x="482" y="229908"/>
                  </a:lnTo>
                  <a:lnTo>
                    <a:pt x="482" y="230390"/>
                  </a:lnTo>
                  <a:lnTo>
                    <a:pt x="287972" y="230390"/>
                  </a:lnTo>
                  <a:lnTo>
                    <a:pt x="288455" y="230390"/>
                  </a:lnTo>
                  <a:lnTo>
                    <a:pt x="28845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35765" y="337944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97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97" y="230390"/>
                  </a:lnTo>
                  <a:lnTo>
                    <a:pt x="287997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35766" y="337944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288467" y="0"/>
                  </a:moveTo>
                  <a:lnTo>
                    <a:pt x="287997" y="0"/>
                  </a:lnTo>
                  <a:lnTo>
                    <a:pt x="287997" y="229908"/>
                  </a:lnTo>
                  <a:lnTo>
                    <a:pt x="482" y="229908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287997" y="230390"/>
                  </a:lnTo>
                  <a:lnTo>
                    <a:pt x="288467" y="23039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6610" y="1287195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1007973" y="0"/>
                  </a:moveTo>
                  <a:lnTo>
                    <a:pt x="201599" y="0"/>
                  </a:lnTo>
                  <a:lnTo>
                    <a:pt x="155370" y="5323"/>
                  </a:lnTo>
                  <a:lnTo>
                    <a:pt x="112935" y="20486"/>
                  </a:lnTo>
                  <a:lnTo>
                    <a:pt x="75503" y="44281"/>
                  </a:lnTo>
                  <a:lnTo>
                    <a:pt x="44285" y="75498"/>
                  </a:lnTo>
                  <a:lnTo>
                    <a:pt x="20488" y="112930"/>
                  </a:lnTo>
                  <a:lnTo>
                    <a:pt x="5323" y="155366"/>
                  </a:lnTo>
                  <a:lnTo>
                    <a:pt x="0" y="201599"/>
                  </a:lnTo>
                  <a:lnTo>
                    <a:pt x="0" y="1007973"/>
                  </a:lnTo>
                  <a:lnTo>
                    <a:pt x="5323" y="1054202"/>
                  </a:lnTo>
                  <a:lnTo>
                    <a:pt x="20488" y="1096635"/>
                  </a:lnTo>
                  <a:lnTo>
                    <a:pt x="44285" y="1134064"/>
                  </a:lnTo>
                  <a:lnTo>
                    <a:pt x="75503" y="1165280"/>
                  </a:lnTo>
                  <a:lnTo>
                    <a:pt x="112935" y="1189074"/>
                  </a:lnTo>
                  <a:lnTo>
                    <a:pt x="155370" y="1204237"/>
                  </a:lnTo>
                  <a:lnTo>
                    <a:pt x="201599" y="1209560"/>
                  </a:lnTo>
                  <a:lnTo>
                    <a:pt x="1007973" y="1209560"/>
                  </a:lnTo>
                  <a:lnTo>
                    <a:pt x="1054202" y="1204237"/>
                  </a:lnTo>
                  <a:lnTo>
                    <a:pt x="1096637" y="1189074"/>
                  </a:lnTo>
                  <a:lnTo>
                    <a:pt x="1134069" y="1165280"/>
                  </a:lnTo>
                  <a:lnTo>
                    <a:pt x="1165288" y="1134064"/>
                  </a:lnTo>
                  <a:lnTo>
                    <a:pt x="1189084" y="1096635"/>
                  </a:lnTo>
                  <a:lnTo>
                    <a:pt x="1204249" y="1054202"/>
                  </a:lnTo>
                  <a:lnTo>
                    <a:pt x="1209573" y="1007973"/>
                  </a:lnTo>
                  <a:lnTo>
                    <a:pt x="1209573" y="201599"/>
                  </a:lnTo>
                  <a:lnTo>
                    <a:pt x="1204249" y="155366"/>
                  </a:lnTo>
                  <a:lnTo>
                    <a:pt x="1189084" y="112930"/>
                  </a:lnTo>
                  <a:lnTo>
                    <a:pt x="1165288" y="75498"/>
                  </a:lnTo>
                  <a:lnTo>
                    <a:pt x="1134069" y="44281"/>
                  </a:lnTo>
                  <a:lnTo>
                    <a:pt x="1096637" y="20486"/>
                  </a:lnTo>
                  <a:lnTo>
                    <a:pt x="1054202" y="5323"/>
                  </a:lnTo>
                  <a:lnTo>
                    <a:pt x="10079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6610" y="1287183"/>
              <a:ext cx="1210310" cy="1210310"/>
            </a:xfrm>
            <a:custGeom>
              <a:avLst/>
              <a:gdLst/>
              <a:ahLst/>
              <a:cxnLst/>
              <a:rect l="l" t="t" r="r" b="b"/>
              <a:pathLst>
                <a:path w="1210310" h="1210310">
                  <a:moveTo>
                    <a:pt x="184821" y="1208494"/>
                  </a:moveTo>
                  <a:lnTo>
                    <a:pt x="191046" y="1209560"/>
                  </a:lnTo>
                  <a:lnTo>
                    <a:pt x="201599" y="1210043"/>
                  </a:lnTo>
                  <a:lnTo>
                    <a:pt x="1007973" y="1210043"/>
                  </a:lnTo>
                  <a:lnTo>
                    <a:pt x="1018539" y="1209560"/>
                  </a:lnTo>
                  <a:lnTo>
                    <a:pt x="201599" y="1209560"/>
                  </a:lnTo>
                  <a:lnTo>
                    <a:pt x="191046" y="1209090"/>
                  </a:lnTo>
                  <a:lnTo>
                    <a:pt x="184821" y="1208494"/>
                  </a:lnTo>
                  <a:close/>
                </a:path>
                <a:path w="1210310" h="1210310">
                  <a:moveTo>
                    <a:pt x="1054407" y="1202935"/>
                  </a:moveTo>
                  <a:lnTo>
                    <a:pt x="1018539" y="1209090"/>
                  </a:lnTo>
                  <a:lnTo>
                    <a:pt x="1007973" y="1209560"/>
                  </a:lnTo>
                  <a:lnTo>
                    <a:pt x="1018539" y="1209560"/>
                  </a:lnTo>
                  <a:lnTo>
                    <a:pt x="1028611" y="1208608"/>
                  </a:lnTo>
                  <a:lnTo>
                    <a:pt x="1054407" y="1202935"/>
                  </a:lnTo>
                  <a:close/>
                </a:path>
                <a:path w="1210310" h="1210310">
                  <a:moveTo>
                    <a:pt x="175104" y="1206831"/>
                  </a:moveTo>
                  <a:lnTo>
                    <a:pt x="180962" y="1208125"/>
                  </a:lnTo>
                  <a:lnTo>
                    <a:pt x="184821" y="1208494"/>
                  </a:lnTo>
                  <a:lnTo>
                    <a:pt x="175104" y="1206831"/>
                  </a:lnTo>
                  <a:close/>
                </a:path>
                <a:path w="1210310" h="1210310">
                  <a:moveTo>
                    <a:pt x="136289" y="1198255"/>
                  </a:moveTo>
                  <a:lnTo>
                    <a:pt x="143530" y="1201425"/>
                  </a:lnTo>
                  <a:lnTo>
                    <a:pt x="175104" y="1206831"/>
                  </a:lnTo>
                  <a:lnTo>
                    <a:pt x="136289" y="1198255"/>
                  </a:lnTo>
                  <a:close/>
                </a:path>
                <a:path w="1210310" h="1210310">
                  <a:moveTo>
                    <a:pt x="1068707" y="1199790"/>
                  </a:moveTo>
                  <a:lnTo>
                    <a:pt x="1054407" y="1202935"/>
                  </a:lnTo>
                  <a:lnTo>
                    <a:pt x="1066096" y="1200928"/>
                  </a:lnTo>
                  <a:lnTo>
                    <a:pt x="1068707" y="1199790"/>
                  </a:lnTo>
                  <a:close/>
                </a:path>
                <a:path w="1210310" h="1210310">
                  <a:moveTo>
                    <a:pt x="1100175" y="1186065"/>
                  </a:moveTo>
                  <a:lnTo>
                    <a:pt x="1068707" y="1199790"/>
                  </a:lnTo>
                  <a:lnTo>
                    <a:pt x="1075683" y="1198255"/>
                  </a:lnTo>
                  <a:lnTo>
                    <a:pt x="1100175" y="1186065"/>
                  </a:lnTo>
                  <a:close/>
                </a:path>
                <a:path w="1210310" h="1210310">
                  <a:moveTo>
                    <a:pt x="125082" y="1193350"/>
                  </a:moveTo>
                  <a:lnTo>
                    <a:pt x="133892" y="1197726"/>
                  </a:lnTo>
                  <a:lnTo>
                    <a:pt x="136289" y="1198255"/>
                  </a:lnTo>
                  <a:lnTo>
                    <a:pt x="125082" y="1193350"/>
                  </a:lnTo>
                  <a:close/>
                </a:path>
                <a:path w="1210310" h="1210310">
                  <a:moveTo>
                    <a:pt x="94416" y="1178118"/>
                  </a:moveTo>
                  <a:lnTo>
                    <a:pt x="100152" y="1182437"/>
                  </a:lnTo>
                  <a:lnTo>
                    <a:pt x="125082" y="1193350"/>
                  </a:lnTo>
                  <a:lnTo>
                    <a:pt x="94416" y="1178118"/>
                  </a:lnTo>
                  <a:close/>
                </a:path>
                <a:path w="1210310" h="1210310">
                  <a:moveTo>
                    <a:pt x="1111607" y="1180375"/>
                  </a:moveTo>
                  <a:lnTo>
                    <a:pt x="1100175" y="1186065"/>
                  </a:lnTo>
                  <a:lnTo>
                    <a:pt x="1109376" y="1182052"/>
                  </a:lnTo>
                  <a:lnTo>
                    <a:pt x="1111607" y="1180375"/>
                  </a:lnTo>
                  <a:close/>
                </a:path>
                <a:path w="1210310" h="1210310">
                  <a:moveTo>
                    <a:pt x="1137514" y="1160900"/>
                  </a:moveTo>
                  <a:lnTo>
                    <a:pt x="1111607" y="1180375"/>
                  </a:lnTo>
                  <a:lnTo>
                    <a:pt x="1118035" y="1177175"/>
                  </a:lnTo>
                  <a:lnTo>
                    <a:pt x="1137514" y="1160900"/>
                  </a:lnTo>
                  <a:close/>
                </a:path>
                <a:path w="1210310" h="1210310">
                  <a:moveTo>
                    <a:pt x="82887" y="1169436"/>
                  </a:moveTo>
                  <a:lnTo>
                    <a:pt x="91640" y="1176739"/>
                  </a:lnTo>
                  <a:lnTo>
                    <a:pt x="94416" y="1178118"/>
                  </a:lnTo>
                  <a:lnTo>
                    <a:pt x="82887" y="1169436"/>
                  </a:lnTo>
                  <a:close/>
                </a:path>
                <a:path w="1210310" h="1210310">
                  <a:moveTo>
                    <a:pt x="57999" y="1148672"/>
                  </a:moveTo>
                  <a:lnTo>
                    <a:pt x="62558" y="1154128"/>
                  </a:lnTo>
                  <a:lnTo>
                    <a:pt x="82887" y="1169436"/>
                  </a:lnTo>
                  <a:lnTo>
                    <a:pt x="57999" y="1148672"/>
                  </a:lnTo>
                  <a:close/>
                </a:path>
                <a:path w="1210310" h="1210310">
                  <a:moveTo>
                    <a:pt x="1148945" y="1151350"/>
                  </a:moveTo>
                  <a:lnTo>
                    <a:pt x="1137514" y="1160900"/>
                  </a:lnTo>
                  <a:lnTo>
                    <a:pt x="1146798" y="1153922"/>
                  </a:lnTo>
                  <a:lnTo>
                    <a:pt x="1148945" y="1151350"/>
                  </a:lnTo>
                  <a:close/>
                </a:path>
                <a:path w="1210310" h="1210310">
                  <a:moveTo>
                    <a:pt x="1168628" y="1127769"/>
                  </a:moveTo>
                  <a:lnTo>
                    <a:pt x="1148945" y="1151350"/>
                  </a:lnTo>
                  <a:lnTo>
                    <a:pt x="1154134" y="1147014"/>
                  </a:lnTo>
                  <a:lnTo>
                    <a:pt x="1168628" y="1127769"/>
                  </a:lnTo>
                  <a:close/>
                </a:path>
                <a:path w="1210310" h="1210310">
                  <a:moveTo>
                    <a:pt x="49336" y="1138303"/>
                  </a:moveTo>
                  <a:lnTo>
                    <a:pt x="55689" y="1146744"/>
                  </a:lnTo>
                  <a:lnTo>
                    <a:pt x="57999" y="1148672"/>
                  </a:lnTo>
                  <a:lnTo>
                    <a:pt x="49336" y="1138303"/>
                  </a:lnTo>
                  <a:close/>
                </a:path>
                <a:path w="1210310" h="1210310">
                  <a:moveTo>
                    <a:pt x="29116" y="1111440"/>
                  </a:moveTo>
                  <a:lnTo>
                    <a:pt x="32397" y="1118032"/>
                  </a:lnTo>
                  <a:lnTo>
                    <a:pt x="49336" y="1138303"/>
                  </a:lnTo>
                  <a:lnTo>
                    <a:pt x="29116" y="1111440"/>
                  </a:lnTo>
                  <a:close/>
                </a:path>
                <a:path w="1210310" h="1210310">
                  <a:moveTo>
                    <a:pt x="1178325" y="1114894"/>
                  </a:moveTo>
                  <a:lnTo>
                    <a:pt x="1168628" y="1127769"/>
                  </a:lnTo>
                  <a:lnTo>
                    <a:pt x="1176784" y="1117997"/>
                  </a:lnTo>
                  <a:lnTo>
                    <a:pt x="1178325" y="1114894"/>
                  </a:lnTo>
                  <a:close/>
                </a:path>
                <a:path w="1210310" h="1210310">
                  <a:moveTo>
                    <a:pt x="1192980" y="1085359"/>
                  </a:moveTo>
                  <a:lnTo>
                    <a:pt x="1178325" y="1114894"/>
                  </a:lnTo>
                  <a:lnTo>
                    <a:pt x="1182446" y="1109421"/>
                  </a:lnTo>
                  <a:lnTo>
                    <a:pt x="1192980" y="1085359"/>
                  </a:lnTo>
                  <a:close/>
                </a:path>
                <a:path w="1210310" h="1210310">
                  <a:moveTo>
                    <a:pt x="23661" y="1100481"/>
                  </a:moveTo>
                  <a:lnTo>
                    <a:pt x="27523" y="1109324"/>
                  </a:lnTo>
                  <a:lnTo>
                    <a:pt x="29116" y="1111440"/>
                  </a:lnTo>
                  <a:lnTo>
                    <a:pt x="23661" y="1100481"/>
                  </a:lnTo>
                  <a:close/>
                </a:path>
                <a:path w="1210310" h="1210310">
                  <a:moveTo>
                    <a:pt x="9782" y="1068704"/>
                  </a:moveTo>
                  <a:lnTo>
                    <a:pt x="11317" y="1075682"/>
                  </a:lnTo>
                  <a:lnTo>
                    <a:pt x="23661" y="1100481"/>
                  </a:lnTo>
                  <a:lnTo>
                    <a:pt x="9782" y="1068704"/>
                  </a:lnTo>
                  <a:close/>
                </a:path>
                <a:path w="1210310" h="1210310">
                  <a:moveTo>
                    <a:pt x="1198321" y="1073159"/>
                  </a:moveTo>
                  <a:lnTo>
                    <a:pt x="1192980" y="1085359"/>
                  </a:lnTo>
                  <a:lnTo>
                    <a:pt x="1197753" y="1075740"/>
                  </a:lnTo>
                  <a:lnTo>
                    <a:pt x="1198321" y="1073159"/>
                  </a:lnTo>
                  <a:close/>
                </a:path>
                <a:path w="1210310" h="1210310">
                  <a:moveTo>
                    <a:pt x="1206869" y="1034319"/>
                  </a:moveTo>
                  <a:lnTo>
                    <a:pt x="1198321" y="1073159"/>
                  </a:lnTo>
                  <a:lnTo>
                    <a:pt x="1201437" y="1066042"/>
                  </a:lnTo>
                  <a:lnTo>
                    <a:pt x="1206869" y="1034319"/>
                  </a:lnTo>
                  <a:close/>
                </a:path>
                <a:path w="1210310" h="1210310">
                  <a:moveTo>
                    <a:pt x="6602" y="1054244"/>
                  </a:moveTo>
                  <a:lnTo>
                    <a:pt x="8626" y="1066058"/>
                  </a:lnTo>
                  <a:lnTo>
                    <a:pt x="9782" y="1068704"/>
                  </a:lnTo>
                  <a:lnTo>
                    <a:pt x="6602" y="1054244"/>
                  </a:lnTo>
                  <a:close/>
                </a:path>
                <a:path w="1210310" h="1210310">
                  <a:moveTo>
                    <a:pt x="5847" y="154850"/>
                  </a:moveTo>
                  <a:lnTo>
                    <a:pt x="2292" y="169316"/>
                  </a:lnTo>
                  <a:lnTo>
                    <a:pt x="0" y="201599"/>
                  </a:lnTo>
                  <a:lnTo>
                    <a:pt x="0" y="1018527"/>
                  </a:lnTo>
                  <a:lnTo>
                    <a:pt x="965" y="1028611"/>
                  </a:lnTo>
                  <a:lnTo>
                    <a:pt x="6602" y="1054244"/>
                  </a:lnTo>
                  <a:lnTo>
                    <a:pt x="482" y="1018527"/>
                  </a:lnTo>
                  <a:lnTo>
                    <a:pt x="482" y="201599"/>
                  </a:lnTo>
                  <a:lnTo>
                    <a:pt x="5847" y="154850"/>
                  </a:lnTo>
                  <a:close/>
                </a:path>
                <a:path w="1210310" h="1210310">
                  <a:moveTo>
                    <a:pt x="1208479" y="1024918"/>
                  </a:moveTo>
                  <a:lnTo>
                    <a:pt x="1206869" y="1034319"/>
                  </a:lnTo>
                  <a:lnTo>
                    <a:pt x="1208125" y="1028611"/>
                  </a:lnTo>
                  <a:lnTo>
                    <a:pt x="1208479" y="1024918"/>
                  </a:lnTo>
                  <a:close/>
                </a:path>
                <a:path w="1210310" h="1210310">
                  <a:moveTo>
                    <a:pt x="1208455" y="188880"/>
                  </a:moveTo>
                  <a:lnTo>
                    <a:pt x="1209573" y="201599"/>
                  </a:lnTo>
                  <a:lnTo>
                    <a:pt x="1209573" y="1007973"/>
                  </a:lnTo>
                  <a:lnTo>
                    <a:pt x="1209090" y="1018527"/>
                  </a:lnTo>
                  <a:lnTo>
                    <a:pt x="1208479" y="1024918"/>
                  </a:lnTo>
                  <a:lnTo>
                    <a:pt x="1209573" y="1018527"/>
                  </a:lnTo>
                  <a:lnTo>
                    <a:pt x="1210043" y="1007973"/>
                  </a:lnTo>
                  <a:lnTo>
                    <a:pt x="1210043" y="201599"/>
                  </a:lnTo>
                  <a:lnTo>
                    <a:pt x="1208455" y="188880"/>
                  </a:lnTo>
                  <a:close/>
                </a:path>
                <a:path w="1210310" h="1210310">
                  <a:moveTo>
                    <a:pt x="1205231" y="163057"/>
                  </a:moveTo>
                  <a:lnTo>
                    <a:pt x="1208455" y="188880"/>
                  </a:lnTo>
                  <a:lnTo>
                    <a:pt x="1206723" y="169175"/>
                  </a:lnTo>
                  <a:lnTo>
                    <a:pt x="1205231" y="163057"/>
                  </a:lnTo>
                  <a:close/>
                </a:path>
                <a:path w="1210310" h="1210310">
                  <a:moveTo>
                    <a:pt x="1200696" y="144456"/>
                  </a:moveTo>
                  <a:lnTo>
                    <a:pt x="1205231" y="163057"/>
                  </a:lnTo>
                  <a:lnTo>
                    <a:pt x="1204002" y="153211"/>
                  </a:lnTo>
                  <a:lnTo>
                    <a:pt x="1200696" y="144456"/>
                  </a:lnTo>
                  <a:close/>
                </a:path>
                <a:path w="1210310" h="1210310">
                  <a:moveTo>
                    <a:pt x="6510" y="152152"/>
                  </a:moveTo>
                  <a:lnTo>
                    <a:pt x="6000" y="153513"/>
                  </a:lnTo>
                  <a:lnTo>
                    <a:pt x="5847" y="154850"/>
                  </a:lnTo>
                  <a:lnTo>
                    <a:pt x="6510" y="152152"/>
                  </a:lnTo>
                  <a:close/>
                </a:path>
                <a:path w="1210310" h="1210310">
                  <a:moveTo>
                    <a:pt x="82913" y="38961"/>
                  </a:moveTo>
                  <a:lnTo>
                    <a:pt x="75886" y="43763"/>
                  </a:lnTo>
                  <a:lnTo>
                    <a:pt x="52323" y="65760"/>
                  </a:lnTo>
                  <a:lnTo>
                    <a:pt x="46088" y="73444"/>
                  </a:lnTo>
                  <a:lnTo>
                    <a:pt x="39839" y="80645"/>
                  </a:lnTo>
                  <a:lnTo>
                    <a:pt x="22688" y="108084"/>
                  </a:lnTo>
                  <a:lnTo>
                    <a:pt x="10013" y="137893"/>
                  </a:lnTo>
                  <a:lnTo>
                    <a:pt x="6510" y="152152"/>
                  </a:lnTo>
                  <a:lnTo>
                    <a:pt x="22544" y="109321"/>
                  </a:lnTo>
                  <a:lnTo>
                    <a:pt x="48709" y="70567"/>
                  </a:lnTo>
                  <a:lnTo>
                    <a:pt x="82913" y="38961"/>
                  </a:lnTo>
                  <a:close/>
                </a:path>
                <a:path w="1210310" h="1210310">
                  <a:moveTo>
                    <a:pt x="1191081" y="118994"/>
                  </a:moveTo>
                  <a:lnTo>
                    <a:pt x="1200696" y="144456"/>
                  </a:lnTo>
                  <a:lnTo>
                    <a:pt x="1199137" y="138061"/>
                  </a:lnTo>
                  <a:lnTo>
                    <a:pt x="1191081" y="118994"/>
                  </a:lnTo>
                  <a:close/>
                </a:path>
                <a:path w="1210310" h="1210310">
                  <a:moveTo>
                    <a:pt x="1180899" y="99471"/>
                  </a:moveTo>
                  <a:lnTo>
                    <a:pt x="1186688" y="108595"/>
                  </a:lnTo>
                  <a:lnTo>
                    <a:pt x="1191081" y="118994"/>
                  </a:lnTo>
                  <a:lnTo>
                    <a:pt x="1187277" y="108919"/>
                  </a:lnTo>
                  <a:lnTo>
                    <a:pt x="1180899" y="99471"/>
                  </a:lnTo>
                  <a:close/>
                </a:path>
                <a:path w="1210310" h="1210310">
                  <a:moveTo>
                    <a:pt x="1162769" y="72617"/>
                  </a:moveTo>
                  <a:lnTo>
                    <a:pt x="1180899" y="99471"/>
                  </a:lnTo>
                  <a:lnTo>
                    <a:pt x="1169250" y="81114"/>
                  </a:lnTo>
                  <a:lnTo>
                    <a:pt x="1163485" y="73444"/>
                  </a:lnTo>
                  <a:lnTo>
                    <a:pt x="1162769" y="72617"/>
                  </a:lnTo>
                  <a:close/>
                </a:path>
                <a:path w="1210310" h="1210310">
                  <a:moveTo>
                    <a:pt x="1158798" y="68032"/>
                  </a:moveTo>
                  <a:lnTo>
                    <a:pt x="1162769" y="72617"/>
                  </a:lnTo>
                  <a:lnTo>
                    <a:pt x="1161126" y="70183"/>
                  </a:lnTo>
                  <a:lnTo>
                    <a:pt x="1158798" y="68032"/>
                  </a:lnTo>
                  <a:close/>
                </a:path>
                <a:path w="1210310" h="1210310">
                  <a:moveTo>
                    <a:pt x="1131291" y="42609"/>
                  </a:moveTo>
                  <a:lnTo>
                    <a:pt x="1158798" y="68032"/>
                  </a:lnTo>
                  <a:lnTo>
                    <a:pt x="1157249" y="66243"/>
                  </a:lnTo>
                  <a:lnTo>
                    <a:pt x="1133767" y="44301"/>
                  </a:lnTo>
                  <a:lnTo>
                    <a:pt x="1131291" y="42609"/>
                  </a:lnTo>
                  <a:close/>
                </a:path>
                <a:path w="1210310" h="1210310">
                  <a:moveTo>
                    <a:pt x="1117775" y="33372"/>
                  </a:moveTo>
                  <a:lnTo>
                    <a:pt x="1131291" y="42609"/>
                  </a:lnTo>
                  <a:lnTo>
                    <a:pt x="1126806" y="38464"/>
                  </a:lnTo>
                  <a:lnTo>
                    <a:pt x="1117775" y="33372"/>
                  </a:lnTo>
                  <a:close/>
                </a:path>
                <a:path w="1210310" h="1210310">
                  <a:moveTo>
                    <a:pt x="83445" y="38598"/>
                  </a:moveTo>
                  <a:lnTo>
                    <a:pt x="83089" y="38798"/>
                  </a:lnTo>
                  <a:lnTo>
                    <a:pt x="82913" y="38961"/>
                  </a:lnTo>
                  <a:lnTo>
                    <a:pt x="83445" y="38598"/>
                  </a:lnTo>
                  <a:close/>
                </a:path>
                <a:path w="1210310" h="1210310">
                  <a:moveTo>
                    <a:pt x="1018539" y="0"/>
                  </a:moveTo>
                  <a:lnTo>
                    <a:pt x="191046" y="0"/>
                  </a:lnTo>
                  <a:lnTo>
                    <a:pt x="129858" y="12886"/>
                  </a:lnTo>
                  <a:lnTo>
                    <a:pt x="83445" y="38598"/>
                  </a:lnTo>
                  <a:lnTo>
                    <a:pt x="124281" y="15561"/>
                  </a:lnTo>
                  <a:lnTo>
                    <a:pt x="170878" y="2400"/>
                  </a:lnTo>
                  <a:lnTo>
                    <a:pt x="191046" y="482"/>
                  </a:lnTo>
                  <a:lnTo>
                    <a:pt x="1023612" y="482"/>
                  </a:lnTo>
                  <a:lnTo>
                    <a:pt x="1018539" y="0"/>
                  </a:lnTo>
                  <a:close/>
                </a:path>
                <a:path w="1210310" h="1210310">
                  <a:moveTo>
                    <a:pt x="1095196" y="20644"/>
                  </a:moveTo>
                  <a:lnTo>
                    <a:pt x="1117775" y="33372"/>
                  </a:lnTo>
                  <a:lnTo>
                    <a:pt x="1107938" y="26650"/>
                  </a:lnTo>
                  <a:lnTo>
                    <a:pt x="1095196" y="20644"/>
                  </a:lnTo>
                  <a:close/>
                </a:path>
                <a:path w="1210310" h="1210310">
                  <a:moveTo>
                    <a:pt x="1080841" y="13878"/>
                  </a:moveTo>
                  <a:lnTo>
                    <a:pt x="1095196" y="20644"/>
                  </a:lnTo>
                  <a:lnTo>
                    <a:pt x="1085576" y="15222"/>
                  </a:lnTo>
                  <a:lnTo>
                    <a:pt x="1080841" y="13878"/>
                  </a:lnTo>
                  <a:close/>
                </a:path>
                <a:path w="1210310" h="1210310">
                  <a:moveTo>
                    <a:pt x="1043850" y="3380"/>
                  </a:moveTo>
                  <a:lnTo>
                    <a:pt x="1080841" y="13878"/>
                  </a:lnTo>
                  <a:lnTo>
                    <a:pt x="1079646" y="13315"/>
                  </a:lnTo>
                  <a:lnTo>
                    <a:pt x="1048778" y="4318"/>
                  </a:lnTo>
                  <a:lnTo>
                    <a:pt x="1043850" y="3380"/>
                  </a:lnTo>
                  <a:close/>
                </a:path>
                <a:path w="1210310" h="1210310">
                  <a:moveTo>
                    <a:pt x="1023612" y="482"/>
                  </a:moveTo>
                  <a:lnTo>
                    <a:pt x="1018539" y="482"/>
                  </a:lnTo>
                  <a:lnTo>
                    <a:pt x="1038694" y="2400"/>
                  </a:lnTo>
                  <a:lnTo>
                    <a:pt x="1043850" y="3380"/>
                  </a:lnTo>
                  <a:lnTo>
                    <a:pt x="1038694" y="1917"/>
                  </a:lnTo>
                  <a:lnTo>
                    <a:pt x="1023612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49091" y="1422069"/>
              <a:ext cx="848360" cy="394335"/>
            </a:xfrm>
            <a:custGeom>
              <a:avLst/>
              <a:gdLst/>
              <a:ahLst/>
              <a:cxnLst/>
              <a:rect l="l" t="t" r="r" b="b"/>
              <a:pathLst>
                <a:path w="848360" h="394335">
                  <a:moveTo>
                    <a:pt x="848131" y="0"/>
                  </a:moveTo>
                  <a:lnTo>
                    <a:pt x="0" y="0"/>
                  </a:lnTo>
                  <a:lnTo>
                    <a:pt x="0" y="394068"/>
                  </a:lnTo>
                  <a:lnTo>
                    <a:pt x="848131" y="394068"/>
                  </a:lnTo>
                  <a:lnTo>
                    <a:pt x="848131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49079" y="1422082"/>
              <a:ext cx="848360" cy="394335"/>
            </a:xfrm>
            <a:custGeom>
              <a:avLst/>
              <a:gdLst/>
              <a:ahLst/>
              <a:cxnLst/>
              <a:rect l="l" t="t" r="r" b="b"/>
              <a:pathLst>
                <a:path w="848360" h="394335">
                  <a:moveTo>
                    <a:pt x="482" y="0"/>
                  </a:moveTo>
                  <a:lnTo>
                    <a:pt x="0" y="0"/>
                  </a:lnTo>
                  <a:lnTo>
                    <a:pt x="0" y="394068"/>
                  </a:lnTo>
                  <a:lnTo>
                    <a:pt x="482" y="394068"/>
                  </a:lnTo>
                  <a:lnTo>
                    <a:pt x="482" y="0"/>
                  </a:lnTo>
                  <a:close/>
                </a:path>
                <a:path w="848360" h="394335">
                  <a:moveTo>
                    <a:pt x="848131" y="0"/>
                  </a:moveTo>
                  <a:lnTo>
                    <a:pt x="847648" y="0"/>
                  </a:lnTo>
                  <a:lnTo>
                    <a:pt x="847648" y="393573"/>
                  </a:lnTo>
                  <a:lnTo>
                    <a:pt x="495" y="393573"/>
                  </a:lnTo>
                  <a:lnTo>
                    <a:pt x="495" y="394055"/>
                  </a:lnTo>
                  <a:lnTo>
                    <a:pt x="847648" y="394055"/>
                  </a:lnTo>
                  <a:lnTo>
                    <a:pt x="848131" y="394068"/>
                  </a:lnTo>
                  <a:lnTo>
                    <a:pt x="8481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349574" y="1514484"/>
            <a:ext cx="84772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Namenode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8553" y="2088550"/>
            <a:ext cx="90551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2100" marR="5080" indent="-28003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Management  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90281" y="1391830"/>
            <a:ext cx="3103880" cy="2526665"/>
            <a:chOff x="1390281" y="1391830"/>
            <a:chExt cx="3103880" cy="2526665"/>
          </a:xfrm>
        </p:grpSpPr>
        <p:sp>
          <p:nvSpPr>
            <p:cNvPr id="33" name="object 33"/>
            <p:cNvSpPr/>
            <p:nvPr/>
          </p:nvSpPr>
          <p:spPr>
            <a:xfrm>
              <a:off x="1521307" y="337944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20837" y="337944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0"/>
                  </a:moveTo>
                  <a:lnTo>
                    <a:pt x="0" y="0"/>
                  </a:lnTo>
                  <a:lnTo>
                    <a:pt x="0" y="229870"/>
                  </a:lnTo>
                  <a:lnTo>
                    <a:pt x="482" y="229870"/>
                  </a:lnTo>
                  <a:lnTo>
                    <a:pt x="482" y="0"/>
                  </a:lnTo>
                  <a:close/>
                </a:path>
                <a:path w="288925" h="230504">
                  <a:moveTo>
                    <a:pt x="288467" y="0"/>
                  </a:moveTo>
                  <a:lnTo>
                    <a:pt x="287985" y="0"/>
                  </a:lnTo>
                  <a:lnTo>
                    <a:pt x="287985" y="229908"/>
                  </a:lnTo>
                  <a:lnTo>
                    <a:pt x="482" y="229908"/>
                  </a:lnTo>
                  <a:lnTo>
                    <a:pt x="482" y="230390"/>
                  </a:lnTo>
                  <a:lnTo>
                    <a:pt x="287985" y="230390"/>
                  </a:lnTo>
                  <a:lnTo>
                    <a:pt x="288467" y="23039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1863" y="337944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51850" y="337944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482" y="0"/>
                  </a:lnTo>
                  <a:close/>
                </a:path>
                <a:path w="288925" h="230504">
                  <a:moveTo>
                    <a:pt x="288480" y="0"/>
                  </a:moveTo>
                  <a:lnTo>
                    <a:pt x="287997" y="0"/>
                  </a:lnTo>
                  <a:lnTo>
                    <a:pt x="287997" y="229908"/>
                  </a:lnTo>
                  <a:lnTo>
                    <a:pt x="495" y="229908"/>
                  </a:lnTo>
                  <a:lnTo>
                    <a:pt x="495" y="230390"/>
                  </a:lnTo>
                  <a:lnTo>
                    <a:pt x="287997" y="230390"/>
                  </a:lnTo>
                  <a:lnTo>
                    <a:pt x="288480" y="230390"/>
                  </a:lnTo>
                  <a:lnTo>
                    <a:pt x="28848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94049" y="3674160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93567" y="3674160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0"/>
                  </a:moveTo>
                  <a:lnTo>
                    <a:pt x="0" y="0"/>
                  </a:lnTo>
                  <a:lnTo>
                    <a:pt x="0" y="229870"/>
                  </a:lnTo>
                  <a:lnTo>
                    <a:pt x="482" y="229870"/>
                  </a:lnTo>
                  <a:lnTo>
                    <a:pt x="482" y="0"/>
                  </a:lnTo>
                  <a:close/>
                </a:path>
                <a:path w="288925" h="230504">
                  <a:moveTo>
                    <a:pt x="288455" y="12"/>
                  </a:moveTo>
                  <a:lnTo>
                    <a:pt x="287972" y="12"/>
                  </a:lnTo>
                  <a:lnTo>
                    <a:pt x="287972" y="229908"/>
                  </a:lnTo>
                  <a:lnTo>
                    <a:pt x="482" y="229908"/>
                  </a:lnTo>
                  <a:lnTo>
                    <a:pt x="482" y="230390"/>
                  </a:lnTo>
                  <a:lnTo>
                    <a:pt x="287972" y="230390"/>
                  </a:lnTo>
                  <a:lnTo>
                    <a:pt x="288455" y="230403"/>
                  </a:lnTo>
                  <a:lnTo>
                    <a:pt x="288455" y="1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85288" y="3463924"/>
              <a:ext cx="2108835" cy="454659"/>
            </a:xfrm>
            <a:custGeom>
              <a:avLst/>
              <a:gdLst/>
              <a:ahLst/>
              <a:cxnLst/>
              <a:rect l="l" t="t" r="r" b="b"/>
              <a:pathLst>
                <a:path w="2108835" h="454660">
                  <a:moveTo>
                    <a:pt x="562533" y="34556"/>
                  </a:moveTo>
                  <a:lnTo>
                    <a:pt x="552691" y="28803"/>
                  </a:lnTo>
                  <a:lnTo>
                    <a:pt x="505904" y="1447"/>
                  </a:lnTo>
                  <a:lnTo>
                    <a:pt x="503504" y="0"/>
                  </a:lnTo>
                  <a:lnTo>
                    <a:pt x="499656" y="965"/>
                  </a:lnTo>
                  <a:lnTo>
                    <a:pt x="498221" y="3365"/>
                  </a:lnTo>
                  <a:lnTo>
                    <a:pt x="496785" y="6235"/>
                  </a:lnTo>
                  <a:lnTo>
                    <a:pt x="497738" y="9601"/>
                  </a:lnTo>
                  <a:lnTo>
                    <a:pt x="500138" y="11531"/>
                  </a:lnTo>
                  <a:lnTo>
                    <a:pt x="529920" y="28803"/>
                  </a:lnTo>
                  <a:lnTo>
                    <a:pt x="0" y="28803"/>
                  </a:lnTo>
                  <a:lnTo>
                    <a:pt x="0" y="40335"/>
                  </a:lnTo>
                  <a:lnTo>
                    <a:pt x="529399" y="40335"/>
                  </a:lnTo>
                  <a:lnTo>
                    <a:pt x="500138" y="57594"/>
                  </a:lnTo>
                  <a:lnTo>
                    <a:pt x="497738" y="59042"/>
                  </a:lnTo>
                  <a:lnTo>
                    <a:pt x="496785" y="62395"/>
                  </a:lnTo>
                  <a:lnTo>
                    <a:pt x="499656" y="68160"/>
                  </a:lnTo>
                  <a:lnTo>
                    <a:pt x="503504" y="69113"/>
                  </a:lnTo>
                  <a:lnTo>
                    <a:pt x="505904" y="67678"/>
                  </a:lnTo>
                  <a:lnTo>
                    <a:pt x="552665" y="40335"/>
                  </a:lnTo>
                  <a:lnTo>
                    <a:pt x="562533" y="34556"/>
                  </a:lnTo>
                  <a:close/>
                </a:path>
                <a:path w="2108835" h="454660">
                  <a:moveTo>
                    <a:pt x="566864" y="414223"/>
                  </a:moveTo>
                  <a:lnTo>
                    <a:pt x="32613" y="414223"/>
                  </a:lnTo>
                  <a:lnTo>
                    <a:pt x="62395" y="396951"/>
                  </a:lnTo>
                  <a:lnTo>
                    <a:pt x="64795" y="395503"/>
                  </a:lnTo>
                  <a:lnTo>
                    <a:pt x="65760" y="391668"/>
                  </a:lnTo>
                  <a:lnTo>
                    <a:pt x="64312" y="389267"/>
                  </a:lnTo>
                  <a:lnTo>
                    <a:pt x="62877" y="386384"/>
                  </a:lnTo>
                  <a:lnTo>
                    <a:pt x="59029" y="385432"/>
                  </a:lnTo>
                  <a:lnTo>
                    <a:pt x="56159" y="386867"/>
                  </a:lnTo>
                  <a:lnTo>
                    <a:pt x="0" y="419989"/>
                  </a:lnTo>
                  <a:lnTo>
                    <a:pt x="56159" y="453110"/>
                  </a:lnTo>
                  <a:lnTo>
                    <a:pt x="59029" y="454545"/>
                  </a:lnTo>
                  <a:lnTo>
                    <a:pt x="62877" y="453580"/>
                  </a:lnTo>
                  <a:lnTo>
                    <a:pt x="64312" y="450710"/>
                  </a:lnTo>
                  <a:lnTo>
                    <a:pt x="65760" y="448310"/>
                  </a:lnTo>
                  <a:lnTo>
                    <a:pt x="64795" y="444461"/>
                  </a:lnTo>
                  <a:lnTo>
                    <a:pt x="62395" y="443026"/>
                  </a:lnTo>
                  <a:lnTo>
                    <a:pt x="32588" y="425754"/>
                  </a:lnTo>
                  <a:lnTo>
                    <a:pt x="566864" y="425754"/>
                  </a:lnTo>
                  <a:lnTo>
                    <a:pt x="566864" y="414223"/>
                  </a:lnTo>
                  <a:close/>
                </a:path>
                <a:path w="2108835" h="454660">
                  <a:moveTo>
                    <a:pt x="2104732" y="34556"/>
                  </a:moveTo>
                  <a:lnTo>
                    <a:pt x="2094890" y="28803"/>
                  </a:lnTo>
                  <a:lnTo>
                    <a:pt x="2048090" y="1447"/>
                  </a:lnTo>
                  <a:lnTo>
                    <a:pt x="2045208" y="0"/>
                  </a:lnTo>
                  <a:lnTo>
                    <a:pt x="2041855" y="965"/>
                  </a:lnTo>
                  <a:lnTo>
                    <a:pt x="2040420" y="3365"/>
                  </a:lnTo>
                  <a:lnTo>
                    <a:pt x="2038489" y="6235"/>
                  </a:lnTo>
                  <a:lnTo>
                    <a:pt x="2039454" y="9601"/>
                  </a:lnTo>
                  <a:lnTo>
                    <a:pt x="2042337" y="11531"/>
                  </a:lnTo>
                  <a:lnTo>
                    <a:pt x="2072106" y="28803"/>
                  </a:lnTo>
                  <a:lnTo>
                    <a:pt x="1541703" y="28803"/>
                  </a:lnTo>
                  <a:lnTo>
                    <a:pt x="1541703" y="40335"/>
                  </a:lnTo>
                  <a:lnTo>
                    <a:pt x="2071585" y="40335"/>
                  </a:lnTo>
                  <a:lnTo>
                    <a:pt x="2042337" y="57594"/>
                  </a:lnTo>
                  <a:lnTo>
                    <a:pt x="2039454" y="59042"/>
                  </a:lnTo>
                  <a:lnTo>
                    <a:pt x="2038489" y="62395"/>
                  </a:lnTo>
                  <a:lnTo>
                    <a:pt x="2040420" y="65278"/>
                  </a:lnTo>
                  <a:lnTo>
                    <a:pt x="2041855" y="68160"/>
                  </a:lnTo>
                  <a:lnTo>
                    <a:pt x="2045208" y="69113"/>
                  </a:lnTo>
                  <a:lnTo>
                    <a:pt x="2048090" y="67678"/>
                  </a:lnTo>
                  <a:lnTo>
                    <a:pt x="2094865" y="40335"/>
                  </a:lnTo>
                  <a:lnTo>
                    <a:pt x="2104732" y="34556"/>
                  </a:lnTo>
                  <a:close/>
                </a:path>
                <a:path w="2108835" h="454660">
                  <a:moveTo>
                    <a:pt x="2108568" y="414223"/>
                  </a:moveTo>
                  <a:lnTo>
                    <a:pt x="1574317" y="414223"/>
                  </a:lnTo>
                  <a:lnTo>
                    <a:pt x="1604111" y="396951"/>
                  </a:lnTo>
                  <a:lnTo>
                    <a:pt x="1606981" y="395503"/>
                  </a:lnTo>
                  <a:lnTo>
                    <a:pt x="1607947" y="391668"/>
                  </a:lnTo>
                  <a:lnTo>
                    <a:pt x="1606029" y="389267"/>
                  </a:lnTo>
                  <a:lnTo>
                    <a:pt x="1604581" y="386384"/>
                  </a:lnTo>
                  <a:lnTo>
                    <a:pt x="1601228" y="385432"/>
                  </a:lnTo>
                  <a:lnTo>
                    <a:pt x="1598345" y="386867"/>
                  </a:lnTo>
                  <a:lnTo>
                    <a:pt x="1541703" y="419989"/>
                  </a:lnTo>
                  <a:lnTo>
                    <a:pt x="1598345" y="453110"/>
                  </a:lnTo>
                  <a:lnTo>
                    <a:pt x="1601228" y="454545"/>
                  </a:lnTo>
                  <a:lnTo>
                    <a:pt x="1604581" y="453580"/>
                  </a:lnTo>
                  <a:lnTo>
                    <a:pt x="1606029" y="450710"/>
                  </a:lnTo>
                  <a:lnTo>
                    <a:pt x="1607947" y="448310"/>
                  </a:lnTo>
                  <a:lnTo>
                    <a:pt x="1606981" y="444461"/>
                  </a:lnTo>
                  <a:lnTo>
                    <a:pt x="1604111" y="443026"/>
                  </a:lnTo>
                  <a:lnTo>
                    <a:pt x="1574304" y="425754"/>
                  </a:lnTo>
                  <a:lnTo>
                    <a:pt x="2108568" y="425754"/>
                  </a:lnTo>
                  <a:lnTo>
                    <a:pt x="2108568" y="41422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90281" y="1391831"/>
              <a:ext cx="1094740" cy="749300"/>
            </a:xfrm>
            <a:custGeom>
              <a:avLst/>
              <a:gdLst/>
              <a:ahLst/>
              <a:cxnLst/>
              <a:rect l="l" t="t" r="r" b="b"/>
              <a:pathLst>
                <a:path w="1094739" h="749300">
                  <a:moveTo>
                    <a:pt x="1094371" y="0"/>
                  </a:moveTo>
                  <a:lnTo>
                    <a:pt x="0" y="0"/>
                  </a:lnTo>
                  <a:lnTo>
                    <a:pt x="0" y="748779"/>
                  </a:lnTo>
                  <a:lnTo>
                    <a:pt x="1094371" y="748779"/>
                  </a:lnTo>
                  <a:lnTo>
                    <a:pt x="109437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90269" y="1391830"/>
              <a:ext cx="1095375" cy="749300"/>
            </a:xfrm>
            <a:custGeom>
              <a:avLst/>
              <a:gdLst/>
              <a:ahLst/>
              <a:cxnLst/>
              <a:rect l="l" t="t" r="r" b="b"/>
              <a:pathLst>
                <a:path w="1095375" h="749300">
                  <a:moveTo>
                    <a:pt x="482" y="0"/>
                  </a:moveTo>
                  <a:lnTo>
                    <a:pt x="0" y="0"/>
                  </a:lnTo>
                  <a:lnTo>
                    <a:pt x="0" y="749300"/>
                  </a:lnTo>
                  <a:lnTo>
                    <a:pt x="482" y="749300"/>
                  </a:lnTo>
                  <a:lnTo>
                    <a:pt x="482" y="0"/>
                  </a:lnTo>
                  <a:close/>
                </a:path>
                <a:path w="1095375" h="749300">
                  <a:moveTo>
                    <a:pt x="1094854" y="0"/>
                  </a:moveTo>
                  <a:lnTo>
                    <a:pt x="1094384" y="0"/>
                  </a:lnTo>
                  <a:lnTo>
                    <a:pt x="1094384" y="748296"/>
                  </a:lnTo>
                  <a:lnTo>
                    <a:pt x="495" y="748296"/>
                  </a:lnTo>
                  <a:lnTo>
                    <a:pt x="495" y="748779"/>
                  </a:lnTo>
                  <a:lnTo>
                    <a:pt x="1094384" y="748779"/>
                  </a:lnTo>
                  <a:lnTo>
                    <a:pt x="1094854" y="748779"/>
                  </a:lnTo>
                  <a:lnTo>
                    <a:pt x="109485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390764" y="1666644"/>
            <a:ext cx="109410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Arial Black"/>
                <a:cs typeface="Arial Black"/>
              </a:rPr>
              <a:t>Client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643227" y="1538224"/>
            <a:ext cx="1513840" cy="1610995"/>
            <a:chOff x="1643227" y="1538224"/>
            <a:chExt cx="1513840" cy="1610995"/>
          </a:xfrm>
        </p:grpSpPr>
        <p:sp>
          <p:nvSpPr>
            <p:cNvPr id="44" name="object 44"/>
            <p:cNvSpPr/>
            <p:nvPr/>
          </p:nvSpPr>
          <p:spPr>
            <a:xfrm>
              <a:off x="1643227" y="1735975"/>
              <a:ext cx="1513840" cy="1413510"/>
            </a:xfrm>
            <a:custGeom>
              <a:avLst/>
              <a:gdLst/>
              <a:ahLst/>
              <a:cxnLst/>
              <a:rect l="l" t="t" r="r" b="b"/>
              <a:pathLst>
                <a:path w="1513839" h="1413510">
                  <a:moveTo>
                    <a:pt x="69113" y="1353566"/>
                  </a:moveTo>
                  <a:lnTo>
                    <a:pt x="68160" y="1350200"/>
                  </a:lnTo>
                  <a:lnTo>
                    <a:pt x="65278" y="1348282"/>
                  </a:lnTo>
                  <a:lnTo>
                    <a:pt x="62877" y="1346835"/>
                  </a:lnTo>
                  <a:lnTo>
                    <a:pt x="59042" y="1347800"/>
                  </a:lnTo>
                  <a:lnTo>
                    <a:pt x="57594" y="1350683"/>
                  </a:lnTo>
                  <a:lnTo>
                    <a:pt x="40322" y="1380464"/>
                  </a:lnTo>
                  <a:lnTo>
                    <a:pt x="40322" y="404634"/>
                  </a:lnTo>
                  <a:lnTo>
                    <a:pt x="28803" y="404634"/>
                  </a:lnTo>
                  <a:lnTo>
                    <a:pt x="28803" y="1380490"/>
                  </a:lnTo>
                  <a:lnTo>
                    <a:pt x="28803" y="1401572"/>
                  </a:lnTo>
                  <a:lnTo>
                    <a:pt x="28778" y="1380464"/>
                  </a:lnTo>
                  <a:lnTo>
                    <a:pt x="11506" y="1350683"/>
                  </a:lnTo>
                  <a:lnTo>
                    <a:pt x="10071" y="1347800"/>
                  </a:lnTo>
                  <a:lnTo>
                    <a:pt x="6223" y="1346835"/>
                  </a:lnTo>
                  <a:lnTo>
                    <a:pt x="3835" y="1348282"/>
                  </a:lnTo>
                  <a:lnTo>
                    <a:pt x="965" y="1350200"/>
                  </a:lnTo>
                  <a:lnTo>
                    <a:pt x="0" y="1353566"/>
                  </a:lnTo>
                  <a:lnTo>
                    <a:pt x="1435" y="1356436"/>
                  </a:lnTo>
                  <a:lnTo>
                    <a:pt x="34556" y="1413078"/>
                  </a:lnTo>
                  <a:lnTo>
                    <a:pt x="41287" y="1401572"/>
                  </a:lnTo>
                  <a:lnTo>
                    <a:pt x="67678" y="1356436"/>
                  </a:lnTo>
                  <a:lnTo>
                    <a:pt x="69113" y="1353566"/>
                  </a:lnTo>
                  <a:close/>
                </a:path>
                <a:path w="1513839" h="1413510">
                  <a:moveTo>
                    <a:pt x="500621" y="463664"/>
                  </a:moveTo>
                  <a:lnTo>
                    <a:pt x="499186" y="461264"/>
                  </a:lnTo>
                  <a:lnTo>
                    <a:pt x="472795" y="416153"/>
                  </a:lnTo>
                  <a:lnTo>
                    <a:pt x="466064" y="404634"/>
                  </a:lnTo>
                  <a:lnTo>
                    <a:pt x="432943" y="461264"/>
                  </a:lnTo>
                  <a:lnTo>
                    <a:pt x="431507" y="463664"/>
                  </a:lnTo>
                  <a:lnTo>
                    <a:pt x="432473" y="467512"/>
                  </a:lnTo>
                  <a:lnTo>
                    <a:pt x="435343" y="468947"/>
                  </a:lnTo>
                  <a:lnTo>
                    <a:pt x="437743" y="470382"/>
                  </a:lnTo>
                  <a:lnTo>
                    <a:pt x="441591" y="469430"/>
                  </a:lnTo>
                  <a:lnTo>
                    <a:pt x="443026" y="467029"/>
                  </a:lnTo>
                  <a:lnTo>
                    <a:pt x="460311" y="437743"/>
                  </a:lnTo>
                  <a:lnTo>
                    <a:pt x="460311" y="1413078"/>
                  </a:lnTo>
                  <a:lnTo>
                    <a:pt x="471830" y="1413078"/>
                  </a:lnTo>
                  <a:lnTo>
                    <a:pt x="471830" y="437248"/>
                  </a:lnTo>
                  <a:lnTo>
                    <a:pt x="489102" y="467029"/>
                  </a:lnTo>
                  <a:lnTo>
                    <a:pt x="490550" y="469430"/>
                  </a:lnTo>
                  <a:lnTo>
                    <a:pt x="494385" y="470382"/>
                  </a:lnTo>
                  <a:lnTo>
                    <a:pt x="497268" y="468947"/>
                  </a:lnTo>
                  <a:lnTo>
                    <a:pt x="499668" y="467512"/>
                  </a:lnTo>
                  <a:lnTo>
                    <a:pt x="500621" y="463664"/>
                  </a:lnTo>
                  <a:close/>
                </a:path>
                <a:path w="1513839" h="1413510">
                  <a:moveTo>
                    <a:pt x="1513395" y="34556"/>
                  </a:moveTo>
                  <a:lnTo>
                    <a:pt x="1503553" y="28803"/>
                  </a:lnTo>
                  <a:lnTo>
                    <a:pt x="1456753" y="1447"/>
                  </a:lnTo>
                  <a:lnTo>
                    <a:pt x="1453870" y="0"/>
                  </a:lnTo>
                  <a:lnTo>
                    <a:pt x="1450517" y="965"/>
                  </a:lnTo>
                  <a:lnTo>
                    <a:pt x="1449082" y="3365"/>
                  </a:lnTo>
                  <a:lnTo>
                    <a:pt x="1447152" y="6235"/>
                  </a:lnTo>
                  <a:lnTo>
                    <a:pt x="1448117" y="9601"/>
                  </a:lnTo>
                  <a:lnTo>
                    <a:pt x="1451000" y="11518"/>
                  </a:lnTo>
                  <a:lnTo>
                    <a:pt x="1480794" y="28803"/>
                  </a:lnTo>
                  <a:lnTo>
                    <a:pt x="841413" y="28803"/>
                  </a:lnTo>
                  <a:lnTo>
                    <a:pt x="841413" y="40335"/>
                  </a:lnTo>
                  <a:lnTo>
                    <a:pt x="1480261" y="40335"/>
                  </a:lnTo>
                  <a:lnTo>
                    <a:pt x="1451000" y="57594"/>
                  </a:lnTo>
                  <a:lnTo>
                    <a:pt x="1448117" y="59042"/>
                  </a:lnTo>
                  <a:lnTo>
                    <a:pt x="1447152" y="62395"/>
                  </a:lnTo>
                  <a:lnTo>
                    <a:pt x="1449082" y="65278"/>
                  </a:lnTo>
                  <a:lnTo>
                    <a:pt x="1450517" y="68160"/>
                  </a:lnTo>
                  <a:lnTo>
                    <a:pt x="1453870" y="69113"/>
                  </a:lnTo>
                  <a:lnTo>
                    <a:pt x="1456753" y="67678"/>
                  </a:lnTo>
                  <a:lnTo>
                    <a:pt x="1503527" y="40335"/>
                  </a:lnTo>
                  <a:lnTo>
                    <a:pt x="1513395" y="3455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84322" y="1538224"/>
              <a:ext cx="292442" cy="2918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86658" y="1539659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5" h="288925">
                  <a:moveTo>
                    <a:pt x="133026" y="287773"/>
                  </a:moveTo>
                  <a:lnTo>
                    <a:pt x="136374" y="288467"/>
                  </a:lnTo>
                  <a:lnTo>
                    <a:pt x="151258" y="288467"/>
                  </a:lnTo>
                  <a:lnTo>
                    <a:pt x="153537" y="287997"/>
                  </a:lnTo>
                  <a:lnTo>
                    <a:pt x="136374" y="287997"/>
                  </a:lnTo>
                  <a:lnTo>
                    <a:pt x="133026" y="287773"/>
                  </a:lnTo>
                  <a:close/>
                </a:path>
                <a:path w="287655" h="288925">
                  <a:moveTo>
                    <a:pt x="181895" y="282149"/>
                  </a:moveTo>
                  <a:lnTo>
                    <a:pt x="143575" y="287997"/>
                  </a:lnTo>
                  <a:lnTo>
                    <a:pt x="153537" y="287997"/>
                  </a:lnTo>
                  <a:lnTo>
                    <a:pt x="181895" y="282149"/>
                  </a:lnTo>
                  <a:close/>
                </a:path>
                <a:path w="287655" h="288925">
                  <a:moveTo>
                    <a:pt x="118501" y="284761"/>
                  </a:moveTo>
                  <a:lnTo>
                    <a:pt x="129173" y="287515"/>
                  </a:lnTo>
                  <a:lnTo>
                    <a:pt x="133026" y="287773"/>
                  </a:lnTo>
                  <a:lnTo>
                    <a:pt x="118501" y="284761"/>
                  </a:lnTo>
                  <a:close/>
                </a:path>
                <a:path w="287655" h="288925">
                  <a:moveTo>
                    <a:pt x="90601" y="277561"/>
                  </a:moveTo>
                  <a:lnTo>
                    <a:pt x="95566" y="280005"/>
                  </a:lnTo>
                  <a:lnTo>
                    <a:pt x="118501" y="284761"/>
                  </a:lnTo>
                  <a:lnTo>
                    <a:pt x="90601" y="277561"/>
                  </a:lnTo>
                  <a:close/>
                </a:path>
                <a:path w="287655" h="288925">
                  <a:moveTo>
                    <a:pt x="185339" y="281439"/>
                  </a:moveTo>
                  <a:lnTo>
                    <a:pt x="181895" y="282149"/>
                  </a:lnTo>
                  <a:lnTo>
                    <a:pt x="184668" y="281726"/>
                  </a:lnTo>
                  <a:lnTo>
                    <a:pt x="185339" y="281439"/>
                  </a:lnTo>
                  <a:close/>
                </a:path>
                <a:path w="287655" h="288925">
                  <a:moveTo>
                    <a:pt x="214106" y="269141"/>
                  </a:moveTo>
                  <a:lnTo>
                    <a:pt x="185339" y="281439"/>
                  </a:lnTo>
                  <a:lnTo>
                    <a:pt x="191200" y="280231"/>
                  </a:lnTo>
                  <a:lnTo>
                    <a:pt x="214106" y="269141"/>
                  </a:lnTo>
                  <a:close/>
                </a:path>
                <a:path w="287655" h="288925">
                  <a:moveTo>
                    <a:pt x="86527" y="275557"/>
                  </a:moveTo>
                  <a:lnTo>
                    <a:pt x="89819" y="277360"/>
                  </a:lnTo>
                  <a:lnTo>
                    <a:pt x="90601" y="277561"/>
                  </a:lnTo>
                  <a:lnTo>
                    <a:pt x="86527" y="275557"/>
                  </a:lnTo>
                  <a:close/>
                </a:path>
                <a:path w="287655" h="288925">
                  <a:moveTo>
                    <a:pt x="57735" y="259788"/>
                  </a:moveTo>
                  <a:lnTo>
                    <a:pt x="61938" y="263457"/>
                  </a:lnTo>
                  <a:lnTo>
                    <a:pt x="86527" y="275557"/>
                  </a:lnTo>
                  <a:lnTo>
                    <a:pt x="57735" y="259788"/>
                  </a:lnTo>
                  <a:close/>
                </a:path>
                <a:path w="287655" h="288925">
                  <a:moveTo>
                    <a:pt x="219969" y="266302"/>
                  </a:moveTo>
                  <a:lnTo>
                    <a:pt x="214106" y="269141"/>
                  </a:lnTo>
                  <a:lnTo>
                    <a:pt x="219035" y="267033"/>
                  </a:lnTo>
                  <a:lnTo>
                    <a:pt x="219969" y="266302"/>
                  </a:lnTo>
                  <a:close/>
                </a:path>
                <a:path w="287655" h="288925">
                  <a:moveTo>
                    <a:pt x="243563" y="247829"/>
                  </a:moveTo>
                  <a:lnTo>
                    <a:pt x="219969" y="266302"/>
                  </a:lnTo>
                  <a:lnTo>
                    <a:pt x="224353" y="264179"/>
                  </a:lnTo>
                  <a:lnTo>
                    <a:pt x="243563" y="247829"/>
                  </a:lnTo>
                  <a:close/>
                </a:path>
                <a:path w="287655" h="288925">
                  <a:moveTo>
                    <a:pt x="57066" y="259205"/>
                  </a:moveTo>
                  <a:lnTo>
                    <a:pt x="57616" y="259723"/>
                  </a:lnTo>
                  <a:lnTo>
                    <a:pt x="57066" y="259205"/>
                  </a:lnTo>
                  <a:close/>
                </a:path>
                <a:path w="287655" h="288925">
                  <a:moveTo>
                    <a:pt x="32615" y="236150"/>
                  </a:moveTo>
                  <a:lnTo>
                    <a:pt x="35527" y="240404"/>
                  </a:lnTo>
                  <a:lnTo>
                    <a:pt x="57066" y="259205"/>
                  </a:lnTo>
                  <a:lnTo>
                    <a:pt x="32615" y="236150"/>
                  </a:lnTo>
                  <a:close/>
                </a:path>
                <a:path w="287655" h="288925">
                  <a:moveTo>
                    <a:pt x="247001" y="244904"/>
                  </a:moveTo>
                  <a:lnTo>
                    <a:pt x="243563" y="247829"/>
                  </a:lnTo>
                  <a:lnTo>
                    <a:pt x="246552" y="245489"/>
                  </a:lnTo>
                  <a:lnTo>
                    <a:pt x="247001" y="244904"/>
                  </a:lnTo>
                  <a:close/>
                </a:path>
                <a:path w="287655" h="288925">
                  <a:moveTo>
                    <a:pt x="267096" y="218665"/>
                  </a:moveTo>
                  <a:lnTo>
                    <a:pt x="247001" y="244904"/>
                  </a:lnTo>
                  <a:lnTo>
                    <a:pt x="250642" y="241804"/>
                  </a:lnTo>
                  <a:lnTo>
                    <a:pt x="267096" y="218665"/>
                  </a:lnTo>
                  <a:close/>
                </a:path>
                <a:path w="287655" h="288925">
                  <a:moveTo>
                    <a:pt x="32335" y="235740"/>
                  </a:moveTo>
                  <a:lnTo>
                    <a:pt x="32566" y="236103"/>
                  </a:lnTo>
                  <a:lnTo>
                    <a:pt x="32335" y="235740"/>
                  </a:lnTo>
                  <a:close/>
                </a:path>
                <a:path w="287655" h="288925">
                  <a:moveTo>
                    <a:pt x="14741" y="208110"/>
                  </a:moveTo>
                  <a:lnTo>
                    <a:pt x="16374" y="212425"/>
                  </a:lnTo>
                  <a:lnTo>
                    <a:pt x="32335" y="235740"/>
                  </a:lnTo>
                  <a:lnTo>
                    <a:pt x="14741" y="208110"/>
                  </a:lnTo>
                  <a:close/>
                </a:path>
                <a:path w="287655" h="288925">
                  <a:moveTo>
                    <a:pt x="151258" y="482"/>
                  </a:moveTo>
                  <a:lnTo>
                    <a:pt x="143575" y="482"/>
                  </a:lnTo>
                  <a:lnTo>
                    <a:pt x="158459" y="1447"/>
                  </a:lnTo>
                  <a:lnTo>
                    <a:pt x="165660" y="2400"/>
                  </a:lnTo>
                  <a:lnTo>
                    <a:pt x="205331" y="14937"/>
                  </a:lnTo>
                  <a:lnTo>
                    <a:pt x="260921" y="60289"/>
                  </a:lnTo>
                  <a:lnTo>
                    <a:pt x="285665" y="122207"/>
                  </a:lnTo>
                  <a:lnTo>
                    <a:pt x="286777" y="155452"/>
                  </a:lnTo>
                  <a:lnTo>
                    <a:pt x="280546" y="188128"/>
                  </a:lnTo>
                  <a:lnTo>
                    <a:pt x="267097" y="218664"/>
                  </a:lnTo>
                  <a:lnTo>
                    <a:pt x="269989" y="214597"/>
                  </a:lnTo>
                  <a:lnTo>
                    <a:pt x="282318" y="184049"/>
                  </a:lnTo>
                  <a:lnTo>
                    <a:pt x="287551" y="151650"/>
                  </a:lnTo>
                  <a:lnTo>
                    <a:pt x="285613" y="118893"/>
                  </a:lnTo>
                  <a:lnTo>
                    <a:pt x="259915" y="58267"/>
                  </a:lnTo>
                  <a:lnTo>
                    <a:pt x="204608" y="14100"/>
                  </a:lnTo>
                  <a:lnTo>
                    <a:pt x="165660" y="1917"/>
                  </a:lnTo>
                  <a:lnTo>
                    <a:pt x="158459" y="965"/>
                  </a:lnTo>
                  <a:lnTo>
                    <a:pt x="151258" y="482"/>
                  </a:lnTo>
                  <a:close/>
                </a:path>
                <a:path w="287655" h="288925">
                  <a:moveTo>
                    <a:pt x="14367" y="207122"/>
                  </a:moveTo>
                  <a:lnTo>
                    <a:pt x="14670" y="207998"/>
                  </a:lnTo>
                  <a:lnTo>
                    <a:pt x="14367" y="207122"/>
                  </a:lnTo>
                  <a:close/>
                </a:path>
                <a:path w="287655" h="288925">
                  <a:moveTo>
                    <a:pt x="3957" y="176988"/>
                  </a:moveTo>
                  <a:lnTo>
                    <a:pt x="4518" y="181103"/>
                  </a:lnTo>
                  <a:lnTo>
                    <a:pt x="14367" y="207122"/>
                  </a:lnTo>
                  <a:lnTo>
                    <a:pt x="3957" y="176988"/>
                  </a:lnTo>
                  <a:close/>
                </a:path>
                <a:path w="287655" h="288925">
                  <a:moveTo>
                    <a:pt x="143575" y="0"/>
                  </a:moveTo>
                  <a:lnTo>
                    <a:pt x="88841" y="11444"/>
                  </a:lnTo>
                  <a:lnTo>
                    <a:pt x="30859" y="53979"/>
                  </a:lnTo>
                  <a:lnTo>
                    <a:pt x="2857" y="114747"/>
                  </a:lnTo>
                  <a:lnTo>
                    <a:pt x="0" y="148016"/>
                  </a:lnTo>
                  <a:lnTo>
                    <a:pt x="3856" y="176255"/>
                  </a:lnTo>
                  <a:lnTo>
                    <a:pt x="342" y="144324"/>
                  </a:lnTo>
                  <a:lnTo>
                    <a:pt x="3914" y="111751"/>
                  </a:lnTo>
                  <a:lnTo>
                    <a:pt x="32534" y="52623"/>
                  </a:lnTo>
                  <a:lnTo>
                    <a:pt x="89797" y="11506"/>
                  </a:lnTo>
                  <a:lnTo>
                    <a:pt x="129173" y="1447"/>
                  </a:lnTo>
                  <a:lnTo>
                    <a:pt x="143575" y="482"/>
                  </a:lnTo>
                  <a:lnTo>
                    <a:pt x="151258" y="482"/>
                  </a:lnTo>
                  <a:lnTo>
                    <a:pt x="1435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69527" y="1584563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1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51711" y="2459786"/>
            <a:ext cx="292735" cy="292100"/>
            <a:chOff x="1451711" y="2459786"/>
            <a:chExt cx="292735" cy="292100"/>
          </a:xfrm>
        </p:grpSpPr>
        <p:sp>
          <p:nvSpPr>
            <p:cNvPr id="49" name="object 49"/>
            <p:cNvSpPr/>
            <p:nvPr/>
          </p:nvSpPr>
          <p:spPr>
            <a:xfrm>
              <a:off x="1451711" y="2459786"/>
              <a:ext cx="292442" cy="2918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53337" y="2461234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5" h="288925">
                  <a:moveTo>
                    <a:pt x="132645" y="287748"/>
                  </a:moveTo>
                  <a:lnTo>
                    <a:pt x="136131" y="288480"/>
                  </a:lnTo>
                  <a:lnTo>
                    <a:pt x="151015" y="288480"/>
                  </a:lnTo>
                  <a:lnTo>
                    <a:pt x="153380" y="287997"/>
                  </a:lnTo>
                  <a:lnTo>
                    <a:pt x="136613" y="287997"/>
                  </a:lnTo>
                  <a:lnTo>
                    <a:pt x="132645" y="287748"/>
                  </a:lnTo>
                  <a:close/>
                </a:path>
                <a:path w="287655" h="288925">
                  <a:moveTo>
                    <a:pt x="181676" y="282222"/>
                  </a:moveTo>
                  <a:lnTo>
                    <a:pt x="143814" y="287997"/>
                  </a:lnTo>
                  <a:lnTo>
                    <a:pt x="153380" y="287997"/>
                  </a:lnTo>
                  <a:lnTo>
                    <a:pt x="181676" y="282222"/>
                  </a:lnTo>
                  <a:close/>
                </a:path>
                <a:path w="287655" h="288925">
                  <a:moveTo>
                    <a:pt x="120217" y="285139"/>
                  </a:moveTo>
                  <a:lnTo>
                    <a:pt x="128930" y="287515"/>
                  </a:lnTo>
                  <a:lnTo>
                    <a:pt x="132645" y="287748"/>
                  </a:lnTo>
                  <a:lnTo>
                    <a:pt x="120217" y="285139"/>
                  </a:lnTo>
                  <a:close/>
                </a:path>
                <a:path w="287655" h="288925">
                  <a:moveTo>
                    <a:pt x="88382" y="276458"/>
                  </a:moveTo>
                  <a:lnTo>
                    <a:pt x="95406" y="279930"/>
                  </a:lnTo>
                  <a:lnTo>
                    <a:pt x="120217" y="285139"/>
                  </a:lnTo>
                  <a:lnTo>
                    <a:pt x="88382" y="276458"/>
                  </a:lnTo>
                  <a:close/>
                </a:path>
                <a:path w="287655" h="288925">
                  <a:moveTo>
                    <a:pt x="185522" y="281437"/>
                  </a:moveTo>
                  <a:lnTo>
                    <a:pt x="181676" y="282222"/>
                  </a:lnTo>
                  <a:lnTo>
                    <a:pt x="184804" y="281745"/>
                  </a:lnTo>
                  <a:lnTo>
                    <a:pt x="185522" y="281437"/>
                  </a:lnTo>
                  <a:close/>
                </a:path>
                <a:path w="287655" h="288925">
                  <a:moveTo>
                    <a:pt x="213797" y="269324"/>
                  </a:moveTo>
                  <a:lnTo>
                    <a:pt x="185522" y="281437"/>
                  </a:lnTo>
                  <a:lnTo>
                    <a:pt x="190950" y="280329"/>
                  </a:lnTo>
                  <a:lnTo>
                    <a:pt x="213797" y="269324"/>
                  </a:lnTo>
                  <a:close/>
                </a:path>
                <a:path w="287655" h="288925">
                  <a:moveTo>
                    <a:pt x="82280" y="273443"/>
                  </a:moveTo>
                  <a:lnTo>
                    <a:pt x="86459" y="275934"/>
                  </a:lnTo>
                  <a:lnTo>
                    <a:pt x="88382" y="276458"/>
                  </a:lnTo>
                  <a:lnTo>
                    <a:pt x="82280" y="273443"/>
                  </a:lnTo>
                  <a:close/>
                </a:path>
                <a:path w="287655" h="288925">
                  <a:moveTo>
                    <a:pt x="54362" y="256800"/>
                  </a:moveTo>
                  <a:lnTo>
                    <a:pt x="61842" y="263342"/>
                  </a:lnTo>
                  <a:lnTo>
                    <a:pt x="82280" y="273443"/>
                  </a:lnTo>
                  <a:lnTo>
                    <a:pt x="54362" y="256800"/>
                  </a:lnTo>
                  <a:close/>
                </a:path>
                <a:path w="287655" h="288925">
                  <a:moveTo>
                    <a:pt x="220011" y="266331"/>
                  </a:moveTo>
                  <a:lnTo>
                    <a:pt x="213797" y="269324"/>
                  </a:lnTo>
                  <a:lnTo>
                    <a:pt x="219082" y="267060"/>
                  </a:lnTo>
                  <a:lnTo>
                    <a:pt x="220011" y="266331"/>
                  </a:lnTo>
                  <a:close/>
                </a:path>
                <a:path w="287655" h="288925">
                  <a:moveTo>
                    <a:pt x="243994" y="247503"/>
                  </a:moveTo>
                  <a:lnTo>
                    <a:pt x="220011" y="266331"/>
                  </a:lnTo>
                  <a:lnTo>
                    <a:pt x="224120" y="264352"/>
                  </a:lnTo>
                  <a:lnTo>
                    <a:pt x="243994" y="247503"/>
                  </a:lnTo>
                  <a:close/>
                </a:path>
                <a:path w="287655" h="288925">
                  <a:moveTo>
                    <a:pt x="49638" y="252669"/>
                  </a:moveTo>
                  <a:lnTo>
                    <a:pt x="52477" y="255676"/>
                  </a:lnTo>
                  <a:lnTo>
                    <a:pt x="54362" y="256800"/>
                  </a:lnTo>
                  <a:lnTo>
                    <a:pt x="49638" y="252669"/>
                  </a:lnTo>
                  <a:close/>
                </a:path>
                <a:path w="287655" h="288925">
                  <a:moveTo>
                    <a:pt x="28978" y="230782"/>
                  </a:moveTo>
                  <a:lnTo>
                    <a:pt x="35479" y="240286"/>
                  </a:lnTo>
                  <a:lnTo>
                    <a:pt x="49638" y="252669"/>
                  </a:lnTo>
                  <a:lnTo>
                    <a:pt x="28978" y="230782"/>
                  </a:lnTo>
                  <a:close/>
                </a:path>
                <a:path w="287655" h="288925">
                  <a:moveTo>
                    <a:pt x="246872" y="245064"/>
                  </a:moveTo>
                  <a:lnTo>
                    <a:pt x="243994" y="247503"/>
                  </a:lnTo>
                  <a:lnTo>
                    <a:pt x="246528" y="245514"/>
                  </a:lnTo>
                  <a:lnTo>
                    <a:pt x="246872" y="245064"/>
                  </a:lnTo>
                  <a:close/>
                </a:path>
                <a:path w="287655" h="288925">
                  <a:moveTo>
                    <a:pt x="151015" y="482"/>
                  </a:moveTo>
                  <a:lnTo>
                    <a:pt x="143814" y="482"/>
                  </a:lnTo>
                  <a:lnTo>
                    <a:pt x="158699" y="1447"/>
                  </a:lnTo>
                  <a:lnTo>
                    <a:pt x="165900" y="2400"/>
                  </a:lnTo>
                  <a:lnTo>
                    <a:pt x="205447" y="14912"/>
                  </a:lnTo>
                  <a:lnTo>
                    <a:pt x="260868" y="60249"/>
                  </a:lnTo>
                  <a:lnTo>
                    <a:pt x="285537" y="122184"/>
                  </a:lnTo>
                  <a:lnTo>
                    <a:pt x="286645" y="155443"/>
                  </a:lnTo>
                  <a:lnTo>
                    <a:pt x="280431" y="188133"/>
                  </a:lnTo>
                  <a:lnTo>
                    <a:pt x="267018" y="218681"/>
                  </a:lnTo>
                  <a:lnTo>
                    <a:pt x="246872" y="245064"/>
                  </a:lnTo>
                  <a:lnTo>
                    <a:pt x="250442" y="242036"/>
                  </a:lnTo>
                  <a:lnTo>
                    <a:pt x="269837" y="214875"/>
                  </a:lnTo>
                  <a:lnTo>
                    <a:pt x="282224" y="184356"/>
                  </a:lnTo>
                  <a:lnTo>
                    <a:pt x="287521" y="151971"/>
                  </a:lnTo>
                  <a:lnTo>
                    <a:pt x="285648" y="119210"/>
                  </a:lnTo>
                  <a:lnTo>
                    <a:pt x="260068" y="58519"/>
                  </a:lnTo>
                  <a:lnTo>
                    <a:pt x="204837" y="14206"/>
                  </a:lnTo>
                  <a:lnTo>
                    <a:pt x="165900" y="1917"/>
                  </a:lnTo>
                  <a:lnTo>
                    <a:pt x="158699" y="965"/>
                  </a:lnTo>
                  <a:lnTo>
                    <a:pt x="151015" y="482"/>
                  </a:lnTo>
                  <a:close/>
                </a:path>
                <a:path w="287655" h="288925">
                  <a:moveTo>
                    <a:pt x="25030" y="225012"/>
                  </a:moveTo>
                  <a:lnTo>
                    <a:pt x="26986" y="228672"/>
                  </a:lnTo>
                  <a:lnTo>
                    <a:pt x="28978" y="230782"/>
                  </a:lnTo>
                  <a:lnTo>
                    <a:pt x="25030" y="225012"/>
                  </a:lnTo>
                  <a:close/>
                </a:path>
                <a:path w="287655" h="288925">
                  <a:moveTo>
                    <a:pt x="11738" y="200130"/>
                  </a:moveTo>
                  <a:lnTo>
                    <a:pt x="16357" y="212333"/>
                  </a:lnTo>
                  <a:lnTo>
                    <a:pt x="25030" y="225012"/>
                  </a:lnTo>
                  <a:lnTo>
                    <a:pt x="11738" y="200130"/>
                  </a:lnTo>
                  <a:close/>
                </a:path>
                <a:path w="287655" h="288925">
                  <a:moveTo>
                    <a:pt x="9049" y="193026"/>
                  </a:moveTo>
                  <a:lnTo>
                    <a:pt x="9986" y="196851"/>
                  </a:lnTo>
                  <a:lnTo>
                    <a:pt x="11738" y="200130"/>
                  </a:lnTo>
                  <a:lnTo>
                    <a:pt x="9049" y="193026"/>
                  </a:lnTo>
                  <a:close/>
                </a:path>
                <a:path w="287655" h="288925">
                  <a:moveTo>
                    <a:pt x="2500" y="166303"/>
                  </a:moveTo>
                  <a:lnTo>
                    <a:pt x="4517" y="181055"/>
                  </a:lnTo>
                  <a:lnTo>
                    <a:pt x="9049" y="193026"/>
                  </a:lnTo>
                  <a:lnTo>
                    <a:pt x="2500" y="166303"/>
                  </a:lnTo>
                  <a:close/>
                </a:path>
                <a:path w="287655" h="288925">
                  <a:moveTo>
                    <a:pt x="1480" y="158847"/>
                  </a:moveTo>
                  <a:lnTo>
                    <a:pt x="1481" y="162146"/>
                  </a:lnTo>
                  <a:lnTo>
                    <a:pt x="2500" y="166303"/>
                  </a:lnTo>
                  <a:lnTo>
                    <a:pt x="1480" y="158847"/>
                  </a:lnTo>
                  <a:close/>
                </a:path>
                <a:path w="287655" h="288925">
                  <a:moveTo>
                    <a:pt x="1472" y="130828"/>
                  </a:moveTo>
                  <a:lnTo>
                    <a:pt x="0" y="148023"/>
                  </a:lnTo>
                  <a:lnTo>
                    <a:pt x="1480" y="158847"/>
                  </a:lnTo>
                  <a:lnTo>
                    <a:pt x="1472" y="130828"/>
                  </a:lnTo>
                  <a:close/>
                </a:path>
                <a:path w="287655" h="288925">
                  <a:moveTo>
                    <a:pt x="2045" y="124141"/>
                  </a:moveTo>
                  <a:lnTo>
                    <a:pt x="1471" y="126486"/>
                  </a:lnTo>
                  <a:lnTo>
                    <a:pt x="1472" y="130828"/>
                  </a:lnTo>
                  <a:lnTo>
                    <a:pt x="2045" y="124141"/>
                  </a:lnTo>
                  <a:close/>
                </a:path>
                <a:path w="287655" h="288925">
                  <a:moveTo>
                    <a:pt x="9033" y="95588"/>
                  </a:moveTo>
                  <a:lnTo>
                    <a:pt x="2845" y="114807"/>
                  </a:lnTo>
                  <a:lnTo>
                    <a:pt x="2045" y="124141"/>
                  </a:lnTo>
                  <a:lnTo>
                    <a:pt x="9033" y="95588"/>
                  </a:lnTo>
                  <a:close/>
                </a:path>
                <a:path w="287655" h="288925">
                  <a:moveTo>
                    <a:pt x="10695" y="90427"/>
                  </a:moveTo>
                  <a:lnTo>
                    <a:pt x="9960" y="91802"/>
                  </a:lnTo>
                  <a:lnTo>
                    <a:pt x="9033" y="95588"/>
                  </a:lnTo>
                  <a:lnTo>
                    <a:pt x="10695" y="90427"/>
                  </a:lnTo>
                  <a:close/>
                </a:path>
                <a:path w="287655" h="288925">
                  <a:moveTo>
                    <a:pt x="25499" y="62735"/>
                  </a:moveTo>
                  <a:lnTo>
                    <a:pt x="13093" y="82979"/>
                  </a:lnTo>
                  <a:lnTo>
                    <a:pt x="10695" y="90427"/>
                  </a:lnTo>
                  <a:lnTo>
                    <a:pt x="25499" y="62735"/>
                  </a:lnTo>
                  <a:close/>
                </a:path>
                <a:path w="287655" h="288925">
                  <a:moveTo>
                    <a:pt x="27549" y="59390"/>
                  </a:moveTo>
                  <a:lnTo>
                    <a:pt x="26948" y="60026"/>
                  </a:lnTo>
                  <a:lnTo>
                    <a:pt x="25499" y="62735"/>
                  </a:lnTo>
                  <a:lnTo>
                    <a:pt x="27549" y="59390"/>
                  </a:lnTo>
                  <a:close/>
                </a:path>
                <a:path w="287655" h="288925">
                  <a:moveTo>
                    <a:pt x="51439" y="34142"/>
                  </a:moveTo>
                  <a:lnTo>
                    <a:pt x="30785" y="54110"/>
                  </a:lnTo>
                  <a:lnTo>
                    <a:pt x="27549" y="59390"/>
                  </a:lnTo>
                  <a:lnTo>
                    <a:pt x="51439" y="34142"/>
                  </a:lnTo>
                  <a:close/>
                </a:path>
                <a:path w="287655" h="288925">
                  <a:moveTo>
                    <a:pt x="52679" y="32944"/>
                  </a:moveTo>
                  <a:lnTo>
                    <a:pt x="52438" y="33087"/>
                  </a:lnTo>
                  <a:lnTo>
                    <a:pt x="51439" y="34142"/>
                  </a:lnTo>
                  <a:lnTo>
                    <a:pt x="52679" y="32944"/>
                  </a:lnTo>
                  <a:close/>
                </a:path>
                <a:path w="287655" h="288925">
                  <a:moveTo>
                    <a:pt x="143814" y="0"/>
                  </a:moveTo>
                  <a:lnTo>
                    <a:pt x="128930" y="965"/>
                  </a:lnTo>
                  <a:lnTo>
                    <a:pt x="88663" y="11531"/>
                  </a:lnTo>
                  <a:lnTo>
                    <a:pt x="55962" y="29770"/>
                  </a:lnTo>
                  <a:lnTo>
                    <a:pt x="52679" y="32944"/>
                  </a:lnTo>
                  <a:lnTo>
                    <a:pt x="86431" y="12918"/>
                  </a:lnTo>
                  <a:lnTo>
                    <a:pt x="128930" y="1447"/>
                  </a:lnTo>
                  <a:lnTo>
                    <a:pt x="143814" y="482"/>
                  </a:lnTo>
                  <a:lnTo>
                    <a:pt x="151015" y="482"/>
                  </a:lnTo>
                  <a:lnTo>
                    <a:pt x="14381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35976" y="2506139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2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30881" y="3266173"/>
            <a:ext cx="292735" cy="292100"/>
            <a:chOff x="2430881" y="3266173"/>
            <a:chExt cx="292735" cy="292100"/>
          </a:xfrm>
        </p:grpSpPr>
        <p:sp>
          <p:nvSpPr>
            <p:cNvPr id="53" name="object 53"/>
            <p:cNvSpPr/>
            <p:nvPr/>
          </p:nvSpPr>
          <p:spPr>
            <a:xfrm>
              <a:off x="2430881" y="3266173"/>
              <a:ext cx="292442" cy="291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507" y="3267608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5" h="288925">
                  <a:moveTo>
                    <a:pt x="132645" y="287748"/>
                  </a:moveTo>
                  <a:lnTo>
                    <a:pt x="136131" y="288480"/>
                  </a:lnTo>
                  <a:lnTo>
                    <a:pt x="151015" y="288480"/>
                  </a:lnTo>
                  <a:lnTo>
                    <a:pt x="153380" y="287997"/>
                  </a:lnTo>
                  <a:lnTo>
                    <a:pt x="136613" y="287997"/>
                  </a:lnTo>
                  <a:lnTo>
                    <a:pt x="132645" y="287748"/>
                  </a:lnTo>
                  <a:close/>
                </a:path>
                <a:path w="287655" h="288925">
                  <a:moveTo>
                    <a:pt x="181676" y="282222"/>
                  </a:moveTo>
                  <a:lnTo>
                    <a:pt x="143814" y="287997"/>
                  </a:lnTo>
                  <a:lnTo>
                    <a:pt x="153380" y="287997"/>
                  </a:lnTo>
                  <a:lnTo>
                    <a:pt x="181676" y="282222"/>
                  </a:lnTo>
                  <a:close/>
                </a:path>
                <a:path w="287655" h="288925">
                  <a:moveTo>
                    <a:pt x="120217" y="285139"/>
                  </a:moveTo>
                  <a:lnTo>
                    <a:pt x="128930" y="287515"/>
                  </a:lnTo>
                  <a:lnTo>
                    <a:pt x="132645" y="287748"/>
                  </a:lnTo>
                  <a:lnTo>
                    <a:pt x="120217" y="285139"/>
                  </a:lnTo>
                  <a:close/>
                </a:path>
                <a:path w="287655" h="288925">
                  <a:moveTo>
                    <a:pt x="88382" y="276458"/>
                  </a:moveTo>
                  <a:lnTo>
                    <a:pt x="95406" y="279930"/>
                  </a:lnTo>
                  <a:lnTo>
                    <a:pt x="120217" y="285139"/>
                  </a:lnTo>
                  <a:lnTo>
                    <a:pt x="88382" y="276458"/>
                  </a:lnTo>
                  <a:close/>
                </a:path>
                <a:path w="287655" h="288925">
                  <a:moveTo>
                    <a:pt x="185522" y="281437"/>
                  </a:moveTo>
                  <a:lnTo>
                    <a:pt x="181676" y="282222"/>
                  </a:lnTo>
                  <a:lnTo>
                    <a:pt x="184804" y="281745"/>
                  </a:lnTo>
                  <a:lnTo>
                    <a:pt x="185522" y="281437"/>
                  </a:lnTo>
                  <a:close/>
                </a:path>
                <a:path w="287655" h="288925">
                  <a:moveTo>
                    <a:pt x="213797" y="269324"/>
                  </a:moveTo>
                  <a:lnTo>
                    <a:pt x="185522" y="281437"/>
                  </a:lnTo>
                  <a:lnTo>
                    <a:pt x="190950" y="280329"/>
                  </a:lnTo>
                  <a:lnTo>
                    <a:pt x="213797" y="269324"/>
                  </a:lnTo>
                  <a:close/>
                </a:path>
                <a:path w="287655" h="288925">
                  <a:moveTo>
                    <a:pt x="82280" y="273443"/>
                  </a:moveTo>
                  <a:lnTo>
                    <a:pt x="86459" y="275934"/>
                  </a:lnTo>
                  <a:lnTo>
                    <a:pt x="88382" y="276458"/>
                  </a:lnTo>
                  <a:lnTo>
                    <a:pt x="82280" y="273443"/>
                  </a:lnTo>
                  <a:close/>
                </a:path>
                <a:path w="287655" h="288925">
                  <a:moveTo>
                    <a:pt x="54362" y="256800"/>
                  </a:moveTo>
                  <a:lnTo>
                    <a:pt x="61842" y="263342"/>
                  </a:lnTo>
                  <a:lnTo>
                    <a:pt x="82280" y="273443"/>
                  </a:lnTo>
                  <a:lnTo>
                    <a:pt x="54362" y="256800"/>
                  </a:lnTo>
                  <a:close/>
                </a:path>
                <a:path w="287655" h="288925">
                  <a:moveTo>
                    <a:pt x="220011" y="266331"/>
                  </a:moveTo>
                  <a:lnTo>
                    <a:pt x="213797" y="269324"/>
                  </a:lnTo>
                  <a:lnTo>
                    <a:pt x="219082" y="267060"/>
                  </a:lnTo>
                  <a:lnTo>
                    <a:pt x="220011" y="266331"/>
                  </a:lnTo>
                  <a:close/>
                </a:path>
                <a:path w="287655" h="288925">
                  <a:moveTo>
                    <a:pt x="243994" y="247503"/>
                  </a:moveTo>
                  <a:lnTo>
                    <a:pt x="220011" y="266331"/>
                  </a:lnTo>
                  <a:lnTo>
                    <a:pt x="224120" y="264352"/>
                  </a:lnTo>
                  <a:lnTo>
                    <a:pt x="243994" y="247503"/>
                  </a:lnTo>
                  <a:close/>
                </a:path>
                <a:path w="287655" h="288925">
                  <a:moveTo>
                    <a:pt x="49638" y="252669"/>
                  </a:moveTo>
                  <a:lnTo>
                    <a:pt x="52477" y="255676"/>
                  </a:lnTo>
                  <a:lnTo>
                    <a:pt x="54362" y="256800"/>
                  </a:lnTo>
                  <a:lnTo>
                    <a:pt x="49638" y="252669"/>
                  </a:lnTo>
                  <a:close/>
                </a:path>
                <a:path w="287655" h="288925">
                  <a:moveTo>
                    <a:pt x="28978" y="230782"/>
                  </a:moveTo>
                  <a:lnTo>
                    <a:pt x="35479" y="240286"/>
                  </a:lnTo>
                  <a:lnTo>
                    <a:pt x="49638" y="252669"/>
                  </a:lnTo>
                  <a:lnTo>
                    <a:pt x="28978" y="230782"/>
                  </a:lnTo>
                  <a:close/>
                </a:path>
                <a:path w="287655" h="288925">
                  <a:moveTo>
                    <a:pt x="246872" y="245064"/>
                  </a:moveTo>
                  <a:lnTo>
                    <a:pt x="243994" y="247503"/>
                  </a:lnTo>
                  <a:lnTo>
                    <a:pt x="246528" y="245514"/>
                  </a:lnTo>
                  <a:lnTo>
                    <a:pt x="246872" y="245064"/>
                  </a:lnTo>
                  <a:close/>
                </a:path>
                <a:path w="287655" h="288925">
                  <a:moveTo>
                    <a:pt x="151015" y="482"/>
                  </a:moveTo>
                  <a:lnTo>
                    <a:pt x="143814" y="482"/>
                  </a:lnTo>
                  <a:lnTo>
                    <a:pt x="158699" y="1447"/>
                  </a:lnTo>
                  <a:lnTo>
                    <a:pt x="165900" y="2400"/>
                  </a:lnTo>
                  <a:lnTo>
                    <a:pt x="205447" y="14912"/>
                  </a:lnTo>
                  <a:lnTo>
                    <a:pt x="260868" y="60249"/>
                  </a:lnTo>
                  <a:lnTo>
                    <a:pt x="285537" y="122184"/>
                  </a:lnTo>
                  <a:lnTo>
                    <a:pt x="286645" y="155443"/>
                  </a:lnTo>
                  <a:lnTo>
                    <a:pt x="280431" y="188133"/>
                  </a:lnTo>
                  <a:lnTo>
                    <a:pt x="267018" y="218681"/>
                  </a:lnTo>
                  <a:lnTo>
                    <a:pt x="246872" y="245064"/>
                  </a:lnTo>
                  <a:lnTo>
                    <a:pt x="250442" y="242036"/>
                  </a:lnTo>
                  <a:lnTo>
                    <a:pt x="269837" y="214875"/>
                  </a:lnTo>
                  <a:lnTo>
                    <a:pt x="282224" y="184356"/>
                  </a:lnTo>
                  <a:lnTo>
                    <a:pt x="287521" y="151971"/>
                  </a:lnTo>
                  <a:lnTo>
                    <a:pt x="285648" y="119210"/>
                  </a:lnTo>
                  <a:lnTo>
                    <a:pt x="260068" y="58519"/>
                  </a:lnTo>
                  <a:lnTo>
                    <a:pt x="204837" y="14206"/>
                  </a:lnTo>
                  <a:lnTo>
                    <a:pt x="165900" y="1917"/>
                  </a:lnTo>
                  <a:lnTo>
                    <a:pt x="158699" y="965"/>
                  </a:lnTo>
                  <a:lnTo>
                    <a:pt x="151015" y="482"/>
                  </a:lnTo>
                  <a:close/>
                </a:path>
                <a:path w="287655" h="288925">
                  <a:moveTo>
                    <a:pt x="25030" y="225012"/>
                  </a:moveTo>
                  <a:lnTo>
                    <a:pt x="26986" y="228672"/>
                  </a:lnTo>
                  <a:lnTo>
                    <a:pt x="28978" y="230782"/>
                  </a:lnTo>
                  <a:lnTo>
                    <a:pt x="25030" y="225012"/>
                  </a:lnTo>
                  <a:close/>
                </a:path>
                <a:path w="287655" h="288925">
                  <a:moveTo>
                    <a:pt x="11738" y="200130"/>
                  </a:moveTo>
                  <a:lnTo>
                    <a:pt x="16357" y="212333"/>
                  </a:lnTo>
                  <a:lnTo>
                    <a:pt x="25030" y="225012"/>
                  </a:lnTo>
                  <a:lnTo>
                    <a:pt x="11738" y="200130"/>
                  </a:lnTo>
                  <a:close/>
                </a:path>
                <a:path w="287655" h="288925">
                  <a:moveTo>
                    <a:pt x="9049" y="193026"/>
                  </a:moveTo>
                  <a:lnTo>
                    <a:pt x="9986" y="196851"/>
                  </a:lnTo>
                  <a:lnTo>
                    <a:pt x="11738" y="200130"/>
                  </a:lnTo>
                  <a:lnTo>
                    <a:pt x="9049" y="193026"/>
                  </a:lnTo>
                  <a:close/>
                </a:path>
                <a:path w="287655" h="288925">
                  <a:moveTo>
                    <a:pt x="2500" y="166303"/>
                  </a:moveTo>
                  <a:lnTo>
                    <a:pt x="4517" y="181055"/>
                  </a:lnTo>
                  <a:lnTo>
                    <a:pt x="9049" y="193026"/>
                  </a:lnTo>
                  <a:lnTo>
                    <a:pt x="2500" y="166303"/>
                  </a:lnTo>
                  <a:close/>
                </a:path>
                <a:path w="287655" h="288925">
                  <a:moveTo>
                    <a:pt x="1480" y="158847"/>
                  </a:moveTo>
                  <a:lnTo>
                    <a:pt x="1481" y="162146"/>
                  </a:lnTo>
                  <a:lnTo>
                    <a:pt x="2500" y="166303"/>
                  </a:lnTo>
                  <a:lnTo>
                    <a:pt x="1480" y="158847"/>
                  </a:lnTo>
                  <a:close/>
                </a:path>
                <a:path w="287655" h="288925">
                  <a:moveTo>
                    <a:pt x="1472" y="130828"/>
                  </a:moveTo>
                  <a:lnTo>
                    <a:pt x="0" y="148023"/>
                  </a:lnTo>
                  <a:lnTo>
                    <a:pt x="1480" y="158847"/>
                  </a:lnTo>
                  <a:lnTo>
                    <a:pt x="1472" y="130828"/>
                  </a:lnTo>
                  <a:close/>
                </a:path>
                <a:path w="287655" h="288925">
                  <a:moveTo>
                    <a:pt x="2045" y="124141"/>
                  </a:moveTo>
                  <a:lnTo>
                    <a:pt x="1471" y="126486"/>
                  </a:lnTo>
                  <a:lnTo>
                    <a:pt x="1472" y="130828"/>
                  </a:lnTo>
                  <a:lnTo>
                    <a:pt x="2045" y="124141"/>
                  </a:lnTo>
                  <a:close/>
                </a:path>
                <a:path w="287655" h="288925">
                  <a:moveTo>
                    <a:pt x="9033" y="95588"/>
                  </a:moveTo>
                  <a:lnTo>
                    <a:pt x="2845" y="114807"/>
                  </a:lnTo>
                  <a:lnTo>
                    <a:pt x="2045" y="124141"/>
                  </a:lnTo>
                  <a:lnTo>
                    <a:pt x="9033" y="95588"/>
                  </a:lnTo>
                  <a:close/>
                </a:path>
                <a:path w="287655" h="288925">
                  <a:moveTo>
                    <a:pt x="10695" y="90427"/>
                  </a:moveTo>
                  <a:lnTo>
                    <a:pt x="9960" y="91802"/>
                  </a:lnTo>
                  <a:lnTo>
                    <a:pt x="9033" y="95588"/>
                  </a:lnTo>
                  <a:lnTo>
                    <a:pt x="10695" y="90427"/>
                  </a:lnTo>
                  <a:close/>
                </a:path>
                <a:path w="287655" h="288925">
                  <a:moveTo>
                    <a:pt x="25499" y="62735"/>
                  </a:moveTo>
                  <a:lnTo>
                    <a:pt x="13093" y="82979"/>
                  </a:lnTo>
                  <a:lnTo>
                    <a:pt x="10695" y="90427"/>
                  </a:lnTo>
                  <a:lnTo>
                    <a:pt x="25499" y="62735"/>
                  </a:lnTo>
                  <a:close/>
                </a:path>
                <a:path w="287655" h="288925">
                  <a:moveTo>
                    <a:pt x="27549" y="59390"/>
                  </a:moveTo>
                  <a:lnTo>
                    <a:pt x="26948" y="60026"/>
                  </a:lnTo>
                  <a:lnTo>
                    <a:pt x="25499" y="62735"/>
                  </a:lnTo>
                  <a:lnTo>
                    <a:pt x="27549" y="59390"/>
                  </a:lnTo>
                  <a:close/>
                </a:path>
                <a:path w="287655" h="288925">
                  <a:moveTo>
                    <a:pt x="51439" y="34142"/>
                  </a:moveTo>
                  <a:lnTo>
                    <a:pt x="30785" y="54110"/>
                  </a:lnTo>
                  <a:lnTo>
                    <a:pt x="27549" y="59390"/>
                  </a:lnTo>
                  <a:lnTo>
                    <a:pt x="51439" y="34142"/>
                  </a:lnTo>
                  <a:close/>
                </a:path>
                <a:path w="287655" h="288925">
                  <a:moveTo>
                    <a:pt x="52679" y="32944"/>
                  </a:moveTo>
                  <a:lnTo>
                    <a:pt x="52438" y="33087"/>
                  </a:lnTo>
                  <a:lnTo>
                    <a:pt x="51439" y="34142"/>
                  </a:lnTo>
                  <a:lnTo>
                    <a:pt x="52679" y="32944"/>
                  </a:lnTo>
                  <a:close/>
                </a:path>
                <a:path w="287655" h="288925">
                  <a:moveTo>
                    <a:pt x="143814" y="0"/>
                  </a:moveTo>
                  <a:lnTo>
                    <a:pt x="128930" y="965"/>
                  </a:lnTo>
                  <a:lnTo>
                    <a:pt x="88663" y="11531"/>
                  </a:lnTo>
                  <a:lnTo>
                    <a:pt x="55962" y="29770"/>
                  </a:lnTo>
                  <a:lnTo>
                    <a:pt x="52679" y="32944"/>
                  </a:lnTo>
                  <a:lnTo>
                    <a:pt x="86431" y="12918"/>
                  </a:lnTo>
                  <a:lnTo>
                    <a:pt x="128930" y="1447"/>
                  </a:lnTo>
                  <a:lnTo>
                    <a:pt x="143814" y="482"/>
                  </a:lnTo>
                  <a:lnTo>
                    <a:pt x="151015" y="482"/>
                  </a:lnTo>
                  <a:lnTo>
                    <a:pt x="14381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515146" y="3312513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3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016755" y="3266173"/>
            <a:ext cx="292735" cy="292100"/>
            <a:chOff x="4016755" y="3266173"/>
            <a:chExt cx="292735" cy="292100"/>
          </a:xfrm>
        </p:grpSpPr>
        <p:sp>
          <p:nvSpPr>
            <p:cNvPr id="57" name="object 57"/>
            <p:cNvSpPr/>
            <p:nvPr/>
          </p:nvSpPr>
          <p:spPr>
            <a:xfrm>
              <a:off x="4016755" y="3266173"/>
              <a:ext cx="292442" cy="2918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19845" y="3267608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4" h="288925">
                  <a:moveTo>
                    <a:pt x="132626" y="287749"/>
                  </a:moveTo>
                  <a:lnTo>
                    <a:pt x="136102" y="288480"/>
                  </a:lnTo>
                  <a:lnTo>
                    <a:pt x="150987" y="288480"/>
                  </a:lnTo>
                  <a:lnTo>
                    <a:pt x="153351" y="287997"/>
                  </a:lnTo>
                  <a:lnTo>
                    <a:pt x="136585" y="287997"/>
                  </a:lnTo>
                  <a:lnTo>
                    <a:pt x="132626" y="287749"/>
                  </a:lnTo>
                  <a:close/>
                </a:path>
                <a:path w="287654" h="288925">
                  <a:moveTo>
                    <a:pt x="181356" y="282280"/>
                  </a:moveTo>
                  <a:lnTo>
                    <a:pt x="143786" y="287997"/>
                  </a:lnTo>
                  <a:lnTo>
                    <a:pt x="153351" y="287997"/>
                  </a:lnTo>
                  <a:lnTo>
                    <a:pt x="181356" y="282280"/>
                  </a:lnTo>
                  <a:close/>
                </a:path>
                <a:path w="287654" h="288925">
                  <a:moveTo>
                    <a:pt x="120104" y="285115"/>
                  </a:moveTo>
                  <a:lnTo>
                    <a:pt x="128901" y="287515"/>
                  </a:lnTo>
                  <a:lnTo>
                    <a:pt x="132626" y="287749"/>
                  </a:lnTo>
                  <a:lnTo>
                    <a:pt x="120104" y="285115"/>
                  </a:lnTo>
                  <a:close/>
                </a:path>
                <a:path w="287654" h="288925">
                  <a:moveTo>
                    <a:pt x="88405" y="276467"/>
                  </a:moveTo>
                  <a:lnTo>
                    <a:pt x="95372" y="279912"/>
                  </a:lnTo>
                  <a:lnTo>
                    <a:pt x="120104" y="285115"/>
                  </a:lnTo>
                  <a:lnTo>
                    <a:pt x="88405" y="276467"/>
                  </a:lnTo>
                  <a:close/>
                </a:path>
                <a:path w="287654" h="288925">
                  <a:moveTo>
                    <a:pt x="185565" y="281421"/>
                  </a:moveTo>
                  <a:lnTo>
                    <a:pt x="181356" y="282280"/>
                  </a:lnTo>
                  <a:lnTo>
                    <a:pt x="184772" y="281760"/>
                  </a:lnTo>
                  <a:lnTo>
                    <a:pt x="185565" y="281421"/>
                  </a:lnTo>
                  <a:close/>
                </a:path>
                <a:path w="287654" h="288925">
                  <a:moveTo>
                    <a:pt x="213356" y="269521"/>
                  </a:moveTo>
                  <a:lnTo>
                    <a:pt x="185565" y="281421"/>
                  </a:lnTo>
                  <a:lnTo>
                    <a:pt x="190927" y="280326"/>
                  </a:lnTo>
                  <a:lnTo>
                    <a:pt x="213356" y="269521"/>
                  </a:lnTo>
                  <a:close/>
                </a:path>
                <a:path w="287654" h="288925">
                  <a:moveTo>
                    <a:pt x="82127" y="273362"/>
                  </a:moveTo>
                  <a:lnTo>
                    <a:pt x="86430" y="275928"/>
                  </a:lnTo>
                  <a:lnTo>
                    <a:pt x="88405" y="276467"/>
                  </a:lnTo>
                  <a:lnTo>
                    <a:pt x="82127" y="273362"/>
                  </a:lnTo>
                  <a:close/>
                </a:path>
                <a:path w="287654" h="288925">
                  <a:moveTo>
                    <a:pt x="54383" y="256819"/>
                  </a:moveTo>
                  <a:lnTo>
                    <a:pt x="61808" y="263314"/>
                  </a:lnTo>
                  <a:lnTo>
                    <a:pt x="82127" y="273362"/>
                  </a:lnTo>
                  <a:lnTo>
                    <a:pt x="54383" y="256819"/>
                  </a:lnTo>
                  <a:close/>
                </a:path>
                <a:path w="287654" h="288925">
                  <a:moveTo>
                    <a:pt x="220055" y="266293"/>
                  </a:moveTo>
                  <a:lnTo>
                    <a:pt x="213356" y="269521"/>
                  </a:lnTo>
                  <a:lnTo>
                    <a:pt x="219049" y="267083"/>
                  </a:lnTo>
                  <a:lnTo>
                    <a:pt x="220055" y="266293"/>
                  </a:lnTo>
                  <a:close/>
                </a:path>
                <a:path w="287654" h="288925">
                  <a:moveTo>
                    <a:pt x="243602" y="247809"/>
                  </a:moveTo>
                  <a:lnTo>
                    <a:pt x="220055" y="266293"/>
                  </a:lnTo>
                  <a:lnTo>
                    <a:pt x="224098" y="264345"/>
                  </a:lnTo>
                  <a:lnTo>
                    <a:pt x="243602" y="247809"/>
                  </a:lnTo>
                  <a:close/>
                </a:path>
                <a:path w="287654" h="288925">
                  <a:moveTo>
                    <a:pt x="49537" y="252579"/>
                  </a:moveTo>
                  <a:lnTo>
                    <a:pt x="52450" y="255666"/>
                  </a:lnTo>
                  <a:lnTo>
                    <a:pt x="54383" y="256819"/>
                  </a:lnTo>
                  <a:lnTo>
                    <a:pt x="49537" y="252579"/>
                  </a:lnTo>
                  <a:close/>
                </a:path>
                <a:path w="287654" h="288925">
                  <a:moveTo>
                    <a:pt x="28984" y="230800"/>
                  </a:moveTo>
                  <a:lnTo>
                    <a:pt x="35450" y="240255"/>
                  </a:lnTo>
                  <a:lnTo>
                    <a:pt x="49537" y="252579"/>
                  </a:lnTo>
                  <a:lnTo>
                    <a:pt x="28984" y="230800"/>
                  </a:lnTo>
                  <a:close/>
                </a:path>
                <a:path w="287654" h="288925">
                  <a:moveTo>
                    <a:pt x="246887" y="245024"/>
                  </a:moveTo>
                  <a:lnTo>
                    <a:pt x="243602" y="247809"/>
                  </a:lnTo>
                  <a:lnTo>
                    <a:pt x="246494" y="245539"/>
                  </a:lnTo>
                  <a:lnTo>
                    <a:pt x="246887" y="245024"/>
                  </a:lnTo>
                  <a:close/>
                </a:path>
                <a:path w="287654" h="288925">
                  <a:moveTo>
                    <a:pt x="150987" y="482"/>
                  </a:moveTo>
                  <a:lnTo>
                    <a:pt x="143786" y="482"/>
                  </a:lnTo>
                  <a:lnTo>
                    <a:pt x="158670" y="1447"/>
                  </a:lnTo>
                  <a:lnTo>
                    <a:pt x="165871" y="2400"/>
                  </a:lnTo>
                  <a:lnTo>
                    <a:pt x="205419" y="14903"/>
                  </a:lnTo>
                  <a:lnTo>
                    <a:pt x="260838" y="60239"/>
                  </a:lnTo>
                  <a:lnTo>
                    <a:pt x="285505" y="122185"/>
                  </a:lnTo>
                  <a:lnTo>
                    <a:pt x="286612" y="155452"/>
                  </a:lnTo>
                  <a:lnTo>
                    <a:pt x="280397" y="188150"/>
                  </a:lnTo>
                  <a:lnTo>
                    <a:pt x="266984" y="218703"/>
                  </a:lnTo>
                  <a:lnTo>
                    <a:pt x="246887" y="245024"/>
                  </a:lnTo>
                  <a:lnTo>
                    <a:pt x="250421" y="242028"/>
                  </a:lnTo>
                  <a:lnTo>
                    <a:pt x="269814" y="214863"/>
                  </a:lnTo>
                  <a:lnTo>
                    <a:pt x="282198" y="184343"/>
                  </a:lnTo>
                  <a:lnTo>
                    <a:pt x="287493" y="151957"/>
                  </a:lnTo>
                  <a:lnTo>
                    <a:pt x="285617" y="119195"/>
                  </a:lnTo>
                  <a:lnTo>
                    <a:pt x="260032" y="58507"/>
                  </a:lnTo>
                  <a:lnTo>
                    <a:pt x="204803" y="14201"/>
                  </a:lnTo>
                  <a:lnTo>
                    <a:pt x="165871" y="1917"/>
                  </a:lnTo>
                  <a:lnTo>
                    <a:pt x="158670" y="965"/>
                  </a:lnTo>
                  <a:lnTo>
                    <a:pt x="150987" y="482"/>
                  </a:lnTo>
                  <a:close/>
                </a:path>
                <a:path w="287654" h="288925">
                  <a:moveTo>
                    <a:pt x="24981" y="224946"/>
                  </a:moveTo>
                  <a:lnTo>
                    <a:pt x="26964" y="228659"/>
                  </a:lnTo>
                  <a:lnTo>
                    <a:pt x="28984" y="230800"/>
                  </a:lnTo>
                  <a:lnTo>
                    <a:pt x="24981" y="224946"/>
                  </a:lnTo>
                  <a:close/>
                </a:path>
                <a:path w="287654" h="288925">
                  <a:moveTo>
                    <a:pt x="11735" y="200141"/>
                  </a:moveTo>
                  <a:lnTo>
                    <a:pt x="16337" y="212305"/>
                  </a:lnTo>
                  <a:lnTo>
                    <a:pt x="24981" y="224946"/>
                  </a:lnTo>
                  <a:lnTo>
                    <a:pt x="11735" y="200141"/>
                  </a:lnTo>
                  <a:close/>
                </a:path>
                <a:path w="287654" h="288925">
                  <a:moveTo>
                    <a:pt x="9027" y="192981"/>
                  </a:moveTo>
                  <a:lnTo>
                    <a:pt x="9971" y="196837"/>
                  </a:lnTo>
                  <a:lnTo>
                    <a:pt x="11735" y="200141"/>
                  </a:lnTo>
                  <a:lnTo>
                    <a:pt x="9027" y="192981"/>
                  </a:lnTo>
                  <a:close/>
                </a:path>
                <a:path w="287654" h="288925">
                  <a:moveTo>
                    <a:pt x="2499" y="166324"/>
                  </a:moveTo>
                  <a:lnTo>
                    <a:pt x="4507" y="181033"/>
                  </a:lnTo>
                  <a:lnTo>
                    <a:pt x="9027" y="192981"/>
                  </a:lnTo>
                  <a:lnTo>
                    <a:pt x="2499" y="166324"/>
                  </a:lnTo>
                  <a:close/>
                </a:path>
                <a:path w="287654" h="288925">
                  <a:moveTo>
                    <a:pt x="1472" y="158799"/>
                  </a:moveTo>
                  <a:lnTo>
                    <a:pt x="1473" y="162131"/>
                  </a:lnTo>
                  <a:lnTo>
                    <a:pt x="2499" y="166324"/>
                  </a:lnTo>
                  <a:lnTo>
                    <a:pt x="1472" y="158799"/>
                  </a:lnTo>
                  <a:close/>
                </a:path>
                <a:path w="287654" h="288925">
                  <a:moveTo>
                    <a:pt x="1470" y="130900"/>
                  </a:moveTo>
                  <a:lnTo>
                    <a:pt x="0" y="148008"/>
                  </a:lnTo>
                  <a:lnTo>
                    <a:pt x="1472" y="158799"/>
                  </a:lnTo>
                  <a:lnTo>
                    <a:pt x="1470" y="130900"/>
                  </a:lnTo>
                  <a:close/>
                </a:path>
                <a:path w="287654" h="288925">
                  <a:moveTo>
                    <a:pt x="2056" y="124075"/>
                  </a:moveTo>
                  <a:lnTo>
                    <a:pt x="1469" y="126472"/>
                  </a:lnTo>
                  <a:lnTo>
                    <a:pt x="1470" y="130900"/>
                  </a:lnTo>
                  <a:lnTo>
                    <a:pt x="2056" y="124075"/>
                  </a:lnTo>
                  <a:close/>
                </a:path>
                <a:path w="287654" h="288925">
                  <a:moveTo>
                    <a:pt x="8990" y="95757"/>
                  </a:moveTo>
                  <a:lnTo>
                    <a:pt x="2853" y="114802"/>
                  </a:lnTo>
                  <a:lnTo>
                    <a:pt x="2056" y="124075"/>
                  </a:lnTo>
                  <a:lnTo>
                    <a:pt x="8990" y="95757"/>
                  </a:lnTo>
                  <a:close/>
                </a:path>
                <a:path w="287654" h="288925">
                  <a:moveTo>
                    <a:pt x="10734" y="90345"/>
                  </a:moveTo>
                  <a:lnTo>
                    <a:pt x="9962" y="91790"/>
                  </a:lnTo>
                  <a:lnTo>
                    <a:pt x="8990" y="95757"/>
                  </a:lnTo>
                  <a:lnTo>
                    <a:pt x="10734" y="90345"/>
                  </a:lnTo>
                  <a:close/>
                </a:path>
                <a:path w="287654" h="288925">
                  <a:moveTo>
                    <a:pt x="25350" y="63009"/>
                  </a:moveTo>
                  <a:lnTo>
                    <a:pt x="13107" y="82982"/>
                  </a:lnTo>
                  <a:lnTo>
                    <a:pt x="10734" y="90345"/>
                  </a:lnTo>
                  <a:lnTo>
                    <a:pt x="25350" y="63009"/>
                  </a:lnTo>
                  <a:close/>
                </a:path>
                <a:path w="287654" h="288925">
                  <a:moveTo>
                    <a:pt x="27616" y="59313"/>
                  </a:moveTo>
                  <a:lnTo>
                    <a:pt x="26950" y="60016"/>
                  </a:lnTo>
                  <a:lnTo>
                    <a:pt x="25350" y="63009"/>
                  </a:lnTo>
                  <a:lnTo>
                    <a:pt x="27616" y="59313"/>
                  </a:lnTo>
                  <a:close/>
                </a:path>
                <a:path w="287654" h="288925">
                  <a:moveTo>
                    <a:pt x="51120" y="34471"/>
                  </a:moveTo>
                  <a:lnTo>
                    <a:pt x="30800" y="54119"/>
                  </a:lnTo>
                  <a:lnTo>
                    <a:pt x="27616" y="59313"/>
                  </a:lnTo>
                  <a:lnTo>
                    <a:pt x="51120" y="34471"/>
                  </a:lnTo>
                  <a:close/>
                </a:path>
                <a:path w="287654" h="288925">
                  <a:moveTo>
                    <a:pt x="52753" y="32892"/>
                  </a:moveTo>
                  <a:lnTo>
                    <a:pt x="52436" y="33081"/>
                  </a:lnTo>
                  <a:lnTo>
                    <a:pt x="51120" y="34471"/>
                  </a:lnTo>
                  <a:lnTo>
                    <a:pt x="52753" y="32892"/>
                  </a:lnTo>
                  <a:close/>
                </a:path>
                <a:path w="287654" h="288925">
                  <a:moveTo>
                    <a:pt x="143786" y="0"/>
                  </a:moveTo>
                  <a:lnTo>
                    <a:pt x="128901" y="965"/>
                  </a:lnTo>
                  <a:lnTo>
                    <a:pt x="88658" y="11540"/>
                  </a:lnTo>
                  <a:lnTo>
                    <a:pt x="55971" y="29782"/>
                  </a:lnTo>
                  <a:lnTo>
                    <a:pt x="52753" y="32892"/>
                  </a:lnTo>
                  <a:lnTo>
                    <a:pt x="86419" y="12914"/>
                  </a:lnTo>
                  <a:lnTo>
                    <a:pt x="128901" y="1447"/>
                  </a:lnTo>
                  <a:lnTo>
                    <a:pt x="143786" y="482"/>
                  </a:lnTo>
                  <a:lnTo>
                    <a:pt x="150987" y="482"/>
                  </a:lnTo>
                  <a:lnTo>
                    <a:pt x="14378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102455" y="3312513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4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085869" y="3832555"/>
            <a:ext cx="292735" cy="292100"/>
            <a:chOff x="4085869" y="3832555"/>
            <a:chExt cx="292735" cy="292100"/>
          </a:xfrm>
        </p:grpSpPr>
        <p:sp>
          <p:nvSpPr>
            <p:cNvPr id="61" name="object 61"/>
            <p:cNvSpPr/>
            <p:nvPr/>
          </p:nvSpPr>
          <p:spPr>
            <a:xfrm>
              <a:off x="4085869" y="3832555"/>
              <a:ext cx="292442" cy="2918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87877" y="3834472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4" h="288925">
                  <a:moveTo>
                    <a:pt x="132942" y="287777"/>
                  </a:moveTo>
                  <a:lnTo>
                    <a:pt x="136231" y="288467"/>
                  </a:lnTo>
                  <a:lnTo>
                    <a:pt x="151115" y="288467"/>
                  </a:lnTo>
                  <a:lnTo>
                    <a:pt x="153410" y="287997"/>
                  </a:lnTo>
                  <a:lnTo>
                    <a:pt x="136231" y="287997"/>
                  </a:lnTo>
                  <a:lnTo>
                    <a:pt x="132942" y="287777"/>
                  </a:lnTo>
                  <a:close/>
                </a:path>
                <a:path w="287654" h="288925">
                  <a:moveTo>
                    <a:pt x="183110" y="281917"/>
                  </a:moveTo>
                  <a:lnTo>
                    <a:pt x="143914" y="287997"/>
                  </a:lnTo>
                  <a:lnTo>
                    <a:pt x="153410" y="287997"/>
                  </a:lnTo>
                  <a:lnTo>
                    <a:pt x="183110" y="281917"/>
                  </a:lnTo>
                  <a:close/>
                </a:path>
                <a:path w="287654" h="288925">
                  <a:moveTo>
                    <a:pt x="120122" y="285086"/>
                  </a:moveTo>
                  <a:lnTo>
                    <a:pt x="129030" y="287515"/>
                  </a:lnTo>
                  <a:lnTo>
                    <a:pt x="132942" y="287777"/>
                  </a:lnTo>
                  <a:lnTo>
                    <a:pt x="120122" y="285086"/>
                  </a:lnTo>
                  <a:close/>
                </a:path>
                <a:path w="287654" h="288925">
                  <a:moveTo>
                    <a:pt x="88483" y="276460"/>
                  </a:moveTo>
                  <a:lnTo>
                    <a:pt x="95477" y="279913"/>
                  </a:lnTo>
                  <a:lnTo>
                    <a:pt x="120122" y="285086"/>
                  </a:lnTo>
                  <a:lnTo>
                    <a:pt x="88483" y="276460"/>
                  </a:lnTo>
                  <a:close/>
                </a:path>
                <a:path w="287654" h="288925">
                  <a:moveTo>
                    <a:pt x="185387" y="281451"/>
                  </a:moveTo>
                  <a:lnTo>
                    <a:pt x="183110" y="281917"/>
                  </a:lnTo>
                  <a:lnTo>
                    <a:pt x="184976" y="281627"/>
                  </a:lnTo>
                  <a:lnTo>
                    <a:pt x="185387" y="281451"/>
                  </a:lnTo>
                  <a:close/>
                </a:path>
                <a:path w="287654" h="288925">
                  <a:moveTo>
                    <a:pt x="215567" y="268479"/>
                  </a:moveTo>
                  <a:lnTo>
                    <a:pt x="185387" y="281451"/>
                  </a:lnTo>
                  <a:lnTo>
                    <a:pt x="191137" y="280273"/>
                  </a:lnTo>
                  <a:lnTo>
                    <a:pt x="215567" y="268479"/>
                  </a:lnTo>
                  <a:close/>
                </a:path>
                <a:path w="287654" h="288925">
                  <a:moveTo>
                    <a:pt x="82264" y="273390"/>
                  </a:moveTo>
                  <a:lnTo>
                    <a:pt x="86531" y="275928"/>
                  </a:lnTo>
                  <a:lnTo>
                    <a:pt x="88483" y="276460"/>
                  </a:lnTo>
                  <a:lnTo>
                    <a:pt x="82264" y="273390"/>
                  </a:lnTo>
                  <a:close/>
                </a:path>
                <a:path w="287654" h="288925">
                  <a:moveTo>
                    <a:pt x="54493" y="256870"/>
                  </a:moveTo>
                  <a:lnTo>
                    <a:pt x="61888" y="263330"/>
                  </a:lnTo>
                  <a:lnTo>
                    <a:pt x="82264" y="273390"/>
                  </a:lnTo>
                  <a:lnTo>
                    <a:pt x="54493" y="256870"/>
                  </a:lnTo>
                  <a:close/>
                </a:path>
                <a:path w="287654" h="288925">
                  <a:moveTo>
                    <a:pt x="219953" y="266361"/>
                  </a:moveTo>
                  <a:lnTo>
                    <a:pt x="215567" y="268479"/>
                  </a:lnTo>
                  <a:lnTo>
                    <a:pt x="219300" y="266875"/>
                  </a:lnTo>
                  <a:lnTo>
                    <a:pt x="219953" y="266361"/>
                  </a:lnTo>
                  <a:close/>
                </a:path>
                <a:path w="287654" h="288925">
                  <a:moveTo>
                    <a:pt x="244926" y="246748"/>
                  </a:moveTo>
                  <a:lnTo>
                    <a:pt x="219953" y="266361"/>
                  </a:lnTo>
                  <a:lnTo>
                    <a:pt x="224349" y="264239"/>
                  </a:lnTo>
                  <a:lnTo>
                    <a:pt x="244926" y="246748"/>
                  </a:lnTo>
                  <a:close/>
                </a:path>
                <a:path w="287654" h="288925">
                  <a:moveTo>
                    <a:pt x="49501" y="252510"/>
                  </a:moveTo>
                  <a:lnTo>
                    <a:pt x="52516" y="255694"/>
                  </a:lnTo>
                  <a:lnTo>
                    <a:pt x="54493" y="256870"/>
                  </a:lnTo>
                  <a:lnTo>
                    <a:pt x="49501" y="252510"/>
                  </a:lnTo>
                  <a:close/>
                </a:path>
                <a:path w="287654" h="288925">
                  <a:moveTo>
                    <a:pt x="29173" y="231040"/>
                  </a:moveTo>
                  <a:lnTo>
                    <a:pt x="35506" y="240286"/>
                  </a:lnTo>
                  <a:lnTo>
                    <a:pt x="49501" y="252510"/>
                  </a:lnTo>
                  <a:lnTo>
                    <a:pt x="29173" y="231040"/>
                  </a:lnTo>
                  <a:close/>
                </a:path>
                <a:path w="287654" h="288925">
                  <a:moveTo>
                    <a:pt x="247025" y="244964"/>
                  </a:moveTo>
                  <a:lnTo>
                    <a:pt x="244926" y="246748"/>
                  </a:lnTo>
                  <a:lnTo>
                    <a:pt x="246766" y="245303"/>
                  </a:lnTo>
                  <a:lnTo>
                    <a:pt x="247025" y="244964"/>
                  </a:lnTo>
                  <a:close/>
                </a:path>
                <a:path w="287654" h="288925">
                  <a:moveTo>
                    <a:pt x="151115" y="482"/>
                  </a:moveTo>
                  <a:lnTo>
                    <a:pt x="143914" y="482"/>
                  </a:lnTo>
                  <a:lnTo>
                    <a:pt x="158316" y="1447"/>
                  </a:lnTo>
                  <a:lnTo>
                    <a:pt x="165517" y="2400"/>
                  </a:lnTo>
                  <a:lnTo>
                    <a:pt x="205185" y="14954"/>
                  </a:lnTo>
                  <a:lnTo>
                    <a:pt x="260822" y="60281"/>
                  </a:lnTo>
                  <a:lnTo>
                    <a:pt x="285651" y="122114"/>
                  </a:lnTo>
                  <a:lnTo>
                    <a:pt x="286818" y="155319"/>
                  </a:lnTo>
                  <a:lnTo>
                    <a:pt x="280646" y="187961"/>
                  </a:lnTo>
                  <a:lnTo>
                    <a:pt x="267255" y="218478"/>
                  </a:lnTo>
                  <a:lnTo>
                    <a:pt x="247025" y="244964"/>
                  </a:lnTo>
                  <a:lnTo>
                    <a:pt x="250676" y="241861"/>
                  </a:lnTo>
                  <a:lnTo>
                    <a:pt x="270044" y="214637"/>
                  </a:lnTo>
                  <a:lnTo>
                    <a:pt x="282378" y="184061"/>
                  </a:lnTo>
                  <a:lnTo>
                    <a:pt x="287604" y="151631"/>
                  </a:lnTo>
                  <a:lnTo>
                    <a:pt x="285647" y="118844"/>
                  </a:lnTo>
                  <a:lnTo>
                    <a:pt x="259888" y="58181"/>
                  </a:lnTo>
                  <a:lnTo>
                    <a:pt x="204504" y="14046"/>
                  </a:lnTo>
                  <a:lnTo>
                    <a:pt x="165517" y="1917"/>
                  </a:lnTo>
                  <a:lnTo>
                    <a:pt x="158316" y="965"/>
                  </a:lnTo>
                  <a:lnTo>
                    <a:pt x="151115" y="482"/>
                  </a:lnTo>
                  <a:close/>
                </a:path>
                <a:path w="287654" h="288925">
                  <a:moveTo>
                    <a:pt x="24814" y="224677"/>
                  </a:moveTo>
                  <a:lnTo>
                    <a:pt x="26989" y="228734"/>
                  </a:lnTo>
                  <a:lnTo>
                    <a:pt x="29173" y="231040"/>
                  </a:lnTo>
                  <a:lnTo>
                    <a:pt x="24814" y="224677"/>
                  </a:lnTo>
                  <a:close/>
                </a:path>
                <a:path w="287654" h="288925">
                  <a:moveTo>
                    <a:pt x="11946" y="200678"/>
                  </a:moveTo>
                  <a:lnTo>
                    <a:pt x="16370" y="212349"/>
                  </a:lnTo>
                  <a:lnTo>
                    <a:pt x="24814" y="224677"/>
                  </a:lnTo>
                  <a:lnTo>
                    <a:pt x="11946" y="200678"/>
                  </a:lnTo>
                  <a:close/>
                </a:path>
                <a:path w="287654" h="288925">
                  <a:moveTo>
                    <a:pt x="8876" y="192579"/>
                  </a:moveTo>
                  <a:lnTo>
                    <a:pt x="9957" y="196969"/>
                  </a:lnTo>
                  <a:lnTo>
                    <a:pt x="11946" y="200678"/>
                  </a:lnTo>
                  <a:lnTo>
                    <a:pt x="8876" y="192579"/>
                  </a:lnTo>
                  <a:close/>
                </a:path>
                <a:path w="287654" h="288925">
                  <a:moveTo>
                    <a:pt x="2609" y="167132"/>
                  </a:moveTo>
                  <a:lnTo>
                    <a:pt x="4521" y="181089"/>
                  </a:lnTo>
                  <a:lnTo>
                    <a:pt x="8876" y="192579"/>
                  </a:lnTo>
                  <a:lnTo>
                    <a:pt x="2609" y="167132"/>
                  </a:lnTo>
                  <a:close/>
                </a:path>
                <a:path w="287654" h="288925">
                  <a:moveTo>
                    <a:pt x="1421" y="158457"/>
                  </a:moveTo>
                  <a:lnTo>
                    <a:pt x="1424" y="162320"/>
                  </a:lnTo>
                  <a:lnTo>
                    <a:pt x="2609" y="167132"/>
                  </a:lnTo>
                  <a:lnTo>
                    <a:pt x="1421" y="158457"/>
                  </a:lnTo>
                  <a:close/>
                </a:path>
                <a:path w="287654" h="288925">
                  <a:moveTo>
                    <a:pt x="1401" y="131733"/>
                  </a:moveTo>
                  <a:lnTo>
                    <a:pt x="0" y="148074"/>
                  </a:lnTo>
                  <a:lnTo>
                    <a:pt x="1421" y="158457"/>
                  </a:lnTo>
                  <a:lnTo>
                    <a:pt x="1401" y="131733"/>
                  </a:lnTo>
                  <a:close/>
                </a:path>
                <a:path w="287654" h="288925">
                  <a:moveTo>
                    <a:pt x="2066" y="123975"/>
                  </a:moveTo>
                  <a:lnTo>
                    <a:pt x="1397" y="126708"/>
                  </a:lnTo>
                  <a:lnTo>
                    <a:pt x="1401" y="131733"/>
                  </a:lnTo>
                  <a:lnTo>
                    <a:pt x="2066" y="123975"/>
                  </a:lnTo>
                  <a:close/>
                </a:path>
                <a:path w="287654" h="288925">
                  <a:moveTo>
                    <a:pt x="8867" y="96195"/>
                  </a:moveTo>
                  <a:lnTo>
                    <a:pt x="2847" y="114872"/>
                  </a:lnTo>
                  <a:lnTo>
                    <a:pt x="2066" y="123975"/>
                  </a:lnTo>
                  <a:lnTo>
                    <a:pt x="8867" y="96195"/>
                  </a:lnTo>
                  <a:close/>
                </a:path>
                <a:path w="287654" h="288925">
                  <a:moveTo>
                    <a:pt x="10688" y="90546"/>
                  </a:moveTo>
                  <a:lnTo>
                    <a:pt x="9880" y="92055"/>
                  </a:lnTo>
                  <a:lnTo>
                    <a:pt x="8867" y="96195"/>
                  </a:lnTo>
                  <a:lnTo>
                    <a:pt x="10688" y="90546"/>
                  </a:lnTo>
                  <a:close/>
                </a:path>
                <a:path w="287654" h="288925">
                  <a:moveTo>
                    <a:pt x="25587" y="62696"/>
                  </a:moveTo>
                  <a:lnTo>
                    <a:pt x="13103" y="83052"/>
                  </a:lnTo>
                  <a:lnTo>
                    <a:pt x="10688" y="90546"/>
                  </a:lnTo>
                  <a:lnTo>
                    <a:pt x="25587" y="62696"/>
                  </a:lnTo>
                  <a:close/>
                </a:path>
                <a:path w="287654" h="288925">
                  <a:moveTo>
                    <a:pt x="27417" y="59712"/>
                  </a:moveTo>
                  <a:lnTo>
                    <a:pt x="26880" y="60281"/>
                  </a:lnTo>
                  <a:lnTo>
                    <a:pt x="25587" y="62696"/>
                  </a:lnTo>
                  <a:lnTo>
                    <a:pt x="27417" y="59712"/>
                  </a:lnTo>
                  <a:close/>
                </a:path>
                <a:path w="287654" h="288925">
                  <a:moveTo>
                    <a:pt x="52308" y="33405"/>
                  </a:moveTo>
                  <a:lnTo>
                    <a:pt x="30809" y="54183"/>
                  </a:lnTo>
                  <a:lnTo>
                    <a:pt x="27417" y="59712"/>
                  </a:lnTo>
                  <a:lnTo>
                    <a:pt x="52308" y="33405"/>
                  </a:lnTo>
                  <a:close/>
                </a:path>
                <a:path w="287654" h="288925">
                  <a:moveTo>
                    <a:pt x="143914" y="0"/>
                  </a:moveTo>
                  <a:lnTo>
                    <a:pt x="129030" y="965"/>
                  </a:lnTo>
                  <a:lnTo>
                    <a:pt x="88732" y="11571"/>
                  </a:lnTo>
                  <a:lnTo>
                    <a:pt x="56005" y="29833"/>
                  </a:lnTo>
                  <a:lnTo>
                    <a:pt x="52423" y="33294"/>
                  </a:lnTo>
                  <a:lnTo>
                    <a:pt x="86449" y="13056"/>
                  </a:lnTo>
                  <a:lnTo>
                    <a:pt x="129030" y="1447"/>
                  </a:lnTo>
                  <a:lnTo>
                    <a:pt x="143914" y="482"/>
                  </a:lnTo>
                  <a:lnTo>
                    <a:pt x="151115" y="482"/>
                  </a:lnTo>
                  <a:lnTo>
                    <a:pt x="14391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70603" y="3879377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5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565285" y="3832555"/>
            <a:ext cx="292735" cy="292100"/>
            <a:chOff x="2565285" y="3832555"/>
            <a:chExt cx="292735" cy="292100"/>
          </a:xfrm>
        </p:grpSpPr>
        <p:sp>
          <p:nvSpPr>
            <p:cNvPr id="65" name="object 65"/>
            <p:cNvSpPr/>
            <p:nvPr/>
          </p:nvSpPr>
          <p:spPr>
            <a:xfrm>
              <a:off x="2565285" y="3832555"/>
              <a:ext cx="292442" cy="29183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68367" y="3834472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5" h="288925">
                  <a:moveTo>
                    <a:pt x="133294" y="287776"/>
                  </a:moveTo>
                  <a:lnTo>
                    <a:pt x="136593" y="288467"/>
                  </a:lnTo>
                  <a:lnTo>
                    <a:pt x="151477" y="288467"/>
                  </a:lnTo>
                  <a:lnTo>
                    <a:pt x="153759" y="287997"/>
                  </a:lnTo>
                  <a:lnTo>
                    <a:pt x="136593" y="287997"/>
                  </a:lnTo>
                  <a:lnTo>
                    <a:pt x="133294" y="287776"/>
                  </a:lnTo>
                  <a:close/>
                </a:path>
                <a:path w="287655" h="288925">
                  <a:moveTo>
                    <a:pt x="182023" y="282177"/>
                  </a:moveTo>
                  <a:lnTo>
                    <a:pt x="143794" y="287997"/>
                  </a:lnTo>
                  <a:lnTo>
                    <a:pt x="153759" y="287997"/>
                  </a:lnTo>
                  <a:lnTo>
                    <a:pt x="182023" y="282177"/>
                  </a:lnTo>
                  <a:close/>
                </a:path>
                <a:path w="287655" h="288925">
                  <a:moveTo>
                    <a:pt x="118690" y="284717"/>
                  </a:moveTo>
                  <a:lnTo>
                    <a:pt x="129392" y="287515"/>
                  </a:lnTo>
                  <a:lnTo>
                    <a:pt x="133294" y="287776"/>
                  </a:lnTo>
                  <a:lnTo>
                    <a:pt x="118690" y="284717"/>
                  </a:lnTo>
                  <a:close/>
                </a:path>
                <a:path w="287655" h="288925">
                  <a:moveTo>
                    <a:pt x="90571" y="277367"/>
                  </a:moveTo>
                  <a:lnTo>
                    <a:pt x="95731" y="279908"/>
                  </a:lnTo>
                  <a:lnTo>
                    <a:pt x="118690" y="284717"/>
                  </a:lnTo>
                  <a:lnTo>
                    <a:pt x="90571" y="277367"/>
                  </a:lnTo>
                  <a:close/>
                </a:path>
                <a:path w="287655" h="288925">
                  <a:moveTo>
                    <a:pt x="185541" y="281453"/>
                  </a:moveTo>
                  <a:lnTo>
                    <a:pt x="182023" y="282177"/>
                  </a:lnTo>
                  <a:lnTo>
                    <a:pt x="184855" y="281746"/>
                  </a:lnTo>
                  <a:lnTo>
                    <a:pt x="185541" y="281453"/>
                  </a:lnTo>
                  <a:close/>
                </a:path>
                <a:path w="287655" h="288925">
                  <a:moveTo>
                    <a:pt x="214046" y="269271"/>
                  </a:moveTo>
                  <a:lnTo>
                    <a:pt x="185541" y="281453"/>
                  </a:lnTo>
                  <a:lnTo>
                    <a:pt x="191382" y="280250"/>
                  </a:lnTo>
                  <a:lnTo>
                    <a:pt x="214046" y="269271"/>
                  </a:lnTo>
                  <a:close/>
                </a:path>
                <a:path w="287655" h="288925">
                  <a:moveTo>
                    <a:pt x="87551" y="275880"/>
                  </a:moveTo>
                  <a:lnTo>
                    <a:pt x="89982" y="277213"/>
                  </a:lnTo>
                  <a:lnTo>
                    <a:pt x="90571" y="277367"/>
                  </a:lnTo>
                  <a:lnTo>
                    <a:pt x="87551" y="275880"/>
                  </a:lnTo>
                  <a:close/>
                </a:path>
                <a:path w="287655" h="288925">
                  <a:moveTo>
                    <a:pt x="14727" y="207909"/>
                  </a:moveTo>
                  <a:lnTo>
                    <a:pt x="16413" y="212344"/>
                  </a:lnTo>
                  <a:lnTo>
                    <a:pt x="35600" y="240279"/>
                  </a:lnTo>
                  <a:lnTo>
                    <a:pt x="62053" y="263323"/>
                  </a:lnTo>
                  <a:lnTo>
                    <a:pt x="87551" y="275880"/>
                  </a:lnTo>
                  <a:lnTo>
                    <a:pt x="57732" y="259525"/>
                  </a:lnTo>
                  <a:lnTo>
                    <a:pt x="32644" y="235927"/>
                  </a:lnTo>
                  <a:lnTo>
                    <a:pt x="14727" y="207909"/>
                  </a:lnTo>
                  <a:close/>
                </a:path>
                <a:path w="287655" h="288925">
                  <a:moveTo>
                    <a:pt x="220173" y="266303"/>
                  </a:moveTo>
                  <a:lnTo>
                    <a:pt x="214046" y="269271"/>
                  </a:lnTo>
                  <a:lnTo>
                    <a:pt x="219190" y="267073"/>
                  </a:lnTo>
                  <a:lnTo>
                    <a:pt x="220173" y="266303"/>
                  </a:lnTo>
                  <a:close/>
                </a:path>
                <a:path w="287655" h="288925">
                  <a:moveTo>
                    <a:pt x="243229" y="248249"/>
                  </a:moveTo>
                  <a:lnTo>
                    <a:pt x="220173" y="266303"/>
                  </a:lnTo>
                  <a:lnTo>
                    <a:pt x="224502" y="264207"/>
                  </a:lnTo>
                  <a:lnTo>
                    <a:pt x="243229" y="248249"/>
                  </a:lnTo>
                  <a:close/>
                </a:path>
                <a:path w="287655" h="288925">
                  <a:moveTo>
                    <a:pt x="247202" y="244863"/>
                  </a:moveTo>
                  <a:lnTo>
                    <a:pt x="243229" y="248249"/>
                  </a:lnTo>
                  <a:lnTo>
                    <a:pt x="246678" y="245548"/>
                  </a:lnTo>
                  <a:lnTo>
                    <a:pt x="247202" y="244863"/>
                  </a:lnTo>
                  <a:close/>
                </a:path>
                <a:path w="287655" h="288925">
                  <a:moveTo>
                    <a:pt x="266625" y="219488"/>
                  </a:moveTo>
                  <a:lnTo>
                    <a:pt x="247202" y="244863"/>
                  </a:lnTo>
                  <a:lnTo>
                    <a:pt x="250761" y="241831"/>
                  </a:lnTo>
                  <a:lnTo>
                    <a:pt x="266625" y="219488"/>
                  </a:lnTo>
                  <a:close/>
                </a:path>
                <a:path w="287655" h="288925">
                  <a:moveTo>
                    <a:pt x="267265" y="218587"/>
                  </a:moveTo>
                  <a:lnTo>
                    <a:pt x="266625" y="219488"/>
                  </a:lnTo>
                  <a:lnTo>
                    <a:pt x="267198" y="218740"/>
                  </a:lnTo>
                  <a:lnTo>
                    <a:pt x="267265" y="218587"/>
                  </a:lnTo>
                  <a:close/>
                </a:path>
                <a:path w="287655" h="288925">
                  <a:moveTo>
                    <a:pt x="151477" y="482"/>
                  </a:moveTo>
                  <a:lnTo>
                    <a:pt x="143794" y="482"/>
                  </a:lnTo>
                  <a:lnTo>
                    <a:pt x="158678" y="1447"/>
                  </a:lnTo>
                  <a:lnTo>
                    <a:pt x="165879" y="2400"/>
                  </a:lnTo>
                  <a:lnTo>
                    <a:pt x="205489" y="14978"/>
                  </a:lnTo>
                  <a:lnTo>
                    <a:pt x="261005" y="60380"/>
                  </a:lnTo>
                  <a:lnTo>
                    <a:pt x="285726" y="122311"/>
                  </a:lnTo>
                  <a:lnTo>
                    <a:pt x="286843" y="155552"/>
                  </a:lnTo>
                  <a:lnTo>
                    <a:pt x="280627" y="188218"/>
                  </a:lnTo>
                  <a:lnTo>
                    <a:pt x="267265" y="218587"/>
                  </a:lnTo>
                  <a:lnTo>
                    <a:pt x="270084" y="214617"/>
                  </a:lnTo>
                  <a:lnTo>
                    <a:pt x="282395" y="184057"/>
                  </a:lnTo>
                  <a:lnTo>
                    <a:pt x="287618" y="151645"/>
                  </a:lnTo>
                  <a:lnTo>
                    <a:pt x="285678" y="118875"/>
                  </a:lnTo>
                  <a:lnTo>
                    <a:pt x="260005" y="58233"/>
                  </a:lnTo>
                  <a:lnTo>
                    <a:pt x="204771" y="14078"/>
                  </a:lnTo>
                  <a:lnTo>
                    <a:pt x="165879" y="1917"/>
                  </a:lnTo>
                  <a:lnTo>
                    <a:pt x="158678" y="965"/>
                  </a:lnTo>
                  <a:lnTo>
                    <a:pt x="151477" y="482"/>
                  </a:lnTo>
                  <a:close/>
                </a:path>
                <a:path w="287655" h="288925">
                  <a:moveTo>
                    <a:pt x="143794" y="0"/>
                  </a:moveTo>
                  <a:lnTo>
                    <a:pt x="88981" y="11575"/>
                  </a:lnTo>
                  <a:lnTo>
                    <a:pt x="30896" y="54190"/>
                  </a:lnTo>
                  <a:lnTo>
                    <a:pt x="2855" y="114875"/>
                  </a:lnTo>
                  <a:lnTo>
                    <a:pt x="0" y="148074"/>
                  </a:lnTo>
                  <a:lnTo>
                    <a:pt x="4532" y="181086"/>
                  </a:lnTo>
                  <a:lnTo>
                    <a:pt x="14686" y="207800"/>
                  </a:lnTo>
                  <a:lnTo>
                    <a:pt x="3960" y="176913"/>
                  </a:lnTo>
                  <a:lnTo>
                    <a:pt x="366" y="144452"/>
                  </a:lnTo>
                  <a:lnTo>
                    <a:pt x="14685" y="81015"/>
                  </a:lnTo>
                  <a:lnTo>
                    <a:pt x="57690" y="29406"/>
                  </a:lnTo>
                  <a:lnTo>
                    <a:pt x="129392" y="1447"/>
                  </a:lnTo>
                  <a:lnTo>
                    <a:pt x="143794" y="482"/>
                  </a:lnTo>
                  <a:lnTo>
                    <a:pt x="151477" y="482"/>
                  </a:lnTo>
                  <a:lnTo>
                    <a:pt x="14379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651455" y="3879377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6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044979" y="2676740"/>
            <a:ext cx="292735" cy="292100"/>
            <a:chOff x="2044979" y="2676740"/>
            <a:chExt cx="292735" cy="292100"/>
          </a:xfrm>
        </p:grpSpPr>
        <p:sp>
          <p:nvSpPr>
            <p:cNvPr id="69" name="object 69"/>
            <p:cNvSpPr/>
            <p:nvPr/>
          </p:nvSpPr>
          <p:spPr>
            <a:xfrm>
              <a:off x="2044979" y="2676740"/>
              <a:ext cx="292442" cy="2918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47113" y="2678188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5" h="288925">
                  <a:moveTo>
                    <a:pt x="129886" y="287165"/>
                  </a:moveTo>
                  <a:lnTo>
                    <a:pt x="136093" y="288467"/>
                  </a:lnTo>
                  <a:lnTo>
                    <a:pt x="150977" y="288467"/>
                  </a:lnTo>
                  <a:lnTo>
                    <a:pt x="153219" y="287997"/>
                  </a:lnTo>
                  <a:lnTo>
                    <a:pt x="136093" y="287997"/>
                  </a:lnTo>
                  <a:lnTo>
                    <a:pt x="129886" y="287165"/>
                  </a:lnTo>
                  <a:close/>
                </a:path>
                <a:path w="287655" h="288925">
                  <a:moveTo>
                    <a:pt x="180870" y="282202"/>
                  </a:moveTo>
                  <a:lnTo>
                    <a:pt x="143776" y="287997"/>
                  </a:lnTo>
                  <a:lnTo>
                    <a:pt x="153219" y="287997"/>
                  </a:lnTo>
                  <a:lnTo>
                    <a:pt x="180870" y="282202"/>
                  </a:lnTo>
                  <a:close/>
                </a:path>
                <a:path w="287655" h="288925">
                  <a:moveTo>
                    <a:pt x="127148" y="286591"/>
                  </a:moveTo>
                  <a:lnTo>
                    <a:pt x="128892" y="287032"/>
                  </a:lnTo>
                  <a:lnTo>
                    <a:pt x="129886" y="287165"/>
                  </a:lnTo>
                  <a:lnTo>
                    <a:pt x="127148" y="286591"/>
                  </a:lnTo>
                  <a:close/>
                </a:path>
                <a:path w="287655" h="288925">
                  <a:moveTo>
                    <a:pt x="89730" y="277128"/>
                  </a:moveTo>
                  <a:lnTo>
                    <a:pt x="95385" y="279929"/>
                  </a:lnTo>
                  <a:lnTo>
                    <a:pt x="127148" y="286591"/>
                  </a:lnTo>
                  <a:lnTo>
                    <a:pt x="89730" y="277128"/>
                  </a:lnTo>
                  <a:close/>
                </a:path>
                <a:path w="287655" h="288925">
                  <a:moveTo>
                    <a:pt x="185783" y="281172"/>
                  </a:moveTo>
                  <a:lnTo>
                    <a:pt x="180870" y="282202"/>
                  </a:lnTo>
                  <a:lnTo>
                    <a:pt x="184830" y="281583"/>
                  </a:lnTo>
                  <a:lnTo>
                    <a:pt x="185783" y="281172"/>
                  </a:lnTo>
                  <a:close/>
                </a:path>
                <a:path w="287655" h="288925">
                  <a:moveTo>
                    <a:pt x="212407" y="269687"/>
                  </a:moveTo>
                  <a:lnTo>
                    <a:pt x="185783" y="281172"/>
                  </a:lnTo>
                  <a:lnTo>
                    <a:pt x="191045" y="280070"/>
                  </a:lnTo>
                  <a:lnTo>
                    <a:pt x="212407" y="269687"/>
                  </a:lnTo>
                  <a:close/>
                </a:path>
                <a:path w="287655" h="288925">
                  <a:moveTo>
                    <a:pt x="89037" y="276784"/>
                  </a:moveTo>
                  <a:lnTo>
                    <a:pt x="89613" y="277098"/>
                  </a:lnTo>
                  <a:lnTo>
                    <a:pt x="89037" y="276784"/>
                  </a:lnTo>
                  <a:close/>
                </a:path>
                <a:path w="287655" h="288925">
                  <a:moveTo>
                    <a:pt x="57783" y="259755"/>
                  </a:moveTo>
                  <a:lnTo>
                    <a:pt x="61832" y="263307"/>
                  </a:lnTo>
                  <a:lnTo>
                    <a:pt x="89037" y="276784"/>
                  </a:lnTo>
                  <a:lnTo>
                    <a:pt x="57783" y="259755"/>
                  </a:lnTo>
                  <a:close/>
                </a:path>
                <a:path w="287655" h="288925">
                  <a:moveTo>
                    <a:pt x="220361" y="265822"/>
                  </a:moveTo>
                  <a:lnTo>
                    <a:pt x="212407" y="269687"/>
                  </a:lnTo>
                  <a:lnTo>
                    <a:pt x="219141" y="266782"/>
                  </a:lnTo>
                  <a:lnTo>
                    <a:pt x="220361" y="265822"/>
                  </a:lnTo>
                  <a:close/>
                </a:path>
                <a:path w="287655" h="288925">
                  <a:moveTo>
                    <a:pt x="242794" y="248151"/>
                  </a:moveTo>
                  <a:lnTo>
                    <a:pt x="220361" y="265822"/>
                  </a:lnTo>
                  <a:lnTo>
                    <a:pt x="224284" y="263915"/>
                  </a:lnTo>
                  <a:lnTo>
                    <a:pt x="242794" y="248151"/>
                  </a:lnTo>
                  <a:close/>
                </a:path>
                <a:path w="287655" h="288925">
                  <a:moveTo>
                    <a:pt x="55950" y="258146"/>
                  </a:moveTo>
                  <a:lnTo>
                    <a:pt x="57480" y="259589"/>
                  </a:lnTo>
                  <a:lnTo>
                    <a:pt x="57783" y="259755"/>
                  </a:lnTo>
                  <a:lnTo>
                    <a:pt x="55950" y="258146"/>
                  </a:lnTo>
                  <a:close/>
                </a:path>
                <a:path w="287655" h="288925">
                  <a:moveTo>
                    <a:pt x="32901" y="236408"/>
                  </a:moveTo>
                  <a:lnTo>
                    <a:pt x="35477" y="240186"/>
                  </a:lnTo>
                  <a:lnTo>
                    <a:pt x="55950" y="258146"/>
                  </a:lnTo>
                  <a:lnTo>
                    <a:pt x="32901" y="236408"/>
                  </a:lnTo>
                  <a:close/>
                </a:path>
                <a:path w="287655" h="288925">
                  <a:moveTo>
                    <a:pt x="247117" y="244469"/>
                  </a:moveTo>
                  <a:lnTo>
                    <a:pt x="242794" y="248151"/>
                  </a:lnTo>
                  <a:lnTo>
                    <a:pt x="246591" y="245160"/>
                  </a:lnTo>
                  <a:lnTo>
                    <a:pt x="247117" y="244469"/>
                  </a:lnTo>
                  <a:close/>
                </a:path>
                <a:path w="287655" h="288925">
                  <a:moveTo>
                    <a:pt x="154578" y="482"/>
                  </a:moveTo>
                  <a:lnTo>
                    <a:pt x="150977" y="482"/>
                  </a:lnTo>
                  <a:lnTo>
                    <a:pt x="158178" y="1447"/>
                  </a:lnTo>
                  <a:lnTo>
                    <a:pt x="165379" y="1917"/>
                  </a:lnTo>
                  <a:lnTo>
                    <a:pt x="204999" y="14481"/>
                  </a:lnTo>
                  <a:lnTo>
                    <a:pt x="260582" y="59849"/>
                  </a:lnTo>
                  <a:lnTo>
                    <a:pt x="285412" y="121768"/>
                  </a:lnTo>
                  <a:lnTo>
                    <a:pt x="286589" y="155020"/>
                  </a:lnTo>
                  <a:lnTo>
                    <a:pt x="280433" y="187714"/>
                  </a:lnTo>
                  <a:lnTo>
                    <a:pt x="267061" y="218282"/>
                  </a:lnTo>
                  <a:lnTo>
                    <a:pt x="247117" y="244469"/>
                  </a:lnTo>
                  <a:lnTo>
                    <a:pt x="250622" y="241484"/>
                  </a:lnTo>
                  <a:lnTo>
                    <a:pt x="269987" y="214258"/>
                  </a:lnTo>
                  <a:lnTo>
                    <a:pt x="282310" y="183716"/>
                  </a:lnTo>
                  <a:lnTo>
                    <a:pt x="287518" y="151339"/>
                  </a:lnTo>
                  <a:lnTo>
                    <a:pt x="285541" y="118608"/>
                  </a:lnTo>
                  <a:lnTo>
                    <a:pt x="259744" y="58003"/>
                  </a:lnTo>
                  <a:lnTo>
                    <a:pt x="204352" y="13745"/>
                  </a:lnTo>
                  <a:lnTo>
                    <a:pt x="165379" y="1447"/>
                  </a:lnTo>
                  <a:lnTo>
                    <a:pt x="158178" y="965"/>
                  </a:lnTo>
                  <a:lnTo>
                    <a:pt x="154578" y="482"/>
                  </a:lnTo>
                  <a:close/>
                </a:path>
                <a:path w="287655" h="288925">
                  <a:moveTo>
                    <a:pt x="30525" y="232924"/>
                  </a:moveTo>
                  <a:lnTo>
                    <a:pt x="32492" y="236023"/>
                  </a:lnTo>
                  <a:lnTo>
                    <a:pt x="32901" y="236408"/>
                  </a:lnTo>
                  <a:lnTo>
                    <a:pt x="30525" y="232924"/>
                  </a:lnTo>
                  <a:close/>
                </a:path>
                <a:path w="287655" h="288925">
                  <a:moveTo>
                    <a:pt x="14925" y="208350"/>
                  </a:moveTo>
                  <a:lnTo>
                    <a:pt x="16359" y="212149"/>
                  </a:lnTo>
                  <a:lnTo>
                    <a:pt x="30525" y="232924"/>
                  </a:lnTo>
                  <a:lnTo>
                    <a:pt x="14925" y="208350"/>
                  </a:lnTo>
                  <a:close/>
                </a:path>
                <a:path w="287655" h="288925">
                  <a:moveTo>
                    <a:pt x="13505" y="204587"/>
                  </a:moveTo>
                  <a:lnTo>
                    <a:pt x="14648" y="207914"/>
                  </a:lnTo>
                  <a:lnTo>
                    <a:pt x="14925" y="208350"/>
                  </a:lnTo>
                  <a:lnTo>
                    <a:pt x="13505" y="204587"/>
                  </a:lnTo>
                  <a:close/>
                </a:path>
                <a:path w="287655" h="288925">
                  <a:moveTo>
                    <a:pt x="3991" y="176909"/>
                  </a:moveTo>
                  <a:lnTo>
                    <a:pt x="4519" y="180780"/>
                  </a:lnTo>
                  <a:lnTo>
                    <a:pt x="13505" y="204587"/>
                  </a:lnTo>
                  <a:lnTo>
                    <a:pt x="3991" y="176909"/>
                  </a:lnTo>
                  <a:close/>
                </a:path>
                <a:path w="287655" h="288925">
                  <a:moveTo>
                    <a:pt x="3840" y="175802"/>
                  </a:moveTo>
                  <a:lnTo>
                    <a:pt x="3946" y="176780"/>
                  </a:lnTo>
                  <a:lnTo>
                    <a:pt x="3991" y="176909"/>
                  </a:lnTo>
                  <a:lnTo>
                    <a:pt x="3840" y="175802"/>
                  </a:lnTo>
                  <a:close/>
                </a:path>
                <a:path w="287655" h="288925">
                  <a:moveTo>
                    <a:pt x="150977" y="0"/>
                  </a:moveTo>
                  <a:lnTo>
                    <a:pt x="136093" y="0"/>
                  </a:lnTo>
                  <a:lnTo>
                    <a:pt x="128892" y="965"/>
                  </a:lnTo>
                  <a:lnTo>
                    <a:pt x="88609" y="11318"/>
                  </a:lnTo>
                  <a:lnTo>
                    <a:pt x="30769" y="53668"/>
                  </a:lnTo>
                  <a:lnTo>
                    <a:pt x="2841" y="114384"/>
                  </a:lnTo>
                  <a:lnTo>
                    <a:pt x="0" y="147664"/>
                  </a:lnTo>
                  <a:lnTo>
                    <a:pt x="3840" y="175802"/>
                  </a:lnTo>
                  <a:lnTo>
                    <a:pt x="385" y="144135"/>
                  </a:lnTo>
                  <a:lnTo>
                    <a:pt x="3963" y="111496"/>
                  </a:lnTo>
                  <a:lnTo>
                    <a:pt x="32532" y="52299"/>
                  </a:lnTo>
                  <a:lnTo>
                    <a:pt x="89639" y="11318"/>
                  </a:lnTo>
                  <a:lnTo>
                    <a:pt x="128892" y="1447"/>
                  </a:lnTo>
                  <a:lnTo>
                    <a:pt x="136093" y="482"/>
                  </a:lnTo>
                  <a:lnTo>
                    <a:pt x="154578" y="482"/>
                  </a:lnTo>
                  <a:lnTo>
                    <a:pt x="15097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129713" y="2722610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7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37787" y="1250980"/>
            <a:ext cx="223710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Times New Roman"/>
                <a:cs typeface="Times New Roman"/>
              </a:rPr>
              <a:t>1. Create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5" dirty="0">
                <a:latin typeface="Times New Roman"/>
                <a:cs typeface="Times New Roman"/>
              </a:rPr>
              <a:t>file </a:t>
            </a:r>
            <a:r>
              <a:rPr sz="1100" spc="10" dirty="0">
                <a:latin typeface="Times New Roman"/>
                <a:cs typeface="Times New Roman"/>
              </a:rPr>
              <a:t>in the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Namenode’s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37787" y="1416574"/>
            <a:ext cx="2186305" cy="1523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28600" marR="342265">
              <a:lnSpc>
                <a:spcPts val="1300"/>
              </a:lnSpc>
              <a:spcBef>
                <a:spcPts val="190"/>
              </a:spcBef>
            </a:pPr>
            <a:r>
              <a:rPr sz="1100" spc="10" dirty="0">
                <a:latin typeface="Times New Roman"/>
                <a:cs typeface="Times New Roman"/>
              </a:rPr>
              <a:t>Namespace; </a:t>
            </a:r>
            <a:r>
              <a:rPr sz="1100" spc="5" dirty="0">
                <a:latin typeface="Times New Roman"/>
                <a:cs typeface="Times New Roman"/>
              </a:rPr>
              <a:t>calculate </a:t>
            </a:r>
            <a:r>
              <a:rPr sz="1100" spc="10" dirty="0">
                <a:latin typeface="Times New Roman"/>
                <a:cs typeface="Times New Roman"/>
              </a:rPr>
              <a:t>block  topology</a:t>
            </a:r>
            <a:endParaRPr sz="1100">
              <a:latin typeface="Times New Roman"/>
              <a:cs typeface="Times New Roman"/>
            </a:endParaRPr>
          </a:p>
          <a:p>
            <a:pPr marL="228600" indent="-216535">
              <a:lnSpc>
                <a:spcPts val="1260"/>
              </a:lnSpc>
              <a:buAutoNum type="arabicPeriod" startAt="2"/>
              <a:tabLst>
                <a:tab pos="229235" algn="l"/>
              </a:tabLst>
            </a:pPr>
            <a:r>
              <a:rPr sz="1100" spc="10" dirty="0">
                <a:latin typeface="Times New Roman"/>
                <a:cs typeface="Times New Roman"/>
              </a:rPr>
              <a:t>Stream data to the </a:t>
            </a:r>
            <a:r>
              <a:rPr sz="1100" spc="5" dirty="0">
                <a:latin typeface="Times New Roman"/>
                <a:cs typeface="Times New Roman"/>
              </a:rPr>
              <a:t>first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Node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300"/>
              </a:lnSpc>
              <a:spcBef>
                <a:spcPts val="55"/>
              </a:spcBef>
              <a:buAutoNum type="arabicPeriod" startAt="2"/>
              <a:tabLst>
                <a:tab pos="229235" algn="l"/>
              </a:tabLst>
            </a:pPr>
            <a:r>
              <a:rPr sz="1100" spc="15" dirty="0">
                <a:latin typeface="Times New Roman"/>
                <a:cs typeface="Times New Roman"/>
              </a:rPr>
              <a:t>Stream </a:t>
            </a:r>
            <a:r>
              <a:rPr sz="1100" spc="10" dirty="0">
                <a:latin typeface="Times New Roman"/>
                <a:cs typeface="Times New Roman"/>
              </a:rPr>
              <a:t>data to the </a:t>
            </a:r>
            <a:r>
              <a:rPr sz="1100" spc="15" dirty="0">
                <a:latin typeface="Times New Roman"/>
                <a:cs typeface="Times New Roman"/>
              </a:rPr>
              <a:t>second node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  the</a:t>
            </a:r>
            <a:r>
              <a:rPr sz="1100" spc="5" dirty="0">
                <a:latin typeface="Times New Roman"/>
                <a:cs typeface="Times New Roman"/>
              </a:rPr>
              <a:t> pipeline</a:t>
            </a:r>
            <a:endParaRPr sz="1100">
              <a:latin typeface="Times New Roman"/>
              <a:cs typeface="Times New Roman"/>
            </a:endParaRPr>
          </a:p>
          <a:p>
            <a:pPr marL="228600" indent="-216535">
              <a:lnSpc>
                <a:spcPts val="1260"/>
              </a:lnSpc>
              <a:buAutoNum type="arabicPeriod" startAt="2"/>
              <a:tabLst>
                <a:tab pos="229235" algn="l"/>
              </a:tabLst>
            </a:pPr>
            <a:r>
              <a:rPr sz="1100" spc="10" dirty="0">
                <a:latin typeface="Times New Roman"/>
                <a:cs typeface="Times New Roman"/>
              </a:rPr>
              <a:t>Stream data to the third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node</a:t>
            </a:r>
            <a:endParaRPr sz="1100">
              <a:latin typeface="Times New Roman"/>
              <a:cs typeface="Times New Roman"/>
            </a:endParaRPr>
          </a:p>
          <a:p>
            <a:pPr marL="228600" indent="-216535">
              <a:lnSpc>
                <a:spcPts val="1305"/>
              </a:lnSpc>
              <a:buAutoNum type="arabicPeriod" startAt="2"/>
              <a:tabLst>
                <a:tab pos="229235" algn="l"/>
              </a:tabLst>
            </a:pPr>
            <a:r>
              <a:rPr sz="1100" spc="5" dirty="0">
                <a:latin typeface="Times New Roman"/>
                <a:cs typeface="Times New Roman"/>
              </a:rPr>
              <a:t>Success/Failure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acknowledgment</a:t>
            </a:r>
            <a:endParaRPr sz="1100">
              <a:latin typeface="Times New Roman"/>
              <a:cs typeface="Times New Roman"/>
            </a:endParaRPr>
          </a:p>
          <a:p>
            <a:pPr marL="228600" indent="-216535">
              <a:lnSpc>
                <a:spcPts val="1305"/>
              </a:lnSpc>
              <a:buAutoNum type="arabicPeriod" startAt="2"/>
              <a:tabLst>
                <a:tab pos="229235" algn="l"/>
              </a:tabLst>
            </a:pPr>
            <a:r>
              <a:rPr sz="1100" spc="5" dirty="0">
                <a:latin typeface="Times New Roman"/>
                <a:cs typeface="Times New Roman"/>
              </a:rPr>
              <a:t>Success/Failure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acknowledgment</a:t>
            </a:r>
            <a:endParaRPr sz="1100">
              <a:latin typeface="Times New Roman"/>
              <a:cs typeface="Times New Roman"/>
            </a:endParaRPr>
          </a:p>
          <a:p>
            <a:pPr marL="228600" indent="-216535">
              <a:lnSpc>
                <a:spcPts val="1310"/>
              </a:lnSpc>
              <a:buAutoNum type="arabicPeriod" startAt="2"/>
              <a:tabLst>
                <a:tab pos="229235" algn="l"/>
              </a:tabLst>
            </a:pPr>
            <a:r>
              <a:rPr sz="1100" spc="5" dirty="0">
                <a:latin typeface="Times New Roman"/>
                <a:cs typeface="Times New Roman"/>
              </a:rPr>
              <a:t>Success/Failure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acknowledgment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462183" y="1287195"/>
            <a:ext cx="2304415" cy="1710689"/>
          </a:xfrm>
          <a:custGeom>
            <a:avLst/>
            <a:gdLst/>
            <a:ahLst/>
            <a:cxnLst/>
            <a:rect l="l" t="t" r="r" b="b"/>
            <a:pathLst>
              <a:path w="2304415" h="1710689">
                <a:moveTo>
                  <a:pt x="469" y="0"/>
                </a:moveTo>
                <a:lnTo>
                  <a:pt x="0" y="0"/>
                </a:lnTo>
                <a:lnTo>
                  <a:pt x="0" y="1710182"/>
                </a:lnTo>
                <a:lnTo>
                  <a:pt x="469" y="1710182"/>
                </a:lnTo>
                <a:lnTo>
                  <a:pt x="469" y="0"/>
                </a:lnTo>
                <a:close/>
              </a:path>
              <a:path w="2304415" h="1710689">
                <a:moveTo>
                  <a:pt x="2303932" y="1710194"/>
                </a:moveTo>
                <a:lnTo>
                  <a:pt x="0" y="1710194"/>
                </a:lnTo>
                <a:lnTo>
                  <a:pt x="0" y="1710664"/>
                </a:lnTo>
                <a:lnTo>
                  <a:pt x="2303932" y="1710664"/>
                </a:lnTo>
                <a:lnTo>
                  <a:pt x="2303932" y="1710194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085845" y="4128005"/>
            <a:ext cx="368617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54480" algn="l"/>
              </a:tabLst>
            </a:pPr>
            <a:r>
              <a:rPr sz="1100" b="1" spc="10" dirty="0">
                <a:latin typeface="Arial"/>
                <a:cs typeface="Arial"/>
              </a:rPr>
              <a:t>Datanode	Datanode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616585">
              <a:lnSpc>
                <a:spcPct val="100000"/>
              </a:lnSpc>
            </a:pPr>
            <a:r>
              <a:rPr sz="750" spc="-5" dirty="0">
                <a:latin typeface="Arial"/>
                <a:cs typeface="Arial"/>
              </a:rPr>
              <a:t>Source: White, </a:t>
            </a:r>
            <a:r>
              <a:rPr sz="750" spc="-25" dirty="0">
                <a:latin typeface="Arial"/>
                <a:cs typeface="Arial"/>
              </a:rPr>
              <a:t>Tom. </a:t>
            </a:r>
            <a:r>
              <a:rPr sz="750" spc="-5" dirty="0">
                <a:latin typeface="Arial"/>
                <a:cs typeface="Arial"/>
              </a:rPr>
              <a:t>Hadoop </a:t>
            </a:r>
            <a:r>
              <a:rPr sz="750" dirty="0">
                <a:latin typeface="Arial"/>
                <a:cs typeface="Arial"/>
              </a:rPr>
              <a:t>The </a:t>
            </a:r>
            <a:r>
              <a:rPr sz="750" spc="-5" dirty="0">
                <a:latin typeface="Arial"/>
                <a:cs typeface="Arial"/>
              </a:rPr>
              <a:t>Definitive Guide. O'Reilly Media.</a:t>
            </a:r>
            <a:r>
              <a:rPr sz="750" spc="11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2012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77" name="object 77"/>
            <p:cNvSpPr/>
            <p:nvPr/>
          </p:nvSpPr>
          <p:spPr>
            <a:xfrm>
              <a:off x="4592739" y="4662449"/>
              <a:ext cx="1231265" cy="7620"/>
            </a:xfrm>
            <a:custGeom>
              <a:avLst/>
              <a:gdLst/>
              <a:ahLst/>
              <a:cxnLst/>
              <a:rect l="l" t="t" r="r" b="b"/>
              <a:pathLst>
                <a:path w="1231264" h="7620">
                  <a:moveTo>
                    <a:pt x="1230680" y="0"/>
                  </a:moveTo>
                  <a:lnTo>
                    <a:pt x="0" y="0"/>
                  </a:lnTo>
                  <a:lnTo>
                    <a:pt x="0" y="7199"/>
                  </a:lnTo>
                  <a:lnTo>
                    <a:pt x="1230680" y="7199"/>
                  </a:lnTo>
                  <a:lnTo>
                    <a:pt x="1230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483169" y="5559121"/>
            <a:ext cx="25253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HDFS File</a:t>
            </a:r>
            <a:r>
              <a:rPr sz="2650" b="1" spc="-6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Read</a:t>
            </a:r>
            <a:endParaRPr sz="26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51186" y="9570359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468031" y="8171421"/>
            <a:ext cx="979805" cy="1278255"/>
            <a:chOff x="1468031" y="8171421"/>
            <a:chExt cx="979805" cy="1278255"/>
          </a:xfrm>
        </p:grpSpPr>
        <p:sp>
          <p:nvSpPr>
            <p:cNvPr id="84" name="object 84"/>
            <p:cNvSpPr/>
            <p:nvPr/>
          </p:nvSpPr>
          <p:spPr>
            <a:xfrm>
              <a:off x="1468513" y="8171903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69" h="1277620">
                  <a:moveTo>
                    <a:pt x="815975" y="0"/>
                  </a:moveTo>
                  <a:lnTo>
                    <a:pt x="163194" y="0"/>
                  </a:lnTo>
                  <a:lnTo>
                    <a:pt x="119775" y="5822"/>
                  </a:lnTo>
                  <a:lnTo>
                    <a:pt x="80781" y="22257"/>
                  </a:lnTo>
                  <a:lnTo>
                    <a:pt x="47759" y="47759"/>
                  </a:lnTo>
                  <a:lnTo>
                    <a:pt x="22257" y="80781"/>
                  </a:lnTo>
                  <a:lnTo>
                    <a:pt x="5822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22" y="1157463"/>
                  </a:lnTo>
                  <a:lnTo>
                    <a:pt x="22257" y="1196457"/>
                  </a:lnTo>
                  <a:lnTo>
                    <a:pt x="47759" y="1229479"/>
                  </a:lnTo>
                  <a:lnTo>
                    <a:pt x="80781" y="1254981"/>
                  </a:lnTo>
                  <a:lnTo>
                    <a:pt x="119775" y="1271416"/>
                  </a:lnTo>
                  <a:lnTo>
                    <a:pt x="163194" y="1277239"/>
                  </a:lnTo>
                  <a:lnTo>
                    <a:pt x="815975" y="1277239"/>
                  </a:lnTo>
                  <a:lnTo>
                    <a:pt x="859394" y="1271416"/>
                  </a:lnTo>
                  <a:lnTo>
                    <a:pt x="898388" y="1254981"/>
                  </a:lnTo>
                  <a:lnTo>
                    <a:pt x="931410" y="1229479"/>
                  </a:lnTo>
                  <a:lnTo>
                    <a:pt x="956912" y="1196457"/>
                  </a:lnTo>
                  <a:lnTo>
                    <a:pt x="973347" y="1157463"/>
                  </a:lnTo>
                  <a:lnTo>
                    <a:pt x="979169" y="1114044"/>
                  </a:lnTo>
                  <a:lnTo>
                    <a:pt x="979169" y="163195"/>
                  </a:lnTo>
                  <a:lnTo>
                    <a:pt x="973347" y="119775"/>
                  </a:lnTo>
                  <a:lnTo>
                    <a:pt x="956912" y="80781"/>
                  </a:lnTo>
                  <a:lnTo>
                    <a:pt x="931410" y="47759"/>
                  </a:lnTo>
                  <a:lnTo>
                    <a:pt x="898388" y="22257"/>
                  </a:lnTo>
                  <a:lnTo>
                    <a:pt x="859394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68031" y="8171421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5" h="1278254">
                  <a:moveTo>
                    <a:pt x="149599" y="1277086"/>
                  </a:moveTo>
                  <a:lnTo>
                    <a:pt x="155041" y="1278204"/>
                  </a:lnTo>
                  <a:lnTo>
                    <a:pt x="824611" y="1278204"/>
                  </a:lnTo>
                  <a:lnTo>
                    <a:pt x="828935" y="1277721"/>
                  </a:lnTo>
                  <a:lnTo>
                    <a:pt x="155041" y="1277721"/>
                  </a:lnTo>
                  <a:lnTo>
                    <a:pt x="149599" y="1277086"/>
                  </a:lnTo>
                  <a:close/>
                </a:path>
                <a:path w="979805" h="1278254">
                  <a:moveTo>
                    <a:pt x="859200" y="1270701"/>
                  </a:moveTo>
                  <a:lnTo>
                    <a:pt x="824611" y="1277721"/>
                  </a:lnTo>
                  <a:lnTo>
                    <a:pt x="828935" y="1277721"/>
                  </a:lnTo>
                  <a:lnTo>
                    <a:pt x="833259" y="1277239"/>
                  </a:lnTo>
                  <a:lnTo>
                    <a:pt x="859200" y="1270701"/>
                  </a:lnTo>
                  <a:close/>
                </a:path>
                <a:path w="979805" h="1278254">
                  <a:moveTo>
                    <a:pt x="141348" y="1275392"/>
                  </a:moveTo>
                  <a:lnTo>
                    <a:pt x="146875" y="1276769"/>
                  </a:lnTo>
                  <a:lnTo>
                    <a:pt x="149599" y="1277086"/>
                  </a:lnTo>
                  <a:lnTo>
                    <a:pt x="141348" y="1275392"/>
                  </a:lnTo>
                  <a:close/>
                </a:path>
                <a:path w="979805" h="1278254">
                  <a:moveTo>
                    <a:pt x="103597" y="1265992"/>
                  </a:moveTo>
                  <a:lnTo>
                    <a:pt x="108783" y="1268706"/>
                  </a:lnTo>
                  <a:lnTo>
                    <a:pt x="141348" y="1275392"/>
                  </a:lnTo>
                  <a:lnTo>
                    <a:pt x="103597" y="1265992"/>
                  </a:lnTo>
                  <a:close/>
                </a:path>
                <a:path w="979805" h="1278254">
                  <a:moveTo>
                    <a:pt x="873233" y="1267164"/>
                  </a:moveTo>
                  <a:lnTo>
                    <a:pt x="859200" y="1270701"/>
                  </a:lnTo>
                  <a:lnTo>
                    <a:pt x="871067" y="1268292"/>
                  </a:lnTo>
                  <a:lnTo>
                    <a:pt x="873233" y="1267164"/>
                  </a:lnTo>
                  <a:close/>
                </a:path>
                <a:path w="979805" h="1278254">
                  <a:moveTo>
                    <a:pt x="901131" y="1252636"/>
                  </a:moveTo>
                  <a:lnTo>
                    <a:pt x="873233" y="1267164"/>
                  </a:lnTo>
                  <a:lnTo>
                    <a:pt x="878820" y="1265756"/>
                  </a:lnTo>
                  <a:lnTo>
                    <a:pt x="901131" y="1252636"/>
                  </a:lnTo>
                  <a:close/>
                </a:path>
                <a:path w="979805" h="1278254">
                  <a:moveTo>
                    <a:pt x="92717" y="1260298"/>
                  </a:moveTo>
                  <a:lnTo>
                    <a:pt x="101497" y="1265469"/>
                  </a:lnTo>
                  <a:lnTo>
                    <a:pt x="103597" y="1265992"/>
                  </a:lnTo>
                  <a:lnTo>
                    <a:pt x="92717" y="1260298"/>
                  </a:lnTo>
                  <a:close/>
                </a:path>
                <a:path w="979805" h="1278254">
                  <a:moveTo>
                    <a:pt x="63871" y="1243307"/>
                  </a:moveTo>
                  <a:lnTo>
                    <a:pt x="68307" y="1247522"/>
                  </a:lnTo>
                  <a:lnTo>
                    <a:pt x="92717" y="1260298"/>
                  </a:lnTo>
                  <a:lnTo>
                    <a:pt x="63871" y="1243307"/>
                  </a:lnTo>
                  <a:close/>
                </a:path>
                <a:path w="979805" h="1278254">
                  <a:moveTo>
                    <a:pt x="913293" y="1245483"/>
                  </a:moveTo>
                  <a:lnTo>
                    <a:pt x="901131" y="1252636"/>
                  </a:lnTo>
                  <a:lnTo>
                    <a:pt x="911393" y="1247291"/>
                  </a:lnTo>
                  <a:lnTo>
                    <a:pt x="913293" y="1245483"/>
                  </a:lnTo>
                  <a:close/>
                </a:path>
                <a:path w="979805" h="1278254">
                  <a:moveTo>
                    <a:pt x="936005" y="1223875"/>
                  </a:moveTo>
                  <a:lnTo>
                    <a:pt x="913293" y="1245483"/>
                  </a:lnTo>
                  <a:lnTo>
                    <a:pt x="918182" y="1242608"/>
                  </a:lnTo>
                  <a:lnTo>
                    <a:pt x="936005" y="1223875"/>
                  </a:lnTo>
                  <a:close/>
                </a:path>
                <a:path w="979805" h="1278254">
                  <a:moveTo>
                    <a:pt x="56247" y="1236063"/>
                  </a:moveTo>
                  <a:lnTo>
                    <a:pt x="62183" y="1242313"/>
                  </a:lnTo>
                  <a:lnTo>
                    <a:pt x="63871" y="1243307"/>
                  </a:lnTo>
                  <a:lnTo>
                    <a:pt x="56247" y="1236063"/>
                  </a:lnTo>
                  <a:close/>
                </a:path>
                <a:path w="979805" h="1278254">
                  <a:moveTo>
                    <a:pt x="32278" y="1210827"/>
                  </a:moveTo>
                  <a:lnTo>
                    <a:pt x="35551" y="1216398"/>
                  </a:lnTo>
                  <a:lnTo>
                    <a:pt x="56247" y="1236063"/>
                  </a:lnTo>
                  <a:lnTo>
                    <a:pt x="32278" y="1210827"/>
                  </a:lnTo>
                  <a:close/>
                </a:path>
                <a:path w="979805" h="1278254">
                  <a:moveTo>
                    <a:pt x="945101" y="1214315"/>
                  </a:moveTo>
                  <a:lnTo>
                    <a:pt x="936005" y="1223875"/>
                  </a:lnTo>
                  <a:lnTo>
                    <a:pt x="943898" y="1216366"/>
                  </a:lnTo>
                  <a:lnTo>
                    <a:pt x="945101" y="1214315"/>
                  </a:lnTo>
                  <a:close/>
                </a:path>
                <a:path w="979805" h="1278254">
                  <a:moveTo>
                    <a:pt x="962775" y="1184181"/>
                  </a:moveTo>
                  <a:lnTo>
                    <a:pt x="945101" y="1214315"/>
                  </a:lnTo>
                  <a:lnTo>
                    <a:pt x="949402" y="1209794"/>
                  </a:lnTo>
                  <a:lnTo>
                    <a:pt x="962775" y="1184181"/>
                  </a:lnTo>
                  <a:close/>
                </a:path>
                <a:path w="979805" h="1278254">
                  <a:moveTo>
                    <a:pt x="27011" y="1201861"/>
                  </a:moveTo>
                  <a:lnTo>
                    <a:pt x="30967" y="1209446"/>
                  </a:lnTo>
                  <a:lnTo>
                    <a:pt x="32278" y="1210827"/>
                  </a:lnTo>
                  <a:lnTo>
                    <a:pt x="27011" y="1201861"/>
                  </a:lnTo>
                  <a:close/>
                </a:path>
                <a:path w="979805" h="1278254">
                  <a:moveTo>
                    <a:pt x="10938" y="1171039"/>
                  </a:moveTo>
                  <a:lnTo>
                    <a:pt x="12457" y="1177084"/>
                  </a:lnTo>
                  <a:lnTo>
                    <a:pt x="27011" y="1201861"/>
                  </a:lnTo>
                  <a:lnTo>
                    <a:pt x="10938" y="1171039"/>
                  </a:lnTo>
                  <a:close/>
                </a:path>
                <a:path w="979805" h="1278254">
                  <a:moveTo>
                    <a:pt x="967332" y="1175455"/>
                  </a:moveTo>
                  <a:lnTo>
                    <a:pt x="962775" y="1184181"/>
                  </a:lnTo>
                  <a:lnTo>
                    <a:pt x="966892" y="1177162"/>
                  </a:lnTo>
                  <a:lnTo>
                    <a:pt x="967332" y="1175455"/>
                  </a:lnTo>
                  <a:close/>
                </a:path>
                <a:path w="979805" h="1278254">
                  <a:moveTo>
                    <a:pt x="975905" y="1142140"/>
                  </a:moveTo>
                  <a:lnTo>
                    <a:pt x="967332" y="1175455"/>
                  </a:lnTo>
                  <a:lnTo>
                    <a:pt x="970539" y="1169312"/>
                  </a:lnTo>
                  <a:lnTo>
                    <a:pt x="975905" y="1142140"/>
                  </a:lnTo>
                  <a:close/>
                </a:path>
                <a:path w="979805" h="1278254">
                  <a:moveTo>
                    <a:pt x="8004" y="1159355"/>
                  </a:moveTo>
                  <a:lnTo>
                    <a:pt x="9882" y="1169014"/>
                  </a:lnTo>
                  <a:lnTo>
                    <a:pt x="10938" y="1171039"/>
                  </a:lnTo>
                  <a:lnTo>
                    <a:pt x="8004" y="1159355"/>
                  </a:lnTo>
                  <a:close/>
                </a:path>
                <a:path w="979805" h="1278254">
                  <a:moveTo>
                    <a:pt x="816457" y="0"/>
                  </a:moveTo>
                  <a:lnTo>
                    <a:pt x="163677" y="0"/>
                  </a:lnTo>
                  <a:lnTo>
                    <a:pt x="146875" y="965"/>
                  </a:lnTo>
                  <a:lnTo>
                    <a:pt x="105582" y="10826"/>
                  </a:lnTo>
                  <a:lnTo>
                    <a:pt x="61612" y="35836"/>
                  </a:lnTo>
                  <a:lnTo>
                    <a:pt x="32639" y="65760"/>
                  </a:lnTo>
                  <a:lnTo>
                    <a:pt x="8451" y="112033"/>
                  </a:lnTo>
                  <a:lnTo>
                    <a:pt x="0" y="163677"/>
                  </a:lnTo>
                  <a:lnTo>
                    <a:pt x="0" y="1115009"/>
                  </a:lnTo>
                  <a:lnTo>
                    <a:pt x="965" y="1131328"/>
                  </a:lnTo>
                  <a:lnTo>
                    <a:pt x="8004" y="1159355"/>
                  </a:lnTo>
                  <a:lnTo>
                    <a:pt x="965" y="1123162"/>
                  </a:lnTo>
                  <a:lnTo>
                    <a:pt x="482" y="1115009"/>
                  </a:lnTo>
                  <a:lnTo>
                    <a:pt x="482" y="163677"/>
                  </a:lnTo>
                  <a:lnTo>
                    <a:pt x="7394" y="117162"/>
                  </a:lnTo>
                  <a:lnTo>
                    <a:pt x="26390" y="75754"/>
                  </a:lnTo>
                  <a:lnTo>
                    <a:pt x="55755" y="41476"/>
                  </a:lnTo>
                  <a:lnTo>
                    <a:pt x="93771" y="16350"/>
                  </a:lnTo>
                  <a:lnTo>
                    <a:pt x="138722" y="2400"/>
                  </a:lnTo>
                  <a:lnTo>
                    <a:pt x="163677" y="482"/>
                  </a:lnTo>
                  <a:lnTo>
                    <a:pt x="824611" y="482"/>
                  </a:lnTo>
                  <a:lnTo>
                    <a:pt x="816457" y="0"/>
                  </a:lnTo>
                  <a:close/>
                </a:path>
                <a:path w="979805" h="1278254">
                  <a:moveTo>
                    <a:pt x="978963" y="1126650"/>
                  </a:moveTo>
                  <a:lnTo>
                    <a:pt x="975905" y="1142140"/>
                  </a:lnTo>
                  <a:lnTo>
                    <a:pt x="978687" y="1131328"/>
                  </a:lnTo>
                  <a:lnTo>
                    <a:pt x="978963" y="1126650"/>
                  </a:lnTo>
                  <a:close/>
                </a:path>
                <a:path w="979805" h="1278254">
                  <a:moveTo>
                    <a:pt x="978666" y="156594"/>
                  </a:moveTo>
                  <a:lnTo>
                    <a:pt x="979170" y="163677"/>
                  </a:lnTo>
                  <a:lnTo>
                    <a:pt x="979170" y="1123162"/>
                  </a:lnTo>
                  <a:lnTo>
                    <a:pt x="978963" y="1126650"/>
                  </a:lnTo>
                  <a:lnTo>
                    <a:pt x="979652" y="1123162"/>
                  </a:lnTo>
                  <a:lnTo>
                    <a:pt x="979652" y="163677"/>
                  </a:lnTo>
                  <a:lnTo>
                    <a:pt x="978666" y="156594"/>
                  </a:lnTo>
                  <a:close/>
                </a:path>
                <a:path w="979805" h="1278254">
                  <a:moveTo>
                    <a:pt x="974330" y="125464"/>
                  </a:moveTo>
                  <a:lnTo>
                    <a:pt x="978666" y="156594"/>
                  </a:lnTo>
                  <a:lnTo>
                    <a:pt x="977314" y="137641"/>
                  </a:lnTo>
                  <a:lnTo>
                    <a:pt x="974330" y="125464"/>
                  </a:lnTo>
                  <a:close/>
                </a:path>
                <a:path w="979805" h="1278254">
                  <a:moveTo>
                    <a:pt x="971230" y="112814"/>
                  </a:moveTo>
                  <a:lnTo>
                    <a:pt x="974330" y="125464"/>
                  </a:lnTo>
                  <a:lnTo>
                    <a:pt x="973155" y="117026"/>
                  </a:lnTo>
                  <a:lnTo>
                    <a:pt x="971230" y="112814"/>
                  </a:lnTo>
                  <a:close/>
                </a:path>
                <a:path w="979805" h="1278254">
                  <a:moveTo>
                    <a:pt x="957769" y="83362"/>
                  </a:moveTo>
                  <a:lnTo>
                    <a:pt x="971230" y="112814"/>
                  </a:lnTo>
                  <a:lnTo>
                    <a:pt x="971116" y="112350"/>
                  </a:lnTo>
                  <a:lnTo>
                    <a:pt x="960901" y="88346"/>
                  </a:lnTo>
                  <a:lnTo>
                    <a:pt x="957769" y="83362"/>
                  </a:lnTo>
                  <a:close/>
                </a:path>
                <a:path w="979805" h="1278254">
                  <a:moveTo>
                    <a:pt x="949140" y="69628"/>
                  </a:moveTo>
                  <a:lnTo>
                    <a:pt x="957769" y="83362"/>
                  </a:lnTo>
                  <a:lnTo>
                    <a:pt x="954165" y="75474"/>
                  </a:lnTo>
                  <a:lnTo>
                    <a:pt x="949140" y="69628"/>
                  </a:lnTo>
                  <a:close/>
                </a:path>
                <a:path w="979805" h="1278254">
                  <a:moveTo>
                    <a:pt x="929826" y="47154"/>
                  </a:moveTo>
                  <a:lnTo>
                    <a:pt x="949140" y="69628"/>
                  </a:lnTo>
                  <a:lnTo>
                    <a:pt x="947013" y="66243"/>
                  </a:lnTo>
                  <a:lnTo>
                    <a:pt x="942213" y="59994"/>
                  </a:lnTo>
                  <a:lnTo>
                    <a:pt x="936929" y="53759"/>
                  </a:lnTo>
                  <a:lnTo>
                    <a:pt x="929826" y="47154"/>
                  </a:lnTo>
                  <a:close/>
                </a:path>
                <a:path w="979805" h="1278254">
                  <a:moveTo>
                    <a:pt x="920080" y="38092"/>
                  </a:moveTo>
                  <a:lnTo>
                    <a:pt x="929826" y="47154"/>
                  </a:lnTo>
                  <a:lnTo>
                    <a:pt x="924599" y="41072"/>
                  </a:lnTo>
                  <a:lnTo>
                    <a:pt x="920080" y="38092"/>
                  </a:lnTo>
                  <a:close/>
                </a:path>
                <a:path w="979805" h="1278254">
                  <a:moveTo>
                    <a:pt x="891512" y="19256"/>
                  </a:moveTo>
                  <a:lnTo>
                    <a:pt x="920080" y="38092"/>
                  </a:lnTo>
                  <a:lnTo>
                    <a:pt x="917626" y="35817"/>
                  </a:lnTo>
                  <a:lnTo>
                    <a:pt x="896999" y="21807"/>
                  </a:lnTo>
                  <a:lnTo>
                    <a:pt x="891512" y="19256"/>
                  </a:lnTo>
                  <a:close/>
                </a:path>
                <a:path w="979805" h="1278254">
                  <a:moveTo>
                    <a:pt x="879922" y="13866"/>
                  </a:moveTo>
                  <a:lnTo>
                    <a:pt x="891512" y="19256"/>
                  </a:lnTo>
                  <a:lnTo>
                    <a:pt x="886376" y="15869"/>
                  </a:lnTo>
                  <a:lnTo>
                    <a:pt x="879922" y="13866"/>
                  </a:lnTo>
                  <a:close/>
                </a:path>
                <a:path w="979805" h="1278254">
                  <a:moveTo>
                    <a:pt x="845373" y="3146"/>
                  </a:moveTo>
                  <a:lnTo>
                    <a:pt x="879922" y="13866"/>
                  </a:lnTo>
                  <a:lnTo>
                    <a:pt x="874352" y="11277"/>
                  </a:lnTo>
                  <a:lnTo>
                    <a:pt x="849096" y="3848"/>
                  </a:lnTo>
                  <a:lnTo>
                    <a:pt x="845373" y="3146"/>
                  </a:lnTo>
                  <a:close/>
                </a:path>
                <a:path w="979805" h="1278254">
                  <a:moveTo>
                    <a:pt x="824611" y="482"/>
                  </a:moveTo>
                  <a:lnTo>
                    <a:pt x="816457" y="482"/>
                  </a:lnTo>
                  <a:lnTo>
                    <a:pt x="833259" y="1447"/>
                  </a:lnTo>
                  <a:lnTo>
                    <a:pt x="841413" y="2400"/>
                  </a:lnTo>
                  <a:lnTo>
                    <a:pt x="845373" y="3146"/>
                  </a:lnTo>
                  <a:lnTo>
                    <a:pt x="841413" y="1917"/>
                  </a:lnTo>
                  <a:lnTo>
                    <a:pt x="833259" y="965"/>
                  </a:lnTo>
                  <a:lnTo>
                    <a:pt x="824611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606524" y="9150851"/>
            <a:ext cx="68135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583232" y="8171421"/>
            <a:ext cx="1931035" cy="1278255"/>
            <a:chOff x="1583232" y="8171421"/>
            <a:chExt cx="1931035" cy="1278255"/>
          </a:xfrm>
        </p:grpSpPr>
        <p:sp>
          <p:nvSpPr>
            <p:cNvPr id="88" name="object 88"/>
            <p:cNvSpPr/>
            <p:nvPr/>
          </p:nvSpPr>
          <p:spPr>
            <a:xfrm>
              <a:off x="1583715" y="8719566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83232" y="8719566"/>
              <a:ext cx="288925" cy="231140"/>
            </a:xfrm>
            <a:custGeom>
              <a:avLst/>
              <a:gdLst/>
              <a:ahLst/>
              <a:cxnLst/>
              <a:rect l="l" t="t" r="r" b="b"/>
              <a:pathLst>
                <a:path w="288925" h="231140">
                  <a:moveTo>
                    <a:pt x="288467" y="229870"/>
                  </a:moveTo>
                  <a:lnTo>
                    <a:pt x="288455" y="0"/>
                  </a:lnTo>
                  <a:lnTo>
                    <a:pt x="287985" y="0"/>
                  </a:lnTo>
                  <a:lnTo>
                    <a:pt x="287972" y="482"/>
                  </a:lnTo>
                  <a:lnTo>
                    <a:pt x="287972" y="229870"/>
                  </a:lnTo>
                  <a:lnTo>
                    <a:pt x="482" y="229870"/>
                  </a:lnTo>
                  <a:lnTo>
                    <a:pt x="482" y="482"/>
                  </a:lnTo>
                  <a:lnTo>
                    <a:pt x="287972" y="482"/>
                  </a:lnTo>
                  <a:lnTo>
                    <a:pt x="287972" y="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29870"/>
                  </a:lnTo>
                  <a:lnTo>
                    <a:pt x="114" y="231140"/>
                  </a:lnTo>
                  <a:lnTo>
                    <a:pt x="288467" y="231140"/>
                  </a:lnTo>
                  <a:lnTo>
                    <a:pt x="288467" y="22987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34081" y="8171903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70" h="1277620">
                  <a:moveTo>
                    <a:pt x="815975" y="0"/>
                  </a:moveTo>
                  <a:lnTo>
                    <a:pt x="163194" y="0"/>
                  </a:lnTo>
                  <a:lnTo>
                    <a:pt x="119942" y="5822"/>
                  </a:lnTo>
                  <a:lnTo>
                    <a:pt x="80995" y="22257"/>
                  </a:lnTo>
                  <a:lnTo>
                    <a:pt x="47940" y="47759"/>
                  </a:lnTo>
                  <a:lnTo>
                    <a:pt x="22365" y="80781"/>
                  </a:lnTo>
                  <a:lnTo>
                    <a:pt x="5855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55" y="1157463"/>
                  </a:lnTo>
                  <a:lnTo>
                    <a:pt x="22365" y="1196457"/>
                  </a:lnTo>
                  <a:lnTo>
                    <a:pt x="47940" y="1229479"/>
                  </a:lnTo>
                  <a:lnTo>
                    <a:pt x="80995" y="1254981"/>
                  </a:lnTo>
                  <a:lnTo>
                    <a:pt x="119942" y="1271416"/>
                  </a:lnTo>
                  <a:lnTo>
                    <a:pt x="163194" y="1277239"/>
                  </a:lnTo>
                  <a:lnTo>
                    <a:pt x="815975" y="1277239"/>
                  </a:lnTo>
                  <a:lnTo>
                    <a:pt x="859394" y="1271416"/>
                  </a:lnTo>
                  <a:lnTo>
                    <a:pt x="898388" y="1254981"/>
                  </a:lnTo>
                  <a:lnTo>
                    <a:pt x="931410" y="1229479"/>
                  </a:lnTo>
                  <a:lnTo>
                    <a:pt x="956912" y="1196457"/>
                  </a:lnTo>
                  <a:lnTo>
                    <a:pt x="973347" y="1157463"/>
                  </a:lnTo>
                  <a:lnTo>
                    <a:pt x="979169" y="1114044"/>
                  </a:lnTo>
                  <a:lnTo>
                    <a:pt x="979169" y="163195"/>
                  </a:lnTo>
                  <a:lnTo>
                    <a:pt x="973347" y="119775"/>
                  </a:lnTo>
                  <a:lnTo>
                    <a:pt x="956912" y="80781"/>
                  </a:lnTo>
                  <a:lnTo>
                    <a:pt x="931410" y="47759"/>
                  </a:lnTo>
                  <a:lnTo>
                    <a:pt x="898388" y="22257"/>
                  </a:lnTo>
                  <a:lnTo>
                    <a:pt x="859394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34081" y="8171421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4" h="1278254">
                  <a:moveTo>
                    <a:pt x="149463" y="1277071"/>
                  </a:moveTo>
                  <a:lnTo>
                    <a:pt x="155041" y="1278204"/>
                  </a:lnTo>
                  <a:lnTo>
                    <a:pt x="824610" y="1278204"/>
                  </a:lnTo>
                  <a:lnTo>
                    <a:pt x="828694" y="1277721"/>
                  </a:lnTo>
                  <a:lnTo>
                    <a:pt x="155041" y="1277721"/>
                  </a:lnTo>
                  <a:lnTo>
                    <a:pt x="149463" y="1277071"/>
                  </a:lnTo>
                  <a:close/>
                </a:path>
                <a:path w="979804" h="1278254">
                  <a:moveTo>
                    <a:pt x="857769" y="1271063"/>
                  </a:moveTo>
                  <a:lnTo>
                    <a:pt x="824610" y="1277721"/>
                  </a:lnTo>
                  <a:lnTo>
                    <a:pt x="828694" y="1277721"/>
                  </a:lnTo>
                  <a:lnTo>
                    <a:pt x="832777" y="1277239"/>
                  </a:lnTo>
                  <a:lnTo>
                    <a:pt x="857769" y="1271063"/>
                  </a:lnTo>
                  <a:close/>
                </a:path>
                <a:path w="979804" h="1278254">
                  <a:moveTo>
                    <a:pt x="141879" y="1275530"/>
                  </a:moveTo>
                  <a:lnTo>
                    <a:pt x="146875" y="1276769"/>
                  </a:lnTo>
                  <a:lnTo>
                    <a:pt x="149463" y="1277071"/>
                  </a:lnTo>
                  <a:lnTo>
                    <a:pt x="141879" y="1275530"/>
                  </a:lnTo>
                  <a:close/>
                </a:path>
                <a:path w="979804" h="1278254">
                  <a:moveTo>
                    <a:pt x="103519" y="1266017"/>
                  </a:moveTo>
                  <a:lnTo>
                    <a:pt x="108907" y="1268831"/>
                  </a:lnTo>
                  <a:lnTo>
                    <a:pt x="141879" y="1275530"/>
                  </a:lnTo>
                  <a:lnTo>
                    <a:pt x="103519" y="1266017"/>
                  </a:lnTo>
                  <a:close/>
                </a:path>
                <a:path w="979804" h="1278254">
                  <a:moveTo>
                    <a:pt x="872476" y="1267429"/>
                  </a:moveTo>
                  <a:lnTo>
                    <a:pt x="857769" y="1271063"/>
                  </a:lnTo>
                  <a:lnTo>
                    <a:pt x="870375" y="1268531"/>
                  </a:lnTo>
                  <a:lnTo>
                    <a:pt x="872476" y="1267429"/>
                  </a:lnTo>
                  <a:close/>
                </a:path>
                <a:path w="979804" h="1278254">
                  <a:moveTo>
                    <a:pt x="902903" y="1251455"/>
                  </a:moveTo>
                  <a:lnTo>
                    <a:pt x="872476" y="1267429"/>
                  </a:lnTo>
                  <a:lnTo>
                    <a:pt x="878158" y="1266017"/>
                  </a:lnTo>
                  <a:lnTo>
                    <a:pt x="902903" y="1251455"/>
                  </a:lnTo>
                  <a:close/>
                </a:path>
                <a:path w="979804" h="1278254">
                  <a:moveTo>
                    <a:pt x="90844" y="1259396"/>
                  </a:moveTo>
                  <a:lnTo>
                    <a:pt x="101159" y="1265431"/>
                  </a:lnTo>
                  <a:lnTo>
                    <a:pt x="103519" y="1266017"/>
                  </a:lnTo>
                  <a:lnTo>
                    <a:pt x="90844" y="1259396"/>
                  </a:lnTo>
                  <a:close/>
                </a:path>
                <a:path w="979804" h="1278254">
                  <a:moveTo>
                    <a:pt x="64372" y="1243908"/>
                  </a:moveTo>
                  <a:lnTo>
                    <a:pt x="68283" y="1247612"/>
                  </a:lnTo>
                  <a:lnTo>
                    <a:pt x="90844" y="1259396"/>
                  </a:lnTo>
                  <a:lnTo>
                    <a:pt x="64372" y="1243908"/>
                  </a:lnTo>
                  <a:close/>
                </a:path>
                <a:path w="979804" h="1278254">
                  <a:moveTo>
                    <a:pt x="912262" y="1245948"/>
                  </a:moveTo>
                  <a:lnTo>
                    <a:pt x="902903" y="1251455"/>
                  </a:lnTo>
                  <a:lnTo>
                    <a:pt x="910862" y="1247277"/>
                  </a:lnTo>
                  <a:lnTo>
                    <a:pt x="912262" y="1245948"/>
                  </a:lnTo>
                  <a:close/>
                </a:path>
                <a:path w="979804" h="1278254">
                  <a:moveTo>
                    <a:pt x="937141" y="1222325"/>
                  </a:moveTo>
                  <a:lnTo>
                    <a:pt x="912262" y="1245948"/>
                  </a:lnTo>
                  <a:lnTo>
                    <a:pt x="917673" y="1242764"/>
                  </a:lnTo>
                  <a:lnTo>
                    <a:pt x="937141" y="1222325"/>
                  </a:lnTo>
                  <a:close/>
                </a:path>
                <a:path w="979804" h="1278254">
                  <a:moveTo>
                    <a:pt x="53335" y="1233454"/>
                  </a:moveTo>
                  <a:lnTo>
                    <a:pt x="61890" y="1242456"/>
                  </a:lnTo>
                  <a:lnTo>
                    <a:pt x="64372" y="1243908"/>
                  </a:lnTo>
                  <a:lnTo>
                    <a:pt x="53335" y="1233454"/>
                  </a:lnTo>
                  <a:close/>
                </a:path>
                <a:path w="979804" h="1278254">
                  <a:moveTo>
                    <a:pt x="32401" y="1211430"/>
                  </a:moveTo>
                  <a:lnTo>
                    <a:pt x="35319" y="1216391"/>
                  </a:lnTo>
                  <a:lnTo>
                    <a:pt x="53335" y="1233454"/>
                  </a:lnTo>
                  <a:lnTo>
                    <a:pt x="32401" y="1211430"/>
                  </a:lnTo>
                  <a:close/>
                </a:path>
                <a:path w="979804" h="1278254">
                  <a:moveTo>
                    <a:pt x="944866" y="1214216"/>
                  </a:moveTo>
                  <a:lnTo>
                    <a:pt x="937141" y="1222325"/>
                  </a:lnTo>
                  <a:lnTo>
                    <a:pt x="943826" y="1215978"/>
                  </a:lnTo>
                  <a:lnTo>
                    <a:pt x="944866" y="1214216"/>
                  </a:lnTo>
                  <a:close/>
                </a:path>
                <a:path w="979804" h="1278254">
                  <a:moveTo>
                    <a:pt x="961974" y="1185212"/>
                  </a:moveTo>
                  <a:lnTo>
                    <a:pt x="944866" y="1214216"/>
                  </a:lnTo>
                  <a:lnTo>
                    <a:pt x="949173" y="1209694"/>
                  </a:lnTo>
                  <a:lnTo>
                    <a:pt x="961974" y="1185212"/>
                  </a:lnTo>
                  <a:close/>
                </a:path>
                <a:path w="979804" h="1278254">
                  <a:moveTo>
                    <a:pt x="26208" y="1200898"/>
                  </a:moveTo>
                  <a:lnTo>
                    <a:pt x="30840" y="1209788"/>
                  </a:lnTo>
                  <a:lnTo>
                    <a:pt x="32401" y="1211430"/>
                  </a:lnTo>
                  <a:lnTo>
                    <a:pt x="26208" y="1200898"/>
                  </a:lnTo>
                  <a:close/>
                </a:path>
                <a:path w="979804" h="1278254">
                  <a:moveTo>
                    <a:pt x="10743" y="1171222"/>
                  </a:moveTo>
                  <a:lnTo>
                    <a:pt x="12163" y="1177015"/>
                  </a:lnTo>
                  <a:lnTo>
                    <a:pt x="26208" y="1200898"/>
                  </a:lnTo>
                  <a:lnTo>
                    <a:pt x="10743" y="1171222"/>
                  </a:lnTo>
                  <a:close/>
                </a:path>
                <a:path w="979804" h="1278254">
                  <a:moveTo>
                    <a:pt x="967534" y="1174580"/>
                  </a:moveTo>
                  <a:lnTo>
                    <a:pt x="961974" y="1185212"/>
                  </a:lnTo>
                  <a:lnTo>
                    <a:pt x="967022" y="1176655"/>
                  </a:lnTo>
                  <a:lnTo>
                    <a:pt x="967534" y="1174580"/>
                  </a:lnTo>
                  <a:close/>
                </a:path>
                <a:path w="979804" h="1278254">
                  <a:moveTo>
                    <a:pt x="975593" y="1141911"/>
                  </a:moveTo>
                  <a:lnTo>
                    <a:pt x="967534" y="1174580"/>
                  </a:lnTo>
                  <a:lnTo>
                    <a:pt x="970412" y="1169075"/>
                  </a:lnTo>
                  <a:lnTo>
                    <a:pt x="975593" y="1141911"/>
                  </a:lnTo>
                  <a:close/>
                </a:path>
                <a:path w="979804" h="1278254">
                  <a:moveTo>
                    <a:pt x="7444" y="1157761"/>
                  </a:moveTo>
                  <a:lnTo>
                    <a:pt x="9780" y="1169375"/>
                  </a:lnTo>
                  <a:lnTo>
                    <a:pt x="10743" y="1171222"/>
                  </a:lnTo>
                  <a:lnTo>
                    <a:pt x="7444" y="1157761"/>
                  </a:lnTo>
                  <a:close/>
                </a:path>
                <a:path w="979804" h="1278254">
                  <a:moveTo>
                    <a:pt x="55412" y="41468"/>
                  </a:moveTo>
                  <a:lnTo>
                    <a:pt x="42240" y="53759"/>
                  </a:lnTo>
                  <a:lnTo>
                    <a:pt x="37439" y="59524"/>
                  </a:lnTo>
                  <a:lnTo>
                    <a:pt x="32156" y="65760"/>
                  </a:lnTo>
                  <a:lnTo>
                    <a:pt x="18346" y="87996"/>
                  </a:lnTo>
                  <a:lnTo>
                    <a:pt x="8262" y="112156"/>
                  </a:lnTo>
                  <a:lnTo>
                    <a:pt x="2082" y="137646"/>
                  </a:lnTo>
                  <a:lnTo>
                    <a:pt x="0" y="163677"/>
                  </a:lnTo>
                  <a:lnTo>
                    <a:pt x="0" y="1123162"/>
                  </a:lnTo>
                  <a:lnTo>
                    <a:pt x="965" y="1131328"/>
                  </a:lnTo>
                  <a:lnTo>
                    <a:pt x="7444" y="1157761"/>
                  </a:lnTo>
                  <a:lnTo>
                    <a:pt x="482" y="1123162"/>
                  </a:lnTo>
                  <a:lnTo>
                    <a:pt x="482" y="163677"/>
                  </a:lnTo>
                  <a:lnTo>
                    <a:pt x="7134" y="117122"/>
                  </a:lnTo>
                  <a:lnTo>
                    <a:pt x="26114" y="75615"/>
                  </a:lnTo>
                  <a:lnTo>
                    <a:pt x="55412" y="41468"/>
                  </a:lnTo>
                  <a:close/>
                </a:path>
                <a:path w="979804" h="1278254">
                  <a:moveTo>
                    <a:pt x="978471" y="1126827"/>
                  </a:moveTo>
                  <a:lnTo>
                    <a:pt x="975593" y="1141911"/>
                  </a:lnTo>
                  <a:lnTo>
                    <a:pt x="978204" y="1131328"/>
                  </a:lnTo>
                  <a:lnTo>
                    <a:pt x="978471" y="1126827"/>
                  </a:lnTo>
                  <a:close/>
                </a:path>
                <a:path w="979804" h="1278254">
                  <a:moveTo>
                    <a:pt x="978527" y="155939"/>
                  </a:moveTo>
                  <a:lnTo>
                    <a:pt x="979169" y="163677"/>
                  </a:lnTo>
                  <a:lnTo>
                    <a:pt x="979169" y="1115009"/>
                  </a:lnTo>
                  <a:lnTo>
                    <a:pt x="978471" y="1126827"/>
                  </a:lnTo>
                  <a:lnTo>
                    <a:pt x="979169" y="1123162"/>
                  </a:lnTo>
                  <a:lnTo>
                    <a:pt x="979652" y="1115009"/>
                  </a:lnTo>
                  <a:lnTo>
                    <a:pt x="979652" y="163677"/>
                  </a:lnTo>
                  <a:lnTo>
                    <a:pt x="978527" y="155939"/>
                  </a:lnTo>
                  <a:close/>
                </a:path>
                <a:path w="979804" h="1278254">
                  <a:moveTo>
                    <a:pt x="974188" y="126081"/>
                  </a:moveTo>
                  <a:lnTo>
                    <a:pt x="978527" y="155939"/>
                  </a:lnTo>
                  <a:lnTo>
                    <a:pt x="976997" y="137598"/>
                  </a:lnTo>
                  <a:lnTo>
                    <a:pt x="974188" y="126081"/>
                  </a:lnTo>
                  <a:close/>
                </a:path>
                <a:path w="979804" h="1278254">
                  <a:moveTo>
                    <a:pt x="970944" y="112786"/>
                  </a:moveTo>
                  <a:lnTo>
                    <a:pt x="974188" y="126081"/>
                  </a:lnTo>
                  <a:lnTo>
                    <a:pt x="972863" y="116970"/>
                  </a:lnTo>
                  <a:lnTo>
                    <a:pt x="970944" y="112786"/>
                  </a:lnTo>
                  <a:close/>
                </a:path>
                <a:path w="979804" h="1278254">
                  <a:moveTo>
                    <a:pt x="957249" y="82936"/>
                  </a:moveTo>
                  <a:lnTo>
                    <a:pt x="970944" y="112786"/>
                  </a:lnTo>
                  <a:lnTo>
                    <a:pt x="970813" y="112250"/>
                  </a:lnTo>
                  <a:lnTo>
                    <a:pt x="960635" y="88209"/>
                  </a:lnTo>
                  <a:lnTo>
                    <a:pt x="957249" y="82936"/>
                  </a:lnTo>
                  <a:close/>
                </a:path>
                <a:path w="979804" h="1278254">
                  <a:moveTo>
                    <a:pt x="948294" y="68989"/>
                  </a:moveTo>
                  <a:lnTo>
                    <a:pt x="957249" y="82936"/>
                  </a:lnTo>
                  <a:lnTo>
                    <a:pt x="953783" y="75379"/>
                  </a:lnTo>
                  <a:lnTo>
                    <a:pt x="948294" y="68989"/>
                  </a:lnTo>
                  <a:close/>
                </a:path>
                <a:path w="979804" h="1278254">
                  <a:moveTo>
                    <a:pt x="929038" y="46570"/>
                  </a:moveTo>
                  <a:lnTo>
                    <a:pt x="948294" y="68989"/>
                  </a:lnTo>
                  <a:lnTo>
                    <a:pt x="946531" y="66243"/>
                  </a:lnTo>
                  <a:lnTo>
                    <a:pt x="936929" y="53759"/>
                  </a:lnTo>
                  <a:lnTo>
                    <a:pt x="929038" y="46570"/>
                  </a:lnTo>
                  <a:close/>
                </a:path>
                <a:path w="979804" h="1278254">
                  <a:moveTo>
                    <a:pt x="919390" y="37782"/>
                  </a:moveTo>
                  <a:lnTo>
                    <a:pt x="929038" y="46570"/>
                  </a:lnTo>
                  <a:lnTo>
                    <a:pt x="924224" y="40966"/>
                  </a:lnTo>
                  <a:lnTo>
                    <a:pt x="919390" y="37782"/>
                  </a:lnTo>
                  <a:close/>
                </a:path>
                <a:path w="979804" h="1278254">
                  <a:moveTo>
                    <a:pt x="55745" y="41158"/>
                  </a:moveTo>
                  <a:lnTo>
                    <a:pt x="55592" y="41258"/>
                  </a:lnTo>
                  <a:lnTo>
                    <a:pt x="55412" y="41468"/>
                  </a:lnTo>
                  <a:lnTo>
                    <a:pt x="55745" y="41158"/>
                  </a:lnTo>
                  <a:close/>
                </a:path>
                <a:path w="979804" h="1278254">
                  <a:moveTo>
                    <a:pt x="93177" y="16522"/>
                  </a:moveTo>
                  <a:lnTo>
                    <a:pt x="82416" y="21590"/>
                  </a:lnTo>
                  <a:lnTo>
                    <a:pt x="61336" y="35941"/>
                  </a:lnTo>
                  <a:lnTo>
                    <a:pt x="55745" y="41158"/>
                  </a:lnTo>
                  <a:lnTo>
                    <a:pt x="93177" y="16522"/>
                  </a:lnTo>
                  <a:close/>
                </a:path>
                <a:path w="979804" h="1278254">
                  <a:moveTo>
                    <a:pt x="891970" y="19722"/>
                  </a:moveTo>
                  <a:lnTo>
                    <a:pt x="919390" y="37782"/>
                  </a:lnTo>
                  <a:lnTo>
                    <a:pt x="917365" y="35937"/>
                  </a:lnTo>
                  <a:lnTo>
                    <a:pt x="896889" y="22031"/>
                  </a:lnTo>
                  <a:lnTo>
                    <a:pt x="891970" y="19722"/>
                  </a:lnTo>
                  <a:close/>
                </a:path>
                <a:path w="979804" h="1278254">
                  <a:moveTo>
                    <a:pt x="879009" y="13639"/>
                  </a:moveTo>
                  <a:lnTo>
                    <a:pt x="891970" y="19722"/>
                  </a:lnTo>
                  <a:lnTo>
                    <a:pt x="886002" y="15791"/>
                  </a:lnTo>
                  <a:lnTo>
                    <a:pt x="879009" y="13639"/>
                  </a:lnTo>
                  <a:close/>
                </a:path>
                <a:path w="979804" h="1278254">
                  <a:moveTo>
                    <a:pt x="94373" y="15958"/>
                  </a:moveTo>
                  <a:lnTo>
                    <a:pt x="93738" y="16153"/>
                  </a:lnTo>
                  <a:lnTo>
                    <a:pt x="93177" y="16522"/>
                  </a:lnTo>
                  <a:lnTo>
                    <a:pt x="94373" y="15958"/>
                  </a:lnTo>
                  <a:close/>
                </a:path>
                <a:path w="979804" h="1278254">
                  <a:moveTo>
                    <a:pt x="815975" y="0"/>
                  </a:moveTo>
                  <a:lnTo>
                    <a:pt x="163194" y="0"/>
                  </a:lnTo>
                  <a:lnTo>
                    <a:pt x="146875" y="965"/>
                  </a:lnTo>
                  <a:lnTo>
                    <a:pt x="138239" y="1917"/>
                  </a:lnTo>
                  <a:lnTo>
                    <a:pt x="130555" y="3365"/>
                  </a:lnTo>
                  <a:lnTo>
                    <a:pt x="105487" y="10725"/>
                  </a:lnTo>
                  <a:lnTo>
                    <a:pt x="94373" y="15958"/>
                  </a:lnTo>
                  <a:lnTo>
                    <a:pt x="138722" y="2400"/>
                  </a:lnTo>
                  <a:lnTo>
                    <a:pt x="146875" y="1447"/>
                  </a:lnTo>
                  <a:lnTo>
                    <a:pt x="163194" y="482"/>
                  </a:lnTo>
                  <a:lnTo>
                    <a:pt x="824610" y="482"/>
                  </a:lnTo>
                  <a:lnTo>
                    <a:pt x="815975" y="0"/>
                  </a:lnTo>
                  <a:close/>
                </a:path>
                <a:path w="979804" h="1278254">
                  <a:moveTo>
                    <a:pt x="844627" y="3055"/>
                  </a:moveTo>
                  <a:lnTo>
                    <a:pt x="879009" y="13639"/>
                  </a:lnTo>
                  <a:lnTo>
                    <a:pt x="874475" y="11510"/>
                  </a:lnTo>
                  <a:lnTo>
                    <a:pt x="849096" y="3848"/>
                  </a:lnTo>
                  <a:lnTo>
                    <a:pt x="844627" y="3055"/>
                  </a:lnTo>
                  <a:close/>
                </a:path>
                <a:path w="979804" h="1278254">
                  <a:moveTo>
                    <a:pt x="824610" y="482"/>
                  </a:moveTo>
                  <a:lnTo>
                    <a:pt x="815975" y="482"/>
                  </a:lnTo>
                  <a:lnTo>
                    <a:pt x="832777" y="1447"/>
                  </a:lnTo>
                  <a:lnTo>
                    <a:pt x="840930" y="2400"/>
                  </a:lnTo>
                  <a:lnTo>
                    <a:pt x="844627" y="3055"/>
                  </a:lnTo>
                  <a:lnTo>
                    <a:pt x="840930" y="1917"/>
                  </a:lnTo>
                  <a:lnTo>
                    <a:pt x="832777" y="965"/>
                  </a:lnTo>
                  <a:lnTo>
                    <a:pt x="824610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2672092" y="9150851"/>
            <a:ext cx="68135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649283" y="6310033"/>
            <a:ext cx="1918970" cy="2640965"/>
            <a:chOff x="2649283" y="6310033"/>
            <a:chExt cx="1918970" cy="2640965"/>
          </a:xfrm>
        </p:grpSpPr>
        <p:sp>
          <p:nvSpPr>
            <p:cNvPr id="94" name="object 94"/>
            <p:cNvSpPr/>
            <p:nvPr/>
          </p:nvSpPr>
          <p:spPr>
            <a:xfrm>
              <a:off x="2649283" y="840229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49283" y="840229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288467" y="12"/>
                  </a:moveTo>
                  <a:lnTo>
                    <a:pt x="287985" y="12"/>
                  </a:lnTo>
                  <a:lnTo>
                    <a:pt x="287985" y="229920"/>
                  </a:lnTo>
                  <a:lnTo>
                    <a:pt x="482" y="22992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287985" y="230403"/>
                  </a:lnTo>
                  <a:lnTo>
                    <a:pt x="288467" y="230403"/>
                  </a:lnTo>
                  <a:lnTo>
                    <a:pt x="288467" y="1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80308" y="840229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79826" y="840229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12"/>
                  </a:moveTo>
                  <a:lnTo>
                    <a:pt x="0" y="12"/>
                  </a:lnTo>
                  <a:lnTo>
                    <a:pt x="0" y="229882"/>
                  </a:lnTo>
                  <a:lnTo>
                    <a:pt x="482" y="229882"/>
                  </a:lnTo>
                  <a:lnTo>
                    <a:pt x="482" y="12"/>
                  </a:lnTo>
                  <a:close/>
                </a:path>
                <a:path w="288925" h="230504">
                  <a:moveTo>
                    <a:pt x="288467" y="0"/>
                  </a:moveTo>
                  <a:lnTo>
                    <a:pt x="287985" y="0"/>
                  </a:lnTo>
                  <a:lnTo>
                    <a:pt x="287985" y="229920"/>
                  </a:lnTo>
                  <a:lnTo>
                    <a:pt x="482" y="229920"/>
                  </a:lnTo>
                  <a:lnTo>
                    <a:pt x="482" y="230403"/>
                  </a:lnTo>
                  <a:lnTo>
                    <a:pt x="287985" y="230403"/>
                  </a:lnTo>
                  <a:lnTo>
                    <a:pt x="288467" y="23039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49283" y="8719566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649283" y="8719565"/>
              <a:ext cx="288925" cy="231140"/>
            </a:xfrm>
            <a:custGeom>
              <a:avLst/>
              <a:gdLst/>
              <a:ahLst/>
              <a:cxnLst/>
              <a:rect l="l" t="t" r="r" b="b"/>
              <a:pathLst>
                <a:path w="288925" h="231140">
                  <a:moveTo>
                    <a:pt x="288467" y="0"/>
                  </a:moveTo>
                  <a:lnTo>
                    <a:pt x="287985" y="0"/>
                  </a:lnTo>
                  <a:lnTo>
                    <a:pt x="287985" y="482"/>
                  </a:lnTo>
                  <a:lnTo>
                    <a:pt x="287985" y="229870"/>
                  </a:lnTo>
                  <a:lnTo>
                    <a:pt x="482" y="229870"/>
                  </a:lnTo>
                  <a:lnTo>
                    <a:pt x="482" y="482"/>
                  </a:lnTo>
                  <a:lnTo>
                    <a:pt x="287985" y="482"/>
                  </a:lnTo>
                  <a:lnTo>
                    <a:pt x="287985" y="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29870"/>
                  </a:lnTo>
                  <a:lnTo>
                    <a:pt x="0" y="231140"/>
                  </a:lnTo>
                  <a:lnTo>
                    <a:pt x="288467" y="231140"/>
                  </a:lnTo>
                  <a:lnTo>
                    <a:pt x="288467" y="230390"/>
                  </a:lnTo>
                  <a:lnTo>
                    <a:pt x="288467" y="22987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358210" y="6310045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1007973" y="0"/>
                  </a:moveTo>
                  <a:lnTo>
                    <a:pt x="201599" y="0"/>
                  </a:lnTo>
                  <a:lnTo>
                    <a:pt x="155522" y="5323"/>
                  </a:lnTo>
                  <a:lnTo>
                    <a:pt x="113146" y="20486"/>
                  </a:lnTo>
                  <a:lnTo>
                    <a:pt x="75706" y="44281"/>
                  </a:lnTo>
                  <a:lnTo>
                    <a:pt x="44437" y="75498"/>
                  </a:lnTo>
                  <a:lnTo>
                    <a:pt x="20572" y="112930"/>
                  </a:lnTo>
                  <a:lnTo>
                    <a:pt x="5349" y="155366"/>
                  </a:lnTo>
                  <a:lnTo>
                    <a:pt x="0" y="201599"/>
                  </a:lnTo>
                  <a:lnTo>
                    <a:pt x="0" y="1007973"/>
                  </a:lnTo>
                  <a:lnTo>
                    <a:pt x="5349" y="1054202"/>
                  </a:lnTo>
                  <a:lnTo>
                    <a:pt x="20572" y="1096635"/>
                  </a:lnTo>
                  <a:lnTo>
                    <a:pt x="44437" y="1134064"/>
                  </a:lnTo>
                  <a:lnTo>
                    <a:pt x="75706" y="1165280"/>
                  </a:lnTo>
                  <a:lnTo>
                    <a:pt x="113146" y="1189074"/>
                  </a:lnTo>
                  <a:lnTo>
                    <a:pt x="155522" y="1204237"/>
                  </a:lnTo>
                  <a:lnTo>
                    <a:pt x="201599" y="1209560"/>
                  </a:lnTo>
                  <a:lnTo>
                    <a:pt x="1007973" y="1209560"/>
                  </a:lnTo>
                  <a:lnTo>
                    <a:pt x="1054202" y="1204237"/>
                  </a:lnTo>
                  <a:lnTo>
                    <a:pt x="1096637" y="1189074"/>
                  </a:lnTo>
                  <a:lnTo>
                    <a:pt x="1134069" y="1165280"/>
                  </a:lnTo>
                  <a:lnTo>
                    <a:pt x="1165288" y="1134064"/>
                  </a:lnTo>
                  <a:lnTo>
                    <a:pt x="1189084" y="1096635"/>
                  </a:lnTo>
                  <a:lnTo>
                    <a:pt x="1204249" y="1054202"/>
                  </a:lnTo>
                  <a:lnTo>
                    <a:pt x="1209573" y="1007973"/>
                  </a:lnTo>
                  <a:lnTo>
                    <a:pt x="1209573" y="201599"/>
                  </a:lnTo>
                  <a:lnTo>
                    <a:pt x="1204249" y="155366"/>
                  </a:lnTo>
                  <a:lnTo>
                    <a:pt x="1189084" y="112930"/>
                  </a:lnTo>
                  <a:lnTo>
                    <a:pt x="1165288" y="75498"/>
                  </a:lnTo>
                  <a:lnTo>
                    <a:pt x="1134069" y="44281"/>
                  </a:lnTo>
                  <a:lnTo>
                    <a:pt x="1096637" y="20486"/>
                  </a:lnTo>
                  <a:lnTo>
                    <a:pt x="1054202" y="5323"/>
                  </a:lnTo>
                  <a:lnTo>
                    <a:pt x="1007973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58210" y="6310033"/>
              <a:ext cx="1210310" cy="1210310"/>
            </a:xfrm>
            <a:custGeom>
              <a:avLst/>
              <a:gdLst/>
              <a:ahLst/>
              <a:cxnLst/>
              <a:rect l="l" t="t" r="r" b="b"/>
              <a:pathLst>
                <a:path w="1210310" h="1210309">
                  <a:moveTo>
                    <a:pt x="185344" y="1208499"/>
                  </a:moveTo>
                  <a:lnTo>
                    <a:pt x="191516" y="1209560"/>
                  </a:lnTo>
                  <a:lnTo>
                    <a:pt x="201599" y="1210043"/>
                  </a:lnTo>
                  <a:lnTo>
                    <a:pt x="1007973" y="1210043"/>
                  </a:lnTo>
                  <a:lnTo>
                    <a:pt x="1018540" y="1209560"/>
                  </a:lnTo>
                  <a:lnTo>
                    <a:pt x="201599" y="1209560"/>
                  </a:lnTo>
                  <a:lnTo>
                    <a:pt x="191516" y="1209090"/>
                  </a:lnTo>
                  <a:lnTo>
                    <a:pt x="185344" y="1208499"/>
                  </a:lnTo>
                  <a:close/>
                </a:path>
                <a:path w="1210310" h="1210309">
                  <a:moveTo>
                    <a:pt x="1056565" y="1202500"/>
                  </a:moveTo>
                  <a:lnTo>
                    <a:pt x="1018540" y="1209090"/>
                  </a:lnTo>
                  <a:lnTo>
                    <a:pt x="1007973" y="1209560"/>
                  </a:lnTo>
                  <a:lnTo>
                    <a:pt x="1018540" y="1209560"/>
                  </a:lnTo>
                  <a:lnTo>
                    <a:pt x="1028611" y="1208608"/>
                  </a:lnTo>
                  <a:lnTo>
                    <a:pt x="1056565" y="1202500"/>
                  </a:lnTo>
                  <a:close/>
                </a:path>
                <a:path w="1210310" h="1210309">
                  <a:moveTo>
                    <a:pt x="175215" y="1206757"/>
                  </a:moveTo>
                  <a:lnTo>
                    <a:pt x="181444" y="1208125"/>
                  </a:lnTo>
                  <a:lnTo>
                    <a:pt x="185344" y="1208499"/>
                  </a:lnTo>
                  <a:lnTo>
                    <a:pt x="175215" y="1206757"/>
                  </a:lnTo>
                  <a:close/>
                </a:path>
                <a:path w="1210310" h="1210309">
                  <a:moveTo>
                    <a:pt x="136628" y="1198282"/>
                  </a:moveTo>
                  <a:lnTo>
                    <a:pt x="143613" y="1201322"/>
                  </a:lnTo>
                  <a:lnTo>
                    <a:pt x="175215" y="1206757"/>
                  </a:lnTo>
                  <a:lnTo>
                    <a:pt x="136628" y="1198282"/>
                  </a:lnTo>
                  <a:close/>
                </a:path>
                <a:path w="1210310" h="1210309">
                  <a:moveTo>
                    <a:pt x="1068431" y="1199908"/>
                  </a:moveTo>
                  <a:lnTo>
                    <a:pt x="1056565" y="1202500"/>
                  </a:lnTo>
                  <a:lnTo>
                    <a:pt x="1066382" y="1200799"/>
                  </a:lnTo>
                  <a:lnTo>
                    <a:pt x="1068431" y="1199908"/>
                  </a:lnTo>
                  <a:close/>
                </a:path>
                <a:path w="1210310" h="1210309">
                  <a:moveTo>
                    <a:pt x="1101991" y="1185312"/>
                  </a:moveTo>
                  <a:lnTo>
                    <a:pt x="1068431" y="1199908"/>
                  </a:lnTo>
                  <a:lnTo>
                    <a:pt x="1075852" y="1198282"/>
                  </a:lnTo>
                  <a:lnTo>
                    <a:pt x="1101991" y="1185312"/>
                  </a:lnTo>
                  <a:close/>
                </a:path>
                <a:path w="1210310" h="1210309">
                  <a:moveTo>
                    <a:pt x="125882" y="1193604"/>
                  </a:moveTo>
                  <a:lnTo>
                    <a:pt x="134295" y="1197769"/>
                  </a:lnTo>
                  <a:lnTo>
                    <a:pt x="136628" y="1198282"/>
                  </a:lnTo>
                  <a:lnTo>
                    <a:pt x="125882" y="1193604"/>
                  </a:lnTo>
                  <a:close/>
                </a:path>
                <a:path w="1210310" h="1210309">
                  <a:moveTo>
                    <a:pt x="94250" y="1177942"/>
                  </a:moveTo>
                  <a:lnTo>
                    <a:pt x="100229" y="1182437"/>
                  </a:lnTo>
                  <a:lnTo>
                    <a:pt x="125882" y="1193604"/>
                  </a:lnTo>
                  <a:lnTo>
                    <a:pt x="94250" y="1177942"/>
                  </a:lnTo>
                  <a:close/>
                </a:path>
                <a:path w="1210310" h="1210309">
                  <a:moveTo>
                    <a:pt x="1111482" y="1180602"/>
                  </a:moveTo>
                  <a:lnTo>
                    <a:pt x="1101991" y="1185312"/>
                  </a:lnTo>
                  <a:lnTo>
                    <a:pt x="1109642" y="1181984"/>
                  </a:lnTo>
                  <a:lnTo>
                    <a:pt x="1111482" y="1180602"/>
                  </a:lnTo>
                  <a:close/>
                </a:path>
                <a:path w="1210310" h="1210309">
                  <a:moveTo>
                    <a:pt x="1138654" y="1160199"/>
                  </a:moveTo>
                  <a:lnTo>
                    <a:pt x="1111482" y="1180602"/>
                  </a:lnTo>
                  <a:lnTo>
                    <a:pt x="1118235" y="1177251"/>
                  </a:lnTo>
                  <a:lnTo>
                    <a:pt x="1138654" y="1160199"/>
                  </a:lnTo>
                  <a:close/>
                </a:path>
                <a:path w="1210310" h="1210309">
                  <a:moveTo>
                    <a:pt x="84797" y="1170836"/>
                  </a:moveTo>
                  <a:lnTo>
                    <a:pt x="91979" y="1176818"/>
                  </a:lnTo>
                  <a:lnTo>
                    <a:pt x="94250" y="1177942"/>
                  </a:lnTo>
                  <a:lnTo>
                    <a:pt x="84797" y="1170836"/>
                  </a:lnTo>
                  <a:close/>
                </a:path>
                <a:path w="1210310" h="1210309">
                  <a:moveTo>
                    <a:pt x="57945" y="1148472"/>
                  </a:moveTo>
                  <a:lnTo>
                    <a:pt x="62817" y="1154314"/>
                  </a:lnTo>
                  <a:lnTo>
                    <a:pt x="84797" y="1170836"/>
                  </a:lnTo>
                  <a:lnTo>
                    <a:pt x="57945" y="1148472"/>
                  </a:lnTo>
                  <a:close/>
                </a:path>
                <a:path w="1210310" h="1210309">
                  <a:moveTo>
                    <a:pt x="1148818" y="1151711"/>
                  </a:moveTo>
                  <a:lnTo>
                    <a:pt x="1138654" y="1160199"/>
                  </a:lnTo>
                  <a:lnTo>
                    <a:pt x="1146906" y="1154002"/>
                  </a:lnTo>
                  <a:lnTo>
                    <a:pt x="1148818" y="1151711"/>
                  </a:lnTo>
                  <a:close/>
                </a:path>
                <a:path w="1210310" h="1210309">
                  <a:moveTo>
                    <a:pt x="1169480" y="1126941"/>
                  </a:moveTo>
                  <a:lnTo>
                    <a:pt x="1148818" y="1151711"/>
                  </a:lnTo>
                  <a:lnTo>
                    <a:pt x="1154310" y="1147124"/>
                  </a:lnTo>
                  <a:lnTo>
                    <a:pt x="1169480" y="1126941"/>
                  </a:lnTo>
                  <a:close/>
                </a:path>
                <a:path w="1210310" h="1210309">
                  <a:moveTo>
                    <a:pt x="50477" y="1139518"/>
                  </a:moveTo>
                  <a:lnTo>
                    <a:pt x="55991" y="1146844"/>
                  </a:lnTo>
                  <a:lnTo>
                    <a:pt x="57945" y="1148472"/>
                  </a:lnTo>
                  <a:lnTo>
                    <a:pt x="50477" y="1139518"/>
                  </a:lnTo>
                  <a:close/>
                </a:path>
                <a:path w="1210310" h="1210309">
                  <a:moveTo>
                    <a:pt x="29460" y="1111592"/>
                  </a:moveTo>
                  <a:lnTo>
                    <a:pt x="32832" y="1118362"/>
                  </a:lnTo>
                  <a:lnTo>
                    <a:pt x="50477" y="1139518"/>
                  </a:lnTo>
                  <a:lnTo>
                    <a:pt x="29460" y="1111592"/>
                  </a:lnTo>
                  <a:close/>
                </a:path>
                <a:path w="1210310" h="1210309">
                  <a:moveTo>
                    <a:pt x="1178179" y="1115367"/>
                  </a:moveTo>
                  <a:lnTo>
                    <a:pt x="1169480" y="1126941"/>
                  </a:lnTo>
                  <a:lnTo>
                    <a:pt x="1176764" y="1118209"/>
                  </a:lnTo>
                  <a:lnTo>
                    <a:pt x="1178179" y="1115367"/>
                  </a:lnTo>
                  <a:close/>
                </a:path>
                <a:path w="1210310" h="1210309">
                  <a:moveTo>
                    <a:pt x="1192940" y="1085723"/>
                  </a:moveTo>
                  <a:lnTo>
                    <a:pt x="1178179" y="1115367"/>
                  </a:lnTo>
                  <a:lnTo>
                    <a:pt x="1182559" y="1109539"/>
                  </a:lnTo>
                  <a:lnTo>
                    <a:pt x="1192940" y="1085723"/>
                  </a:lnTo>
                  <a:close/>
                </a:path>
                <a:path w="1210310" h="1210309">
                  <a:moveTo>
                    <a:pt x="24008" y="1100643"/>
                  </a:moveTo>
                  <a:lnTo>
                    <a:pt x="27828" y="1109423"/>
                  </a:lnTo>
                  <a:lnTo>
                    <a:pt x="29460" y="1111592"/>
                  </a:lnTo>
                  <a:lnTo>
                    <a:pt x="24008" y="1100643"/>
                  </a:lnTo>
                  <a:close/>
                </a:path>
                <a:path w="1210310" h="1210309">
                  <a:moveTo>
                    <a:pt x="10036" y="1068536"/>
                  </a:moveTo>
                  <a:lnTo>
                    <a:pt x="11730" y="1075991"/>
                  </a:lnTo>
                  <a:lnTo>
                    <a:pt x="24008" y="1100643"/>
                  </a:lnTo>
                  <a:lnTo>
                    <a:pt x="10036" y="1068536"/>
                  </a:lnTo>
                  <a:close/>
                </a:path>
                <a:path w="1210310" h="1210309">
                  <a:moveTo>
                    <a:pt x="1198468" y="1073041"/>
                  </a:moveTo>
                  <a:lnTo>
                    <a:pt x="1192940" y="1085723"/>
                  </a:lnTo>
                  <a:lnTo>
                    <a:pt x="1197801" y="1075960"/>
                  </a:lnTo>
                  <a:lnTo>
                    <a:pt x="1198468" y="1073041"/>
                  </a:lnTo>
                  <a:close/>
                </a:path>
                <a:path w="1210310" h="1210309">
                  <a:moveTo>
                    <a:pt x="1205671" y="1041477"/>
                  </a:moveTo>
                  <a:lnTo>
                    <a:pt x="1198468" y="1073041"/>
                  </a:lnTo>
                  <a:lnTo>
                    <a:pt x="1201481" y="1066126"/>
                  </a:lnTo>
                  <a:lnTo>
                    <a:pt x="1205671" y="1041477"/>
                  </a:lnTo>
                  <a:close/>
                </a:path>
                <a:path w="1210310" h="1210309">
                  <a:moveTo>
                    <a:pt x="7547" y="1057582"/>
                  </a:moveTo>
                  <a:lnTo>
                    <a:pt x="8989" y="1066130"/>
                  </a:lnTo>
                  <a:lnTo>
                    <a:pt x="10036" y="1068536"/>
                  </a:lnTo>
                  <a:lnTo>
                    <a:pt x="7547" y="1057582"/>
                  </a:lnTo>
                  <a:close/>
                </a:path>
                <a:path w="1210310" h="1210309">
                  <a:moveTo>
                    <a:pt x="6047" y="154810"/>
                  </a:moveTo>
                  <a:lnTo>
                    <a:pt x="2451" y="169288"/>
                  </a:lnTo>
                  <a:lnTo>
                    <a:pt x="0" y="201599"/>
                  </a:lnTo>
                  <a:lnTo>
                    <a:pt x="0" y="1007973"/>
                  </a:lnTo>
                  <a:lnTo>
                    <a:pt x="965" y="1028611"/>
                  </a:lnTo>
                  <a:lnTo>
                    <a:pt x="7547" y="1057582"/>
                  </a:lnTo>
                  <a:lnTo>
                    <a:pt x="965" y="1018527"/>
                  </a:lnTo>
                  <a:lnTo>
                    <a:pt x="482" y="1007973"/>
                  </a:lnTo>
                  <a:lnTo>
                    <a:pt x="482" y="201599"/>
                  </a:lnTo>
                  <a:lnTo>
                    <a:pt x="6047" y="154810"/>
                  </a:lnTo>
                  <a:close/>
                </a:path>
                <a:path w="1210310" h="1210309">
                  <a:moveTo>
                    <a:pt x="1208892" y="1022532"/>
                  </a:moveTo>
                  <a:lnTo>
                    <a:pt x="1205671" y="1041477"/>
                  </a:lnTo>
                  <a:lnTo>
                    <a:pt x="1208608" y="1028611"/>
                  </a:lnTo>
                  <a:lnTo>
                    <a:pt x="1208892" y="1022532"/>
                  </a:lnTo>
                  <a:close/>
                </a:path>
                <a:path w="1210310" h="1210309">
                  <a:moveTo>
                    <a:pt x="1208677" y="190431"/>
                  </a:moveTo>
                  <a:lnTo>
                    <a:pt x="1209573" y="201599"/>
                  </a:lnTo>
                  <a:lnTo>
                    <a:pt x="1209573" y="1007973"/>
                  </a:lnTo>
                  <a:lnTo>
                    <a:pt x="1208892" y="1022532"/>
                  </a:lnTo>
                  <a:lnTo>
                    <a:pt x="1209573" y="1018527"/>
                  </a:lnTo>
                  <a:lnTo>
                    <a:pt x="1210043" y="1007973"/>
                  </a:lnTo>
                  <a:lnTo>
                    <a:pt x="1210043" y="201599"/>
                  </a:lnTo>
                  <a:lnTo>
                    <a:pt x="1208677" y="190431"/>
                  </a:lnTo>
                  <a:close/>
                </a:path>
                <a:path w="1210310" h="1210309">
                  <a:moveTo>
                    <a:pt x="1205245" y="162367"/>
                  </a:moveTo>
                  <a:lnTo>
                    <a:pt x="1208677" y="190431"/>
                  </a:lnTo>
                  <a:lnTo>
                    <a:pt x="1206993" y="169438"/>
                  </a:lnTo>
                  <a:lnTo>
                    <a:pt x="1205245" y="162367"/>
                  </a:lnTo>
                  <a:close/>
                </a:path>
                <a:path w="1210310" h="1210309">
                  <a:moveTo>
                    <a:pt x="1200826" y="144489"/>
                  </a:moveTo>
                  <a:lnTo>
                    <a:pt x="1205245" y="162367"/>
                  </a:lnTo>
                  <a:lnTo>
                    <a:pt x="1204137" y="153309"/>
                  </a:lnTo>
                  <a:lnTo>
                    <a:pt x="1200826" y="144489"/>
                  </a:lnTo>
                  <a:close/>
                </a:path>
                <a:path w="1210310" h="1210309">
                  <a:moveTo>
                    <a:pt x="6694" y="152204"/>
                  </a:moveTo>
                  <a:lnTo>
                    <a:pt x="6201" y="153514"/>
                  </a:lnTo>
                  <a:lnTo>
                    <a:pt x="6047" y="154810"/>
                  </a:lnTo>
                  <a:lnTo>
                    <a:pt x="6694" y="152204"/>
                  </a:lnTo>
                  <a:close/>
                </a:path>
                <a:path w="1210310" h="1210309">
                  <a:moveTo>
                    <a:pt x="83309" y="38845"/>
                  </a:moveTo>
                  <a:lnTo>
                    <a:pt x="52324" y="65760"/>
                  </a:lnTo>
                  <a:lnTo>
                    <a:pt x="23018" y="108041"/>
                  </a:lnTo>
                  <a:lnTo>
                    <a:pt x="6694" y="152204"/>
                  </a:lnTo>
                  <a:lnTo>
                    <a:pt x="22841" y="109298"/>
                  </a:lnTo>
                  <a:lnTo>
                    <a:pt x="49041" y="70515"/>
                  </a:lnTo>
                  <a:lnTo>
                    <a:pt x="83309" y="38845"/>
                  </a:lnTo>
                  <a:close/>
                </a:path>
                <a:path w="1210310" h="1210309">
                  <a:moveTo>
                    <a:pt x="1192005" y="120996"/>
                  </a:moveTo>
                  <a:lnTo>
                    <a:pt x="1200826" y="144489"/>
                  </a:lnTo>
                  <a:lnTo>
                    <a:pt x="1199268" y="138190"/>
                  </a:lnTo>
                  <a:lnTo>
                    <a:pt x="1192005" y="120996"/>
                  </a:lnTo>
                  <a:close/>
                </a:path>
                <a:path w="1210310" h="1210309">
                  <a:moveTo>
                    <a:pt x="1181631" y="100295"/>
                  </a:moveTo>
                  <a:lnTo>
                    <a:pt x="1186736" y="108525"/>
                  </a:lnTo>
                  <a:lnTo>
                    <a:pt x="1192005" y="120996"/>
                  </a:lnTo>
                  <a:lnTo>
                    <a:pt x="1187518" y="109046"/>
                  </a:lnTo>
                  <a:lnTo>
                    <a:pt x="1181631" y="100295"/>
                  </a:lnTo>
                  <a:close/>
                </a:path>
                <a:path w="1210310" h="1210309">
                  <a:moveTo>
                    <a:pt x="1163962" y="74029"/>
                  </a:moveTo>
                  <a:lnTo>
                    <a:pt x="1181631" y="100295"/>
                  </a:lnTo>
                  <a:lnTo>
                    <a:pt x="1169733" y="81114"/>
                  </a:lnTo>
                  <a:lnTo>
                    <a:pt x="1163962" y="74029"/>
                  </a:lnTo>
                  <a:close/>
                </a:path>
                <a:path w="1210310" h="1210309">
                  <a:moveTo>
                    <a:pt x="1157937" y="67037"/>
                  </a:moveTo>
                  <a:lnTo>
                    <a:pt x="1163485" y="73444"/>
                  </a:lnTo>
                  <a:lnTo>
                    <a:pt x="1163962" y="74029"/>
                  </a:lnTo>
                  <a:lnTo>
                    <a:pt x="1161448" y="70292"/>
                  </a:lnTo>
                  <a:lnTo>
                    <a:pt x="1157937" y="67037"/>
                  </a:lnTo>
                  <a:close/>
                </a:path>
                <a:path w="1210310" h="1210309">
                  <a:moveTo>
                    <a:pt x="1132221" y="43194"/>
                  </a:moveTo>
                  <a:lnTo>
                    <a:pt x="1157937" y="67037"/>
                  </a:lnTo>
                  <a:lnTo>
                    <a:pt x="1157249" y="66243"/>
                  </a:lnTo>
                  <a:lnTo>
                    <a:pt x="1134116" y="44487"/>
                  </a:lnTo>
                  <a:lnTo>
                    <a:pt x="1132221" y="43194"/>
                  </a:lnTo>
                  <a:close/>
                </a:path>
                <a:path w="1210310" h="1210309">
                  <a:moveTo>
                    <a:pt x="1116637" y="32562"/>
                  </a:moveTo>
                  <a:lnTo>
                    <a:pt x="1132221" y="43194"/>
                  </a:lnTo>
                  <a:lnTo>
                    <a:pt x="1127192" y="38531"/>
                  </a:lnTo>
                  <a:lnTo>
                    <a:pt x="1116637" y="32562"/>
                  </a:lnTo>
                  <a:close/>
                </a:path>
                <a:path w="1210310" h="1210309">
                  <a:moveTo>
                    <a:pt x="83699" y="38580"/>
                  </a:moveTo>
                  <a:lnTo>
                    <a:pt x="83436" y="38728"/>
                  </a:lnTo>
                  <a:lnTo>
                    <a:pt x="83309" y="38845"/>
                  </a:lnTo>
                  <a:lnTo>
                    <a:pt x="83699" y="38580"/>
                  </a:lnTo>
                  <a:close/>
                </a:path>
                <a:path w="1210310" h="1210309">
                  <a:moveTo>
                    <a:pt x="1018540" y="0"/>
                  </a:moveTo>
                  <a:lnTo>
                    <a:pt x="191516" y="0"/>
                  </a:lnTo>
                  <a:lnTo>
                    <a:pt x="170878" y="1917"/>
                  </a:lnTo>
                  <a:lnTo>
                    <a:pt x="161277" y="3848"/>
                  </a:lnTo>
                  <a:lnTo>
                    <a:pt x="130644" y="12593"/>
                  </a:lnTo>
                  <a:lnTo>
                    <a:pt x="101933" y="26165"/>
                  </a:lnTo>
                  <a:lnTo>
                    <a:pt x="83699" y="38580"/>
                  </a:lnTo>
                  <a:lnTo>
                    <a:pt x="124663" y="15502"/>
                  </a:lnTo>
                  <a:lnTo>
                    <a:pt x="171361" y="2400"/>
                  </a:lnTo>
                  <a:lnTo>
                    <a:pt x="191516" y="482"/>
                  </a:lnTo>
                  <a:lnTo>
                    <a:pt x="1023575" y="482"/>
                  </a:lnTo>
                  <a:lnTo>
                    <a:pt x="1018540" y="0"/>
                  </a:lnTo>
                  <a:close/>
                </a:path>
                <a:path w="1210310" h="1210309">
                  <a:moveTo>
                    <a:pt x="1097031" y="21476"/>
                  </a:moveTo>
                  <a:lnTo>
                    <a:pt x="1116637" y="32562"/>
                  </a:lnTo>
                  <a:lnTo>
                    <a:pt x="1107943" y="26631"/>
                  </a:lnTo>
                  <a:lnTo>
                    <a:pt x="1097031" y="21476"/>
                  </a:lnTo>
                  <a:close/>
                </a:path>
                <a:path w="1210310" h="1210309">
                  <a:moveTo>
                    <a:pt x="1080561" y="13694"/>
                  </a:moveTo>
                  <a:lnTo>
                    <a:pt x="1097031" y="21476"/>
                  </a:lnTo>
                  <a:lnTo>
                    <a:pt x="1086013" y="15245"/>
                  </a:lnTo>
                  <a:lnTo>
                    <a:pt x="1080561" y="13694"/>
                  </a:lnTo>
                  <a:close/>
                </a:path>
                <a:path w="1210310" h="1210309">
                  <a:moveTo>
                    <a:pt x="1045262" y="3649"/>
                  </a:moveTo>
                  <a:lnTo>
                    <a:pt x="1080561" y="13694"/>
                  </a:lnTo>
                  <a:lnTo>
                    <a:pt x="1079305" y="13100"/>
                  </a:lnTo>
                  <a:lnTo>
                    <a:pt x="1048778" y="4318"/>
                  </a:lnTo>
                  <a:lnTo>
                    <a:pt x="1045262" y="3649"/>
                  </a:lnTo>
                  <a:close/>
                </a:path>
                <a:path w="1210310" h="1210309">
                  <a:moveTo>
                    <a:pt x="1023575" y="482"/>
                  </a:moveTo>
                  <a:lnTo>
                    <a:pt x="1018540" y="482"/>
                  </a:lnTo>
                  <a:lnTo>
                    <a:pt x="1038694" y="2400"/>
                  </a:lnTo>
                  <a:lnTo>
                    <a:pt x="1045262" y="3649"/>
                  </a:lnTo>
                  <a:lnTo>
                    <a:pt x="1039177" y="1917"/>
                  </a:lnTo>
                  <a:lnTo>
                    <a:pt x="1023575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51173" y="6444919"/>
              <a:ext cx="847725" cy="394335"/>
            </a:xfrm>
            <a:custGeom>
              <a:avLst/>
              <a:gdLst/>
              <a:ahLst/>
              <a:cxnLst/>
              <a:rect l="l" t="t" r="r" b="b"/>
              <a:pathLst>
                <a:path w="847725" h="394334">
                  <a:moveTo>
                    <a:pt x="847648" y="0"/>
                  </a:moveTo>
                  <a:lnTo>
                    <a:pt x="0" y="0"/>
                  </a:lnTo>
                  <a:lnTo>
                    <a:pt x="0" y="394068"/>
                  </a:lnTo>
                  <a:lnTo>
                    <a:pt x="847648" y="394068"/>
                  </a:lnTo>
                  <a:lnTo>
                    <a:pt x="847648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50691" y="6444919"/>
              <a:ext cx="848994" cy="394335"/>
            </a:xfrm>
            <a:custGeom>
              <a:avLst/>
              <a:gdLst/>
              <a:ahLst/>
              <a:cxnLst/>
              <a:rect l="l" t="t" r="r" b="b"/>
              <a:pathLst>
                <a:path w="848995" h="394334">
                  <a:moveTo>
                    <a:pt x="848614" y="0"/>
                  </a:moveTo>
                  <a:lnTo>
                    <a:pt x="848131" y="0"/>
                  </a:lnTo>
                  <a:lnTo>
                    <a:pt x="848131" y="393585"/>
                  </a:lnTo>
                  <a:lnTo>
                    <a:pt x="482" y="393585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393700"/>
                  </a:lnTo>
                  <a:lnTo>
                    <a:pt x="482" y="393700"/>
                  </a:lnTo>
                  <a:lnTo>
                    <a:pt x="482" y="394068"/>
                  </a:lnTo>
                  <a:lnTo>
                    <a:pt x="848131" y="394068"/>
                  </a:lnTo>
                  <a:lnTo>
                    <a:pt x="848614" y="394068"/>
                  </a:lnTo>
                  <a:lnTo>
                    <a:pt x="84861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551173" y="6537335"/>
            <a:ext cx="84772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Namenode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510630" y="7111400"/>
            <a:ext cx="90551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2100" marR="5080" indent="-28003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Management  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452676" y="6414668"/>
            <a:ext cx="1915795" cy="2513330"/>
            <a:chOff x="1452676" y="6414668"/>
            <a:chExt cx="1915795" cy="2513330"/>
          </a:xfrm>
        </p:grpSpPr>
        <p:sp>
          <p:nvSpPr>
            <p:cNvPr id="107" name="object 107"/>
            <p:cNvSpPr/>
            <p:nvPr/>
          </p:nvSpPr>
          <p:spPr>
            <a:xfrm>
              <a:off x="1583715" y="840229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83232" y="840229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12"/>
                  </a:moveTo>
                  <a:lnTo>
                    <a:pt x="0" y="12"/>
                  </a:lnTo>
                  <a:lnTo>
                    <a:pt x="0" y="229882"/>
                  </a:lnTo>
                  <a:lnTo>
                    <a:pt x="482" y="229882"/>
                  </a:lnTo>
                  <a:lnTo>
                    <a:pt x="482" y="12"/>
                  </a:lnTo>
                  <a:close/>
                </a:path>
                <a:path w="288925" h="230504">
                  <a:moveTo>
                    <a:pt x="288455" y="0"/>
                  </a:moveTo>
                  <a:lnTo>
                    <a:pt x="287972" y="0"/>
                  </a:lnTo>
                  <a:lnTo>
                    <a:pt x="287972" y="229920"/>
                  </a:lnTo>
                  <a:lnTo>
                    <a:pt x="482" y="229920"/>
                  </a:lnTo>
                  <a:lnTo>
                    <a:pt x="482" y="230403"/>
                  </a:lnTo>
                  <a:lnTo>
                    <a:pt x="287985" y="230403"/>
                  </a:lnTo>
                  <a:lnTo>
                    <a:pt x="288455" y="230390"/>
                  </a:lnTo>
                  <a:lnTo>
                    <a:pt x="28845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14258" y="840229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014258" y="840229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288467" y="12"/>
                  </a:moveTo>
                  <a:lnTo>
                    <a:pt x="287985" y="12"/>
                  </a:lnTo>
                  <a:lnTo>
                    <a:pt x="287985" y="229920"/>
                  </a:lnTo>
                  <a:lnTo>
                    <a:pt x="482" y="22992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287985" y="230403"/>
                  </a:lnTo>
                  <a:lnTo>
                    <a:pt x="288467" y="230403"/>
                  </a:lnTo>
                  <a:lnTo>
                    <a:pt x="288467" y="1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80308" y="8697011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79826" y="8697010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0"/>
                  </a:moveTo>
                  <a:lnTo>
                    <a:pt x="0" y="0"/>
                  </a:lnTo>
                  <a:lnTo>
                    <a:pt x="0" y="229870"/>
                  </a:lnTo>
                  <a:lnTo>
                    <a:pt x="482" y="229870"/>
                  </a:lnTo>
                  <a:lnTo>
                    <a:pt x="482" y="0"/>
                  </a:lnTo>
                  <a:close/>
                </a:path>
                <a:path w="288925" h="230504">
                  <a:moveTo>
                    <a:pt x="288467" y="0"/>
                  </a:moveTo>
                  <a:lnTo>
                    <a:pt x="287985" y="0"/>
                  </a:lnTo>
                  <a:lnTo>
                    <a:pt x="287985" y="229908"/>
                  </a:lnTo>
                  <a:lnTo>
                    <a:pt x="482" y="229908"/>
                  </a:lnTo>
                  <a:lnTo>
                    <a:pt x="482" y="230390"/>
                  </a:lnTo>
                  <a:lnTo>
                    <a:pt x="287985" y="230390"/>
                  </a:lnTo>
                  <a:lnTo>
                    <a:pt x="288467" y="23039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453159" y="6414668"/>
              <a:ext cx="1094740" cy="749300"/>
            </a:xfrm>
            <a:custGeom>
              <a:avLst/>
              <a:gdLst/>
              <a:ahLst/>
              <a:cxnLst/>
              <a:rect l="l" t="t" r="r" b="b"/>
              <a:pathLst>
                <a:path w="1094739" h="749300">
                  <a:moveTo>
                    <a:pt x="1094371" y="0"/>
                  </a:moveTo>
                  <a:lnTo>
                    <a:pt x="0" y="0"/>
                  </a:lnTo>
                  <a:lnTo>
                    <a:pt x="0" y="748779"/>
                  </a:lnTo>
                  <a:lnTo>
                    <a:pt x="1094371" y="748779"/>
                  </a:lnTo>
                  <a:lnTo>
                    <a:pt x="109437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452676" y="6414681"/>
              <a:ext cx="1095375" cy="749300"/>
            </a:xfrm>
            <a:custGeom>
              <a:avLst/>
              <a:gdLst/>
              <a:ahLst/>
              <a:cxnLst/>
              <a:rect l="l" t="t" r="r" b="b"/>
              <a:pathLst>
                <a:path w="1095375" h="749300">
                  <a:moveTo>
                    <a:pt x="1094828" y="12"/>
                  </a:moveTo>
                  <a:lnTo>
                    <a:pt x="1094359" y="12"/>
                  </a:lnTo>
                  <a:lnTo>
                    <a:pt x="1094359" y="748296"/>
                  </a:lnTo>
                  <a:lnTo>
                    <a:pt x="482" y="748296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749300"/>
                  </a:lnTo>
                  <a:lnTo>
                    <a:pt x="482" y="749300"/>
                  </a:lnTo>
                  <a:lnTo>
                    <a:pt x="482" y="748779"/>
                  </a:lnTo>
                  <a:lnTo>
                    <a:pt x="1094359" y="748779"/>
                  </a:lnTo>
                  <a:lnTo>
                    <a:pt x="1094828" y="748792"/>
                  </a:lnTo>
                  <a:lnTo>
                    <a:pt x="1094828" y="1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1453159" y="6689494"/>
            <a:ext cx="109410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Arial Black"/>
                <a:cs typeface="Arial Black"/>
              </a:rPr>
              <a:t>Client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734908" y="6561073"/>
            <a:ext cx="1624330" cy="1841500"/>
            <a:chOff x="1734908" y="6561073"/>
            <a:chExt cx="1624330" cy="1841500"/>
          </a:xfrm>
        </p:grpSpPr>
        <p:sp>
          <p:nvSpPr>
            <p:cNvPr id="117" name="object 117"/>
            <p:cNvSpPr/>
            <p:nvPr/>
          </p:nvSpPr>
          <p:spPr>
            <a:xfrm>
              <a:off x="1734908" y="6758825"/>
              <a:ext cx="1624330" cy="1644014"/>
            </a:xfrm>
            <a:custGeom>
              <a:avLst/>
              <a:gdLst/>
              <a:ahLst/>
              <a:cxnLst/>
              <a:rect l="l" t="t" r="r" b="b"/>
              <a:pathLst>
                <a:path w="1624329" h="1644015">
                  <a:moveTo>
                    <a:pt x="313905" y="406069"/>
                  </a:moveTo>
                  <a:lnTo>
                    <a:pt x="302869" y="403186"/>
                  </a:lnTo>
                  <a:lnTo>
                    <a:pt x="22098" y="1610220"/>
                  </a:lnTo>
                  <a:lnTo>
                    <a:pt x="12001" y="1577225"/>
                  </a:lnTo>
                  <a:lnTo>
                    <a:pt x="11036" y="1574355"/>
                  </a:lnTo>
                  <a:lnTo>
                    <a:pt x="7683" y="1572425"/>
                  </a:lnTo>
                  <a:lnTo>
                    <a:pt x="1917" y="1574355"/>
                  </a:lnTo>
                  <a:lnTo>
                    <a:pt x="0" y="1577708"/>
                  </a:lnTo>
                  <a:lnTo>
                    <a:pt x="952" y="1580591"/>
                  </a:lnTo>
                  <a:lnTo>
                    <a:pt x="20154" y="1643468"/>
                  </a:lnTo>
                  <a:lnTo>
                    <a:pt x="29718" y="1633385"/>
                  </a:lnTo>
                  <a:lnTo>
                    <a:pt x="65278" y="1595945"/>
                  </a:lnTo>
                  <a:lnTo>
                    <a:pt x="67678" y="1593545"/>
                  </a:lnTo>
                  <a:lnTo>
                    <a:pt x="67195" y="1589709"/>
                  </a:lnTo>
                  <a:lnTo>
                    <a:pt x="62877" y="1585391"/>
                  </a:lnTo>
                  <a:lnTo>
                    <a:pt x="59042" y="1585391"/>
                  </a:lnTo>
                  <a:lnTo>
                    <a:pt x="57111" y="1587792"/>
                  </a:lnTo>
                  <a:lnTo>
                    <a:pt x="33667" y="1612417"/>
                  </a:lnTo>
                  <a:lnTo>
                    <a:pt x="313905" y="406069"/>
                  </a:lnTo>
                  <a:close/>
                </a:path>
                <a:path w="1624329" h="1644015">
                  <a:moveTo>
                    <a:pt x="1623783" y="34556"/>
                  </a:moveTo>
                  <a:lnTo>
                    <a:pt x="1613941" y="28803"/>
                  </a:lnTo>
                  <a:lnTo>
                    <a:pt x="1567154" y="1435"/>
                  </a:lnTo>
                  <a:lnTo>
                    <a:pt x="1564271" y="0"/>
                  </a:lnTo>
                  <a:lnTo>
                    <a:pt x="1560893" y="965"/>
                  </a:lnTo>
                  <a:lnTo>
                    <a:pt x="1558988" y="3378"/>
                  </a:lnTo>
                  <a:lnTo>
                    <a:pt x="1557553" y="6248"/>
                  </a:lnTo>
                  <a:lnTo>
                    <a:pt x="1558505" y="9601"/>
                  </a:lnTo>
                  <a:lnTo>
                    <a:pt x="1561388" y="11518"/>
                  </a:lnTo>
                  <a:lnTo>
                    <a:pt x="1591170" y="28803"/>
                  </a:lnTo>
                  <a:lnTo>
                    <a:pt x="812609" y="28803"/>
                  </a:lnTo>
                  <a:lnTo>
                    <a:pt x="812609" y="40335"/>
                  </a:lnTo>
                  <a:lnTo>
                    <a:pt x="1590636" y="40335"/>
                  </a:lnTo>
                  <a:lnTo>
                    <a:pt x="1561388" y="57594"/>
                  </a:lnTo>
                  <a:lnTo>
                    <a:pt x="1558505" y="59042"/>
                  </a:lnTo>
                  <a:lnTo>
                    <a:pt x="1557553" y="62395"/>
                  </a:lnTo>
                  <a:lnTo>
                    <a:pt x="1558988" y="65278"/>
                  </a:lnTo>
                  <a:lnTo>
                    <a:pt x="1560893" y="68160"/>
                  </a:lnTo>
                  <a:lnTo>
                    <a:pt x="1564271" y="69113"/>
                  </a:lnTo>
                  <a:lnTo>
                    <a:pt x="1567154" y="67678"/>
                  </a:lnTo>
                  <a:lnTo>
                    <a:pt x="1613916" y="40335"/>
                  </a:lnTo>
                  <a:lnTo>
                    <a:pt x="1623783" y="3455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837916" y="6561073"/>
              <a:ext cx="292442" cy="29183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840554" y="6562509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5" h="288925">
                  <a:moveTo>
                    <a:pt x="133195" y="287772"/>
                  </a:moveTo>
                  <a:lnTo>
                    <a:pt x="136553" y="288467"/>
                  </a:lnTo>
                  <a:lnTo>
                    <a:pt x="151437" y="288467"/>
                  </a:lnTo>
                  <a:lnTo>
                    <a:pt x="153711" y="287997"/>
                  </a:lnTo>
                  <a:lnTo>
                    <a:pt x="136553" y="287997"/>
                  </a:lnTo>
                  <a:lnTo>
                    <a:pt x="133195" y="287772"/>
                  </a:lnTo>
                  <a:close/>
                </a:path>
                <a:path w="287655" h="288925">
                  <a:moveTo>
                    <a:pt x="181109" y="282335"/>
                  </a:moveTo>
                  <a:lnTo>
                    <a:pt x="143754" y="287997"/>
                  </a:lnTo>
                  <a:lnTo>
                    <a:pt x="153711" y="287997"/>
                  </a:lnTo>
                  <a:lnTo>
                    <a:pt x="181109" y="282335"/>
                  </a:lnTo>
                  <a:close/>
                </a:path>
                <a:path w="287655" h="288925">
                  <a:moveTo>
                    <a:pt x="118449" y="284721"/>
                  </a:moveTo>
                  <a:lnTo>
                    <a:pt x="129352" y="287515"/>
                  </a:lnTo>
                  <a:lnTo>
                    <a:pt x="133195" y="287772"/>
                  </a:lnTo>
                  <a:lnTo>
                    <a:pt x="118449" y="284721"/>
                  </a:lnTo>
                  <a:close/>
                </a:path>
                <a:path w="287655" h="288925">
                  <a:moveTo>
                    <a:pt x="90975" y="277679"/>
                  </a:moveTo>
                  <a:lnTo>
                    <a:pt x="95749" y="280022"/>
                  </a:lnTo>
                  <a:lnTo>
                    <a:pt x="118449" y="284721"/>
                  </a:lnTo>
                  <a:lnTo>
                    <a:pt x="90975" y="277679"/>
                  </a:lnTo>
                  <a:close/>
                </a:path>
                <a:path w="287655" h="288925">
                  <a:moveTo>
                    <a:pt x="185711" y="281384"/>
                  </a:moveTo>
                  <a:lnTo>
                    <a:pt x="181109" y="282335"/>
                  </a:lnTo>
                  <a:lnTo>
                    <a:pt x="184792" y="281777"/>
                  </a:lnTo>
                  <a:lnTo>
                    <a:pt x="185711" y="281384"/>
                  </a:lnTo>
                  <a:close/>
                </a:path>
                <a:path w="287655" h="288925">
                  <a:moveTo>
                    <a:pt x="212947" y="269740"/>
                  </a:moveTo>
                  <a:lnTo>
                    <a:pt x="185711" y="281384"/>
                  </a:lnTo>
                  <a:lnTo>
                    <a:pt x="191329" y="280223"/>
                  </a:lnTo>
                  <a:lnTo>
                    <a:pt x="212947" y="269740"/>
                  </a:lnTo>
                  <a:close/>
                </a:path>
                <a:path w="287655" h="288925">
                  <a:moveTo>
                    <a:pt x="85815" y="275146"/>
                  </a:moveTo>
                  <a:lnTo>
                    <a:pt x="89984" y="277425"/>
                  </a:lnTo>
                  <a:lnTo>
                    <a:pt x="90975" y="277679"/>
                  </a:lnTo>
                  <a:lnTo>
                    <a:pt x="85815" y="275146"/>
                  </a:lnTo>
                  <a:close/>
                </a:path>
                <a:path w="287655" h="288925">
                  <a:moveTo>
                    <a:pt x="58024" y="259957"/>
                  </a:moveTo>
                  <a:lnTo>
                    <a:pt x="62107" y="263510"/>
                  </a:lnTo>
                  <a:lnTo>
                    <a:pt x="85815" y="275146"/>
                  </a:lnTo>
                  <a:lnTo>
                    <a:pt x="58024" y="259957"/>
                  </a:lnTo>
                  <a:close/>
                </a:path>
                <a:path w="287655" h="288925">
                  <a:moveTo>
                    <a:pt x="220286" y="266181"/>
                  </a:moveTo>
                  <a:lnTo>
                    <a:pt x="212947" y="269740"/>
                  </a:lnTo>
                  <a:lnTo>
                    <a:pt x="219105" y="267107"/>
                  </a:lnTo>
                  <a:lnTo>
                    <a:pt x="220286" y="266181"/>
                  </a:lnTo>
                  <a:close/>
                </a:path>
                <a:path w="287655" h="288925">
                  <a:moveTo>
                    <a:pt x="242674" y="248620"/>
                  </a:moveTo>
                  <a:lnTo>
                    <a:pt x="220286" y="266181"/>
                  </a:lnTo>
                  <a:lnTo>
                    <a:pt x="224437" y="264168"/>
                  </a:lnTo>
                  <a:lnTo>
                    <a:pt x="242674" y="248620"/>
                  </a:lnTo>
                  <a:close/>
                </a:path>
                <a:path w="287655" h="288925">
                  <a:moveTo>
                    <a:pt x="56641" y="258753"/>
                  </a:moveTo>
                  <a:lnTo>
                    <a:pt x="57771" y="259819"/>
                  </a:lnTo>
                  <a:lnTo>
                    <a:pt x="58024" y="259957"/>
                  </a:lnTo>
                  <a:lnTo>
                    <a:pt x="56641" y="258753"/>
                  </a:lnTo>
                  <a:close/>
                </a:path>
                <a:path w="287655" h="288925">
                  <a:moveTo>
                    <a:pt x="143754" y="0"/>
                  </a:moveTo>
                  <a:lnTo>
                    <a:pt x="88572" y="11578"/>
                  </a:lnTo>
                  <a:lnTo>
                    <a:pt x="30686" y="54251"/>
                  </a:lnTo>
                  <a:lnTo>
                    <a:pt x="2799" y="115024"/>
                  </a:lnTo>
                  <a:lnTo>
                    <a:pt x="0" y="148264"/>
                  </a:lnTo>
                  <a:lnTo>
                    <a:pt x="4573" y="181307"/>
                  </a:lnTo>
                  <a:lnTo>
                    <a:pt x="16476" y="212578"/>
                  </a:lnTo>
                  <a:lnTo>
                    <a:pt x="35669" y="240504"/>
                  </a:lnTo>
                  <a:lnTo>
                    <a:pt x="56641" y="258753"/>
                  </a:lnTo>
                  <a:lnTo>
                    <a:pt x="32713" y="236200"/>
                  </a:lnTo>
                  <a:lnTo>
                    <a:pt x="14812" y="208074"/>
                  </a:lnTo>
                  <a:lnTo>
                    <a:pt x="4069" y="176947"/>
                  </a:lnTo>
                  <a:lnTo>
                    <a:pt x="484" y="144324"/>
                  </a:lnTo>
                  <a:lnTo>
                    <a:pt x="4058" y="111709"/>
                  </a:lnTo>
                  <a:lnTo>
                    <a:pt x="32688" y="52527"/>
                  </a:lnTo>
                  <a:lnTo>
                    <a:pt x="89967" y="11441"/>
                  </a:lnTo>
                  <a:lnTo>
                    <a:pt x="129352" y="1447"/>
                  </a:lnTo>
                  <a:lnTo>
                    <a:pt x="143754" y="482"/>
                  </a:lnTo>
                  <a:lnTo>
                    <a:pt x="151437" y="482"/>
                  </a:lnTo>
                  <a:lnTo>
                    <a:pt x="143754" y="0"/>
                  </a:lnTo>
                  <a:close/>
                </a:path>
                <a:path w="287655" h="288925">
                  <a:moveTo>
                    <a:pt x="247154" y="244801"/>
                  </a:moveTo>
                  <a:lnTo>
                    <a:pt x="242674" y="248620"/>
                  </a:lnTo>
                  <a:lnTo>
                    <a:pt x="246573" y="245562"/>
                  </a:lnTo>
                  <a:lnTo>
                    <a:pt x="247154" y="244801"/>
                  </a:lnTo>
                  <a:close/>
                </a:path>
                <a:path w="287655" h="288925">
                  <a:moveTo>
                    <a:pt x="266902" y="218944"/>
                  </a:moveTo>
                  <a:lnTo>
                    <a:pt x="247154" y="244801"/>
                  </a:lnTo>
                  <a:lnTo>
                    <a:pt x="250684" y="241792"/>
                  </a:lnTo>
                  <a:lnTo>
                    <a:pt x="266902" y="218944"/>
                  </a:lnTo>
                  <a:close/>
                </a:path>
                <a:path w="287655" h="288925">
                  <a:moveTo>
                    <a:pt x="151437" y="482"/>
                  </a:moveTo>
                  <a:lnTo>
                    <a:pt x="143754" y="482"/>
                  </a:lnTo>
                  <a:lnTo>
                    <a:pt x="158638" y="1447"/>
                  </a:lnTo>
                  <a:lnTo>
                    <a:pt x="165839" y="2400"/>
                  </a:lnTo>
                  <a:lnTo>
                    <a:pt x="205405" y="14883"/>
                  </a:lnTo>
                  <a:lnTo>
                    <a:pt x="260867" y="60208"/>
                  </a:lnTo>
                  <a:lnTo>
                    <a:pt x="285573" y="122169"/>
                  </a:lnTo>
                  <a:lnTo>
                    <a:pt x="286694" y="155448"/>
                  </a:lnTo>
                  <a:lnTo>
                    <a:pt x="280487" y="188157"/>
                  </a:lnTo>
                  <a:lnTo>
                    <a:pt x="267093" y="218676"/>
                  </a:lnTo>
                  <a:lnTo>
                    <a:pt x="269996" y="214586"/>
                  </a:lnTo>
                  <a:lnTo>
                    <a:pt x="282299" y="184040"/>
                  </a:lnTo>
                  <a:lnTo>
                    <a:pt x="287516" y="151645"/>
                  </a:lnTo>
                  <a:lnTo>
                    <a:pt x="285574" y="118892"/>
                  </a:lnTo>
                  <a:lnTo>
                    <a:pt x="259910" y="58272"/>
                  </a:lnTo>
                  <a:lnTo>
                    <a:pt x="204706" y="14105"/>
                  </a:lnTo>
                  <a:lnTo>
                    <a:pt x="165839" y="1917"/>
                  </a:lnTo>
                  <a:lnTo>
                    <a:pt x="158638" y="965"/>
                  </a:lnTo>
                  <a:lnTo>
                    <a:pt x="151437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2923603" y="6607413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1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1868347" y="7488402"/>
            <a:ext cx="292735" cy="292100"/>
            <a:chOff x="1868347" y="7488402"/>
            <a:chExt cx="292735" cy="292100"/>
          </a:xfrm>
        </p:grpSpPr>
        <p:sp>
          <p:nvSpPr>
            <p:cNvPr id="122" name="object 122"/>
            <p:cNvSpPr/>
            <p:nvPr/>
          </p:nvSpPr>
          <p:spPr>
            <a:xfrm>
              <a:off x="1868347" y="7488402"/>
              <a:ext cx="292442" cy="29183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870811" y="7490802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5" h="288925">
                  <a:moveTo>
                    <a:pt x="129734" y="287125"/>
                  </a:moveTo>
                  <a:lnTo>
                    <a:pt x="136245" y="288467"/>
                  </a:lnTo>
                  <a:lnTo>
                    <a:pt x="151130" y="288467"/>
                  </a:lnTo>
                  <a:lnTo>
                    <a:pt x="153391" y="287997"/>
                  </a:lnTo>
                  <a:lnTo>
                    <a:pt x="136245" y="287997"/>
                  </a:lnTo>
                  <a:lnTo>
                    <a:pt x="129734" y="287125"/>
                  </a:lnTo>
                  <a:close/>
                </a:path>
                <a:path w="287655" h="288925">
                  <a:moveTo>
                    <a:pt x="181464" y="282165"/>
                  </a:moveTo>
                  <a:lnTo>
                    <a:pt x="143446" y="287997"/>
                  </a:lnTo>
                  <a:lnTo>
                    <a:pt x="153391" y="287997"/>
                  </a:lnTo>
                  <a:lnTo>
                    <a:pt x="181464" y="282165"/>
                  </a:lnTo>
                  <a:close/>
                </a:path>
                <a:path w="287655" h="288925">
                  <a:moveTo>
                    <a:pt x="127943" y="286755"/>
                  </a:moveTo>
                  <a:lnTo>
                    <a:pt x="129044" y="287032"/>
                  </a:lnTo>
                  <a:lnTo>
                    <a:pt x="129734" y="287125"/>
                  </a:lnTo>
                  <a:lnTo>
                    <a:pt x="127943" y="286755"/>
                  </a:lnTo>
                  <a:close/>
                </a:path>
                <a:path w="287655" h="288925">
                  <a:moveTo>
                    <a:pt x="32803" y="236445"/>
                  </a:moveTo>
                  <a:lnTo>
                    <a:pt x="35511" y="240414"/>
                  </a:lnTo>
                  <a:lnTo>
                    <a:pt x="61896" y="263513"/>
                  </a:lnTo>
                  <a:lnTo>
                    <a:pt x="95488" y="280063"/>
                  </a:lnTo>
                  <a:lnTo>
                    <a:pt x="127943" y="286755"/>
                  </a:lnTo>
                  <a:lnTo>
                    <a:pt x="89719" y="277144"/>
                  </a:lnTo>
                  <a:lnTo>
                    <a:pt x="57533" y="259679"/>
                  </a:lnTo>
                  <a:lnTo>
                    <a:pt x="32803" y="236445"/>
                  </a:lnTo>
                  <a:close/>
                </a:path>
                <a:path w="287655" h="288925">
                  <a:moveTo>
                    <a:pt x="185267" y="281375"/>
                  </a:moveTo>
                  <a:lnTo>
                    <a:pt x="181464" y="282165"/>
                  </a:lnTo>
                  <a:lnTo>
                    <a:pt x="184514" y="281697"/>
                  </a:lnTo>
                  <a:lnTo>
                    <a:pt x="185267" y="281375"/>
                  </a:lnTo>
                  <a:close/>
                </a:path>
                <a:path w="287655" h="288925">
                  <a:moveTo>
                    <a:pt x="213311" y="269371"/>
                  </a:moveTo>
                  <a:lnTo>
                    <a:pt x="185267" y="281375"/>
                  </a:lnTo>
                  <a:lnTo>
                    <a:pt x="191070" y="280169"/>
                  </a:lnTo>
                  <a:lnTo>
                    <a:pt x="213311" y="269371"/>
                  </a:lnTo>
                  <a:close/>
                </a:path>
                <a:path w="287655" h="288925">
                  <a:moveTo>
                    <a:pt x="219935" y="266155"/>
                  </a:moveTo>
                  <a:lnTo>
                    <a:pt x="213311" y="269371"/>
                  </a:lnTo>
                  <a:lnTo>
                    <a:pt x="218863" y="266995"/>
                  </a:lnTo>
                  <a:lnTo>
                    <a:pt x="219935" y="266155"/>
                  </a:lnTo>
                  <a:close/>
                </a:path>
                <a:path w="287655" h="288925">
                  <a:moveTo>
                    <a:pt x="242588" y="248415"/>
                  </a:moveTo>
                  <a:lnTo>
                    <a:pt x="219935" y="266155"/>
                  </a:lnTo>
                  <a:lnTo>
                    <a:pt x="224217" y="264077"/>
                  </a:lnTo>
                  <a:lnTo>
                    <a:pt x="242588" y="248415"/>
                  </a:lnTo>
                  <a:close/>
                </a:path>
                <a:path w="287655" h="288925">
                  <a:moveTo>
                    <a:pt x="246947" y="244699"/>
                  </a:moveTo>
                  <a:lnTo>
                    <a:pt x="242588" y="248415"/>
                  </a:lnTo>
                  <a:lnTo>
                    <a:pt x="246368" y="245455"/>
                  </a:lnTo>
                  <a:lnTo>
                    <a:pt x="246947" y="244699"/>
                  </a:lnTo>
                  <a:close/>
                </a:path>
                <a:path w="287655" h="288925">
                  <a:moveTo>
                    <a:pt x="266166" y="219607"/>
                  </a:moveTo>
                  <a:lnTo>
                    <a:pt x="246947" y="244699"/>
                  </a:lnTo>
                  <a:lnTo>
                    <a:pt x="250494" y="241676"/>
                  </a:lnTo>
                  <a:lnTo>
                    <a:pt x="266166" y="219607"/>
                  </a:lnTo>
                  <a:close/>
                </a:path>
                <a:path w="287655" h="288925">
                  <a:moveTo>
                    <a:pt x="30896" y="233650"/>
                  </a:moveTo>
                  <a:lnTo>
                    <a:pt x="32491" y="236152"/>
                  </a:lnTo>
                  <a:lnTo>
                    <a:pt x="32803" y="236445"/>
                  </a:lnTo>
                  <a:lnTo>
                    <a:pt x="30896" y="233650"/>
                  </a:lnTo>
                  <a:close/>
                </a:path>
                <a:path w="287655" h="288925">
                  <a:moveTo>
                    <a:pt x="14990" y="208696"/>
                  </a:moveTo>
                  <a:lnTo>
                    <a:pt x="16373" y="212360"/>
                  </a:lnTo>
                  <a:lnTo>
                    <a:pt x="30896" y="233650"/>
                  </a:lnTo>
                  <a:lnTo>
                    <a:pt x="14990" y="208696"/>
                  </a:lnTo>
                  <a:close/>
                </a:path>
                <a:path w="287655" h="288925">
                  <a:moveTo>
                    <a:pt x="266995" y="218440"/>
                  </a:moveTo>
                  <a:lnTo>
                    <a:pt x="266166" y="219607"/>
                  </a:lnTo>
                  <a:lnTo>
                    <a:pt x="266906" y="218640"/>
                  </a:lnTo>
                  <a:lnTo>
                    <a:pt x="266995" y="218440"/>
                  </a:lnTo>
                  <a:close/>
                </a:path>
                <a:path w="287655" h="288925">
                  <a:moveTo>
                    <a:pt x="154730" y="482"/>
                  </a:moveTo>
                  <a:lnTo>
                    <a:pt x="151130" y="482"/>
                  </a:lnTo>
                  <a:lnTo>
                    <a:pt x="158330" y="1447"/>
                  </a:lnTo>
                  <a:lnTo>
                    <a:pt x="165531" y="1917"/>
                  </a:lnTo>
                  <a:lnTo>
                    <a:pt x="205189" y="14626"/>
                  </a:lnTo>
                  <a:lnTo>
                    <a:pt x="260755" y="60190"/>
                  </a:lnTo>
                  <a:lnTo>
                    <a:pt x="285480" y="122190"/>
                  </a:lnTo>
                  <a:lnTo>
                    <a:pt x="286586" y="155444"/>
                  </a:lnTo>
                  <a:lnTo>
                    <a:pt x="280354" y="188116"/>
                  </a:lnTo>
                  <a:lnTo>
                    <a:pt x="266995" y="218440"/>
                  </a:lnTo>
                  <a:lnTo>
                    <a:pt x="269827" y="214453"/>
                  </a:lnTo>
                  <a:lnTo>
                    <a:pt x="282140" y="183894"/>
                  </a:lnTo>
                  <a:lnTo>
                    <a:pt x="287361" y="151487"/>
                  </a:lnTo>
                  <a:lnTo>
                    <a:pt x="285413" y="118716"/>
                  </a:lnTo>
                  <a:lnTo>
                    <a:pt x="259713" y="58033"/>
                  </a:lnTo>
                  <a:lnTo>
                    <a:pt x="204442" y="13736"/>
                  </a:lnTo>
                  <a:lnTo>
                    <a:pt x="165531" y="1447"/>
                  </a:lnTo>
                  <a:lnTo>
                    <a:pt x="158330" y="965"/>
                  </a:lnTo>
                  <a:lnTo>
                    <a:pt x="154730" y="482"/>
                  </a:lnTo>
                  <a:close/>
                </a:path>
                <a:path w="287655" h="288925">
                  <a:moveTo>
                    <a:pt x="12840" y="202997"/>
                  </a:moveTo>
                  <a:lnTo>
                    <a:pt x="14595" y="208075"/>
                  </a:lnTo>
                  <a:lnTo>
                    <a:pt x="14990" y="208696"/>
                  </a:lnTo>
                  <a:lnTo>
                    <a:pt x="12840" y="202997"/>
                  </a:lnTo>
                  <a:close/>
                </a:path>
                <a:path w="287655" h="288925">
                  <a:moveTo>
                    <a:pt x="4065" y="177596"/>
                  </a:moveTo>
                  <a:lnTo>
                    <a:pt x="4522" y="180947"/>
                  </a:lnTo>
                  <a:lnTo>
                    <a:pt x="12840" y="202997"/>
                  </a:lnTo>
                  <a:lnTo>
                    <a:pt x="4065" y="177596"/>
                  </a:lnTo>
                  <a:close/>
                </a:path>
                <a:path w="287655" h="288925">
                  <a:moveTo>
                    <a:pt x="3291" y="171917"/>
                  </a:moveTo>
                  <a:lnTo>
                    <a:pt x="3847" y="176965"/>
                  </a:lnTo>
                  <a:lnTo>
                    <a:pt x="4065" y="177596"/>
                  </a:lnTo>
                  <a:lnTo>
                    <a:pt x="3291" y="171917"/>
                  </a:lnTo>
                  <a:close/>
                </a:path>
                <a:path w="287655" h="288925">
                  <a:moveTo>
                    <a:pt x="275" y="144543"/>
                  </a:moveTo>
                  <a:lnTo>
                    <a:pt x="0" y="147769"/>
                  </a:lnTo>
                  <a:lnTo>
                    <a:pt x="3291" y="171917"/>
                  </a:lnTo>
                  <a:lnTo>
                    <a:pt x="275" y="144543"/>
                  </a:lnTo>
                  <a:close/>
                </a:path>
                <a:path w="287655" h="288925">
                  <a:moveTo>
                    <a:pt x="439" y="142618"/>
                  </a:moveTo>
                  <a:lnTo>
                    <a:pt x="252" y="144335"/>
                  </a:lnTo>
                  <a:lnTo>
                    <a:pt x="275" y="144543"/>
                  </a:lnTo>
                  <a:lnTo>
                    <a:pt x="439" y="142618"/>
                  </a:lnTo>
                  <a:close/>
                </a:path>
                <a:path w="287655" h="288925">
                  <a:moveTo>
                    <a:pt x="151130" y="0"/>
                  </a:moveTo>
                  <a:lnTo>
                    <a:pt x="136245" y="0"/>
                  </a:lnTo>
                  <a:lnTo>
                    <a:pt x="129044" y="965"/>
                  </a:lnTo>
                  <a:lnTo>
                    <a:pt x="88740" y="11235"/>
                  </a:lnTo>
                  <a:lnTo>
                    <a:pt x="30810" y="53597"/>
                  </a:lnTo>
                  <a:lnTo>
                    <a:pt x="2846" y="114421"/>
                  </a:lnTo>
                  <a:lnTo>
                    <a:pt x="439" y="142618"/>
                  </a:lnTo>
                  <a:lnTo>
                    <a:pt x="3812" y="111700"/>
                  </a:lnTo>
                  <a:lnTo>
                    <a:pt x="14530" y="80573"/>
                  </a:lnTo>
                  <a:lnTo>
                    <a:pt x="57452" y="28906"/>
                  </a:lnTo>
                  <a:lnTo>
                    <a:pt x="129044" y="1447"/>
                  </a:lnTo>
                  <a:lnTo>
                    <a:pt x="136245" y="482"/>
                  </a:lnTo>
                  <a:lnTo>
                    <a:pt x="154730" y="482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1953564" y="7535224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2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2789910" y="7488402"/>
            <a:ext cx="292735" cy="292100"/>
            <a:chOff x="2789910" y="7488402"/>
            <a:chExt cx="292735" cy="292100"/>
          </a:xfrm>
        </p:grpSpPr>
        <p:sp>
          <p:nvSpPr>
            <p:cNvPr id="126" name="object 126"/>
            <p:cNvSpPr/>
            <p:nvPr/>
          </p:nvSpPr>
          <p:spPr>
            <a:xfrm>
              <a:off x="2789910" y="7488402"/>
              <a:ext cx="292442" cy="29183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792382" y="7490802"/>
              <a:ext cx="287655" cy="288925"/>
            </a:xfrm>
            <a:custGeom>
              <a:avLst/>
              <a:gdLst/>
              <a:ahLst/>
              <a:cxnLst/>
              <a:rect l="l" t="t" r="r" b="b"/>
              <a:pathLst>
                <a:path w="287655" h="288925">
                  <a:moveTo>
                    <a:pt x="129766" y="287128"/>
                  </a:moveTo>
                  <a:lnTo>
                    <a:pt x="136250" y="288467"/>
                  </a:lnTo>
                  <a:lnTo>
                    <a:pt x="151134" y="288467"/>
                  </a:lnTo>
                  <a:lnTo>
                    <a:pt x="153394" y="287997"/>
                  </a:lnTo>
                  <a:lnTo>
                    <a:pt x="136250" y="287997"/>
                  </a:lnTo>
                  <a:lnTo>
                    <a:pt x="129766" y="287128"/>
                  </a:lnTo>
                  <a:close/>
                </a:path>
                <a:path w="287655" h="288925">
                  <a:moveTo>
                    <a:pt x="181388" y="282178"/>
                  </a:moveTo>
                  <a:lnTo>
                    <a:pt x="143451" y="287997"/>
                  </a:lnTo>
                  <a:lnTo>
                    <a:pt x="153394" y="287997"/>
                  </a:lnTo>
                  <a:lnTo>
                    <a:pt x="181388" y="282178"/>
                  </a:lnTo>
                  <a:close/>
                </a:path>
                <a:path w="287655" h="288925">
                  <a:moveTo>
                    <a:pt x="127889" y="286741"/>
                  </a:moveTo>
                  <a:lnTo>
                    <a:pt x="129049" y="287032"/>
                  </a:lnTo>
                  <a:lnTo>
                    <a:pt x="129766" y="287128"/>
                  </a:lnTo>
                  <a:lnTo>
                    <a:pt x="127889" y="286741"/>
                  </a:lnTo>
                  <a:close/>
                </a:path>
                <a:path w="287655" h="288925">
                  <a:moveTo>
                    <a:pt x="57597" y="259726"/>
                  </a:moveTo>
                  <a:lnTo>
                    <a:pt x="61907" y="263499"/>
                  </a:lnTo>
                  <a:lnTo>
                    <a:pt x="95497" y="280052"/>
                  </a:lnTo>
                  <a:lnTo>
                    <a:pt x="127889" y="286741"/>
                  </a:lnTo>
                  <a:lnTo>
                    <a:pt x="89711" y="277147"/>
                  </a:lnTo>
                  <a:lnTo>
                    <a:pt x="57597" y="259726"/>
                  </a:lnTo>
                  <a:close/>
                </a:path>
                <a:path w="287655" h="288925">
                  <a:moveTo>
                    <a:pt x="185294" y="281365"/>
                  </a:moveTo>
                  <a:lnTo>
                    <a:pt x="181388" y="282178"/>
                  </a:lnTo>
                  <a:lnTo>
                    <a:pt x="184519" y="281697"/>
                  </a:lnTo>
                  <a:lnTo>
                    <a:pt x="185294" y="281365"/>
                  </a:lnTo>
                  <a:close/>
                </a:path>
                <a:path w="287655" h="288925">
                  <a:moveTo>
                    <a:pt x="213225" y="269410"/>
                  </a:moveTo>
                  <a:lnTo>
                    <a:pt x="185294" y="281365"/>
                  </a:lnTo>
                  <a:lnTo>
                    <a:pt x="191078" y="280163"/>
                  </a:lnTo>
                  <a:lnTo>
                    <a:pt x="213225" y="269410"/>
                  </a:lnTo>
                  <a:close/>
                </a:path>
                <a:path w="287655" h="288925">
                  <a:moveTo>
                    <a:pt x="219957" y="266141"/>
                  </a:moveTo>
                  <a:lnTo>
                    <a:pt x="213225" y="269410"/>
                  </a:lnTo>
                  <a:lnTo>
                    <a:pt x="218868" y="266995"/>
                  </a:lnTo>
                  <a:lnTo>
                    <a:pt x="219957" y="266141"/>
                  </a:lnTo>
                  <a:close/>
                </a:path>
                <a:path w="287655" h="288925">
                  <a:moveTo>
                    <a:pt x="242569" y="248433"/>
                  </a:moveTo>
                  <a:lnTo>
                    <a:pt x="219957" y="266141"/>
                  </a:lnTo>
                  <a:lnTo>
                    <a:pt x="224225" y="264069"/>
                  </a:lnTo>
                  <a:lnTo>
                    <a:pt x="242569" y="248433"/>
                  </a:lnTo>
                  <a:close/>
                </a:path>
                <a:path w="287655" h="288925">
                  <a:moveTo>
                    <a:pt x="57115" y="259305"/>
                  </a:moveTo>
                  <a:lnTo>
                    <a:pt x="57519" y="259684"/>
                  </a:lnTo>
                  <a:lnTo>
                    <a:pt x="57115" y="259305"/>
                  </a:lnTo>
                  <a:close/>
                </a:path>
                <a:path w="287655" h="288925">
                  <a:moveTo>
                    <a:pt x="32888" y="236546"/>
                  </a:moveTo>
                  <a:lnTo>
                    <a:pt x="35521" y="240404"/>
                  </a:lnTo>
                  <a:lnTo>
                    <a:pt x="57115" y="259305"/>
                  </a:lnTo>
                  <a:lnTo>
                    <a:pt x="32888" y="236546"/>
                  </a:lnTo>
                  <a:close/>
                </a:path>
                <a:path w="287655" h="288925">
                  <a:moveTo>
                    <a:pt x="246954" y="244696"/>
                  </a:moveTo>
                  <a:lnTo>
                    <a:pt x="242569" y="248433"/>
                  </a:lnTo>
                  <a:lnTo>
                    <a:pt x="246373" y="245455"/>
                  </a:lnTo>
                  <a:lnTo>
                    <a:pt x="246954" y="244696"/>
                  </a:lnTo>
                  <a:close/>
                </a:path>
                <a:path w="287655" h="288925">
                  <a:moveTo>
                    <a:pt x="266227" y="219533"/>
                  </a:moveTo>
                  <a:lnTo>
                    <a:pt x="246954" y="244696"/>
                  </a:lnTo>
                  <a:lnTo>
                    <a:pt x="250502" y="241672"/>
                  </a:lnTo>
                  <a:lnTo>
                    <a:pt x="266227" y="219533"/>
                  </a:lnTo>
                  <a:close/>
                </a:path>
                <a:path w="287655" h="288925">
                  <a:moveTo>
                    <a:pt x="30375" y="232864"/>
                  </a:moveTo>
                  <a:lnTo>
                    <a:pt x="32474" y="236157"/>
                  </a:lnTo>
                  <a:lnTo>
                    <a:pt x="32888" y="236546"/>
                  </a:lnTo>
                  <a:lnTo>
                    <a:pt x="30375" y="232864"/>
                  </a:lnTo>
                  <a:close/>
                </a:path>
                <a:path w="287655" h="288925">
                  <a:moveTo>
                    <a:pt x="15036" y="208797"/>
                  </a:moveTo>
                  <a:lnTo>
                    <a:pt x="16380" y="212358"/>
                  </a:lnTo>
                  <a:lnTo>
                    <a:pt x="30375" y="232864"/>
                  </a:lnTo>
                  <a:lnTo>
                    <a:pt x="15036" y="208797"/>
                  </a:lnTo>
                  <a:close/>
                </a:path>
                <a:path w="287655" h="288925">
                  <a:moveTo>
                    <a:pt x="266992" y="218456"/>
                  </a:moveTo>
                  <a:lnTo>
                    <a:pt x="266227" y="219533"/>
                  </a:lnTo>
                  <a:lnTo>
                    <a:pt x="266911" y="218640"/>
                  </a:lnTo>
                  <a:lnTo>
                    <a:pt x="266992" y="218456"/>
                  </a:lnTo>
                  <a:close/>
                </a:path>
                <a:path w="287655" h="288925">
                  <a:moveTo>
                    <a:pt x="154735" y="482"/>
                  </a:moveTo>
                  <a:lnTo>
                    <a:pt x="151134" y="482"/>
                  </a:lnTo>
                  <a:lnTo>
                    <a:pt x="158335" y="1447"/>
                  </a:lnTo>
                  <a:lnTo>
                    <a:pt x="165536" y="1917"/>
                  </a:lnTo>
                  <a:lnTo>
                    <a:pt x="205194" y="14626"/>
                  </a:lnTo>
                  <a:lnTo>
                    <a:pt x="260760" y="60190"/>
                  </a:lnTo>
                  <a:lnTo>
                    <a:pt x="285485" y="122190"/>
                  </a:lnTo>
                  <a:lnTo>
                    <a:pt x="286591" y="155444"/>
                  </a:lnTo>
                  <a:lnTo>
                    <a:pt x="280358" y="188116"/>
                  </a:lnTo>
                  <a:lnTo>
                    <a:pt x="266992" y="218456"/>
                  </a:lnTo>
                  <a:lnTo>
                    <a:pt x="269834" y="214455"/>
                  </a:lnTo>
                  <a:lnTo>
                    <a:pt x="282147" y="183905"/>
                  </a:lnTo>
                  <a:lnTo>
                    <a:pt x="287366" y="151506"/>
                  </a:lnTo>
                  <a:lnTo>
                    <a:pt x="285416" y="118743"/>
                  </a:lnTo>
                  <a:lnTo>
                    <a:pt x="259714" y="58065"/>
                  </a:lnTo>
                  <a:lnTo>
                    <a:pt x="204445" y="13753"/>
                  </a:lnTo>
                  <a:lnTo>
                    <a:pt x="165536" y="1447"/>
                  </a:lnTo>
                  <a:lnTo>
                    <a:pt x="158335" y="965"/>
                  </a:lnTo>
                  <a:lnTo>
                    <a:pt x="154735" y="482"/>
                  </a:lnTo>
                  <a:close/>
                </a:path>
                <a:path w="287655" h="288925">
                  <a:moveTo>
                    <a:pt x="12581" y="202294"/>
                  </a:moveTo>
                  <a:lnTo>
                    <a:pt x="14580" y="208081"/>
                  </a:lnTo>
                  <a:lnTo>
                    <a:pt x="15036" y="208797"/>
                  </a:lnTo>
                  <a:lnTo>
                    <a:pt x="12581" y="202294"/>
                  </a:lnTo>
                  <a:close/>
                </a:path>
                <a:path w="287655" h="288925">
                  <a:moveTo>
                    <a:pt x="4077" y="177667"/>
                  </a:moveTo>
                  <a:lnTo>
                    <a:pt x="4526" y="180955"/>
                  </a:lnTo>
                  <a:lnTo>
                    <a:pt x="12581" y="202294"/>
                  </a:lnTo>
                  <a:lnTo>
                    <a:pt x="4077" y="177667"/>
                  </a:lnTo>
                  <a:close/>
                </a:path>
                <a:path w="287655" h="288925">
                  <a:moveTo>
                    <a:pt x="3232" y="171472"/>
                  </a:moveTo>
                  <a:lnTo>
                    <a:pt x="3837" y="176970"/>
                  </a:lnTo>
                  <a:lnTo>
                    <a:pt x="4077" y="177667"/>
                  </a:lnTo>
                  <a:lnTo>
                    <a:pt x="3232" y="171472"/>
                  </a:lnTo>
                  <a:close/>
                </a:path>
                <a:path w="287655" h="288925">
                  <a:moveTo>
                    <a:pt x="273" y="144577"/>
                  </a:moveTo>
                  <a:lnTo>
                    <a:pt x="0" y="147788"/>
                  </a:lnTo>
                  <a:lnTo>
                    <a:pt x="3232" y="171472"/>
                  </a:lnTo>
                  <a:lnTo>
                    <a:pt x="273" y="144577"/>
                  </a:lnTo>
                  <a:close/>
                </a:path>
                <a:path w="287655" h="288925">
                  <a:moveTo>
                    <a:pt x="459" y="142405"/>
                  </a:moveTo>
                  <a:lnTo>
                    <a:pt x="247" y="144340"/>
                  </a:lnTo>
                  <a:lnTo>
                    <a:pt x="273" y="144577"/>
                  </a:lnTo>
                  <a:lnTo>
                    <a:pt x="459" y="142405"/>
                  </a:lnTo>
                  <a:close/>
                </a:path>
                <a:path w="287655" h="288925">
                  <a:moveTo>
                    <a:pt x="151134" y="0"/>
                  </a:moveTo>
                  <a:lnTo>
                    <a:pt x="136250" y="0"/>
                  </a:lnTo>
                  <a:lnTo>
                    <a:pt x="129049" y="965"/>
                  </a:lnTo>
                  <a:lnTo>
                    <a:pt x="88738" y="11258"/>
                  </a:lnTo>
                  <a:lnTo>
                    <a:pt x="30803" y="53636"/>
                  </a:lnTo>
                  <a:lnTo>
                    <a:pt x="2843" y="114450"/>
                  </a:lnTo>
                  <a:lnTo>
                    <a:pt x="459" y="142405"/>
                  </a:lnTo>
                  <a:lnTo>
                    <a:pt x="3813" y="111704"/>
                  </a:lnTo>
                  <a:lnTo>
                    <a:pt x="14537" y="80576"/>
                  </a:lnTo>
                  <a:lnTo>
                    <a:pt x="57466" y="28907"/>
                  </a:lnTo>
                  <a:lnTo>
                    <a:pt x="129049" y="1447"/>
                  </a:lnTo>
                  <a:lnTo>
                    <a:pt x="136250" y="482"/>
                  </a:lnTo>
                  <a:lnTo>
                    <a:pt x="154735" y="482"/>
                  </a:lnTo>
                  <a:lnTo>
                    <a:pt x="15113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2875127" y="7535224"/>
            <a:ext cx="1219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 Black"/>
                <a:cs typeface="Arial Black"/>
              </a:rPr>
              <a:t>3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3599650" y="6310033"/>
            <a:ext cx="3166745" cy="3382645"/>
            <a:chOff x="3599650" y="6310033"/>
            <a:chExt cx="3166745" cy="3382645"/>
          </a:xfrm>
        </p:grpSpPr>
        <p:sp>
          <p:nvSpPr>
            <p:cNvPr id="130" name="object 130"/>
            <p:cNvSpPr/>
            <p:nvPr/>
          </p:nvSpPr>
          <p:spPr>
            <a:xfrm>
              <a:off x="4712729" y="6310032"/>
              <a:ext cx="2053589" cy="991235"/>
            </a:xfrm>
            <a:custGeom>
              <a:avLst/>
              <a:gdLst/>
              <a:ahLst/>
              <a:cxnLst/>
              <a:rect l="l" t="t" r="r" b="b"/>
              <a:pathLst>
                <a:path w="2053590" h="991234">
                  <a:moveTo>
                    <a:pt x="469" y="0"/>
                  </a:moveTo>
                  <a:lnTo>
                    <a:pt x="0" y="0"/>
                  </a:lnTo>
                  <a:lnTo>
                    <a:pt x="0" y="989253"/>
                  </a:lnTo>
                  <a:lnTo>
                    <a:pt x="469" y="989253"/>
                  </a:lnTo>
                  <a:lnTo>
                    <a:pt x="469" y="0"/>
                  </a:lnTo>
                  <a:close/>
                </a:path>
                <a:path w="2053590" h="991234">
                  <a:moveTo>
                    <a:pt x="2053374" y="990231"/>
                  </a:moveTo>
                  <a:lnTo>
                    <a:pt x="482" y="990231"/>
                  </a:lnTo>
                  <a:lnTo>
                    <a:pt x="482" y="990701"/>
                  </a:lnTo>
                  <a:lnTo>
                    <a:pt x="2053374" y="990701"/>
                  </a:lnTo>
                  <a:lnTo>
                    <a:pt x="2053374" y="990231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92739" y="9685299"/>
              <a:ext cx="1231265" cy="7620"/>
            </a:xfrm>
            <a:custGeom>
              <a:avLst/>
              <a:gdLst/>
              <a:ahLst/>
              <a:cxnLst/>
              <a:rect l="l" t="t" r="r" b="b"/>
              <a:pathLst>
                <a:path w="1231264" h="7620">
                  <a:moveTo>
                    <a:pt x="1230680" y="0"/>
                  </a:moveTo>
                  <a:lnTo>
                    <a:pt x="0" y="0"/>
                  </a:lnTo>
                  <a:lnTo>
                    <a:pt x="0" y="7200"/>
                  </a:lnTo>
                  <a:lnTo>
                    <a:pt x="1230680" y="7200"/>
                  </a:lnTo>
                  <a:lnTo>
                    <a:pt x="1230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600132" y="8171903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70" h="1277620">
                  <a:moveTo>
                    <a:pt x="815975" y="0"/>
                  </a:moveTo>
                  <a:lnTo>
                    <a:pt x="163195" y="0"/>
                  </a:lnTo>
                  <a:lnTo>
                    <a:pt x="119775" y="5822"/>
                  </a:lnTo>
                  <a:lnTo>
                    <a:pt x="80781" y="22257"/>
                  </a:lnTo>
                  <a:lnTo>
                    <a:pt x="47759" y="47759"/>
                  </a:lnTo>
                  <a:lnTo>
                    <a:pt x="22257" y="80781"/>
                  </a:lnTo>
                  <a:lnTo>
                    <a:pt x="5822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22" y="1157463"/>
                  </a:lnTo>
                  <a:lnTo>
                    <a:pt x="22257" y="1196457"/>
                  </a:lnTo>
                  <a:lnTo>
                    <a:pt x="47759" y="1229479"/>
                  </a:lnTo>
                  <a:lnTo>
                    <a:pt x="80781" y="1254981"/>
                  </a:lnTo>
                  <a:lnTo>
                    <a:pt x="119775" y="1271416"/>
                  </a:lnTo>
                  <a:lnTo>
                    <a:pt x="163195" y="1277239"/>
                  </a:lnTo>
                  <a:lnTo>
                    <a:pt x="815975" y="1277239"/>
                  </a:lnTo>
                  <a:lnTo>
                    <a:pt x="859394" y="1271416"/>
                  </a:lnTo>
                  <a:lnTo>
                    <a:pt x="898388" y="1254981"/>
                  </a:lnTo>
                  <a:lnTo>
                    <a:pt x="931410" y="1229479"/>
                  </a:lnTo>
                  <a:lnTo>
                    <a:pt x="956912" y="1196457"/>
                  </a:lnTo>
                  <a:lnTo>
                    <a:pt x="973347" y="1157463"/>
                  </a:lnTo>
                  <a:lnTo>
                    <a:pt x="979170" y="1114044"/>
                  </a:lnTo>
                  <a:lnTo>
                    <a:pt x="979170" y="163195"/>
                  </a:lnTo>
                  <a:lnTo>
                    <a:pt x="973347" y="119775"/>
                  </a:lnTo>
                  <a:lnTo>
                    <a:pt x="956912" y="80781"/>
                  </a:lnTo>
                  <a:lnTo>
                    <a:pt x="931410" y="47759"/>
                  </a:lnTo>
                  <a:lnTo>
                    <a:pt x="898388" y="22257"/>
                  </a:lnTo>
                  <a:lnTo>
                    <a:pt x="859394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599650" y="8171421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4" h="1278254">
                  <a:moveTo>
                    <a:pt x="149545" y="1277080"/>
                  </a:moveTo>
                  <a:lnTo>
                    <a:pt x="155041" y="1278204"/>
                  </a:lnTo>
                  <a:lnTo>
                    <a:pt x="824610" y="1278204"/>
                  </a:lnTo>
                  <a:lnTo>
                    <a:pt x="828935" y="1277721"/>
                  </a:lnTo>
                  <a:lnTo>
                    <a:pt x="155041" y="1277721"/>
                  </a:lnTo>
                  <a:lnTo>
                    <a:pt x="149545" y="1277080"/>
                  </a:lnTo>
                  <a:close/>
                </a:path>
                <a:path w="979804" h="1278254">
                  <a:moveTo>
                    <a:pt x="859214" y="1270696"/>
                  </a:moveTo>
                  <a:lnTo>
                    <a:pt x="824610" y="1277721"/>
                  </a:lnTo>
                  <a:lnTo>
                    <a:pt x="828935" y="1277721"/>
                  </a:lnTo>
                  <a:lnTo>
                    <a:pt x="833259" y="1277239"/>
                  </a:lnTo>
                  <a:lnTo>
                    <a:pt x="859214" y="1270696"/>
                  </a:lnTo>
                  <a:close/>
                </a:path>
                <a:path w="979804" h="1278254">
                  <a:moveTo>
                    <a:pt x="141530" y="1275441"/>
                  </a:moveTo>
                  <a:lnTo>
                    <a:pt x="146875" y="1276769"/>
                  </a:lnTo>
                  <a:lnTo>
                    <a:pt x="149545" y="1277080"/>
                  </a:lnTo>
                  <a:lnTo>
                    <a:pt x="141530" y="1275441"/>
                  </a:lnTo>
                  <a:close/>
                </a:path>
                <a:path w="979804" h="1278254">
                  <a:moveTo>
                    <a:pt x="103545" y="1266008"/>
                  </a:moveTo>
                  <a:lnTo>
                    <a:pt x="108763" y="1268742"/>
                  </a:lnTo>
                  <a:lnTo>
                    <a:pt x="141530" y="1275441"/>
                  </a:lnTo>
                  <a:lnTo>
                    <a:pt x="103545" y="1266008"/>
                  </a:lnTo>
                  <a:close/>
                </a:path>
                <a:path w="979804" h="1278254">
                  <a:moveTo>
                    <a:pt x="873235" y="1267161"/>
                  </a:moveTo>
                  <a:lnTo>
                    <a:pt x="859214" y="1270696"/>
                  </a:lnTo>
                  <a:lnTo>
                    <a:pt x="871071" y="1268289"/>
                  </a:lnTo>
                  <a:lnTo>
                    <a:pt x="873235" y="1267161"/>
                  </a:lnTo>
                  <a:close/>
                </a:path>
                <a:path w="979804" h="1278254">
                  <a:moveTo>
                    <a:pt x="901341" y="1252525"/>
                  </a:moveTo>
                  <a:lnTo>
                    <a:pt x="873235" y="1267161"/>
                  </a:lnTo>
                  <a:lnTo>
                    <a:pt x="878882" y="1265738"/>
                  </a:lnTo>
                  <a:lnTo>
                    <a:pt x="901341" y="1252525"/>
                  </a:lnTo>
                  <a:close/>
                </a:path>
                <a:path w="979804" h="1278254">
                  <a:moveTo>
                    <a:pt x="92730" y="1260344"/>
                  </a:moveTo>
                  <a:lnTo>
                    <a:pt x="101501" y="1265501"/>
                  </a:lnTo>
                  <a:lnTo>
                    <a:pt x="103545" y="1266008"/>
                  </a:lnTo>
                  <a:lnTo>
                    <a:pt x="92730" y="1260344"/>
                  </a:lnTo>
                  <a:close/>
                </a:path>
                <a:path w="979804" h="1278254">
                  <a:moveTo>
                    <a:pt x="63963" y="1243428"/>
                  </a:moveTo>
                  <a:lnTo>
                    <a:pt x="68281" y="1247537"/>
                  </a:lnTo>
                  <a:lnTo>
                    <a:pt x="92730" y="1260344"/>
                  </a:lnTo>
                  <a:lnTo>
                    <a:pt x="63963" y="1243428"/>
                  </a:lnTo>
                  <a:close/>
                </a:path>
                <a:path w="979804" h="1278254">
                  <a:moveTo>
                    <a:pt x="913265" y="1245510"/>
                  </a:moveTo>
                  <a:lnTo>
                    <a:pt x="901341" y="1252525"/>
                  </a:lnTo>
                  <a:lnTo>
                    <a:pt x="911394" y="1247290"/>
                  </a:lnTo>
                  <a:lnTo>
                    <a:pt x="913265" y="1245510"/>
                  </a:lnTo>
                  <a:close/>
                </a:path>
                <a:path w="979804" h="1278254">
                  <a:moveTo>
                    <a:pt x="935971" y="1223907"/>
                  </a:moveTo>
                  <a:lnTo>
                    <a:pt x="913265" y="1245510"/>
                  </a:lnTo>
                  <a:lnTo>
                    <a:pt x="918213" y="1242599"/>
                  </a:lnTo>
                  <a:lnTo>
                    <a:pt x="935971" y="1223907"/>
                  </a:lnTo>
                  <a:close/>
                </a:path>
                <a:path w="979804" h="1278254">
                  <a:moveTo>
                    <a:pt x="55655" y="1235523"/>
                  </a:moveTo>
                  <a:lnTo>
                    <a:pt x="62166" y="1242372"/>
                  </a:lnTo>
                  <a:lnTo>
                    <a:pt x="63963" y="1243428"/>
                  </a:lnTo>
                  <a:lnTo>
                    <a:pt x="55655" y="1235523"/>
                  </a:lnTo>
                  <a:close/>
                </a:path>
                <a:path w="979804" h="1278254">
                  <a:moveTo>
                    <a:pt x="32436" y="1211101"/>
                  </a:moveTo>
                  <a:lnTo>
                    <a:pt x="35531" y="1216375"/>
                  </a:lnTo>
                  <a:lnTo>
                    <a:pt x="55655" y="1235523"/>
                  </a:lnTo>
                  <a:lnTo>
                    <a:pt x="32436" y="1211101"/>
                  </a:lnTo>
                  <a:close/>
                </a:path>
                <a:path w="979804" h="1278254">
                  <a:moveTo>
                    <a:pt x="945125" y="1214273"/>
                  </a:moveTo>
                  <a:lnTo>
                    <a:pt x="935971" y="1223907"/>
                  </a:lnTo>
                  <a:lnTo>
                    <a:pt x="943896" y="1216368"/>
                  </a:lnTo>
                  <a:lnTo>
                    <a:pt x="945125" y="1214273"/>
                  </a:lnTo>
                  <a:close/>
                </a:path>
                <a:path w="979804" h="1278254">
                  <a:moveTo>
                    <a:pt x="962399" y="1184821"/>
                  </a:moveTo>
                  <a:lnTo>
                    <a:pt x="945125" y="1214273"/>
                  </a:lnTo>
                  <a:lnTo>
                    <a:pt x="949371" y="1209803"/>
                  </a:lnTo>
                  <a:lnTo>
                    <a:pt x="962399" y="1184821"/>
                  </a:lnTo>
                  <a:close/>
                </a:path>
                <a:path w="979804" h="1278254">
                  <a:moveTo>
                    <a:pt x="26342" y="1200719"/>
                  </a:moveTo>
                  <a:lnTo>
                    <a:pt x="30928" y="1209515"/>
                  </a:lnTo>
                  <a:lnTo>
                    <a:pt x="32436" y="1211101"/>
                  </a:lnTo>
                  <a:lnTo>
                    <a:pt x="26342" y="1200719"/>
                  </a:lnTo>
                  <a:close/>
                </a:path>
                <a:path w="979804" h="1278254">
                  <a:moveTo>
                    <a:pt x="11003" y="1171294"/>
                  </a:moveTo>
                  <a:lnTo>
                    <a:pt x="12447" y="1177043"/>
                  </a:lnTo>
                  <a:lnTo>
                    <a:pt x="26342" y="1200719"/>
                  </a:lnTo>
                  <a:lnTo>
                    <a:pt x="11003" y="1171294"/>
                  </a:lnTo>
                  <a:close/>
                </a:path>
                <a:path w="979804" h="1278254">
                  <a:moveTo>
                    <a:pt x="967374" y="1175281"/>
                  </a:moveTo>
                  <a:lnTo>
                    <a:pt x="962399" y="1184821"/>
                  </a:lnTo>
                  <a:lnTo>
                    <a:pt x="966889" y="1177166"/>
                  </a:lnTo>
                  <a:lnTo>
                    <a:pt x="967374" y="1175281"/>
                  </a:lnTo>
                  <a:close/>
                </a:path>
                <a:path w="979804" h="1278254">
                  <a:moveTo>
                    <a:pt x="975801" y="1142540"/>
                  </a:moveTo>
                  <a:lnTo>
                    <a:pt x="967374" y="1175281"/>
                  </a:lnTo>
                  <a:lnTo>
                    <a:pt x="970477" y="1169331"/>
                  </a:lnTo>
                  <a:lnTo>
                    <a:pt x="975801" y="1142540"/>
                  </a:lnTo>
                  <a:close/>
                </a:path>
                <a:path w="979804" h="1278254">
                  <a:moveTo>
                    <a:pt x="7829" y="1158656"/>
                  </a:moveTo>
                  <a:lnTo>
                    <a:pt x="9842" y="1169067"/>
                  </a:lnTo>
                  <a:lnTo>
                    <a:pt x="11003" y="1171294"/>
                  </a:lnTo>
                  <a:lnTo>
                    <a:pt x="7829" y="1158656"/>
                  </a:lnTo>
                  <a:close/>
                </a:path>
                <a:path w="979804" h="1278254">
                  <a:moveTo>
                    <a:pt x="26341" y="75667"/>
                  </a:moveTo>
                  <a:lnTo>
                    <a:pt x="18648" y="87768"/>
                  </a:lnTo>
                  <a:lnTo>
                    <a:pt x="8451" y="112033"/>
                  </a:lnTo>
                  <a:lnTo>
                    <a:pt x="2187" y="137659"/>
                  </a:lnTo>
                  <a:lnTo>
                    <a:pt x="0" y="163677"/>
                  </a:lnTo>
                  <a:lnTo>
                    <a:pt x="0" y="1115009"/>
                  </a:lnTo>
                  <a:lnTo>
                    <a:pt x="965" y="1131328"/>
                  </a:lnTo>
                  <a:lnTo>
                    <a:pt x="7829" y="1158656"/>
                  </a:lnTo>
                  <a:lnTo>
                    <a:pt x="965" y="1123162"/>
                  </a:lnTo>
                  <a:lnTo>
                    <a:pt x="482" y="1115009"/>
                  </a:lnTo>
                  <a:lnTo>
                    <a:pt x="482" y="163677"/>
                  </a:lnTo>
                  <a:lnTo>
                    <a:pt x="7437" y="116995"/>
                  </a:lnTo>
                  <a:lnTo>
                    <a:pt x="26341" y="75667"/>
                  </a:lnTo>
                  <a:close/>
                </a:path>
                <a:path w="979804" h="1278254">
                  <a:moveTo>
                    <a:pt x="978965" y="1126618"/>
                  </a:moveTo>
                  <a:lnTo>
                    <a:pt x="975801" y="1142540"/>
                  </a:lnTo>
                  <a:lnTo>
                    <a:pt x="978687" y="1131328"/>
                  </a:lnTo>
                  <a:lnTo>
                    <a:pt x="978965" y="1126618"/>
                  </a:lnTo>
                  <a:close/>
                </a:path>
                <a:path w="979804" h="1278254">
                  <a:moveTo>
                    <a:pt x="978662" y="156546"/>
                  </a:moveTo>
                  <a:lnTo>
                    <a:pt x="979169" y="163677"/>
                  </a:lnTo>
                  <a:lnTo>
                    <a:pt x="979169" y="1123162"/>
                  </a:lnTo>
                  <a:lnTo>
                    <a:pt x="978965" y="1126618"/>
                  </a:lnTo>
                  <a:lnTo>
                    <a:pt x="979652" y="1123162"/>
                  </a:lnTo>
                  <a:lnTo>
                    <a:pt x="979652" y="163677"/>
                  </a:lnTo>
                  <a:lnTo>
                    <a:pt x="978662" y="156546"/>
                  </a:lnTo>
                  <a:close/>
                </a:path>
                <a:path w="979804" h="1278254">
                  <a:moveTo>
                    <a:pt x="974370" y="125629"/>
                  </a:moveTo>
                  <a:lnTo>
                    <a:pt x="978662" y="156546"/>
                  </a:lnTo>
                  <a:lnTo>
                    <a:pt x="977314" y="137641"/>
                  </a:lnTo>
                  <a:lnTo>
                    <a:pt x="974370" y="125629"/>
                  </a:lnTo>
                  <a:close/>
                </a:path>
                <a:path w="979804" h="1278254">
                  <a:moveTo>
                    <a:pt x="971219" y="112769"/>
                  </a:moveTo>
                  <a:lnTo>
                    <a:pt x="974370" y="125629"/>
                  </a:lnTo>
                  <a:lnTo>
                    <a:pt x="973180" y="117057"/>
                  </a:lnTo>
                  <a:lnTo>
                    <a:pt x="971219" y="112769"/>
                  </a:lnTo>
                  <a:close/>
                </a:path>
                <a:path w="979804" h="1278254">
                  <a:moveTo>
                    <a:pt x="957751" y="83333"/>
                  </a:moveTo>
                  <a:lnTo>
                    <a:pt x="971219" y="112769"/>
                  </a:lnTo>
                  <a:lnTo>
                    <a:pt x="971116" y="112350"/>
                  </a:lnTo>
                  <a:lnTo>
                    <a:pt x="960901" y="88346"/>
                  </a:lnTo>
                  <a:lnTo>
                    <a:pt x="957751" y="83333"/>
                  </a:lnTo>
                  <a:close/>
                </a:path>
                <a:path w="979804" h="1278254">
                  <a:moveTo>
                    <a:pt x="949203" y="69728"/>
                  </a:moveTo>
                  <a:lnTo>
                    <a:pt x="957751" y="83333"/>
                  </a:lnTo>
                  <a:lnTo>
                    <a:pt x="954168" y="75502"/>
                  </a:lnTo>
                  <a:lnTo>
                    <a:pt x="949203" y="69728"/>
                  </a:lnTo>
                  <a:close/>
                </a:path>
                <a:path w="979804" h="1278254">
                  <a:moveTo>
                    <a:pt x="816457" y="0"/>
                  </a:moveTo>
                  <a:lnTo>
                    <a:pt x="163677" y="0"/>
                  </a:lnTo>
                  <a:lnTo>
                    <a:pt x="146875" y="965"/>
                  </a:lnTo>
                  <a:lnTo>
                    <a:pt x="105505" y="10825"/>
                  </a:lnTo>
                  <a:lnTo>
                    <a:pt x="61643" y="35726"/>
                  </a:lnTo>
                  <a:lnTo>
                    <a:pt x="32638" y="65760"/>
                  </a:lnTo>
                  <a:lnTo>
                    <a:pt x="26396" y="75580"/>
                  </a:lnTo>
                  <a:lnTo>
                    <a:pt x="55636" y="41456"/>
                  </a:lnTo>
                  <a:lnTo>
                    <a:pt x="93631" y="16414"/>
                  </a:lnTo>
                  <a:lnTo>
                    <a:pt x="138722" y="2400"/>
                  </a:lnTo>
                  <a:lnTo>
                    <a:pt x="146875" y="1447"/>
                  </a:lnTo>
                  <a:lnTo>
                    <a:pt x="163677" y="482"/>
                  </a:lnTo>
                  <a:lnTo>
                    <a:pt x="824610" y="482"/>
                  </a:lnTo>
                  <a:lnTo>
                    <a:pt x="816457" y="0"/>
                  </a:lnTo>
                  <a:close/>
                </a:path>
                <a:path w="979804" h="1278254">
                  <a:moveTo>
                    <a:pt x="929649" y="46989"/>
                  </a:moveTo>
                  <a:lnTo>
                    <a:pt x="949203" y="69728"/>
                  </a:lnTo>
                  <a:lnTo>
                    <a:pt x="947013" y="66243"/>
                  </a:lnTo>
                  <a:lnTo>
                    <a:pt x="942212" y="59994"/>
                  </a:lnTo>
                  <a:lnTo>
                    <a:pt x="936929" y="53759"/>
                  </a:lnTo>
                  <a:lnTo>
                    <a:pt x="929649" y="46989"/>
                  </a:lnTo>
                  <a:close/>
                </a:path>
                <a:path w="979804" h="1278254">
                  <a:moveTo>
                    <a:pt x="920186" y="38191"/>
                  </a:moveTo>
                  <a:lnTo>
                    <a:pt x="929649" y="46989"/>
                  </a:lnTo>
                  <a:lnTo>
                    <a:pt x="924568" y="41081"/>
                  </a:lnTo>
                  <a:lnTo>
                    <a:pt x="920186" y="38191"/>
                  </a:lnTo>
                  <a:close/>
                </a:path>
                <a:path w="979804" h="1278254">
                  <a:moveTo>
                    <a:pt x="891390" y="19199"/>
                  </a:moveTo>
                  <a:lnTo>
                    <a:pt x="920186" y="38191"/>
                  </a:lnTo>
                  <a:lnTo>
                    <a:pt x="917653" y="35836"/>
                  </a:lnTo>
                  <a:lnTo>
                    <a:pt x="896999" y="21807"/>
                  </a:lnTo>
                  <a:lnTo>
                    <a:pt x="891390" y="19199"/>
                  </a:lnTo>
                  <a:close/>
                </a:path>
                <a:path w="979804" h="1278254">
                  <a:moveTo>
                    <a:pt x="879964" y="13886"/>
                  </a:moveTo>
                  <a:lnTo>
                    <a:pt x="891390" y="19199"/>
                  </a:lnTo>
                  <a:lnTo>
                    <a:pt x="886332" y="15863"/>
                  </a:lnTo>
                  <a:lnTo>
                    <a:pt x="879964" y="13886"/>
                  </a:lnTo>
                  <a:close/>
                </a:path>
                <a:path w="979804" h="1278254">
                  <a:moveTo>
                    <a:pt x="845679" y="3242"/>
                  </a:moveTo>
                  <a:lnTo>
                    <a:pt x="879964" y="13886"/>
                  </a:lnTo>
                  <a:lnTo>
                    <a:pt x="874352" y="11277"/>
                  </a:lnTo>
                  <a:lnTo>
                    <a:pt x="849096" y="3848"/>
                  </a:lnTo>
                  <a:lnTo>
                    <a:pt x="845679" y="3242"/>
                  </a:lnTo>
                  <a:close/>
                </a:path>
                <a:path w="979804" h="1278254">
                  <a:moveTo>
                    <a:pt x="824610" y="482"/>
                  </a:moveTo>
                  <a:lnTo>
                    <a:pt x="816457" y="482"/>
                  </a:lnTo>
                  <a:lnTo>
                    <a:pt x="832777" y="1447"/>
                  </a:lnTo>
                  <a:lnTo>
                    <a:pt x="840930" y="2400"/>
                  </a:lnTo>
                  <a:lnTo>
                    <a:pt x="845679" y="3242"/>
                  </a:lnTo>
                  <a:lnTo>
                    <a:pt x="841413" y="1917"/>
                  </a:lnTo>
                  <a:lnTo>
                    <a:pt x="833259" y="965"/>
                  </a:lnTo>
                  <a:lnTo>
                    <a:pt x="824610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715321" y="8719566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714839" y="8719565"/>
              <a:ext cx="288925" cy="231140"/>
            </a:xfrm>
            <a:custGeom>
              <a:avLst/>
              <a:gdLst/>
              <a:ahLst/>
              <a:cxnLst/>
              <a:rect l="l" t="t" r="r" b="b"/>
              <a:pathLst>
                <a:path w="288925" h="231140">
                  <a:moveTo>
                    <a:pt x="288467" y="0"/>
                  </a:moveTo>
                  <a:lnTo>
                    <a:pt x="287985" y="0"/>
                  </a:lnTo>
                  <a:lnTo>
                    <a:pt x="287985" y="482"/>
                  </a:lnTo>
                  <a:lnTo>
                    <a:pt x="287985" y="229870"/>
                  </a:lnTo>
                  <a:lnTo>
                    <a:pt x="482" y="229870"/>
                  </a:lnTo>
                  <a:lnTo>
                    <a:pt x="482" y="482"/>
                  </a:lnTo>
                  <a:lnTo>
                    <a:pt x="287985" y="482"/>
                  </a:lnTo>
                  <a:lnTo>
                    <a:pt x="287985" y="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29870"/>
                  </a:lnTo>
                  <a:lnTo>
                    <a:pt x="0" y="231140"/>
                  </a:lnTo>
                  <a:lnTo>
                    <a:pt x="288467" y="231140"/>
                  </a:lnTo>
                  <a:lnTo>
                    <a:pt x="288467" y="230390"/>
                  </a:lnTo>
                  <a:lnTo>
                    <a:pt x="288467" y="22987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665700" y="8171903"/>
              <a:ext cx="979169" cy="1277620"/>
            </a:xfrm>
            <a:custGeom>
              <a:avLst/>
              <a:gdLst/>
              <a:ahLst/>
              <a:cxnLst/>
              <a:rect l="l" t="t" r="r" b="b"/>
              <a:pathLst>
                <a:path w="979170" h="1277620">
                  <a:moveTo>
                    <a:pt x="815975" y="0"/>
                  </a:moveTo>
                  <a:lnTo>
                    <a:pt x="163195" y="0"/>
                  </a:lnTo>
                  <a:lnTo>
                    <a:pt x="119775" y="5822"/>
                  </a:lnTo>
                  <a:lnTo>
                    <a:pt x="80781" y="22257"/>
                  </a:lnTo>
                  <a:lnTo>
                    <a:pt x="47759" y="47759"/>
                  </a:lnTo>
                  <a:lnTo>
                    <a:pt x="22257" y="80781"/>
                  </a:lnTo>
                  <a:lnTo>
                    <a:pt x="5822" y="119775"/>
                  </a:lnTo>
                  <a:lnTo>
                    <a:pt x="0" y="163195"/>
                  </a:lnTo>
                  <a:lnTo>
                    <a:pt x="0" y="1114044"/>
                  </a:lnTo>
                  <a:lnTo>
                    <a:pt x="5822" y="1157463"/>
                  </a:lnTo>
                  <a:lnTo>
                    <a:pt x="22257" y="1196457"/>
                  </a:lnTo>
                  <a:lnTo>
                    <a:pt x="47759" y="1229479"/>
                  </a:lnTo>
                  <a:lnTo>
                    <a:pt x="80781" y="1254981"/>
                  </a:lnTo>
                  <a:lnTo>
                    <a:pt x="119775" y="1271416"/>
                  </a:lnTo>
                  <a:lnTo>
                    <a:pt x="163195" y="1277239"/>
                  </a:lnTo>
                  <a:lnTo>
                    <a:pt x="815975" y="1277239"/>
                  </a:lnTo>
                  <a:lnTo>
                    <a:pt x="859394" y="1271416"/>
                  </a:lnTo>
                  <a:lnTo>
                    <a:pt x="898388" y="1254981"/>
                  </a:lnTo>
                  <a:lnTo>
                    <a:pt x="931410" y="1229479"/>
                  </a:lnTo>
                  <a:lnTo>
                    <a:pt x="956912" y="1196457"/>
                  </a:lnTo>
                  <a:lnTo>
                    <a:pt x="973347" y="1157463"/>
                  </a:lnTo>
                  <a:lnTo>
                    <a:pt x="979170" y="1114044"/>
                  </a:lnTo>
                  <a:lnTo>
                    <a:pt x="979170" y="163195"/>
                  </a:lnTo>
                  <a:lnTo>
                    <a:pt x="973347" y="119775"/>
                  </a:lnTo>
                  <a:lnTo>
                    <a:pt x="956912" y="80781"/>
                  </a:lnTo>
                  <a:lnTo>
                    <a:pt x="931410" y="47759"/>
                  </a:lnTo>
                  <a:lnTo>
                    <a:pt x="898388" y="22257"/>
                  </a:lnTo>
                  <a:lnTo>
                    <a:pt x="859394" y="5822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CFE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665700" y="8171421"/>
              <a:ext cx="979805" cy="1278255"/>
            </a:xfrm>
            <a:custGeom>
              <a:avLst/>
              <a:gdLst/>
              <a:ahLst/>
              <a:cxnLst/>
              <a:rect l="l" t="t" r="r" b="b"/>
              <a:pathLst>
                <a:path w="979804" h="1278254">
                  <a:moveTo>
                    <a:pt x="149430" y="1277067"/>
                  </a:moveTo>
                  <a:lnTo>
                    <a:pt x="155041" y="1278204"/>
                  </a:lnTo>
                  <a:lnTo>
                    <a:pt x="824611" y="1278204"/>
                  </a:lnTo>
                  <a:lnTo>
                    <a:pt x="828694" y="1277721"/>
                  </a:lnTo>
                  <a:lnTo>
                    <a:pt x="155041" y="1277721"/>
                  </a:lnTo>
                  <a:lnTo>
                    <a:pt x="149430" y="1277067"/>
                  </a:lnTo>
                  <a:close/>
                </a:path>
                <a:path w="979804" h="1278254">
                  <a:moveTo>
                    <a:pt x="860212" y="1270444"/>
                  </a:moveTo>
                  <a:lnTo>
                    <a:pt x="824611" y="1277721"/>
                  </a:lnTo>
                  <a:lnTo>
                    <a:pt x="828694" y="1277721"/>
                  </a:lnTo>
                  <a:lnTo>
                    <a:pt x="832777" y="1277239"/>
                  </a:lnTo>
                  <a:lnTo>
                    <a:pt x="860212" y="1270444"/>
                  </a:lnTo>
                  <a:close/>
                </a:path>
                <a:path w="979804" h="1278254">
                  <a:moveTo>
                    <a:pt x="141930" y="1275547"/>
                  </a:moveTo>
                  <a:lnTo>
                    <a:pt x="146875" y="1276769"/>
                  </a:lnTo>
                  <a:lnTo>
                    <a:pt x="149430" y="1277067"/>
                  </a:lnTo>
                  <a:lnTo>
                    <a:pt x="141930" y="1275547"/>
                  </a:lnTo>
                  <a:close/>
                </a:path>
                <a:path w="979804" h="1278254">
                  <a:moveTo>
                    <a:pt x="103660" y="1266090"/>
                  </a:moveTo>
                  <a:lnTo>
                    <a:pt x="108971" y="1268867"/>
                  </a:lnTo>
                  <a:lnTo>
                    <a:pt x="141930" y="1275547"/>
                  </a:lnTo>
                  <a:lnTo>
                    <a:pt x="103660" y="1266090"/>
                  </a:lnTo>
                  <a:close/>
                </a:path>
                <a:path w="979804" h="1278254">
                  <a:moveTo>
                    <a:pt x="872370" y="1267432"/>
                  </a:moveTo>
                  <a:lnTo>
                    <a:pt x="860212" y="1270444"/>
                  </a:lnTo>
                  <a:lnTo>
                    <a:pt x="870718" y="1268296"/>
                  </a:lnTo>
                  <a:lnTo>
                    <a:pt x="872370" y="1267432"/>
                  </a:lnTo>
                  <a:close/>
                </a:path>
                <a:path w="979804" h="1278254">
                  <a:moveTo>
                    <a:pt x="902804" y="1251522"/>
                  </a:moveTo>
                  <a:lnTo>
                    <a:pt x="872370" y="1267432"/>
                  </a:lnTo>
                  <a:lnTo>
                    <a:pt x="878257" y="1265974"/>
                  </a:lnTo>
                  <a:lnTo>
                    <a:pt x="902804" y="1251522"/>
                  </a:lnTo>
                  <a:close/>
                </a:path>
                <a:path w="979804" h="1278254">
                  <a:moveTo>
                    <a:pt x="90444" y="1259178"/>
                  </a:moveTo>
                  <a:lnTo>
                    <a:pt x="101223" y="1265487"/>
                  </a:lnTo>
                  <a:lnTo>
                    <a:pt x="103660" y="1266090"/>
                  </a:lnTo>
                  <a:lnTo>
                    <a:pt x="90444" y="1259178"/>
                  </a:lnTo>
                  <a:close/>
                </a:path>
                <a:path w="979804" h="1278254">
                  <a:moveTo>
                    <a:pt x="64470" y="1243973"/>
                  </a:moveTo>
                  <a:lnTo>
                    <a:pt x="68294" y="1247593"/>
                  </a:lnTo>
                  <a:lnTo>
                    <a:pt x="90444" y="1259178"/>
                  </a:lnTo>
                  <a:lnTo>
                    <a:pt x="64470" y="1243973"/>
                  </a:lnTo>
                  <a:close/>
                </a:path>
                <a:path w="979804" h="1278254">
                  <a:moveTo>
                    <a:pt x="912577" y="1245768"/>
                  </a:moveTo>
                  <a:lnTo>
                    <a:pt x="902804" y="1251522"/>
                  </a:lnTo>
                  <a:lnTo>
                    <a:pt x="911067" y="1247202"/>
                  </a:lnTo>
                  <a:lnTo>
                    <a:pt x="912577" y="1245768"/>
                  </a:lnTo>
                  <a:close/>
                </a:path>
                <a:path w="979804" h="1278254">
                  <a:moveTo>
                    <a:pt x="935912" y="1223601"/>
                  </a:moveTo>
                  <a:lnTo>
                    <a:pt x="912577" y="1245768"/>
                  </a:lnTo>
                  <a:lnTo>
                    <a:pt x="917732" y="1242733"/>
                  </a:lnTo>
                  <a:lnTo>
                    <a:pt x="935912" y="1223601"/>
                  </a:lnTo>
                  <a:close/>
                </a:path>
                <a:path w="979804" h="1278254">
                  <a:moveTo>
                    <a:pt x="53116" y="1233222"/>
                  </a:moveTo>
                  <a:lnTo>
                    <a:pt x="61916" y="1242478"/>
                  </a:lnTo>
                  <a:lnTo>
                    <a:pt x="64470" y="1243973"/>
                  </a:lnTo>
                  <a:lnTo>
                    <a:pt x="53116" y="1233222"/>
                  </a:lnTo>
                  <a:close/>
                </a:path>
                <a:path w="979804" h="1278254">
                  <a:moveTo>
                    <a:pt x="32347" y="1211378"/>
                  </a:moveTo>
                  <a:lnTo>
                    <a:pt x="35244" y="1216300"/>
                  </a:lnTo>
                  <a:lnTo>
                    <a:pt x="53116" y="1233222"/>
                  </a:lnTo>
                  <a:lnTo>
                    <a:pt x="32347" y="1211378"/>
                  </a:lnTo>
                  <a:close/>
                </a:path>
                <a:path w="979804" h="1278254">
                  <a:moveTo>
                    <a:pt x="944952" y="1214087"/>
                  </a:moveTo>
                  <a:lnTo>
                    <a:pt x="935912" y="1223601"/>
                  </a:lnTo>
                  <a:lnTo>
                    <a:pt x="943722" y="1216181"/>
                  </a:lnTo>
                  <a:lnTo>
                    <a:pt x="944952" y="1214087"/>
                  </a:lnTo>
                  <a:close/>
                </a:path>
                <a:path w="979804" h="1278254">
                  <a:moveTo>
                    <a:pt x="961735" y="1185510"/>
                  </a:moveTo>
                  <a:lnTo>
                    <a:pt x="944952" y="1214087"/>
                  </a:lnTo>
                  <a:lnTo>
                    <a:pt x="949106" y="1209716"/>
                  </a:lnTo>
                  <a:lnTo>
                    <a:pt x="961735" y="1185510"/>
                  </a:lnTo>
                  <a:close/>
                </a:path>
                <a:path w="979804" h="1278254">
                  <a:moveTo>
                    <a:pt x="26204" y="1200942"/>
                  </a:moveTo>
                  <a:lnTo>
                    <a:pt x="30796" y="1209748"/>
                  </a:lnTo>
                  <a:lnTo>
                    <a:pt x="32347" y="1211378"/>
                  </a:lnTo>
                  <a:lnTo>
                    <a:pt x="26204" y="1200942"/>
                  </a:lnTo>
                  <a:close/>
                </a:path>
                <a:path w="979804" h="1278254">
                  <a:moveTo>
                    <a:pt x="10645" y="1171110"/>
                  </a:moveTo>
                  <a:lnTo>
                    <a:pt x="12056" y="1176905"/>
                  </a:lnTo>
                  <a:lnTo>
                    <a:pt x="26204" y="1200942"/>
                  </a:lnTo>
                  <a:lnTo>
                    <a:pt x="10645" y="1171110"/>
                  </a:lnTo>
                  <a:close/>
                </a:path>
                <a:path w="979804" h="1278254">
                  <a:moveTo>
                    <a:pt x="967265" y="1174910"/>
                  </a:moveTo>
                  <a:lnTo>
                    <a:pt x="961735" y="1185510"/>
                  </a:lnTo>
                  <a:lnTo>
                    <a:pt x="966746" y="1176976"/>
                  </a:lnTo>
                  <a:lnTo>
                    <a:pt x="967265" y="1174910"/>
                  </a:lnTo>
                  <a:close/>
                </a:path>
                <a:path w="979804" h="1278254">
                  <a:moveTo>
                    <a:pt x="975534" y="1141968"/>
                  </a:moveTo>
                  <a:lnTo>
                    <a:pt x="967265" y="1174910"/>
                  </a:lnTo>
                  <a:lnTo>
                    <a:pt x="970283" y="1169125"/>
                  </a:lnTo>
                  <a:lnTo>
                    <a:pt x="975534" y="1141968"/>
                  </a:lnTo>
                  <a:close/>
                </a:path>
                <a:path w="979804" h="1278254">
                  <a:moveTo>
                    <a:pt x="7398" y="1157767"/>
                  </a:moveTo>
                  <a:lnTo>
                    <a:pt x="9705" y="1169306"/>
                  </a:lnTo>
                  <a:lnTo>
                    <a:pt x="10645" y="1171110"/>
                  </a:lnTo>
                  <a:lnTo>
                    <a:pt x="7398" y="1157767"/>
                  </a:lnTo>
                  <a:close/>
                </a:path>
                <a:path w="979804" h="1278254">
                  <a:moveTo>
                    <a:pt x="93003" y="16617"/>
                  </a:moveTo>
                  <a:lnTo>
                    <a:pt x="82407" y="21599"/>
                  </a:lnTo>
                  <a:lnTo>
                    <a:pt x="61175" y="36001"/>
                  </a:lnTo>
                  <a:lnTo>
                    <a:pt x="42240" y="53759"/>
                  </a:lnTo>
                  <a:lnTo>
                    <a:pt x="37439" y="59524"/>
                  </a:lnTo>
                  <a:lnTo>
                    <a:pt x="32156" y="65760"/>
                  </a:lnTo>
                  <a:lnTo>
                    <a:pt x="18273" y="87994"/>
                  </a:lnTo>
                  <a:lnTo>
                    <a:pt x="8143" y="112123"/>
                  </a:lnTo>
                  <a:lnTo>
                    <a:pt x="1981" y="137549"/>
                  </a:lnTo>
                  <a:lnTo>
                    <a:pt x="0" y="163677"/>
                  </a:lnTo>
                  <a:lnTo>
                    <a:pt x="0" y="1123162"/>
                  </a:lnTo>
                  <a:lnTo>
                    <a:pt x="965" y="1131328"/>
                  </a:lnTo>
                  <a:lnTo>
                    <a:pt x="7398" y="1157767"/>
                  </a:lnTo>
                  <a:lnTo>
                    <a:pt x="482" y="1123162"/>
                  </a:lnTo>
                  <a:lnTo>
                    <a:pt x="482" y="163677"/>
                  </a:lnTo>
                  <a:lnTo>
                    <a:pt x="7069" y="117172"/>
                  </a:lnTo>
                  <a:lnTo>
                    <a:pt x="26066" y="75646"/>
                  </a:lnTo>
                  <a:lnTo>
                    <a:pt x="55591" y="41245"/>
                  </a:lnTo>
                  <a:lnTo>
                    <a:pt x="93003" y="16617"/>
                  </a:lnTo>
                  <a:close/>
                </a:path>
                <a:path w="979804" h="1278254">
                  <a:moveTo>
                    <a:pt x="978475" y="1126756"/>
                  </a:moveTo>
                  <a:lnTo>
                    <a:pt x="975534" y="1141968"/>
                  </a:lnTo>
                  <a:lnTo>
                    <a:pt x="978204" y="1131328"/>
                  </a:lnTo>
                  <a:lnTo>
                    <a:pt x="978475" y="1126756"/>
                  </a:lnTo>
                  <a:close/>
                </a:path>
                <a:path w="979804" h="1278254">
                  <a:moveTo>
                    <a:pt x="978515" y="155993"/>
                  </a:moveTo>
                  <a:lnTo>
                    <a:pt x="979170" y="163677"/>
                  </a:lnTo>
                  <a:lnTo>
                    <a:pt x="979170" y="1115009"/>
                  </a:lnTo>
                  <a:lnTo>
                    <a:pt x="978475" y="1126756"/>
                  </a:lnTo>
                  <a:lnTo>
                    <a:pt x="979170" y="1123162"/>
                  </a:lnTo>
                  <a:lnTo>
                    <a:pt x="979652" y="1115009"/>
                  </a:lnTo>
                  <a:lnTo>
                    <a:pt x="979652" y="163677"/>
                  </a:lnTo>
                  <a:lnTo>
                    <a:pt x="978515" y="155993"/>
                  </a:lnTo>
                  <a:close/>
                </a:path>
                <a:path w="979804" h="1278254">
                  <a:moveTo>
                    <a:pt x="974040" y="125757"/>
                  </a:moveTo>
                  <a:lnTo>
                    <a:pt x="978515" y="155993"/>
                  </a:lnTo>
                  <a:lnTo>
                    <a:pt x="976956" y="137691"/>
                  </a:lnTo>
                  <a:lnTo>
                    <a:pt x="974040" y="125757"/>
                  </a:lnTo>
                  <a:close/>
                </a:path>
                <a:path w="979804" h="1278254">
                  <a:moveTo>
                    <a:pt x="970897" y="112892"/>
                  </a:moveTo>
                  <a:lnTo>
                    <a:pt x="974040" y="125757"/>
                  </a:lnTo>
                  <a:lnTo>
                    <a:pt x="972728" y="116890"/>
                  </a:lnTo>
                  <a:lnTo>
                    <a:pt x="970897" y="112892"/>
                  </a:lnTo>
                  <a:close/>
                </a:path>
                <a:path w="979804" h="1278254">
                  <a:moveTo>
                    <a:pt x="957082" y="82723"/>
                  </a:moveTo>
                  <a:lnTo>
                    <a:pt x="970897" y="112892"/>
                  </a:lnTo>
                  <a:lnTo>
                    <a:pt x="970746" y="112274"/>
                  </a:lnTo>
                  <a:lnTo>
                    <a:pt x="960589" y="88200"/>
                  </a:lnTo>
                  <a:lnTo>
                    <a:pt x="957082" y="82723"/>
                  </a:lnTo>
                  <a:close/>
                </a:path>
                <a:path w="979804" h="1278254">
                  <a:moveTo>
                    <a:pt x="948372" y="69119"/>
                  </a:moveTo>
                  <a:lnTo>
                    <a:pt x="957082" y="82723"/>
                  </a:lnTo>
                  <a:lnTo>
                    <a:pt x="953697" y="75330"/>
                  </a:lnTo>
                  <a:lnTo>
                    <a:pt x="948372" y="69119"/>
                  </a:lnTo>
                  <a:close/>
                </a:path>
                <a:path w="979804" h="1278254">
                  <a:moveTo>
                    <a:pt x="929055" y="46586"/>
                  </a:moveTo>
                  <a:lnTo>
                    <a:pt x="948372" y="69119"/>
                  </a:lnTo>
                  <a:lnTo>
                    <a:pt x="946531" y="66243"/>
                  </a:lnTo>
                  <a:lnTo>
                    <a:pt x="936929" y="53759"/>
                  </a:lnTo>
                  <a:lnTo>
                    <a:pt x="929055" y="46586"/>
                  </a:lnTo>
                  <a:close/>
                </a:path>
                <a:path w="979804" h="1278254">
                  <a:moveTo>
                    <a:pt x="919388" y="37782"/>
                  </a:moveTo>
                  <a:lnTo>
                    <a:pt x="929055" y="46586"/>
                  </a:lnTo>
                  <a:lnTo>
                    <a:pt x="924255" y="40987"/>
                  </a:lnTo>
                  <a:lnTo>
                    <a:pt x="919388" y="37782"/>
                  </a:lnTo>
                  <a:close/>
                </a:path>
                <a:path w="979804" h="1278254">
                  <a:moveTo>
                    <a:pt x="891993" y="19735"/>
                  </a:moveTo>
                  <a:lnTo>
                    <a:pt x="919388" y="37782"/>
                  </a:lnTo>
                  <a:lnTo>
                    <a:pt x="917364" y="35937"/>
                  </a:lnTo>
                  <a:lnTo>
                    <a:pt x="896885" y="22031"/>
                  </a:lnTo>
                  <a:lnTo>
                    <a:pt x="891993" y="19735"/>
                  </a:lnTo>
                  <a:close/>
                </a:path>
                <a:path w="979804" h="1278254">
                  <a:moveTo>
                    <a:pt x="879160" y="13712"/>
                  </a:moveTo>
                  <a:lnTo>
                    <a:pt x="891993" y="19735"/>
                  </a:lnTo>
                  <a:lnTo>
                    <a:pt x="886089" y="15850"/>
                  </a:lnTo>
                  <a:lnTo>
                    <a:pt x="879160" y="13712"/>
                  </a:lnTo>
                  <a:close/>
                </a:path>
                <a:path w="979804" h="1278254">
                  <a:moveTo>
                    <a:pt x="94634" y="15850"/>
                  </a:moveTo>
                  <a:lnTo>
                    <a:pt x="93766" y="16115"/>
                  </a:lnTo>
                  <a:lnTo>
                    <a:pt x="93003" y="16617"/>
                  </a:lnTo>
                  <a:lnTo>
                    <a:pt x="94634" y="15850"/>
                  </a:lnTo>
                  <a:close/>
                </a:path>
                <a:path w="979804" h="1278254">
                  <a:moveTo>
                    <a:pt x="815975" y="0"/>
                  </a:moveTo>
                  <a:lnTo>
                    <a:pt x="163195" y="0"/>
                  </a:lnTo>
                  <a:lnTo>
                    <a:pt x="146392" y="965"/>
                  </a:lnTo>
                  <a:lnTo>
                    <a:pt x="138239" y="1917"/>
                  </a:lnTo>
                  <a:lnTo>
                    <a:pt x="130556" y="3365"/>
                  </a:lnTo>
                  <a:lnTo>
                    <a:pt x="105633" y="10678"/>
                  </a:lnTo>
                  <a:lnTo>
                    <a:pt x="94634" y="15850"/>
                  </a:lnTo>
                  <a:lnTo>
                    <a:pt x="138709" y="2400"/>
                  </a:lnTo>
                  <a:lnTo>
                    <a:pt x="146875" y="1447"/>
                  </a:lnTo>
                  <a:lnTo>
                    <a:pt x="163195" y="482"/>
                  </a:lnTo>
                  <a:lnTo>
                    <a:pt x="824611" y="482"/>
                  </a:lnTo>
                  <a:lnTo>
                    <a:pt x="815975" y="0"/>
                  </a:lnTo>
                  <a:close/>
                </a:path>
                <a:path w="979804" h="1278254">
                  <a:moveTo>
                    <a:pt x="844608" y="3052"/>
                  </a:moveTo>
                  <a:lnTo>
                    <a:pt x="879160" y="13712"/>
                  </a:lnTo>
                  <a:lnTo>
                    <a:pt x="874470" y="11510"/>
                  </a:lnTo>
                  <a:lnTo>
                    <a:pt x="849096" y="3848"/>
                  </a:lnTo>
                  <a:lnTo>
                    <a:pt x="844608" y="3052"/>
                  </a:lnTo>
                  <a:close/>
                </a:path>
                <a:path w="979804" h="1278254">
                  <a:moveTo>
                    <a:pt x="824611" y="482"/>
                  </a:moveTo>
                  <a:lnTo>
                    <a:pt x="815975" y="482"/>
                  </a:lnTo>
                  <a:lnTo>
                    <a:pt x="832777" y="1447"/>
                  </a:lnTo>
                  <a:lnTo>
                    <a:pt x="840930" y="2400"/>
                  </a:lnTo>
                  <a:lnTo>
                    <a:pt x="844608" y="3052"/>
                  </a:lnTo>
                  <a:lnTo>
                    <a:pt x="840930" y="1917"/>
                  </a:lnTo>
                  <a:lnTo>
                    <a:pt x="832777" y="965"/>
                  </a:lnTo>
                  <a:lnTo>
                    <a:pt x="824611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3690149" y="9150851"/>
            <a:ext cx="308229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30"/>
              </a:spcBef>
              <a:tabLst>
                <a:tab pos="1125855" algn="l"/>
              </a:tabLst>
            </a:pPr>
            <a:r>
              <a:rPr sz="1100" b="1" spc="10" dirty="0">
                <a:latin typeface="Arial"/>
                <a:cs typeface="Arial"/>
              </a:rPr>
              <a:t>Datanode	Datanode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50" spc="-5" dirty="0">
                <a:latin typeface="Arial"/>
                <a:cs typeface="Arial"/>
              </a:rPr>
              <a:t>Source: White, </a:t>
            </a:r>
            <a:r>
              <a:rPr sz="750" spc="-25" dirty="0">
                <a:latin typeface="Arial"/>
                <a:cs typeface="Arial"/>
              </a:rPr>
              <a:t>Tom. </a:t>
            </a:r>
            <a:r>
              <a:rPr sz="750" spc="-5" dirty="0">
                <a:latin typeface="Arial"/>
                <a:cs typeface="Arial"/>
              </a:rPr>
              <a:t>Hadoop </a:t>
            </a:r>
            <a:r>
              <a:rPr sz="750" dirty="0">
                <a:latin typeface="Arial"/>
                <a:cs typeface="Arial"/>
              </a:rPr>
              <a:t>The </a:t>
            </a:r>
            <a:r>
              <a:rPr sz="750" spc="-5" dirty="0">
                <a:latin typeface="Arial"/>
                <a:cs typeface="Arial"/>
              </a:rPr>
              <a:t>Definitive Guide. O'Reilly Media.</a:t>
            </a:r>
            <a:r>
              <a:rPr sz="750" spc="11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2012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2155850" y="7158177"/>
            <a:ext cx="3344545" cy="1792605"/>
            <a:chOff x="2155850" y="7158177"/>
            <a:chExt cx="3344545" cy="1792605"/>
          </a:xfrm>
        </p:grpSpPr>
        <p:sp>
          <p:nvSpPr>
            <p:cNvPr id="140" name="object 140"/>
            <p:cNvSpPr/>
            <p:nvPr/>
          </p:nvSpPr>
          <p:spPr>
            <a:xfrm>
              <a:off x="4780889" y="840229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780889" y="840229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288467" y="12"/>
                  </a:moveTo>
                  <a:lnTo>
                    <a:pt x="287985" y="12"/>
                  </a:lnTo>
                  <a:lnTo>
                    <a:pt x="287985" y="229920"/>
                  </a:lnTo>
                  <a:lnTo>
                    <a:pt x="482" y="22992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287985" y="230403"/>
                  </a:lnTo>
                  <a:lnTo>
                    <a:pt x="288467" y="230403"/>
                  </a:lnTo>
                  <a:lnTo>
                    <a:pt x="288467" y="1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11914" y="840229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211432" y="840229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12"/>
                  </a:moveTo>
                  <a:lnTo>
                    <a:pt x="0" y="12"/>
                  </a:lnTo>
                  <a:lnTo>
                    <a:pt x="0" y="229882"/>
                  </a:lnTo>
                  <a:lnTo>
                    <a:pt x="482" y="229882"/>
                  </a:lnTo>
                  <a:lnTo>
                    <a:pt x="482" y="12"/>
                  </a:lnTo>
                  <a:close/>
                </a:path>
                <a:path w="288925" h="230504">
                  <a:moveTo>
                    <a:pt x="288467" y="0"/>
                  </a:moveTo>
                  <a:lnTo>
                    <a:pt x="287985" y="0"/>
                  </a:lnTo>
                  <a:lnTo>
                    <a:pt x="287985" y="229920"/>
                  </a:lnTo>
                  <a:lnTo>
                    <a:pt x="482" y="229920"/>
                  </a:lnTo>
                  <a:lnTo>
                    <a:pt x="482" y="230403"/>
                  </a:lnTo>
                  <a:lnTo>
                    <a:pt x="287985" y="230403"/>
                  </a:lnTo>
                  <a:lnTo>
                    <a:pt x="288467" y="23039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780889" y="8719565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780889" y="8719565"/>
              <a:ext cx="288925" cy="231140"/>
            </a:xfrm>
            <a:custGeom>
              <a:avLst/>
              <a:gdLst/>
              <a:ahLst/>
              <a:cxnLst/>
              <a:rect l="l" t="t" r="r" b="b"/>
              <a:pathLst>
                <a:path w="288925" h="231140">
                  <a:moveTo>
                    <a:pt x="288467" y="0"/>
                  </a:moveTo>
                  <a:lnTo>
                    <a:pt x="287985" y="0"/>
                  </a:lnTo>
                  <a:lnTo>
                    <a:pt x="287985" y="482"/>
                  </a:lnTo>
                  <a:lnTo>
                    <a:pt x="287985" y="229870"/>
                  </a:lnTo>
                  <a:lnTo>
                    <a:pt x="482" y="229870"/>
                  </a:lnTo>
                  <a:lnTo>
                    <a:pt x="482" y="482"/>
                  </a:lnTo>
                  <a:lnTo>
                    <a:pt x="287985" y="482"/>
                  </a:lnTo>
                  <a:lnTo>
                    <a:pt x="287985" y="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29870"/>
                  </a:lnTo>
                  <a:lnTo>
                    <a:pt x="0" y="231140"/>
                  </a:lnTo>
                  <a:lnTo>
                    <a:pt x="288467" y="231140"/>
                  </a:lnTo>
                  <a:lnTo>
                    <a:pt x="288467" y="230390"/>
                  </a:lnTo>
                  <a:lnTo>
                    <a:pt x="288467" y="22987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715321" y="840229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714839" y="840229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12"/>
                  </a:moveTo>
                  <a:lnTo>
                    <a:pt x="0" y="12"/>
                  </a:lnTo>
                  <a:lnTo>
                    <a:pt x="0" y="229882"/>
                  </a:lnTo>
                  <a:lnTo>
                    <a:pt x="482" y="229882"/>
                  </a:lnTo>
                  <a:lnTo>
                    <a:pt x="482" y="12"/>
                  </a:lnTo>
                  <a:close/>
                </a:path>
                <a:path w="288925" h="230504">
                  <a:moveTo>
                    <a:pt x="288467" y="0"/>
                  </a:moveTo>
                  <a:lnTo>
                    <a:pt x="287985" y="0"/>
                  </a:lnTo>
                  <a:lnTo>
                    <a:pt x="287985" y="229920"/>
                  </a:lnTo>
                  <a:lnTo>
                    <a:pt x="482" y="229920"/>
                  </a:lnTo>
                  <a:lnTo>
                    <a:pt x="482" y="230403"/>
                  </a:lnTo>
                  <a:lnTo>
                    <a:pt x="287985" y="230403"/>
                  </a:lnTo>
                  <a:lnTo>
                    <a:pt x="288467" y="23039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45876" y="8402294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145877" y="8402294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288467" y="12"/>
                  </a:moveTo>
                  <a:lnTo>
                    <a:pt x="287985" y="12"/>
                  </a:lnTo>
                  <a:lnTo>
                    <a:pt x="287985" y="229920"/>
                  </a:lnTo>
                  <a:lnTo>
                    <a:pt x="482" y="22992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30390"/>
                  </a:lnTo>
                  <a:lnTo>
                    <a:pt x="482" y="230390"/>
                  </a:lnTo>
                  <a:lnTo>
                    <a:pt x="287985" y="230403"/>
                  </a:lnTo>
                  <a:lnTo>
                    <a:pt x="288467" y="230403"/>
                  </a:lnTo>
                  <a:lnTo>
                    <a:pt x="288467" y="1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211914" y="8697010"/>
              <a:ext cx="288290" cy="230504"/>
            </a:xfrm>
            <a:custGeom>
              <a:avLst/>
              <a:gdLst/>
              <a:ahLst/>
              <a:cxnLst/>
              <a:rect l="l" t="t" r="r" b="b"/>
              <a:pathLst>
                <a:path w="288289" h="230504">
                  <a:moveTo>
                    <a:pt x="287985" y="0"/>
                  </a:moveTo>
                  <a:lnTo>
                    <a:pt x="0" y="0"/>
                  </a:lnTo>
                  <a:lnTo>
                    <a:pt x="0" y="230390"/>
                  </a:lnTo>
                  <a:lnTo>
                    <a:pt x="287985" y="230390"/>
                  </a:lnTo>
                  <a:lnTo>
                    <a:pt x="28798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211432" y="8697010"/>
              <a:ext cx="288925" cy="230504"/>
            </a:xfrm>
            <a:custGeom>
              <a:avLst/>
              <a:gdLst/>
              <a:ahLst/>
              <a:cxnLst/>
              <a:rect l="l" t="t" r="r" b="b"/>
              <a:pathLst>
                <a:path w="288925" h="230504">
                  <a:moveTo>
                    <a:pt x="482" y="0"/>
                  </a:moveTo>
                  <a:lnTo>
                    <a:pt x="0" y="0"/>
                  </a:lnTo>
                  <a:lnTo>
                    <a:pt x="0" y="229870"/>
                  </a:lnTo>
                  <a:lnTo>
                    <a:pt x="482" y="229870"/>
                  </a:lnTo>
                  <a:lnTo>
                    <a:pt x="482" y="0"/>
                  </a:lnTo>
                  <a:close/>
                </a:path>
                <a:path w="288925" h="230504">
                  <a:moveTo>
                    <a:pt x="288467" y="0"/>
                  </a:moveTo>
                  <a:lnTo>
                    <a:pt x="287985" y="0"/>
                  </a:lnTo>
                  <a:lnTo>
                    <a:pt x="287985" y="229908"/>
                  </a:lnTo>
                  <a:lnTo>
                    <a:pt x="482" y="229908"/>
                  </a:lnTo>
                  <a:lnTo>
                    <a:pt x="482" y="230390"/>
                  </a:lnTo>
                  <a:lnTo>
                    <a:pt x="287985" y="230390"/>
                  </a:lnTo>
                  <a:lnTo>
                    <a:pt x="288467" y="230390"/>
                  </a:lnTo>
                  <a:lnTo>
                    <a:pt x="28846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155850" y="7158177"/>
              <a:ext cx="2710180" cy="1250950"/>
            </a:xfrm>
            <a:custGeom>
              <a:avLst/>
              <a:gdLst/>
              <a:ahLst/>
              <a:cxnLst/>
              <a:rect l="l" t="t" r="r" b="b"/>
              <a:pathLst>
                <a:path w="2710179" h="1250950">
                  <a:moveTo>
                    <a:pt x="2677387" y="1235610"/>
                  </a:moveTo>
                  <a:lnTo>
                    <a:pt x="2643276" y="1238846"/>
                  </a:lnTo>
                  <a:lnTo>
                    <a:pt x="2640393" y="1239316"/>
                  </a:lnTo>
                  <a:lnTo>
                    <a:pt x="2637993" y="1242199"/>
                  </a:lnTo>
                  <a:lnTo>
                    <a:pt x="2638395" y="1244600"/>
                  </a:lnTo>
                  <a:lnTo>
                    <a:pt x="2638475" y="1248435"/>
                  </a:lnTo>
                  <a:lnTo>
                    <a:pt x="2641358" y="1250835"/>
                  </a:lnTo>
                  <a:lnTo>
                    <a:pt x="2644724" y="1250365"/>
                  </a:lnTo>
                  <a:lnTo>
                    <a:pt x="2704960" y="1244600"/>
                  </a:lnTo>
                  <a:lnTo>
                    <a:pt x="2697035" y="1244600"/>
                  </a:lnTo>
                  <a:lnTo>
                    <a:pt x="2677387" y="1235610"/>
                  </a:lnTo>
                  <a:close/>
                </a:path>
                <a:path w="2710179" h="1250950">
                  <a:moveTo>
                    <a:pt x="2688879" y="1234519"/>
                  </a:moveTo>
                  <a:lnTo>
                    <a:pt x="2677387" y="1235610"/>
                  </a:lnTo>
                  <a:lnTo>
                    <a:pt x="2697035" y="1244600"/>
                  </a:lnTo>
                  <a:lnTo>
                    <a:pt x="2697907" y="1242682"/>
                  </a:lnTo>
                  <a:lnTo>
                    <a:pt x="2694635" y="1242682"/>
                  </a:lnTo>
                  <a:lnTo>
                    <a:pt x="2688879" y="1234519"/>
                  </a:lnTo>
                  <a:close/>
                </a:path>
                <a:path w="2710179" h="1250950">
                  <a:moveTo>
                    <a:pt x="2666796" y="1187005"/>
                  </a:moveTo>
                  <a:lnTo>
                    <a:pt x="2663913" y="1188923"/>
                  </a:lnTo>
                  <a:lnTo>
                    <a:pt x="2661513" y="1190840"/>
                  </a:lnTo>
                  <a:lnTo>
                    <a:pt x="2660561" y="1194689"/>
                  </a:lnTo>
                  <a:lnTo>
                    <a:pt x="2662478" y="1197076"/>
                  </a:lnTo>
                  <a:lnTo>
                    <a:pt x="2682216" y="1225069"/>
                  </a:lnTo>
                  <a:lnTo>
                    <a:pt x="2701836" y="1234046"/>
                  </a:lnTo>
                  <a:lnTo>
                    <a:pt x="2697035" y="1244600"/>
                  </a:lnTo>
                  <a:lnTo>
                    <a:pt x="2704960" y="1244600"/>
                  </a:lnTo>
                  <a:lnTo>
                    <a:pt x="2710002" y="1244117"/>
                  </a:lnTo>
                  <a:lnTo>
                    <a:pt x="2672079" y="1190358"/>
                  </a:lnTo>
                  <a:lnTo>
                    <a:pt x="2670162" y="1187958"/>
                  </a:lnTo>
                  <a:lnTo>
                    <a:pt x="2666796" y="1187005"/>
                  </a:lnTo>
                  <a:close/>
                </a:path>
                <a:path w="2710179" h="1250950">
                  <a:moveTo>
                    <a:pt x="2698953" y="1233563"/>
                  </a:moveTo>
                  <a:lnTo>
                    <a:pt x="2688879" y="1234519"/>
                  </a:lnTo>
                  <a:lnTo>
                    <a:pt x="2694635" y="1242682"/>
                  </a:lnTo>
                  <a:lnTo>
                    <a:pt x="2698953" y="1233563"/>
                  </a:lnTo>
                  <a:close/>
                </a:path>
                <a:path w="2710179" h="1250950">
                  <a:moveTo>
                    <a:pt x="2700781" y="1233563"/>
                  </a:moveTo>
                  <a:lnTo>
                    <a:pt x="2698953" y="1233563"/>
                  </a:lnTo>
                  <a:lnTo>
                    <a:pt x="2694635" y="1242682"/>
                  </a:lnTo>
                  <a:lnTo>
                    <a:pt x="2697907" y="1242682"/>
                  </a:lnTo>
                  <a:lnTo>
                    <a:pt x="2701836" y="1234046"/>
                  </a:lnTo>
                  <a:lnTo>
                    <a:pt x="2700781" y="1233563"/>
                  </a:lnTo>
                  <a:close/>
                </a:path>
                <a:path w="2710179" h="1250950">
                  <a:moveTo>
                    <a:pt x="4800" y="0"/>
                  </a:moveTo>
                  <a:lnTo>
                    <a:pt x="0" y="10553"/>
                  </a:lnTo>
                  <a:lnTo>
                    <a:pt x="2677387" y="1235610"/>
                  </a:lnTo>
                  <a:lnTo>
                    <a:pt x="2688879" y="1234519"/>
                  </a:lnTo>
                  <a:lnTo>
                    <a:pt x="2682216" y="1225069"/>
                  </a:lnTo>
                  <a:lnTo>
                    <a:pt x="4800" y="0"/>
                  </a:lnTo>
                  <a:close/>
                </a:path>
                <a:path w="2710179" h="1250950">
                  <a:moveTo>
                    <a:pt x="2682216" y="1225069"/>
                  </a:moveTo>
                  <a:lnTo>
                    <a:pt x="2688879" y="1234519"/>
                  </a:lnTo>
                  <a:lnTo>
                    <a:pt x="2698953" y="1233563"/>
                  </a:lnTo>
                  <a:lnTo>
                    <a:pt x="2700781" y="1233563"/>
                  </a:lnTo>
                  <a:lnTo>
                    <a:pt x="2682216" y="122506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4746116" y="6298778"/>
            <a:ext cx="1821180" cy="861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8600" indent="-216535">
              <a:lnSpc>
                <a:spcPts val="1310"/>
              </a:lnSpc>
              <a:spcBef>
                <a:spcPts val="130"/>
              </a:spcBef>
              <a:buAutoNum type="arabicPeriod"/>
              <a:tabLst>
                <a:tab pos="229235" algn="l"/>
              </a:tabLst>
            </a:pPr>
            <a:r>
              <a:rPr sz="1100" spc="5" dirty="0">
                <a:latin typeface="Times New Roman"/>
                <a:cs typeface="Times New Roman"/>
              </a:rPr>
              <a:t>Retrieve </a:t>
            </a:r>
            <a:r>
              <a:rPr sz="1100" spc="10" dirty="0">
                <a:latin typeface="Times New Roman"/>
                <a:cs typeface="Times New Roman"/>
              </a:rPr>
              <a:t>Block </a:t>
            </a:r>
            <a:r>
              <a:rPr sz="1100" spc="5" dirty="0">
                <a:latin typeface="Times New Roman"/>
                <a:cs typeface="Times New Roman"/>
              </a:rPr>
              <a:t>Locations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300"/>
              </a:lnSpc>
              <a:spcBef>
                <a:spcPts val="55"/>
              </a:spcBef>
              <a:buAutoNum type="arabicPeriod"/>
              <a:tabLst>
                <a:tab pos="229235" algn="l"/>
              </a:tabLst>
            </a:pPr>
            <a:r>
              <a:rPr sz="1100" spc="10" dirty="0">
                <a:latin typeface="Times New Roman"/>
                <a:cs typeface="Times New Roman"/>
              </a:rPr>
              <a:t>Read blocks to </a:t>
            </a:r>
            <a:r>
              <a:rPr sz="1100" spc="5" dirty="0">
                <a:latin typeface="Times New Roman"/>
                <a:cs typeface="Times New Roman"/>
              </a:rPr>
              <a:t>re-assemble 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file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300"/>
              </a:lnSpc>
              <a:spcBef>
                <a:spcPts val="5"/>
              </a:spcBef>
              <a:buAutoNum type="arabicPeriod"/>
              <a:tabLst>
                <a:tab pos="229235" algn="l"/>
              </a:tabLst>
            </a:pPr>
            <a:r>
              <a:rPr sz="1100" spc="10" dirty="0">
                <a:latin typeface="Times New Roman"/>
                <a:cs typeface="Times New Roman"/>
              </a:rPr>
              <a:t>Read blocks to </a:t>
            </a:r>
            <a:r>
              <a:rPr sz="1100" spc="5" dirty="0">
                <a:latin typeface="Times New Roman"/>
                <a:cs typeface="Times New Roman"/>
              </a:rPr>
              <a:t>re-assemble 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file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55" name="object 155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476885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Namenode Memory</a:t>
            </a:r>
            <a:r>
              <a:rPr spc="-45" dirty="0"/>
              <a:t> </a:t>
            </a:r>
            <a:r>
              <a:rPr spc="-5" dirty="0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5252720" cy="34461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205104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For </a:t>
            </a:r>
            <a:r>
              <a:rPr sz="1850" b="1" spc="10" dirty="0">
                <a:latin typeface="Arial"/>
                <a:cs typeface="Arial"/>
              </a:rPr>
              <a:t>fast </a:t>
            </a:r>
            <a:r>
              <a:rPr sz="1850" b="1" spc="15" dirty="0">
                <a:latin typeface="Arial"/>
                <a:cs typeface="Arial"/>
              </a:rPr>
              <a:t>access </a:t>
            </a:r>
            <a:r>
              <a:rPr sz="1850" b="1" spc="20" dirty="0">
                <a:latin typeface="Arial"/>
                <a:cs typeface="Arial"/>
              </a:rPr>
              <a:t>Namenode </a:t>
            </a:r>
            <a:r>
              <a:rPr sz="1850" b="1" spc="15" dirty="0">
                <a:latin typeface="Arial"/>
                <a:cs typeface="Arial"/>
              </a:rPr>
              <a:t>keeps </a:t>
            </a:r>
            <a:r>
              <a:rPr sz="1850" b="1" spc="10" dirty="0">
                <a:latin typeface="Arial"/>
                <a:cs typeface="Arial"/>
              </a:rPr>
              <a:t>all </a:t>
            </a:r>
            <a:r>
              <a:rPr sz="1850" b="1" spc="15" dirty="0">
                <a:latin typeface="Arial"/>
                <a:cs typeface="Arial"/>
              </a:rPr>
              <a:t>block  </a:t>
            </a:r>
            <a:r>
              <a:rPr sz="1850" b="1" spc="20" dirty="0">
                <a:latin typeface="Arial"/>
                <a:cs typeface="Arial"/>
              </a:rPr>
              <a:t>metadata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in-memory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The bigger </a:t>
            </a:r>
            <a:r>
              <a:rPr sz="1600" spc="10" dirty="0">
                <a:latin typeface="Times New Roman"/>
                <a:cs typeface="Times New Roman"/>
              </a:rPr>
              <a:t>the cluster - the </a:t>
            </a:r>
            <a:r>
              <a:rPr sz="1600" spc="15" dirty="0">
                <a:latin typeface="Times New Roman"/>
                <a:cs typeface="Times New Roman"/>
              </a:rPr>
              <a:t>more </a:t>
            </a:r>
            <a:r>
              <a:rPr sz="1600" spc="25" dirty="0">
                <a:latin typeface="Times New Roman"/>
                <a:cs typeface="Times New Roman"/>
              </a:rPr>
              <a:t>RAM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required</a:t>
            </a:r>
            <a:endParaRPr sz="1600">
              <a:latin typeface="Times New Roman"/>
              <a:cs typeface="Times New Roman"/>
            </a:endParaRPr>
          </a:p>
          <a:p>
            <a:pPr marL="732155" marR="5080" lvl="2" indent="-144145">
              <a:lnSpc>
                <a:spcPts val="1500"/>
              </a:lnSpc>
              <a:spcBef>
                <a:spcPts val="29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Best </a:t>
            </a:r>
            <a:r>
              <a:rPr sz="1350" spc="10" dirty="0">
                <a:latin typeface="Arial"/>
                <a:cs typeface="Arial"/>
              </a:rPr>
              <a:t>for </a:t>
            </a:r>
            <a:r>
              <a:rPr sz="1350" spc="15" dirty="0">
                <a:latin typeface="Arial"/>
                <a:cs typeface="Arial"/>
              </a:rPr>
              <a:t>millions of large </a:t>
            </a:r>
            <a:r>
              <a:rPr sz="1350" spc="10" dirty="0">
                <a:latin typeface="Arial"/>
                <a:cs typeface="Arial"/>
              </a:rPr>
              <a:t>files </a:t>
            </a:r>
            <a:r>
              <a:rPr sz="1350" spc="20" dirty="0">
                <a:latin typeface="Arial"/>
                <a:cs typeface="Arial"/>
              </a:rPr>
              <a:t>(100mb </a:t>
            </a:r>
            <a:r>
              <a:rPr sz="1350" spc="15" dirty="0">
                <a:latin typeface="Arial"/>
                <a:cs typeface="Arial"/>
              </a:rPr>
              <a:t>or more) rather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than  </a:t>
            </a:r>
            <a:r>
              <a:rPr sz="1350" spc="10" dirty="0">
                <a:latin typeface="Arial"/>
                <a:cs typeface="Arial"/>
              </a:rPr>
              <a:t>billions</a:t>
            </a:r>
            <a:endParaRPr sz="135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0" dirty="0">
                <a:latin typeface="Arial"/>
                <a:cs typeface="Arial"/>
              </a:rPr>
              <a:t>Will </a:t>
            </a:r>
            <a:r>
              <a:rPr sz="1350" spc="15" dirty="0">
                <a:latin typeface="Arial"/>
                <a:cs typeface="Arial"/>
              </a:rPr>
              <a:t>work well </a:t>
            </a:r>
            <a:r>
              <a:rPr sz="1350" spc="10" dirty="0">
                <a:latin typeface="Arial"/>
                <a:cs typeface="Arial"/>
              </a:rPr>
              <a:t>for </a:t>
            </a:r>
            <a:r>
              <a:rPr sz="1350" spc="15" dirty="0">
                <a:latin typeface="Arial"/>
                <a:cs typeface="Arial"/>
              </a:rPr>
              <a:t>clusters of 100s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machines</a:t>
            </a:r>
            <a:endParaRPr sz="13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5" dirty="0">
                <a:latin typeface="Arial"/>
                <a:cs typeface="Arial"/>
              </a:rPr>
              <a:t>2+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Namenode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Federations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Each namenode </a:t>
            </a:r>
            <a:r>
              <a:rPr sz="1350" spc="10" dirty="0">
                <a:latin typeface="Arial"/>
                <a:cs typeface="Arial"/>
              </a:rPr>
              <a:t>will </a:t>
            </a:r>
            <a:r>
              <a:rPr sz="1350" spc="15" dirty="0">
                <a:latin typeface="Arial"/>
                <a:cs typeface="Arial"/>
              </a:rPr>
              <a:t>host part of the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blocks</a:t>
            </a:r>
            <a:endParaRPr sz="135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Horizontally scale the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Namenode</a:t>
            </a:r>
            <a:endParaRPr sz="13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Support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1000+ machine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clusters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Yahoo! runs 50,000+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machines</a:t>
            </a:r>
            <a:endParaRPr sz="1350">
              <a:latin typeface="Arial"/>
              <a:cs typeface="Arial"/>
            </a:endParaRPr>
          </a:p>
          <a:p>
            <a:pPr marL="480059" marR="358775" lvl="1" indent="-180340">
              <a:lnSpc>
                <a:spcPts val="1770"/>
              </a:lnSpc>
              <a:spcBef>
                <a:spcPts val="3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Learn more </a:t>
            </a:r>
            <a:r>
              <a:rPr sz="1600" spc="30" dirty="0">
                <a:latin typeface="Times New Roman"/>
                <a:cs typeface="Times New Roman"/>
              </a:rPr>
              <a:t>@ 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http://hadoop.apache.org/docs/r2.0.2-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al</a:t>
            </a:r>
            <a:r>
              <a:rPr sz="1600" spc="15" dirty="0">
                <a:latin typeface="Times New Roman"/>
                <a:cs typeface="Times New Roman"/>
              </a:rPr>
              <a:t>pha/hadoop</a:t>
            </a:r>
            <a:r>
              <a:rPr sz="1600" spc="5" dirty="0">
                <a:latin typeface="Times New Roman"/>
                <a:cs typeface="Times New Roman"/>
              </a:rPr>
              <a:t>-</a:t>
            </a:r>
            <a:r>
              <a:rPr sz="1600" spc="15" dirty="0">
                <a:latin typeface="Times New Roman"/>
                <a:cs typeface="Times New Roman"/>
              </a:rPr>
              <a:t>yarn/hadoop</a:t>
            </a:r>
            <a:r>
              <a:rPr sz="1600" spc="5" dirty="0">
                <a:latin typeface="Times New Roman"/>
                <a:cs typeface="Times New Roman"/>
              </a:rPr>
              <a:t>-</a:t>
            </a:r>
            <a:r>
              <a:rPr sz="1600" spc="10" dirty="0">
                <a:latin typeface="Times New Roman"/>
                <a:cs typeface="Times New Roman"/>
              </a:rPr>
              <a:t>yarn-site/Federation.html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7865" y="4664367"/>
            <a:ext cx="4404360" cy="10160"/>
          </a:xfrm>
          <a:custGeom>
            <a:avLst/>
            <a:gdLst/>
            <a:ahLst/>
            <a:cxnLst/>
            <a:rect l="l" t="t" r="r" b="b"/>
            <a:pathLst>
              <a:path w="4404360" h="10160">
                <a:moveTo>
                  <a:pt x="4404347" y="0"/>
                </a:moveTo>
                <a:lnTo>
                  <a:pt x="0" y="0"/>
                </a:lnTo>
                <a:lnTo>
                  <a:pt x="0" y="10079"/>
                </a:lnTo>
                <a:lnTo>
                  <a:pt x="4404347" y="10079"/>
                </a:lnTo>
                <a:lnTo>
                  <a:pt x="4404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7" name="object 7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83169" y="5558639"/>
            <a:ext cx="476885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Namenode Memory</a:t>
            </a:r>
            <a:r>
              <a:rPr sz="265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Concerns</a:t>
            </a:r>
            <a:endParaRPr sz="2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7182" y="6272858"/>
            <a:ext cx="5266690" cy="26289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290195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Changing block </a:t>
            </a:r>
            <a:r>
              <a:rPr sz="1850" b="1" spc="10" dirty="0">
                <a:latin typeface="Arial"/>
                <a:cs typeface="Arial"/>
              </a:rPr>
              <a:t>size will affect </a:t>
            </a:r>
            <a:r>
              <a:rPr sz="1850" b="1" spc="20" dirty="0">
                <a:latin typeface="Arial"/>
                <a:cs typeface="Arial"/>
              </a:rPr>
              <a:t>how much  </a:t>
            </a:r>
            <a:r>
              <a:rPr sz="1850" b="1" spc="15" dirty="0">
                <a:latin typeface="Arial"/>
                <a:cs typeface="Arial"/>
              </a:rPr>
              <a:t>space </a:t>
            </a:r>
            <a:r>
              <a:rPr sz="1850" b="1" spc="20" dirty="0">
                <a:latin typeface="Arial"/>
                <a:cs typeface="Arial"/>
              </a:rPr>
              <a:t>a </a:t>
            </a:r>
            <a:r>
              <a:rPr sz="1850" b="1" spc="10" dirty="0">
                <a:latin typeface="Arial"/>
                <a:cs typeface="Arial"/>
              </a:rPr>
              <a:t>cluster </a:t>
            </a:r>
            <a:r>
              <a:rPr sz="1850" b="1" spc="15" dirty="0">
                <a:latin typeface="Arial"/>
                <a:cs typeface="Arial"/>
              </a:rPr>
              <a:t>can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host</a:t>
            </a:r>
            <a:endParaRPr sz="1850">
              <a:latin typeface="Arial"/>
              <a:cs typeface="Arial"/>
            </a:endParaRPr>
          </a:p>
          <a:p>
            <a:pPr marL="480059" marR="197485" lvl="1" indent="-180340">
              <a:lnSpc>
                <a:spcPts val="1770"/>
              </a:lnSpc>
              <a:spcBef>
                <a:spcPts val="2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64MB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20" dirty="0">
                <a:latin typeface="Times New Roman"/>
                <a:cs typeface="Times New Roman"/>
              </a:rPr>
              <a:t>128MB </a:t>
            </a:r>
            <a:r>
              <a:rPr sz="1600" spc="10" dirty="0">
                <a:latin typeface="Times New Roman"/>
                <a:cs typeface="Times New Roman"/>
              </a:rPr>
              <a:t>will </a:t>
            </a:r>
            <a:r>
              <a:rPr sz="1600" spc="15" dirty="0">
                <a:latin typeface="Times New Roman"/>
                <a:cs typeface="Times New Roman"/>
              </a:rPr>
              <a:t>reduce </a:t>
            </a:r>
            <a:r>
              <a:rPr sz="1600" spc="1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number of blocks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and  </a:t>
            </a:r>
            <a:r>
              <a:rPr sz="1600" spc="10" dirty="0">
                <a:latin typeface="Times New Roman"/>
                <a:cs typeface="Times New Roman"/>
              </a:rPr>
              <a:t>significantly increase </a:t>
            </a:r>
            <a:r>
              <a:rPr sz="1600" spc="20" dirty="0">
                <a:latin typeface="Times New Roman"/>
                <a:cs typeface="Times New Roman"/>
              </a:rPr>
              <a:t>how much </a:t>
            </a:r>
            <a:r>
              <a:rPr sz="1600" spc="15" dirty="0">
                <a:latin typeface="Times New Roman"/>
                <a:cs typeface="Times New Roman"/>
              </a:rPr>
              <a:t>space </a:t>
            </a:r>
            <a:r>
              <a:rPr sz="1600" spc="1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Namenode  </a:t>
            </a:r>
            <a:r>
              <a:rPr sz="1600" spc="10" dirty="0">
                <a:latin typeface="Times New Roman"/>
                <a:cs typeface="Times New Roman"/>
              </a:rPr>
              <a:t>will </a:t>
            </a:r>
            <a:r>
              <a:rPr sz="1600" spc="15" dirty="0">
                <a:latin typeface="Times New Roman"/>
                <a:cs typeface="Times New Roman"/>
              </a:rPr>
              <a:t>be able </a:t>
            </a:r>
            <a:r>
              <a:rPr sz="1600" spc="1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support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Example: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Let’s say </a:t>
            </a:r>
            <a:r>
              <a:rPr sz="1350" spc="20" dirty="0">
                <a:latin typeface="Arial"/>
                <a:cs typeface="Arial"/>
              </a:rPr>
              <a:t>we </a:t>
            </a:r>
            <a:r>
              <a:rPr sz="1350" spc="15" dirty="0">
                <a:latin typeface="Arial"/>
                <a:cs typeface="Arial"/>
              </a:rPr>
              <a:t>are storing </a:t>
            </a:r>
            <a:r>
              <a:rPr sz="1350" spc="20" dirty="0">
                <a:latin typeface="Arial"/>
                <a:cs typeface="Arial"/>
              </a:rPr>
              <a:t>200 </a:t>
            </a:r>
            <a:r>
              <a:rPr sz="1350" spc="15" dirty="0">
                <a:latin typeface="Arial"/>
                <a:cs typeface="Arial"/>
              </a:rPr>
              <a:t>Terabytes </a:t>
            </a:r>
            <a:r>
              <a:rPr sz="1350" spc="20" dirty="0">
                <a:latin typeface="Arial"/>
                <a:cs typeface="Arial"/>
              </a:rPr>
              <a:t>= </a:t>
            </a:r>
            <a:r>
              <a:rPr sz="1350" spc="15" dirty="0">
                <a:latin typeface="Arial"/>
                <a:cs typeface="Arial"/>
              </a:rPr>
              <a:t>209,715,200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MB</a:t>
            </a:r>
            <a:endParaRPr sz="135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With </a:t>
            </a:r>
            <a:r>
              <a:rPr sz="1350" spc="20" dirty="0">
                <a:latin typeface="Arial"/>
                <a:cs typeface="Arial"/>
              </a:rPr>
              <a:t>64MB </a:t>
            </a:r>
            <a:r>
              <a:rPr sz="1350" spc="15" dirty="0">
                <a:latin typeface="Arial"/>
                <a:cs typeface="Arial"/>
              </a:rPr>
              <a:t>block size that equates to </a:t>
            </a:r>
            <a:r>
              <a:rPr sz="135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3,276,800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blocks</a:t>
            </a:r>
            <a:endParaRPr sz="1350">
              <a:latin typeface="Arial"/>
              <a:cs typeface="Arial"/>
            </a:endParaRPr>
          </a:p>
          <a:p>
            <a:pPr marL="876300">
              <a:lnSpc>
                <a:spcPct val="100000"/>
              </a:lnSpc>
              <a:spcBef>
                <a:spcPts val="320"/>
              </a:spcBef>
            </a:pPr>
            <a:r>
              <a:rPr sz="1100" spc="15" dirty="0">
                <a:solidFill>
                  <a:srgbClr val="CC0000"/>
                </a:solidFill>
                <a:latin typeface="Arial"/>
                <a:cs typeface="Arial"/>
              </a:rPr>
              <a:t>– </a:t>
            </a:r>
            <a:r>
              <a:rPr sz="1100" spc="15" dirty="0">
                <a:latin typeface="Arial"/>
                <a:cs typeface="Arial"/>
              </a:rPr>
              <a:t>209,715,200MB </a:t>
            </a:r>
            <a:r>
              <a:rPr sz="1100" spc="5" dirty="0">
                <a:latin typeface="Arial"/>
                <a:cs typeface="Arial"/>
              </a:rPr>
              <a:t>/ </a:t>
            </a:r>
            <a:r>
              <a:rPr sz="1100" spc="20" dirty="0">
                <a:latin typeface="Arial"/>
                <a:cs typeface="Arial"/>
              </a:rPr>
              <a:t>64MB </a:t>
            </a:r>
            <a:r>
              <a:rPr sz="1100" spc="15" dirty="0">
                <a:latin typeface="Arial"/>
                <a:cs typeface="Arial"/>
              </a:rPr>
              <a:t>= 3,276,800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blocks</a:t>
            </a:r>
            <a:endParaRPr sz="110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14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With </a:t>
            </a:r>
            <a:r>
              <a:rPr sz="1350" spc="20" dirty="0">
                <a:latin typeface="Arial"/>
                <a:cs typeface="Arial"/>
              </a:rPr>
              <a:t>128MB </a:t>
            </a:r>
            <a:r>
              <a:rPr sz="1350" spc="15" dirty="0">
                <a:latin typeface="Arial"/>
                <a:cs typeface="Arial"/>
              </a:rPr>
              <a:t>block size </a:t>
            </a:r>
            <a:r>
              <a:rPr sz="1350" spc="5" dirty="0">
                <a:latin typeface="Arial"/>
                <a:cs typeface="Arial"/>
              </a:rPr>
              <a:t>it </a:t>
            </a:r>
            <a:r>
              <a:rPr sz="1350" spc="10" dirty="0">
                <a:latin typeface="Arial"/>
                <a:cs typeface="Arial"/>
              </a:rPr>
              <a:t>will </a:t>
            </a:r>
            <a:r>
              <a:rPr sz="1350" spc="20" dirty="0">
                <a:latin typeface="Arial"/>
                <a:cs typeface="Arial"/>
              </a:rPr>
              <a:t>be </a:t>
            </a:r>
            <a:r>
              <a:rPr sz="135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1,638,400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blocks</a:t>
            </a:r>
            <a:endParaRPr sz="1350">
              <a:latin typeface="Arial"/>
              <a:cs typeface="Arial"/>
            </a:endParaRPr>
          </a:p>
          <a:p>
            <a:pPr marL="876300">
              <a:lnSpc>
                <a:spcPct val="100000"/>
              </a:lnSpc>
              <a:spcBef>
                <a:spcPts val="320"/>
              </a:spcBef>
            </a:pPr>
            <a:r>
              <a:rPr sz="1100" spc="15" dirty="0">
                <a:solidFill>
                  <a:srgbClr val="CC0000"/>
                </a:solidFill>
                <a:latin typeface="Arial"/>
                <a:cs typeface="Arial"/>
              </a:rPr>
              <a:t>– </a:t>
            </a:r>
            <a:r>
              <a:rPr sz="1100" spc="15" dirty="0">
                <a:latin typeface="Arial"/>
                <a:cs typeface="Arial"/>
              </a:rPr>
              <a:t>209,715,200MB </a:t>
            </a:r>
            <a:r>
              <a:rPr sz="1100" spc="5" dirty="0">
                <a:latin typeface="Arial"/>
                <a:cs typeface="Arial"/>
              </a:rPr>
              <a:t>/ </a:t>
            </a:r>
            <a:r>
              <a:rPr sz="1100" spc="20" dirty="0">
                <a:latin typeface="Arial"/>
                <a:cs typeface="Arial"/>
              </a:rPr>
              <a:t>128MB </a:t>
            </a:r>
            <a:r>
              <a:rPr sz="1100" spc="15" dirty="0">
                <a:latin typeface="Arial"/>
                <a:cs typeface="Arial"/>
              </a:rPr>
              <a:t>= 1,638,400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blocks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3" name="object 13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1382</Words>
  <Application>Microsoft Office PowerPoint</Application>
  <PresentationFormat>Custom</PresentationFormat>
  <Paragraphs>374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Use Commodity Hardware</vt:lpstr>
      <vt:lpstr>HDFS is not so good for...</vt:lpstr>
      <vt:lpstr>HDFS Daemons</vt:lpstr>
      <vt:lpstr>Files and Blocks</vt:lpstr>
      <vt:lpstr>Block Replication</vt:lpstr>
      <vt:lpstr>HDFS File Write</vt:lpstr>
      <vt:lpstr>Namenode Memory Concerns</vt:lpstr>
      <vt:lpstr>Namenode's fault-tolerance</vt:lpstr>
      <vt:lpstr>Direct Access</vt:lpstr>
      <vt:lpstr>PowerPoint Presentation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- 02-HDFS_1-Overview.pptx</dc:title>
  <dc:creator>Marty</dc:creator>
  <cp:lastModifiedBy>DELL</cp:lastModifiedBy>
  <cp:revision>1</cp:revision>
  <dcterms:created xsi:type="dcterms:W3CDTF">2021-06-13T15:18:21Z</dcterms:created>
  <dcterms:modified xsi:type="dcterms:W3CDTF">2021-06-13T15:21:03Z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2021-06-13T00:00:00Z</vt:filetime>
  </property>
</Properties>
</file>