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3169" y="364440"/>
            <a:ext cx="4806060" cy="77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hadoop/PoweredByYar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6344" y="625767"/>
            <a:ext cx="5030470" cy="3325495"/>
            <a:chOff x="1736344" y="625767"/>
            <a:chExt cx="5030470" cy="3325495"/>
          </a:xfrm>
        </p:grpSpPr>
        <p:sp>
          <p:nvSpPr>
            <p:cNvPr id="4" name="object 4"/>
            <p:cNvSpPr/>
            <p:nvPr/>
          </p:nvSpPr>
          <p:spPr>
            <a:xfrm>
              <a:off x="3022231" y="62576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344" y="3621354"/>
              <a:ext cx="5030470" cy="330200"/>
            </a:xfrm>
            <a:custGeom>
              <a:avLst/>
              <a:gdLst/>
              <a:ahLst/>
              <a:cxnLst/>
              <a:rect l="l" t="t" r="r" b="b"/>
              <a:pathLst>
                <a:path w="5030470" h="330200">
                  <a:moveTo>
                    <a:pt x="5030215" y="0"/>
                  </a:moveTo>
                  <a:lnTo>
                    <a:pt x="0" y="0"/>
                  </a:lnTo>
                  <a:lnTo>
                    <a:pt x="0" y="329755"/>
                  </a:lnTo>
                  <a:lnTo>
                    <a:pt x="5030215" y="329755"/>
                  </a:lnTo>
                  <a:lnTo>
                    <a:pt x="50302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361302"/>
            <a:ext cx="5751830" cy="3192541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2226945" marR="287020" indent="-1307465">
              <a:lnSpc>
                <a:spcPts val="3470"/>
              </a:lnSpc>
              <a:spcBef>
                <a:spcPts val="490"/>
              </a:spcBef>
            </a:pPr>
            <a:r>
              <a:rPr sz="3400" b="1" dirty="0">
                <a:latin typeface="Arial"/>
                <a:cs typeface="Arial"/>
              </a:rPr>
              <a:t>Map Reduce on</a:t>
            </a:r>
            <a:r>
              <a:rPr sz="3400" b="1" spc="-10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YARN  </a:t>
            </a:r>
            <a:r>
              <a:rPr sz="3400" b="1" dirty="0" smtClean="0">
                <a:latin typeface="Arial"/>
                <a:cs typeface="Arial"/>
              </a:rPr>
              <a:t>Overview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2581476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 dirty="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MapReduce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Introduction</a:t>
            </a:r>
            <a:endParaRPr sz="1850" dirty="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MapReduce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Model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14732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Model </a:t>
            </a:r>
            <a:r>
              <a:rPr sz="1850" b="1" spc="15" dirty="0">
                <a:latin typeface="Arial"/>
                <a:cs typeface="Arial"/>
              </a:rPr>
              <a:t>for </a:t>
            </a:r>
            <a:r>
              <a:rPr sz="1850" b="1" spc="20" dirty="0">
                <a:latin typeface="Arial"/>
                <a:cs typeface="Arial"/>
              </a:rPr>
              <a:t>processing </a:t>
            </a:r>
            <a:r>
              <a:rPr sz="1850" b="1" spc="15" dirty="0">
                <a:latin typeface="Arial"/>
                <a:cs typeface="Arial"/>
              </a:rPr>
              <a:t>large </a:t>
            </a:r>
            <a:r>
              <a:rPr sz="1850" b="1" spc="20" dirty="0">
                <a:latin typeface="Arial"/>
                <a:cs typeface="Arial"/>
              </a:rPr>
              <a:t>amounts </a:t>
            </a:r>
            <a:r>
              <a:rPr sz="1850" b="1" spc="15" dirty="0">
                <a:latin typeface="Arial"/>
                <a:cs typeface="Arial"/>
              </a:rPr>
              <a:t>of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  </a:t>
            </a:r>
            <a:r>
              <a:rPr sz="1850" b="1" spc="15" dirty="0">
                <a:latin typeface="Arial"/>
                <a:cs typeface="Arial"/>
              </a:rPr>
              <a:t>in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parallel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On </a:t>
            </a:r>
            <a:r>
              <a:rPr sz="1600" spc="15" dirty="0">
                <a:latin typeface="Times New Roman"/>
                <a:cs typeface="Times New Roman"/>
              </a:rPr>
              <a:t>commodity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Lots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nodes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Derived from </a:t>
            </a:r>
            <a:r>
              <a:rPr sz="1850" b="1" spc="10" dirty="0">
                <a:latin typeface="Arial"/>
                <a:cs typeface="Arial"/>
              </a:rPr>
              <a:t>functional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programming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Map </a:t>
            </a:r>
            <a:r>
              <a:rPr sz="1600" spc="15" dirty="0">
                <a:latin typeface="Times New Roman"/>
                <a:cs typeface="Times New Roman"/>
              </a:rPr>
              <a:t>and reduce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functions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Can be implemented </a:t>
            </a:r>
            <a:r>
              <a:rPr sz="1850" b="1" spc="15" dirty="0">
                <a:latin typeface="Arial"/>
                <a:cs typeface="Arial"/>
              </a:rPr>
              <a:t>in multiple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languages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Java, </a:t>
            </a:r>
            <a:r>
              <a:rPr sz="1600" spc="15" dirty="0">
                <a:latin typeface="Times New Roman"/>
                <a:cs typeface="Times New Roman"/>
              </a:rPr>
              <a:t>C++, Ruby, Python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(etc...)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6271"/>
            <a:ext cx="44919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90016"/>
                </a:solidFill>
              </a:rPr>
              <a:t>Hadoop MapReduce</a:t>
            </a:r>
            <a:r>
              <a:rPr spc="-60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History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886" y="4547506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9463" y="3692397"/>
            <a:ext cx="4874094" cy="270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9866" y="3823212"/>
            <a:ext cx="3968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2004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7642" y="1586217"/>
            <a:ext cx="5206365" cy="1964689"/>
            <a:chOff x="1357642" y="1586217"/>
            <a:chExt cx="5206365" cy="1964689"/>
          </a:xfrm>
        </p:grpSpPr>
        <p:sp>
          <p:nvSpPr>
            <p:cNvPr id="8" name="object 8"/>
            <p:cNvSpPr/>
            <p:nvPr/>
          </p:nvSpPr>
          <p:spPr>
            <a:xfrm>
              <a:off x="2400160" y="2763151"/>
              <a:ext cx="1632826" cy="3609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1578" y="2162200"/>
              <a:ext cx="2564993" cy="543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1526" y="1586217"/>
              <a:ext cx="1462227" cy="543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7642" y="3189376"/>
              <a:ext cx="1462227" cy="360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3951" y="1640240"/>
            <a:ext cx="4877435" cy="1791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0835" marR="5080" indent="-333375">
              <a:lnSpc>
                <a:spcPct val="103099"/>
              </a:lnSpc>
              <a:spcBef>
                <a:spcPts val="90"/>
              </a:spcBef>
            </a:pPr>
            <a:r>
              <a:rPr sz="1100" spc="20" dirty="0">
                <a:latin typeface="Arial"/>
                <a:cs typeface="Arial"/>
              </a:rPr>
              <a:t>MapReduce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2.0/  </a:t>
            </a:r>
            <a:r>
              <a:rPr sz="1100" dirty="0">
                <a:latin typeface="Arial"/>
                <a:cs typeface="Arial"/>
              </a:rPr>
              <a:t>YARN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991995" marR="925194" indent="203200">
              <a:lnSpc>
                <a:spcPct val="103099"/>
              </a:lnSpc>
              <a:spcBef>
                <a:spcPts val="5"/>
              </a:spcBef>
            </a:pPr>
            <a:r>
              <a:rPr sz="1100" spc="15" dirty="0">
                <a:latin typeface="Arial"/>
                <a:cs typeface="Arial"/>
              </a:rPr>
              <a:t>Apache </a:t>
            </a:r>
            <a:r>
              <a:rPr sz="1100" spc="10" dirty="0">
                <a:latin typeface="Arial"/>
                <a:cs typeface="Arial"/>
              </a:rPr>
              <a:t>top-level project  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Fastest sort of terabyte of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R="2485390" indent="1057275">
              <a:lnSpc>
                <a:spcPts val="3350"/>
              </a:lnSpc>
              <a:spcBef>
                <a:spcPts val="390"/>
              </a:spcBef>
            </a:pPr>
            <a:r>
              <a:rPr sz="1100" spc="10" dirty="0">
                <a:latin typeface="Arial"/>
                <a:cs typeface="Arial"/>
              </a:rPr>
              <a:t>Lucene’s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sub-project  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MapReduce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paper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83371" y="2056129"/>
            <a:ext cx="3774440" cy="1744345"/>
            <a:chOff x="2083371" y="2056129"/>
            <a:chExt cx="3774440" cy="1744345"/>
          </a:xfrm>
        </p:grpSpPr>
        <p:sp>
          <p:nvSpPr>
            <p:cNvPr id="14" name="object 14"/>
            <p:cNvSpPr/>
            <p:nvPr/>
          </p:nvSpPr>
          <p:spPr>
            <a:xfrm>
              <a:off x="3200780" y="3005061"/>
              <a:ext cx="79203" cy="7948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3371" y="2056129"/>
              <a:ext cx="3774440" cy="1710055"/>
            </a:xfrm>
            <a:custGeom>
              <a:avLst/>
              <a:gdLst/>
              <a:ahLst/>
              <a:cxnLst/>
              <a:rect l="l" t="t" r="r" b="b"/>
              <a:pathLst>
                <a:path w="3774440" h="1710054">
                  <a:moveTo>
                    <a:pt x="6235" y="1409255"/>
                  </a:moveTo>
                  <a:lnTo>
                    <a:pt x="0" y="1409255"/>
                  </a:lnTo>
                  <a:lnTo>
                    <a:pt x="0" y="1709229"/>
                  </a:lnTo>
                  <a:lnTo>
                    <a:pt x="6235" y="1709229"/>
                  </a:lnTo>
                  <a:lnTo>
                    <a:pt x="6235" y="1409255"/>
                  </a:lnTo>
                  <a:close/>
                </a:path>
                <a:path w="3774440" h="1710054">
                  <a:moveTo>
                    <a:pt x="2382164" y="575983"/>
                  </a:moveTo>
                  <a:lnTo>
                    <a:pt x="2375928" y="575983"/>
                  </a:lnTo>
                  <a:lnTo>
                    <a:pt x="2375928" y="1709229"/>
                  </a:lnTo>
                  <a:lnTo>
                    <a:pt x="2382164" y="1709229"/>
                  </a:lnTo>
                  <a:lnTo>
                    <a:pt x="2382164" y="575983"/>
                  </a:lnTo>
                  <a:close/>
                </a:path>
                <a:path w="3774440" h="1710054">
                  <a:moveTo>
                    <a:pt x="3774135" y="1709229"/>
                  </a:moveTo>
                  <a:lnTo>
                    <a:pt x="3750132" y="0"/>
                  </a:lnTo>
                  <a:lnTo>
                    <a:pt x="3743896" y="0"/>
                  </a:lnTo>
                  <a:lnTo>
                    <a:pt x="3767886" y="1709712"/>
                  </a:lnTo>
                  <a:lnTo>
                    <a:pt x="3774135" y="1709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31820" y="3820329"/>
            <a:ext cx="3968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2006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9777" y="3820329"/>
            <a:ext cx="3968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2008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1730" y="3823210"/>
            <a:ext cx="3968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2012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20" name="object 20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83169" y="5558639"/>
            <a:ext cx="29756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2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7182" y="6258459"/>
            <a:ext cx="5201920" cy="2648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Imposes key-value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input/output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Defines </a:t>
            </a:r>
            <a:r>
              <a:rPr sz="1850" b="1" spc="20" dirty="0">
                <a:latin typeface="Arial"/>
                <a:cs typeface="Arial"/>
              </a:rPr>
              <a:t>map and </a:t>
            </a:r>
            <a:r>
              <a:rPr sz="1850" b="1" spc="15" dirty="0">
                <a:latin typeface="Arial"/>
                <a:cs typeface="Arial"/>
              </a:rPr>
              <a:t>reduce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30"/>
              </a:spcBef>
            </a:pPr>
            <a:r>
              <a:rPr sz="1500" b="1" dirty="0">
                <a:latin typeface="Courier New"/>
                <a:cs typeface="Courier New"/>
              </a:rPr>
              <a:t>map: (K1,V1) </a:t>
            </a:r>
            <a:r>
              <a:rPr sz="1500" b="1" spc="5" dirty="0">
                <a:latin typeface="Courier New"/>
                <a:cs typeface="Courier New"/>
              </a:rPr>
              <a:t>→ </a:t>
            </a:r>
            <a:r>
              <a:rPr sz="1500" b="1" dirty="0">
                <a:latin typeface="Courier New"/>
                <a:cs typeface="Courier New"/>
              </a:rPr>
              <a:t>list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(K2,V2)</a:t>
            </a:r>
            <a:endParaRPr sz="15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ourier New"/>
                <a:cs typeface="Courier New"/>
              </a:rPr>
              <a:t>reduce: (K2,list(V2)) </a:t>
            </a:r>
            <a:r>
              <a:rPr sz="1500" b="1" spc="5" dirty="0">
                <a:latin typeface="Courier New"/>
                <a:cs typeface="Courier New"/>
              </a:rPr>
              <a:t>→ </a:t>
            </a:r>
            <a:r>
              <a:rPr sz="1500" b="1" dirty="0">
                <a:latin typeface="Courier New"/>
                <a:cs typeface="Courier New"/>
              </a:rPr>
              <a:t>list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(K3,V3)</a:t>
            </a:r>
            <a:endParaRPr sz="1500">
              <a:latin typeface="Courier New"/>
              <a:cs typeface="Courier New"/>
            </a:endParaRPr>
          </a:p>
          <a:p>
            <a:pPr marL="624205" lvl="1" indent="-324485">
              <a:lnSpc>
                <a:spcPct val="100000"/>
              </a:lnSpc>
              <a:spcBef>
                <a:spcPts val="210"/>
              </a:spcBef>
              <a:buClr>
                <a:srgbClr val="CC0000"/>
              </a:buClr>
              <a:buAutoNum type="arabicPeriod"/>
              <a:tabLst>
                <a:tab pos="624205" algn="l"/>
                <a:tab pos="624840" algn="l"/>
              </a:tabLst>
            </a:pPr>
            <a:r>
              <a:rPr sz="1600" spc="20" dirty="0">
                <a:latin typeface="Times New Roman"/>
                <a:cs typeface="Times New Roman"/>
              </a:rPr>
              <a:t>Map </a:t>
            </a:r>
            <a:r>
              <a:rPr sz="1600" spc="15" dirty="0">
                <a:latin typeface="Times New Roman"/>
                <a:cs typeface="Times New Roman"/>
              </a:rPr>
              <a:t>function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applied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every input key-value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pair</a:t>
            </a:r>
            <a:endParaRPr sz="1600">
              <a:latin typeface="Times New Roman"/>
              <a:cs typeface="Times New Roman"/>
            </a:endParaRPr>
          </a:p>
          <a:p>
            <a:pPr marL="624205" lvl="1" indent="-32448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AutoNum type="arabicPeriod"/>
              <a:tabLst>
                <a:tab pos="624205" algn="l"/>
                <a:tab pos="624840" algn="l"/>
              </a:tabLst>
            </a:pPr>
            <a:r>
              <a:rPr sz="1600" spc="20" dirty="0">
                <a:latin typeface="Times New Roman"/>
                <a:cs typeface="Times New Roman"/>
              </a:rPr>
              <a:t>Map </a:t>
            </a:r>
            <a:r>
              <a:rPr sz="1600" spc="15" dirty="0">
                <a:latin typeface="Times New Roman"/>
                <a:cs typeface="Times New Roman"/>
              </a:rPr>
              <a:t>function generates intermediate key-value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pairs</a:t>
            </a:r>
            <a:endParaRPr sz="1600">
              <a:latin typeface="Times New Roman"/>
              <a:cs typeface="Times New Roman"/>
            </a:endParaRPr>
          </a:p>
          <a:p>
            <a:pPr marL="624205" lvl="1" indent="-32448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AutoNum type="arabicPeriod"/>
              <a:tabLst>
                <a:tab pos="624205" algn="l"/>
                <a:tab pos="624840" algn="l"/>
              </a:tabLst>
            </a:pPr>
            <a:r>
              <a:rPr sz="1600" spc="15" dirty="0">
                <a:latin typeface="Times New Roman"/>
                <a:cs typeface="Times New Roman"/>
              </a:rPr>
              <a:t>Intermediate key-values </a:t>
            </a:r>
            <a:r>
              <a:rPr sz="1600" spc="10" dirty="0">
                <a:latin typeface="Times New Roman"/>
                <a:cs typeface="Times New Roman"/>
              </a:rPr>
              <a:t>are sorted </a:t>
            </a:r>
            <a:r>
              <a:rPr sz="1600" spc="15" dirty="0">
                <a:latin typeface="Times New Roman"/>
                <a:cs typeface="Times New Roman"/>
              </a:rPr>
              <a:t>and grouped by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key</a:t>
            </a:r>
            <a:endParaRPr sz="1600">
              <a:latin typeface="Times New Roman"/>
              <a:cs typeface="Times New Roman"/>
            </a:endParaRPr>
          </a:p>
          <a:p>
            <a:pPr marL="624205" marR="140970" lvl="1" indent="-324485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624205" algn="l"/>
                <a:tab pos="624840" algn="l"/>
              </a:tabLst>
            </a:pPr>
            <a:r>
              <a:rPr sz="1600" spc="15" dirty="0">
                <a:latin typeface="Times New Roman"/>
                <a:cs typeface="Times New Roman"/>
              </a:rPr>
              <a:t>Reduce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applied </a:t>
            </a:r>
            <a:r>
              <a:rPr sz="1600" spc="10" dirty="0">
                <a:latin typeface="Times New Roman"/>
                <a:cs typeface="Times New Roman"/>
              </a:rPr>
              <a:t>to sorted </a:t>
            </a:r>
            <a:r>
              <a:rPr sz="1600" spc="15" dirty="0">
                <a:latin typeface="Times New Roman"/>
                <a:cs typeface="Times New Roman"/>
              </a:rPr>
              <a:t>and grouped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intermediate  key-values</a:t>
            </a:r>
            <a:endParaRPr sz="1600">
              <a:latin typeface="Times New Roman"/>
              <a:cs typeface="Times New Roman"/>
            </a:endParaRPr>
          </a:p>
          <a:p>
            <a:pPr marL="624205" lvl="1" indent="-32448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AutoNum type="arabicPeriod"/>
              <a:tabLst>
                <a:tab pos="624205" algn="l"/>
                <a:tab pos="624840" algn="l"/>
              </a:tabLst>
            </a:pPr>
            <a:r>
              <a:rPr sz="1600" spc="15" dirty="0">
                <a:latin typeface="Times New Roman"/>
                <a:cs typeface="Times New Roman"/>
              </a:rPr>
              <a:t>Reduce emits </a:t>
            </a:r>
            <a:r>
              <a:rPr sz="1600" spc="10" dirty="0">
                <a:latin typeface="Times New Roman"/>
                <a:cs typeface="Times New Roman"/>
              </a:rPr>
              <a:t>result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key-values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6" name="object 26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36271"/>
            <a:ext cx="48602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90016"/>
                </a:solidFill>
              </a:rPr>
              <a:t>MapReduce</a:t>
            </a:r>
            <a:r>
              <a:rPr spc="-35" dirty="0">
                <a:solidFill>
                  <a:srgbClr val="C90016"/>
                </a:solidFill>
              </a:rPr>
              <a:t> </a:t>
            </a:r>
            <a:r>
              <a:rPr spc="-10" dirty="0">
                <a:solidFill>
                  <a:srgbClr val="C90016"/>
                </a:solidFill>
              </a:rPr>
              <a:t>Model/Framework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186" y="4547506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09636" y="1543989"/>
            <a:ext cx="5081270" cy="1530350"/>
            <a:chOff x="1309636" y="1543989"/>
            <a:chExt cx="5081270" cy="1530350"/>
          </a:xfrm>
        </p:grpSpPr>
        <p:sp>
          <p:nvSpPr>
            <p:cNvPr id="6" name="object 6"/>
            <p:cNvSpPr/>
            <p:nvPr/>
          </p:nvSpPr>
          <p:spPr>
            <a:xfrm>
              <a:off x="1770430" y="1543989"/>
              <a:ext cx="274167" cy="33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407" y="1545907"/>
              <a:ext cx="213245" cy="337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9636" y="2642184"/>
              <a:ext cx="5081244" cy="431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3885" y="2701970"/>
            <a:ext cx="454787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latin typeface="Caladea"/>
                <a:cs typeface="Caladea"/>
              </a:rPr>
              <a:t>MapReduce </a:t>
            </a:r>
            <a:r>
              <a:rPr sz="1350" b="1" spc="10" dirty="0">
                <a:latin typeface="Caladea"/>
                <a:cs typeface="Caladea"/>
              </a:rPr>
              <a:t>Shuffle </a:t>
            </a:r>
            <a:r>
              <a:rPr sz="1350" b="1" spc="15" dirty="0">
                <a:latin typeface="Caladea"/>
                <a:cs typeface="Caladea"/>
              </a:rPr>
              <a:t>and </a:t>
            </a:r>
            <a:r>
              <a:rPr sz="1350" b="1" spc="10" dirty="0">
                <a:latin typeface="Caladea"/>
                <a:cs typeface="Caladea"/>
              </a:rPr>
              <a:t>Sort: </a:t>
            </a:r>
            <a:r>
              <a:rPr sz="1350" spc="15" dirty="0">
                <a:latin typeface="Caladea"/>
                <a:cs typeface="Caladea"/>
              </a:rPr>
              <a:t>sort and </a:t>
            </a:r>
            <a:r>
              <a:rPr sz="1350" spc="10" dirty="0">
                <a:latin typeface="Caladea"/>
                <a:cs typeface="Caladea"/>
              </a:rPr>
              <a:t>group </a:t>
            </a:r>
            <a:r>
              <a:rPr sz="1350" spc="5" dirty="0">
                <a:latin typeface="Caladea"/>
                <a:cs typeface="Caladea"/>
              </a:rPr>
              <a:t>by </a:t>
            </a:r>
            <a:r>
              <a:rPr sz="1350" spc="15" dirty="0">
                <a:latin typeface="Caladea"/>
                <a:cs typeface="Caladea"/>
              </a:rPr>
              <a:t>output</a:t>
            </a:r>
            <a:r>
              <a:rPr sz="1350" spc="-60" dirty="0">
                <a:latin typeface="Caladea"/>
                <a:cs typeface="Caladea"/>
              </a:rPr>
              <a:t> </a:t>
            </a:r>
            <a:r>
              <a:rPr sz="1350" spc="5" dirty="0">
                <a:latin typeface="Caladea"/>
                <a:cs typeface="Caladea"/>
              </a:rPr>
              <a:t>key</a:t>
            </a:r>
            <a:endParaRPr sz="1350">
              <a:latin typeface="Caladea"/>
              <a:cs typeface="Calade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29752" y="1808454"/>
            <a:ext cx="1095375" cy="274955"/>
            <a:chOff x="1629752" y="1808454"/>
            <a:chExt cx="1095375" cy="274955"/>
          </a:xfrm>
        </p:grpSpPr>
        <p:sp>
          <p:nvSpPr>
            <p:cNvPr id="11" name="object 11"/>
            <p:cNvSpPr/>
            <p:nvPr/>
          </p:nvSpPr>
          <p:spPr>
            <a:xfrm>
              <a:off x="1630273" y="1808937"/>
              <a:ext cx="1094740" cy="274320"/>
            </a:xfrm>
            <a:custGeom>
              <a:avLst/>
              <a:gdLst/>
              <a:ahLst/>
              <a:cxnLst/>
              <a:rect l="l" t="t" r="r" b="b"/>
              <a:pathLst>
                <a:path w="1094739" h="274319">
                  <a:moveTo>
                    <a:pt x="1048766" y="0"/>
                  </a:moveTo>
                  <a:lnTo>
                    <a:pt x="46075" y="0"/>
                  </a:lnTo>
                  <a:lnTo>
                    <a:pt x="28144" y="3546"/>
                  </a:lnTo>
                  <a:lnTo>
                    <a:pt x="13498" y="13257"/>
                  </a:lnTo>
                  <a:lnTo>
                    <a:pt x="3622" y="27737"/>
                  </a:lnTo>
                  <a:lnTo>
                    <a:pt x="0" y="45593"/>
                  </a:lnTo>
                  <a:lnTo>
                    <a:pt x="0" y="227990"/>
                  </a:lnTo>
                  <a:lnTo>
                    <a:pt x="3622" y="245921"/>
                  </a:lnTo>
                  <a:lnTo>
                    <a:pt x="13498" y="260567"/>
                  </a:lnTo>
                  <a:lnTo>
                    <a:pt x="28144" y="270443"/>
                  </a:lnTo>
                  <a:lnTo>
                    <a:pt x="46075" y="274066"/>
                  </a:lnTo>
                  <a:lnTo>
                    <a:pt x="1048766" y="274066"/>
                  </a:lnTo>
                  <a:lnTo>
                    <a:pt x="1066621" y="270443"/>
                  </a:lnTo>
                  <a:lnTo>
                    <a:pt x="1081101" y="260567"/>
                  </a:lnTo>
                  <a:lnTo>
                    <a:pt x="1090812" y="245921"/>
                  </a:lnTo>
                  <a:lnTo>
                    <a:pt x="1094359" y="227990"/>
                  </a:lnTo>
                  <a:lnTo>
                    <a:pt x="1094359" y="45593"/>
                  </a:lnTo>
                  <a:lnTo>
                    <a:pt x="1090812" y="27737"/>
                  </a:lnTo>
                  <a:lnTo>
                    <a:pt x="1081101" y="13257"/>
                  </a:lnTo>
                  <a:lnTo>
                    <a:pt x="1066621" y="3546"/>
                  </a:lnTo>
                  <a:lnTo>
                    <a:pt x="104876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9752" y="1808454"/>
              <a:ext cx="1095375" cy="274955"/>
            </a:xfrm>
            <a:custGeom>
              <a:avLst/>
              <a:gdLst/>
              <a:ahLst/>
              <a:cxnLst/>
              <a:rect l="l" t="t" r="r" b="b"/>
              <a:pathLst>
                <a:path w="1095375" h="274955">
                  <a:moveTo>
                    <a:pt x="23936" y="268241"/>
                  </a:moveTo>
                  <a:lnTo>
                    <a:pt x="27808" y="270799"/>
                  </a:lnTo>
                  <a:lnTo>
                    <a:pt x="41795" y="274548"/>
                  </a:lnTo>
                  <a:lnTo>
                    <a:pt x="1054087" y="274548"/>
                  </a:lnTo>
                  <a:lnTo>
                    <a:pt x="1056455" y="274078"/>
                  </a:lnTo>
                  <a:lnTo>
                    <a:pt x="41795" y="274078"/>
                  </a:lnTo>
                  <a:lnTo>
                    <a:pt x="37477" y="273113"/>
                  </a:lnTo>
                  <a:lnTo>
                    <a:pt x="23936" y="268241"/>
                  </a:lnTo>
                  <a:close/>
                </a:path>
                <a:path w="1095375" h="274955">
                  <a:moveTo>
                    <a:pt x="1079711" y="262554"/>
                  </a:moveTo>
                  <a:lnTo>
                    <a:pt x="1067868" y="270283"/>
                  </a:lnTo>
                  <a:lnTo>
                    <a:pt x="1054087" y="274078"/>
                  </a:lnTo>
                  <a:lnTo>
                    <a:pt x="1056455" y="274078"/>
                  </a:lnTo>
                  <a:lnTo>
                    <a:pt x="1058887" y="273596"/>
                  </a:lnTo>
                  <a:lnTo>
                    <a:pt x="1072292" y="268678"/>
                  </a:lnTo>
                  <a:lnTo>
                    <a:pt x="1079711" y="262554"/>
                  </a:lnTo>
                  <a:close/>
                </a:path>
                <a:path w="1095375" h="274955">
                  <a:moveTo>
                    <a:pt x="12852" y="259291"/>
                  </a:moveTo>
                  <a:lnTo>
                    <a:pt x="15709" y="262807"/>
                  </a:lnTo>
                  <a:lnTo>
                    <a:pt x="23926" y="268235"/>
                  </a:lnTo>
                  <a:lnTo>
                    <a:pt x="12852" y="259291"/>
                  </a:lnTo>
                  <a:close/>
                </a:path>
                <a:path w="1095375" h="274955">
                  <a:moveTo>
                    <a:pt x="1079912" y="262387"/>
                  </a:moveTo>
                  <a:lnTo>
                    <a:pt x="1079711" y="262554"/>
                  </a:lnTo>
                  <a:lnTo>
                    <a:pt x="1079850" y="262462"/>
                  </a:lnTo>
                  <a:close/>
                </a:path>
                <a:path w="1095375" h="274955">
                  <a:moveTo>
                    <a:pt x="1087806" y="252792"/>
                  </a:moveTo>
                  <a:lnTo>
                    <a:pt x="1079912" y="262387"/>
                  </a:lnTo>
                  <a:lnTo>
                    <a:pt x="1083546" y="259387"/>
                  </a:lnTo>
                  <a:lnTo>
                    <a:pt x="1087806" y="252792"/>
                  </a:lnTo>
                  <a:close/>
                </a:path>
                <a:path w="1095375" h="274955">
                  <a:moveTo>
                    <a:pt x="12597" y="258977"/>
                  </a:moveTo>
                  <a:lnTo>
                    <a:pt x="12749" y="259208"/>
                  </a:lnTo>
                  <a:lnTo>
                    <a:pt x="12597" y="258977"/>
                  </a:lnTo>
                  <a:close/>
                </a:path>
                <a:path w="1095375" h="274955">
                  <a:moveTo>
                    <a:pt x="5045" y="247524"/>
                  </a:moveTo>
                  <a:lnTo>
                    <a:pt x="6573" y="251567"/>
                  </a:lnTo>
                  <a:lnTo>
                    <a:pt x="12597" y="258977"/>
                  </a:lnTo>
                  <a:lnTo>
                    <a:pt x="5045" y="247524"/>
                  </a:lnTo>
                  <a:close/>
                </a:path>
                <a:path w="1095375" h="274955">
                  <a:moveTo>
                    <a:pt x="1089240" y="250571"/>
                  </a:moveTo>
                  <a:lnTo>
                    <a:pt x="1087806" y="252792"/>
                  </a:lnTo>
                  <a:lnTo>
                    <a:pt x="1088911" y="251449"/>
                  </a:lnTo>
                  <a:lnTo>
                    <a:pt x="1089240" y="250571"/>
                  </a:lnTo>
                  <a:close/>
                </a:path>
                <a:path w="1095375" h="274955">
                  <a:moveTo>
                    <a:pt x="1093257" y="239860"/>
                  </a:moveTo>
                  <a:lnTo>
                    <a:pt x="1089240" y="250571"/>
                  </a:lnTo>
                  <a:lnTo>
                    <a:pt x="1091468" y="247121"/>
                  </a:lnTo>
                  <a:lnTo>
                    <a:pt x="1093257" y="239860"/>
                  </a:lnTo>
                  <a:close/>
                </a:path>
                <a:path w="1095375" h="274955">
                  <a:moveTo>
                    <a:pt x="4547" y="246208"/>
                  </a:moveTo>
                  <a:lnTo>
                    <a:pt x="4811" y="247169"/>
                  </a:lnTo>
                  <a:lnTo>
                    <a:pt x="5045" y="247524"/>
                  </a:lnTo>
                  <a:lnTo>
                    <a:pt x="4547" y="246208"/>
                  </a:lnTo>
                  <a:close/>
                </a:path>
                <a:path w="1095375" h="274955">
                  <a:moveTo>
                    <a:pt x="1049286" y="0"/>
                  </a:moveTo>
                  <a:lnTo>
                    <a:pt x="46596" y="0"/>
                  </a:lnTo>
                  <a:lnTo>
                    <a:pt x="36995" y="965"/>
                  </a:lnTo>
                  <a:lnTo>
                    <a:pt x="32677" y="1917"/>
                  </a:lnTo>
                  <a:lnTo>
                    <a:pt x="28359" y="3848"/>
                  </a:lnTo>
                  <a:lnTo>
                    <a:pt x="20828" y="7099"/>
                  </a:lnTo>
                  <a:lnTo>
                    <a:pt x="16344" y="10414"/>
                  </a:lnTo>
                  <a:lnTo>
                    <a:pt x="11074" y="16802"/>
                  </a:lnTo>
                  <a:lnTo>
                    <a:pt x="8191" y="20154"/>
                  </a:lnTo>
                  <a:lnTo>
                    <a:pt x="6273" y="24003"/>
                  </a:lnTo>
                  <a:lnTo>
                    <a:pt x="2743" y="30810"/>
                  </a:lnTo>
                  <a:lnTo>
                    <a:pt x="0" y="38277"/>
                  </a:lnTo>
                  <a:lnTo>
                    <a:pt x="520" y="46075"/>
                  </a:lnTo>
                  <a:lnTo>
                    <a:pt x="520" y="233273"/>
                  </a:lnTo>
                  <a:lnTo>
                    <a:pt x="1473" y="238074"/>
                  </a:lnTo>
                  <a:lnTo>
                    <a:pt x="4547" y="246208"/>
                  </a:lnTo>
                  <a:lnTo>
                    <a:pt x="1003" y="233273"/>
                  </a:lnTo>
                  <a:lnTo>
                    <a:pt x="1003" y="46075"/>
                  </a:lnTo>
                  <a:lnTo>
                    <a:pt x="19807" y="9308"/>
                  </a:lnTo>
                  <a:lnTo>
                    <a:pt x="46596" y="482"/>
                  </a:lnTo>
                  <a:lnTo>
                    <a:pt x="1054087" y="482"/>
                  </a:lnTo>
                  <a:lnTo>
                    <a:pt x="1049286" y="0"/>
                  </a:lnTo>
                  <a:close/>
                </a:path>
                <a:path w="1095375" h="274955">
                  <a:moveTo>
                    <a:pt x="1094085" y="236496"/>
                  </a:moveTo>
                  <a:lnTo>
                    <a:pt x="1093257" y="239860"/>
                  </a:lnTo>
                  <a:lnTo>
                    <a:pt x="1093927" y="238074"/>
                  </a:lnTo>
                  <a:lnTo>
                    <a:pt x="1094085" y="236496"/>
                  </a:lnTo>
                  <a:close/>
                </a:path>
                <a:path w="1095375" h="274955">
                  <a:moveTo>
                    <a:pt x="1094338" y="39931"/>
                  </a:moveTo>
                  <a:lnTo>
                    <a:pt x="1094879" y="46075"/>
                  </a:lnTo>
                  <a:lnTo>
                    <a:pt x="1094879" y="228955"/>
                  </a:lnTo>
                  <a:lnTo>
                    <a:pt x="1094409" y="233273"/>
                  </a:lnTo>
                  <a:lnTo>
                    <a:pt x="1094085" y="236496"/>
                  </a:lnTo>
                  <a:lnTo>
                    <a:pt x="1094879" y="233273"/>
                  </a:lnTo>
                  <a:lnTo>
                    <a:pt x="1095362" y="228955"/>
                  </a:lnTo>
                  <a:lnTo>
                    <a:pt x="1095362" y="46075"/>
                  </a:lnTo>
                  <a:lnTo>
                    <a:pt x="1094338" y="39931"/>
                  </a:lnTo>
                  <a:close/>
                </a:path>
                <a:path w="1095375" h="274955">
                  <a:moveTo>
                    <a:pt x="1093216" y="33204"/>
                  </a:moveTo>
                  <a:lnTo>
                    <a:pt x="1094338" y="39931"/>
                  </a:lnTo>
                  <a:lnTo>
                    <a:pt x="1093888" y="34826"/>
                  </a:lnTo>
                  <a:lnTo>
                    <a:pt x="1093216" y="33204"/>
                  </a:lnTo>
                  <a:close/>
                </a:path>
                <a:path w="1095375" h="274955">
                  <a:moveTo>
                    <a:pt x="1093851" y="34404"/>
                  </a:moveTo>
                  <a:lnTo>
                    <a:pt x="1093888" y="34826"/>
                  </a:lnTo>
                  <a:lnTo>
                    <a:pt x="1094028" y="35166"/>
                  </a:lnTo>
                  <a:lnTo>
                    <a:pt x="1093851" y="34404"/>
                  </a:lnTo>
                  <a:close/>
                </a:path>
                <a:path w="1095375" h="274955">
                  <a:moveTo>
                    <a:pt x="1090522" y="26692"/>
                  </a:moveTo>
                  <a:lnTo>
                    <a:pt x="1093216" y="33204"/>
                  </a:lnTo>
                  <a:lnTo>
                    <a:pt x="1092898" y="31296"/>
                  </a:lnTo>
                  <a:lnTo>
                    <a:pt x="1090522" y="26692"/>
                  </a:lnTo>
                  <a:close/>
                </a:path>
                <a:path w="1095375" h="274955">
                  <a:moveTo>
                    <a:pt x="1088298" y="22384"/>
                  </a:moveTo>
                  <a:lnTo>
                    <a:pt x="1090522" y="26692"/>
                  </a:lnTo>
                  <a:lnTo>
                    <a:pt x="1089609" y="24485"/>
                  </a:lnTo>
                  <a:lnTo>
                    <a:pt x="1088298" y="22384"/>
                  </a:lnTo>
                  <a:close/>
                </a:path>
                <a:path w="1095375" h="274955">
                  <a:moveTo>
                    <a:pt x="1081999" y="14431"/>
                  </a:moveTo>
                  <a:lnTo>
                    <a:pt x="1084326" y="17284"/>
                  </a:lnTo>
                  <a:lnTo>
                    <a:pt x="1087208" y="20637"/>
                  </a:lnTo>
                  <a:lnTo>
                    <a:pt x="1088298" y="22384"/>
                  </a:lnTo>
                  <a:lnTo>
                    <a:pt x="1086465" y="18834"/>
                  </a:lnTo>
                  <a:lnTo>
                    <a:pt x="1081999" y="14431"/>
                  </a:lnTo>
                  <a:close/>
                </a:path>
                <a:path w="1095375" h="274955">
                  <a:moveTo>
                    <a:pt x="1073667" y="7478"/>
                  </a:moveTo>
                  <a:lnTo>
                    <a:pt x="1076442" y="8953"/>
                  </a:lnTo>
                  <a:lnTo>
                    <a:pt x="1081999" y="14431"/>
                  </a:lnTo>
                  <a:lnTo>
                    <a:pt x="1077988" y="9512"/>
                  </a:lnTo>
                  <a:lnTo>
                    <a:pt x="1073667" y="7478"/>
                  </a:lnTo>
                  <a:close/>
                </a:path>
                <a:path w="1095375" h="274955">
                  <a:moveTo>
                    <a:pt x="1054087" y="482"/>
                  </a:moveTo>
                  <a:lnTo>
                    <a:pt x="1049286" y="482"/>
                  </a:lnTo>
                  <a:lnTo>
                    <a:pt x="1054087" y="965"/>
                  </a:lnTo>
                  <a:lnTo>
                    <a:pt x="1058405" y="1447"/>
                  </a:lnTo>
                  <a:lnTo>
                    <a:pt x="1062723" y="2400"/>
                  </a:lnTo>
                  <a:lnTo>
                    <a:pt x="1067041" y="4318"/>
                  </a:lnTo>
                  <a:lnTo>
                    <a:pt x="1073667" y="7478"/>
                  </a:lnTo>
                  <a:lnTo>
                    <a:pt x="1063205" y="1917"/>
                  </a:lnTo>
                  <a:lnTo>
                    <a:pt x="1058887" y="965"/>
                  </a:lnTo>
                  <a:lnTo>
                    <a:pt x="105408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24595" y="1841358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29765" y="2104605"/>
            <a:ext cx="1095375" cy="1805305"/>
            <a:chOff x="1629765" y="2104605"/>
            <a:chExt cx="1095375" cy="1805305"/>
          </a:xfrm>
        </p:grpSpPr>
        <p:sp>
          <p:nvSpPr>
            <p:cNvPr id="15" name="object 15"/>
            <p:cNvSpPr/>
            <p:nvPr/>
          </p:nvSpPr>
          <p:spPr>
            <a:xfrm>
              <a:off x="2077618" y="2104605"/>
              <a:ext cx="201053" cy="2764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0273" y="3632403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39" h="277495">
                  <a:moveTo>
                    <a:pt x="1048283" y="0"/>
                  </a:moveTo>
                  <a:lnTo>
                    <a:pt x="46558" y="0"/>
                  </a:lnTo>
                  <a:lnTo>
                    <a:pt x="28551" y="3622"/>
                  </a:lnTo>
                  <a:lnTo>
                    <a:pt x="13739" y="13498"/>
                  </a:lnTo>
                  <a:lnTo>
                    <a:pt x="3697" y="28144"/>
                  </a:lnTo>
                  <a:lnTo>
                    <a:pt x="0" y="46075"/>
                  </a:lnTo>
                  <a:lnTo>
                    <a:pt x="0" y="230873"/>
                  </a:lnTo>
                  <a:lnTo>
                    <a:pt x="3697" y="248804"/>
                  </a:lnTo>
                  <a:lnTo>
                    <a:pt x="13739" y="263450"/>
                  </a:lnTo>
                  <a:lnTo>
                    <a:pt x="28551" y="273326"/>
                  </a:lnTo>
                  <a:lnTo>
                    <a:pt x="46558" y="276948"/>
                  </a:lnTo>
                  <a:lnTo>
                    <a:pt x="1048283" y="276948"/>
                  </a:lnTo>
                  <a:lnTo>
                    <a:pt x="1066216" y="273326"/>
                  </a:lnTo>
                  <a:lnTo>
                    <a:pt x="1080866" y="263450"/>
                  </a:lnTo>
                  <a:lnTo>
                    <a:pt x="1090747" y="248804"/>
                  </a:lnTo>
                  <a:lnTo>
                    <a:pt x="1094371" y="230873"/>
                  </a:lnTo>
                  <a:lnTo>
                    <a:pt x="1094371" y="46075"/>
                  </a:lnTo>
                  <a:lnTo>
                    <a:pt x="1090747" y="28144"/>
                  </a:lnTo>
                  <a:lnTo>
                    <a:pt x="1080866" y="13498"/>
                  </a:lnTo>
                  <a:lnTo>
                    <a:pt x="1066216" y="3622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9765" y="3632390"/>
              <a:ext cx="1095375" cy="277495"/>
            </a:xfrm>
            <a:custGeom>
              <a:avLst/>
              <a:gdLst/>
              <a:ahLst/>
              <a:cxnLst/>
              <a:rect l="l" t="t" r="r" b="b"/>
              <a:pathLst>
                <a:path w="1095375" h="277495">
                  <a:moveTo>
                    <a:pt x="39113" y="276159"/>
                  </a:moveTo>
                  <a:lnTo>
                    <a:pt x="42265" y="276948"/>
                  </a:lnTo>
                  <a:lnTo>
                    <a:pt x="47066" y="277431"/>
                  </a:lnTo>
                  <a:lnTo>
                    <a:pt x="1048791" y="277431"/>
                  </a:lnTo>
                  <a:lnTo>
                    <a:pt x="1053656" y="276948"/>
                  </a:lnTo>
                  <a:lnTo>
                    <a:pt x="47066" y="276948"/>
                  </a:lnTo>
                  <a:lnTo>
                    <a:pt x="39113" y="276159"/>
                  </a:lnTo>
                  <a:close/>
                </a:path>
                <a:path w="1095375" h="277495">
                  <a:moveTo>
                    <a:pt x="1066576" y="273289"/>
                  </a:moveTo>
                  <a:lnTo>
                    <a:pt x="1053592" y="276479"/>
                  </a:lnTo>
                  <a:lnTo>
                    <a:pt x="1048791" y="276948"/>
                  </a:lnTo>
                  <a:lnTo>
                    <a:pt x="1053656" y="276948"/>
                  </a:lnTo>
                  <a:lnTo>
                    <a:pt x="1058392" y="276479"/>
                  </a:lnTo>
                  <a:lnTo>
                    <a:pt x="1066576" y="273289"/>
                  </a:lnTo>
                  <a:close/>
                </a:path>
                <a:path w="1095375" h="277495">
                  <a:moveTo>
                    <a:pt x="35662" y="275296"/>
                  </a:moveTo>
                  <a:lnTo>
                    <a:pt x="37464" y="275996"/>
                  </a:lnTo>
                  <a:lnTo>
                    <a:pt x="39113" y="276159"/>
                  </a:lnTo>
                  <a:lnTo>
                    <a:pt x="35662" y="275296"/>
                  </a:lnTo>
                  <a:close/>
                </a:path>
                <a:path w="1095375" h="277495">
                  <a:moveTo>
                    <a:pt x="24056" y="270787"/>
                  </a:moveTo>
                  <a:lnTo>
                    <a:pt x="28072" y="273396"/>
                  </a:lnTo>
                  <a:lnTo>
                    <a:pt x="35662" y="275296"/>
                  </a:lnTo>
                  <a:lnTo>
                    <a:pt x="24056" y="270787"/>
                  </a:lnTo>
                  <a:close/>
                </a:path>
                <a:path w="1095375" h="277495">
                  <a:moveTo>
                    <a:pt x="1068171" y="272667"/>
                  </a:moveTo>
                  <a:lnTo>
                    <a:pt x="1066576" y="273289"/>
                  </a:lnTo>
                  <a:lnTo>
                    <a:pt x="1067609" y="273035"/>
                  </a:lnTo>
                  <a:lnTo>
                    <a:pt x="1068171" y="272667"/>
                  </a:lnTo>
                  <a:close/>
                </a:path>
                <a:path w="1095375" h="277495">
                  <a:moveTo>
                    <a:pt x="1079010" y="265569"/>
                  </a:moveTo>
                  <a:lnTo>
                    <a:pt x="1068171" y="272667"/>
                  </a:lnTo>
                  <a:lnTo>
                    <a:pt x="1072162" y="271112"/>
                  </a:lnTo>
                  <a:lnTo>
                    <a:pt x="1079010" y="265569"/>
                  </a:lnTo>
                  <a:close/>
                </a:path>
                <a:path w="1095375" h="277495">
                  <a:moveTo>
                    <a:pt x="23249" y="270263"/>
                  </a:moveTo>
                  <a:lnTo>
                    <a:pt x="23743" y="270665"/>
                  </a:lnTo>
                  <a:lnTo>
                    <a:pt x="24056" y="270787"/>
                  </a:lnTo>
                  <a:lnTo>
                    <a:pt x="23249" y="270263"/>
                  </a:lnTo>
                  <a:close/>
                </a:path>
                <a:path w="1095375" h="277495">
                  <a:moveTo>
                    <a:pt x="12923" y="261843"/>
                  </a:moveTo>
                  <a:lnTo>
                    <a:pt x="15878" y="265474"/>
                  </a:lnTo>
                  <a:lnTo>
                    <a:pt x="23249" y="270263"/>
                  </a:lnTo>
                  <a:lnTo>
                    <a:pt x="12923" y="261843"/>
                  </a:lnTo>
                  <a:close/>
                </a:path>
                <a:path w="1095375" h="277495">
                  <a:moveTo>
                    <a:pt x="1079796" y="264933"/>
                  </a:moveTo>
                  <a:lnTo>
                    <a:pt x="1079010" y="265569"/>
                  </a:lnTo>
                  <a:lnTo>
                    <a:pt x="1079587" y="265191"/>
                  </a:lnTo>
                  <a:lnTo>
                    <a:pt x="1079796" y="264933"/>
                  </a:lnTo>
                  <a:close/>
                </a:path>
                <a:path w="1095375" h="277495">
                  <a:moveTo>
                    <a:pt x="1093245" y="242192"/>
                  </a:moveTo>
                  <a:lnTo>
                    <a:pt x="1088648" y="253990"/>
                  </a:lnTo>
                  <a:lnTo>
                    <a:pt x="1079796" y="264933"/>
                  </a:lnTo>
                  <a:lnTo>
                    <a:pt x="1083437" y="261986"/>
                  </a:lnTo>
                  <a:lnTo>
                    <a:pt x="1091311" y="249906"/>
                  </a:lnTo>
                  <a:lnTo>
                    <a:pt x="1093245" y="242192"/>
                  </a:lnTo>
                  <a:close/>
                </a:path>
                <a:path w="1095375" h="277495">
                  <a:moveTo>
                    <a:pt x="12585" y="261428"/>
                  </a:moveTo>
                  <a:lnTo>
                    <a:pt x="12779" y="261726"/>
                  </a:lnTo>
                  <a:lnTo>
                    <a:pt x="12923" y="261843"/>
                  </a:lnTo>
                  <a:lnTo>
                    <a:pt x="12585" y="261428"/>
                  </a:lnTo>
                  <a:close/>
                </a:path>
                <a:path w="1095375" h="277495">
                  <a:moveTo>
                    <a:pt x="1053592" y="0"/>
                  </a:moveTo>
                  <a:lnTo>
                    <a:pt x="42265" y="0"/>
                  </a:lnTo>
                  <a:lnTo>
                    <a:pt x="37464" y="482"/>
                  </a:lnTo>
                  <a:lnTo>
                    <a:pt x="6261" y="24003"/>
                  </a:lnTo>
                  <a:lnTo>
                    <a:pt x="0" y="38277"/>
                  </a:lnTo>
                  <a:lnTo>
                    <a:pt x="507" y="46075"/>
                  </a:lnTo>
                  <a:lnTo>
                    <a:pt x="507" y="235673"/>
                  </a:lnTo>
                  <a:lnTo>
                    <a:pt x="1473" y="240474"/>
                  </a:lnTo>
                  <a:lnTo>
                    <a:pt x="6679" y="254171"/>
                  </a:lnTo>
                  <a:lnTo>
                    <a:pt x="12585" y="261428"/>
                  </a:lnTo>
                  <a:lnTo>
                    <a:pt x="5039" y="249841"/>
                  </a:lnTo>
                  <a:lnTo>
                    <a:pt x="990" y="235673"/>
                  </a:lnTo>
                  <a:lnTo>
                    <a:pt x="990" y="46075"/>
                  </a:lnTo>
                  <a:lnTo>
                    <a:pt x="3143" y="31966"/>
                  </a:lnTo>
                  <a:lnTo>
                    <a:pt x="33146" y="2400"/>
                  </a:lnTo>
                  <a:lnTo>
                    <a:pt x="42265" y="482"/>
                  </a:lnTo>
                  <a:lnTo>
                    <a:pt x="1058392" y="482"/>
                  </a:lnTo>
                  <a:lnTo>
                    <a:pt x="1053592" y="0"/>
                  </a:lnTo>
                  <a:close/>
                </a:path>
                <a:path w="1095375" h="277495">
                  <a:moveTo>
                    <a:pt x="1094074" y="238886"/>
                  </a:moveTo>
                  <a:lnTo>
                    <a:pt x="1093245" y="242192"/>
                  </a:lnTo>
                  <a:lnTo>
                    <a:pt x="1093914" y="240474"/>
                  </a:lnTo>
                  <a:lnTo>
                    <a:pt x="1094074" y="238886"/>
                  </a:lnTo>
                  <a:close/>
                </a:path>
                <a:path w="1095375" h="277495">
                  <a:moveTo>
                    <a:pt x="1094137" y="38931"/>
                  </a:moveTo>
                  <a:lnTo>
                    <a:pt x="1094879" y="46075"/>
                  </a:lnTo>
                  <a:lnTo>
                    <a:pt x="1094879" y="230873"/>
                  </a:lnTo>
                  <a:lnTo>
                    <a:pt x="1094074" y="238886"/>
                  </a:lnTo>
                  <a:lnTo>
                    <a:pt x="1094879" y="235673"/>
                  </a:lnTo>
                  <a:lnTo>
                    <a:pt x="1095349" y="230873"/>
                  </a:lnTo>
                  <a:lnTo>
                    <a:pt x="1095349" y="46075"/>
                  </a:lnTo>
                  <a:lnTo>
                    <a:pt x="1094137" y="38931"/>
                  </a:lnTo>
                  <a:close/>
                </a:path>
                <a:path w="1095375" h="277495">
                  <a:moveTo>
                    <a:pt x="1091388" y="28679"/>
                  </a:moveTo>
                  <a:lnTo>
                    <a:pt x="1092889" y="31573"/>
                  </a:lnTo>
                  <a:lnTo>
                    <a:pt x="1094137" y="38931"/>
                  </a:lnTo>
                  <a:lnTo>
                    <a:pt x="1093787" y="35560"/>
                  </a:lnTo>
                  <a:lnTo>
                    <a:pt x="1094333" y="34112"/>
                  </a:lnTo>
                  <a:lnTo>
                    <a:pt x="1091388" y="28679"/>
                  </a:lnTo>
                  <a:close/>
                </a:path>
                <a:path w="1095375" h="277495">
                  <a:moveTo>
                    <a:pt x="1084237" y="16719"/>
                  </a:moveTo>
                  <a:lnTo>
                    <a:pt x="1087196" y="20637"/>
                  </a:lnTo>
                  <a:lnTo>
                    <a:pt x="1089113" y="24485"/>
                  </a:lnTo>
                  <a:lnTo>
                    <a:pt x="1091388" y="28679"/>
                  </a:lnTo>
                  <a:lnTo>
                    <a:pt x="1086192" y="18667"/>
                  </a:lnTo>
                  <a:lnTo>
                    <a:pt x="1084237" y="16719"/>
                  </a:lnTo>
                  <a:close/>
                </a:path>
                <a:path w="1095375" h="277495">
                  <a:moveTo>
                    <a:pt x="1066799" y="3933"/>
                  </a:moveTo>
                  <a:lnTo>
                    <a:pt x="1075915" y="8426"/>
                  </a:lnTo>
                  <a:lnTo>
                    <a:pt x="1084237" y="16719"/>
                  </a:lnTo>
                  <a:lnTo>
                    <a:pt x="1079334" y="11341"/>
                  </a:lnTo>
                  <a:lnTo>
                    <a:pt x="1073645" y="6350"/>
                  </a:lnTo>
                  <a:lnTo>
                    <a:pt x="1066799" y="3933"/>
                  </a:lnTo>
                  <a:close/>
                </a:path>
                <a:path w="1095375" h="277495">
                  <a:moveTo>
                    <a:pt x="1058392" y="482"/>
                  </a:moveTo>
                  <a:lnTo>
                    <a:pt x="1053592" y="482"/>
                  </a:lnTo>
                  <a:lnTo>
                    <a:pt x="1058392" y="965"/>
                  </a:lnTo>
                  <a:lnTo>
                    <a:pt x="1062710" y="2400"/>
                  </a:lnTo>
                  <a:lnTo>
                    <a:pt x="1066799" y="3933"/>
                  </a:lnTo>
                  <a:lnTo>
                    <a:pt x="1062710" y="1917"/>
                  </a:lnTo>
                  <a:lnTo>
                    <a:pt x="1058392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44433" y="3666741"/>
            <a:ext cx="4660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3763" y="4590712"/>
            <a:ext cx="3827779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Source: Jimmy </a:t>
            </a:r>
            <a:r>
              <a:rPr sz="600" spc="10" dirty="0">
                <a:latin typeface="Arial"/>
                <a:cs typeface="Arial"/>
              </a:rPr>
              <a:t>Lin, Chris Dyer. Data-Intensive Text Processing with </a:t>
            </a:r>
            <a:r>
              <a:rPr sz="600" spc="15" dirty="0">
                <a:latin typeface="Arial"/>
                <a:cs typeface="Arial"/>
              </a:rPr>
              <a:t>MapReduce. Morgan </a:t>
            </a:r>
            <a:r>
              <a:rPr sz="600" spc="20" dirty="0">
                <a:latin typeface="Arial"/>
                <a:cs typeface="Arial"/>
              </a:rPr>
              <a:t>&amp; </a:t>
            </a:r>
            <a:r>
              <a:rPr sz="600" spc="10" dirty="0">
                <a:latin typeface="Arial"/>
                <a:cs typeface="Arial"/>
              </a:rPr>
              <a:t>Claypool.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2010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3335" y="1639976"/>
            <a:ext cx="243700" cy="639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00301" y="1763113"/>
            <a:ext cx="3854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20955">
              <a:lnSpc>
                <a:spcPts val="1300"/>
              </a:lnSpc>
              <a:spcBef>
                <a:spcPts val="190"/>
              </a:spcBef>
            </a:pPr>
            <a:r>
              <a:rPr sz="1100" b="1" spc="-10" dirty="0">
                <a:solidFill>
                  <a:srgbClr val="6B70AF"/>
                </a:solidFill>
                <a:latin typeface="Arial"/>
                <a:cs typeface="Arial"/>
              </a:rPr>
              <a:t>Your  </a:t>
            </a:r>
            <a:r>
              <a:rPr sz="1100" b="1" spc="15" dirty="0">
                <a:solidFill>
                  <a:srgbClr val="6B70AF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6280" y="1289583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2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9305" y="1289583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v1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4250" y="1291031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2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7274" y="1291031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v2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6280" y="2333548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9305" y="2333548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54250" y="2334996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7274" y="2334996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1702" y="1543989"/>
            <a:ext cx="1095375" cy="539115"/>
            <a:chOff x="3261702" y="1543989"/>
            <a:chExt cx="1095375" cy="539115"/>
          </a:xfrm>
        </p:grpSpPr>
        <p:sp>
          <p:nvSpPr>
            <p:cNvPr id="31" name="object 31"/>
            <p:cNvSpPr/>
            <p:nvPr/>
          </p:nvSpPr>
          <p:spPr>
            <a:xfrm>
              <a:off x="3402380" y="1543989"/>
              <a:ext cx="274167" cy="33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26357" y="1545907"/>
              <a:ext cx="213245" cy="337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2223" y="1808937"/>
              <a:ext cx="1094740" cy="274320"/>
            </a:xfrm>
            <a:custGeom>
              <a:avLst/>
              <a:gdLst/>
              <a:ahLst/>
              <a:cxnLst/>
              <a:rect l="l" t="t" r="r" b="b"/>
              <a:pathLst>
                <a:path w="1094739" h="274319">
                  <a:moveTo>
                    <a:pt x="1048765" y="0"/>
                  </a:moveTo>
                  <a:lnTo>
                    <a:pt x="46075" y="0"/>
                  </a:lnTo>
                  <a:lnTo>
                    <a:pt x="28144" y="3546"/>
                  </a:lnTo>
                  <a:lnTo>
                    <a:pt x="13498" y="13257"/>
                  </a:lnTo>
                  <a:lnTo>
                    <a:pt x="3622" y="27737"/>
                  </a:lnTo>
                  <a:lnTo>
                    <a:pt x="0" y="45593"/>
                  </a:lnTo>
                  <a:lnTo>
                    <a:pt x="0" y="227990"/>
                  </a:lnTo>
                  <a:lnTo>
                    <a:pt x="3622" y="245921"/>
                  </a:lnTo>
                  <a:lnTo>
                    <a:pt x="13498" y="260567"/>
                  </a:lnTo>
                  <a:lnTo>
                    <a:pt x="28144" y="270443"/>
                  </a:lnTo>
                  <a:lnTo>
                    <a:pt x="46075" y="274066"/>
                  </a:lnTo>
                  <a:lnTo>
                    <a:pt x="1048765" y="274066"/>
                  </a:lnTo>
                  <a:lnTo>
                    <a:pt x="1066621" y="270443"/>
                  </a:lnTo>
                  <a:lnTo>
                    <a:pt x="1081101" y="260567"/>
                  </a:lnTo>
                  <a:lnTo>
                    <a:pt x="1090812" y="245921"/>
                  </a:lnTo>
                  <a:lnTo>
                    <a:pt x="1094358" y="227990"/>
                  </a:lnTo>
                  <a:lnTo>
                    <a:pt x="1094358" y="45593"/>
                  </a:lnTo>
                  <a:lnTo>
                    <a:pt x="1090812" y="27737"/>
                  </a:lnTo>
                  <a:lnTo>
                    <a:pt x="1081101" y="13257"/>
                  </a:lnTo>
                  <a:lnTo>
                    <a:pt x="1066621" y="3546"/>
                  </a:lnTo>
                  <a:lnTo>
                    <a:pt x="104876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61702" y="1808454"/>
              <a:ext cx="1095375" cy="274955"/>
            </a:xfrm>
            <a:custGeom>
              <a:avLst/>
              <a:gdLst/>
              <a:ahLst/>
              <a:cxnLst/>
              <a:rect l="l" t="t" r="r" b="b"/>
              <a:pathLst>
                <a:path w="1095375" h="274955">
                  <a:moveTo>
                    <a:pt x="23936" y="268241"/>
                  </a:moveTo>
                  <a:lnTo>
                    <a:pt x="27808" y="270799"/>
                  </a:lnTo>
                  <a:lnTo>
                    <a:pt x="41795" y="274548"/>
                  </a:lnTo>
                  <a:lnTo>
                    <a:pt x="1054087" y="274548"/>
                  </a:lnTo>
                  <a:lnTo>
                    <a:pt x="1056455" y="274078"/>
                  </a:lnTo>
                  <a:lnTo>
                    <a:pt x="41795" y="274078"/>
                  </a:lnTo>
                  <a:lnTo>
                    <a:pt x="37477" y="273113"/>
                  </a:lnTo>
                  <a:lnTo>
                    <a:pt x="23936" y="268241"/>
                  </a:lnTo>
                  <a:close/>
                </a:path>
                <a:path w="1095375" h="274955">
                  <a:moveTo>
                    <a:pt x="1079693" y="262568"/>
                  </a:moveTo>
                  <a:lnTo>
                    <a:pt x="1067873" y="270283"/>
                  </a:lnTo>
                  <a:lnTo>
                    <a:pt x="1054087" y="274078"/>
                  </a:lnTo>
                  <a:lnTo>
                    <a:pt x="1056455" y="274078"/>
                  </a:lnTo>
                  <a:lnTo>
                    <a:pt x="1058887" y="273596"/>
                  </a:lnTo>
                  <a:lnTo>
                    <a:pt x="1072292" y="268678"/>
                  </a:lnTo>
                  <a:lnTo>
                    <a:pt x="1079693" y="262568"/>
                  </a:lnTo>
                  <a:close/>
                </a:path>
                <a:path w="1095375" h="274955">
                  <a:moveTo>
                    <a:pt x="12852" y="259291"/>
                  </a:moveTo>
                  <a:lnTo>
                    <a:pt x="15709" y="262807"/>
                  </a:lnTo>
                  <a:lnTo>
                    <a:pt x="23926" y="268235"/>
                  </a:lnTo>
                  <a:lnTo>
                    <a:pt x="12852" y="259291"/>
                  </a:lnTo>
                  <a:close/>
                </a:path>
                <a:path w="1095375" h="274955">
                  <a:moveTo>
                    <a:pt x="1079927" y="262375"/>
                  </a:moveTo>
                  <a:lnTo>
                    <a:pt x="1079693" y="262568"/>
                  </a:lnTo>
                  <a:lnTo>
                    <a:pt x="1079855" y="262462"/>
                  </a:lnTo>
                  <a:close/>
                </a:path>
                <a:path w="1095375" h="274955">
                  <a:moveTo>
                    <a:pt x="1087798" y="252804"/>
                  </a:moveTo>
                  <a:lnTo>
                    <a:pt x="1079927" y="262375"/>
                  </a:lnTo>
                  <a:lnTo>
                    <a:pt x="1083546" y="259387"/>
                  </a:lnTo>
                  <a:lnTo>
                    <a:pt x="1087798" y="252804"/>
                  </a:lnTo>
                  <a:close/>
                </a:path>
                <a:path w="1095375" h="274955">
                  <a:moveTo>
                    <a:pt x="12597" y="258977"/>
                  </a:moveTo>
                  <a:lnTo>
                    <a:pt x="12749" y="259208"/>
                  </a:lnTo>
                  <a:lnTo>
                    <a:pt x="12597" y="258977"/>
                  </a:lnTo>
                  <a:close/>
                </a:path>
                <a:path w="1095375" h="274955">
                  <a:moveTo>
                    <a:pt x="5045" y="247524"/>
                  </a:moveTo>
                  <a:lnTo>
                    <a:pt x="6573" y="251567"/>
                  </a:lnTo>
                  <a:lnTo>
                    <a:pt x="12597" y="258977"/>
                  </a:lnTo>
                  <a:lnTo>
                    <a:pt x="5045" y="247524"/>
                  </a:lnTo>
                  <a:close/>
                </a:path>
                <a:path w="1095375" h="274955">
                  <a:moveTo>
                    <a:pt x="1089244" y="250565"/>
                  </a:moveTo>
                  <a:lnTo>
                    <a:pt x="1087798" y="252804"/>
                  </a:lnTo>
                  <a:lnTo>
                    <a:pt x="1088913" y="251449"/>
                  </a:lnTo>
                  <a:lnTo>
                    <a:pt x="1089244" y="250565"/>
                  </a:lnTo>
                  <a:close/>
                </a:path>
                <a:path w="1095375" h="274955">
                  <a:moveTo>
                    <a:pt x="1093256" y="239862"/>
                  </a:moveTo>
                  <a:lnTo>
                    <a:pt x="1089244" y="250565"/>
                  </a:lnTo>
                  <a:lnTo>
                    <a:pt x="1091468" y="247121"/>
                  </a:lnTo>
                  <a:lnTo>
                    <a:pt x="1093256" y="239862"/>
                  </a:lnTo>
                  <a:close/>
                </a:path>
                <a:path w="1095375" h="274955">
                  <a:moveTo>
                    <a:pt x="4547" y="246208"/>
                  </a:moveTo>
                  <a:lnTo>
                    <a:pt x="4811" y="247169"/>
                  </a:lnTo>
                  <a:lnTo>
                    <a:pt x="5045" y="247524"/>
                  </a:lnTo>
                  <a:lnTo>
                    <a:pt x="4547" y="246208"/>
                  </a:lnTo>
                  <a:close/>
                </a:path>
                <a:path w="1095375" h="274955">
                  <a:moveTo>
                    <a:pt x="1049286" y="0"/>
                  </a:moveTo>
                  <a:lnTo>
                    <a:pt x="46596" y="0"/>
                  </a:lnTo>
                  <a:lnTo>
                    <a:pt x="36995" y="965"/>
                  </a:lnTo>
                  <a:lnTo>
                    <a:pt x="32677" y="1917"/>
                  </a:lnTo>
                  <a:lnTo>
                    <a:pt x="28359" y="3848"/>
                  </a:lnTo>
                  <a:lnTo>
                    <a:pt x="20827" y="7099"/>
                  </a:lnTo>
                  <a:lnTo>
                    <a:pt x="16344" y="10414"/>
                  </a:lnTo>
                  <a:lnTo>
                    <a:pt x="11074" y="16802"/>
                  </a:lnTo>
                  <a:lnTo>
                    <a:pt x="8191" y="20154"/>
                  </a:lnTo>
                  <a:lnTo>
                    <a:pt x="6273" y="24003"/>
                  </a:lnTo>
                  <a:lnTo>
                    <a:pt x="2743" y="30810"/>
                  </a:lnTo>
                  <a:lnTo>
                    <a:pt x="0" y="38277"/>
                  </a:lnTo>
                  <a:lnTo>
                    <a:pt x="520" y="46075"/>
                  </a:lnTo>
                  <a:lnTo>
                    <a:pt x="520" y="233273"/>
                  </a:lnTo>
                  <a:lnTo>
                    <a:pt x="1473" y="238074"/>
                  </a:lnTo>
                  <a:lnTo>
                    <a:pt x="4547" y="246208"/>
                  </a:lnTo>
                  <a:lnTo>
                    <a:pt x="1003" y="233273"/>
                  </a:lnTo>
                  <a:lnTo>
                    <a:pt x="1003" y="46075"/>
                  </a:lnTo>
                  <a:lnTo>
                    <a:pt x="19807" y="9308"/>
                  </a:lnTo>
                  <a:lnTo>
                    <a:pt x="46596" y="482"/>
                  </a:lnTo>
                  <a:lnTo>
                    <a:pt x="1054087" y="482"/>
                  </a:lnTo>
                  <a:lnTo>
                    <a:pt x="1049286" y="0"/>
                  </a:lnTo>
                  <a:close/>
                </a:path>
                <a:path w="1095375" h="274955">
                  <a:moveTo>
                    <a:pt x="1094085" y="236496"/>
                  </a:moveTo>
                  <a:lnTo>
                    <a:pt x="1093256" y="239862"/>
                  </a:lnTo>
                  <a:lnTo>
                    <a:pt x="1093927" y="238074"/>
                  </a:lnTo>
                  <a:lnTo>
                    <a:pt x="1094085" y="236496"/>
                  </a:lnTo>
                  <a:close/>
                </a:path>
                <a:path w="1095375" h="274955">
                  <a:moveTo>
                    <a:pt x="1094338" y="39931"/>
                  </a:moveTo>
                  <a:lnTo>
                    <a:pt x="1094879" y="46075"/>
                  </a:lnTo>
                  <a:lnTo>
                    <a:pt x="1094879" y="228955"/>
                  </a:lnTo>
                  <a:lnTo>
                    <a:pt x="1094409" y="233273"/>
                  </a:lnTo>
                  <a:lnTo>
                    <a:pt x="1094085" y="236496"/>
                  </a:lnTo>
                  <a:lnTo>
                    <a:pt x="1094879" y="233273"/>
                  </a:lnTo>
                  <a:lnTo>
                    <a:pt x="1095362" y="228955"/>
                  </a:lnTo>
                  <a:lnTo>
                    <a:pt x="1095362" y="46075"/>
                  </a:lnTo>
                  <a:lnTo>
                    <a:pt x="1094338" y="39931"/>
                  </a:lnTo>
                  <a:close/>
                </a:path>
                <a:path w="1095375" h="274955">
                  <a:moveTo>
                    <a:pt x="1093216" y="33204"/>
                  </a:moveTo>
                  <a:lnTo>
                    <a:pt x="1094338" y="39931"/>
                  </a:lnTo>
                  <a:lnTo>
                    <a:pt x="1093888" y="34826"/>
                  </a:lnTo>
                  <a:lnTo>
                    <a:pt x="1093216" y="33204"/>
                  </a:lnTo>
                  <a:close/>
                </a:path>
                <a:path w="1095375" h="274955">
                  <a:moveTo>
                    <a:pt x="1093850" y="34404"/>
                  </a:moveTo>
                  <a:lnTo>
                    <a:pt x="1093888" y="34826"/>
                  </a:lnTo>
                  <a:lnTo>
                    <a:pt x="1094028" y="35166"/>
                  </a:lnTo>
                  <a:lnTo>
                    <a:pt x="1093850" y="34404"/>
                  </a:lnTo>
                  <a:close/>
                </a:path>
                <a:path w="1095375" h="274955">
                  <a:moveTo>
                    <a:pt x="1090522" y="26692"/>
                  </a:moveTo>
                  <a:lnTo>
                    <a:pt x="1093216" y="33204"/>
                  </a:lnTo>
                  <a:lnTo>
                    <a:pt x="1092898" y="31296"/>
                  </a:lnTo>
                  <a:lnTo>
                    <a:pt x="1090522" y="26692"/>
                  </a:lnTo>
                  <a:close/>
                </a:path>
                <a:path w="1095375" h="274955">
                  <a:moveTo>
                    <a:pt x="1088298" y="22384"/>
                  </a:moveTo>
                  <a:lnTo>
                    <a:pt x="1090522" y="26692"/>
                  </a:lnTo>
                  <a:lnTo>
                    <a:pt x="1089609" y="24485"/>
                  </a:lnTo>
                  <a:lnTo>
                    <a:pt x="1088298" y="22384"/>
                  </a:lnTo>
                  <a:close/>
                </a:path>
                <a:path w="1095375" h="274955">
                  <a:moveTo>
                    <a:pt x="1081999" y="14431"/>
                  </a:moveTo>
                  <a:lnTo>
                    <a:pt x="1084325" y="17284"/>
                  </a:lnTo>
                  <a:lnTo>
                    <a:pt x="1087208" y="20637"/>
                  </a:lnTo>
                  <a:lnTo>
                    <a:pt x="1088298" y="22384"/>
                  </a:lnTo>
                  <a:lnTo>
                    <a:pt x="1086465" y="18834"/>
                  </a:lnTo>
                  <a:lnTo>
                    <a:pt x="1081999" y="14431"/>
                  </a:lnTo>
                  <a:close/>
                </a:path>
                <a:path w="1095375" h="274955">
                  <a:moveTo>
                    <a:pt x="1073667" y="7478"/>
                  </a:moveTo>
                  <a:lnTo>
                    <a:pt x="1076442" y="8953"/>
                  </a:lnTo>
                  <a:lnTo>
                    <a:pt x="1081999" y="14431"/>
                  </a:lnTo>
                  <a:lnTo>
                    <a:pt x="1077988" y="9512"/>
                  </a:lnTo>
                  <a:lnTo>
                    <a:pt x="1073667" y="7478"/>
                  </a:lnTo>
                  <a:close/>
                </a:path>
                <a:path w="1095375" h="274955">
                  <a:moveTo>
                    <a:pt x="1054087" y="482"/>
                  </a:moveTo>
                  <a:lnTo>
                    <a:pt x="1049286" y="482"/>
                  </a:lnTo>
                  <a:lnTo>
                    <a:pt x="1054087" y="965"/>
                  </a:lnTo>
                  <a:lnTo>
                    <a:pt x="1058405" y="1447"/>
                  </a:lnTo>
                  <a:lnTo>
                    <a:pt x="1062723" y="2400"/>
                  </a:lnTo>
                  <a:lnTo>
                    <a:pt x="1067041" y="4318"/>
                  </a:lnTo>
                  <a:lnTo>
                    <a:pt x="1073667" y="7478"/>
                  </a:lnTo>
                  <a:lnTo>
                    <a:pt x="1063205" y="1917"/>
                  </a:lnTo>
                  <a:lnTo>
                    <a:pt x="1058887" y="965"/>
                  </a:lnTo>
                  <a:lnTo>
                    <a:pt x="105408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6545" y="1841358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9568" y="2104605"/>
            <a:ext cx="201053" cy="276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18230" y="1289583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2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1255" y="1289583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v3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86200" y="1291031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2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09224" y="1291031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v4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8230" y="2333548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41255" y="2333548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6200" y="2334996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9224" y="2334996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15776" y="1547825"/>
            <a:ext cx="1095375" cy="535305"/>
            <a:chOff x="4915776" y="1547825"/>
            <a:chExt cx="1095375" cy="535305"/>
          </a:xfrm>
        </p:grpSpPr>
        <p:sp>
          <p:nvSpPr>
            <p:cNvPr id="46" name="object 46"/>
            <p:cNvSpPr/>
            <p:nvPr/>
          </p:nvSpPr>
          <p:spPr>
            <a:xfrm>
              <a:off x="5354955" y="1547825"/>
              <a:ext cx="201053" cy="3359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16258" y="1808937"/>
              <a:ext cx="1094740" cy="274320"/>
            </a:xfrm>
            <a:custGeom>
              <a:avLst/>
              <a:gdLst/>
              <a:ahLst/>
              <a:cxnLst/>
              <a:rect l="l" t="t" r="r" b="b"/>
              <a:pathLst>
                <a:path w="1094739" h="274319">
                  <a:moveTo>
                    <a:pt x="1048765" y="0"/>
                  </a:moveTo>
                  <a:lnTo>
                    <a:pt x="45592" y="0"/>
                  </a:lnTo>
                  <a:lnTo>
                    <a:pt x="27737" y="3546"/>
                  </a:lnTo>
                  <a:lnTo>
                    <a:pt x="13257" y="13257"/>
                  </a:lnTo>
                  <a:lnTo>
                    <a:pt x="3546" y="27737"/>
                  </a:lnTo>
                  <a:lnTo>
                    <a:pt x="0" y="45593"/>
                  </a:lnTo>
                  <a:lnTo>
                    <a:pt x="0" y="227990"/>
                  </a:lnTo>
                  <a:lnTo>
                    <a:pt x="3546" y="245921"/>
                  </a:lnTo>
                  <a:lnTo>
                    <a:pt x="13257" y="260567"/>
                  </a:lnTo>
                  <a:lnTo>
                    <a:pt x="27737" y="270443"/>
                  </a:lnTo>
                  <a:lnTo>
                    <a:pt x="45592" y="274066"/>
                  </a:lnTo>
                  <a:lnTo>
                    <a:pt x="1048765" y="274066"/>
                  </a:lnTo>
                  <a:lnTo>
                    <a:pt x="1066418" y="270443"/>
                  </a:lnTo>
                  <a:lnTo>
                    <a:pt x="1080920" y="260567"/>
                  </a:lnTo>
                  <a:lnTo>
                    <a:pt x="1090744" y="245921"/>
                  </a:lnTo>
                  <a:lnTo>
                    <a:pt x="1094358" y="227990"/>
                  </a:lnTo>
                  <a:lnTo>
                    <a:pt x="1094358" y="45593"/>
                  </a:lnTo>
                  <a:lnTo>
                    <a:pt x="1090744" y="27737"/>
                  </a:lnTo>
                  <a:lnTo>
                    <a:pt x="1080920" y="13257"/>
                  </a:lnTo>
                  <a:lnTo>
                    <a:pt x="1066418" y="3546"/>
                  </a:lnTo>
                  <a:lnTo>
                    <a:pt x="104876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15776" y="1808454"/>
              <a:ext cx="1095375" cy="274955"/>
            </a:xfrm>
            <a:custGeom>
              <a:avLst/>
              <a:gdLst/>
              <a:ahLst/>
              <a:cxnLst/>
              <a:rect l="l" t="t" r="r" b="b"/>
              <a:pathLst>
                <a:path w="1095375" h="274955">
                  <a:moveTo>
                    <a:pt x="23557" y="268281"/>
                  </a:moveTo>
                  <a:lnTo>
                    <a:pt x="26921" y="270501"/>
                  </a:lnTo>
                  <a:lnTo>
                    <a:pt x="41274" y="274548"/>
                  </a:lnTo>
                  <a:lnTo>
                    <a:pt x="1053566" y="274548"/>
                  </a:lnTo>
                  <a:lnTo>
                    <a:pt x="1055934" y="274078"/>
                  </a:lnTo>
                  <a:lnTo>
                    <a:pt x="41274" y="274078"/>
                  </a:lnTo>
                  <a:lnTo>
                    <a:pt x="36956" y="273113"/>
                  </a:lnTo>
                  <a:lnTo>
                    <a:pt x="23557" y="268281"/>
                  </a:lnTo>
                  <a:close/>
                </a:path>
                <a:path w="1095375" h="274955">
                  <a:moveTo>
                    <a:pt x="1066518" y="270614"/>
                  </a:moveTo>
                  <a:lnTo>
                    <a:pt x="1053566" y="274078"/>
                  </a:lnTo>
                  <a:lnTo>
                    <a:pt x="1055934" y="274078"/>
                  </a:lnTo>
                  <a:lnTo>
                    <a:pt x="1058367" y="273596"/>
                  </a:lnTo>
                  <a:lnTo>
                    <a:pt x="1066518" y="270614"/>
                  </a:lnTo>
                  <a:close/>
                </a:path>
                <a:path w="1095375" h="274955">
                  <a:moveTo>
                    <a:pt x="1068077" y="270044"/>
                  </a:moveTo>
                  <a:lnTo>
                    <a:pt x="1066518" y="270614"/>
                  </a:lnTo>
                  <a:lnTo>
                    <a:pt x="1067676" y="270305"/>
                  </a:lnTo>
                  <a:lnTo>
                    <a:pt x="1068077" y="270044"/>
                  </a:lnTo>
                  <a:close/>
                </a:path>
                <a:path w="1095375" h="274955">
                  <a:moveTo>
                    <a:pt x="1078270" y="263423"/>
                  </a:moveTo>
                  <a:lnTo>
                    <a:pt x="1068077" y="270044"/>
                  </a:lnTo>
                  <a:lnTo>
                    <a:pt x="1071920" y="268638"/>
                  </a:lnTo>
                  <a:lnTo>
                    <a:pt x="1078270" y="263423"/>
                  </a:lnTo>
                  <a:close/>
                </a:path>
                <a:path w="1095375" h="274955">
                  <a:moveTo>
                    <a:pt x="23363" y="268153"/>
                  </a:moveTo>
                  <a:lnTo>
                    <a:pt x="23557" y="268281"/>
                  </a:lnTo>
                  <a:lnTo>
                    <a:pt x="23363" y="268153"/>
                  </a:lnTo>
                  <a:close/>
                </a:path>
                <a:path w="1095375" h="274955">
                  <a:moveTo>
                    <a:pt x="1049248" y="0"/>
                  </a:moveTo>
                  <a:lnTo>
                    <a:pt x="46075" y="0"/>
                  </a:lnTo>
                  <a:lnTo>
                    <a:pt x="41274" y="482"/>
                  </a:lnTo>
                  <a:lnTo>
                    <a:pt x="36956" y="965"/>
                  </a:lnTo>
                  <a:lnTo>
                    <a:pt x="32638" y="1917"/>
                  </a:lnTo>
                  <a:lnTo>
                    <a:pt x="28320" y="3848"/>
                  </a:lnTo>
                  <a:lnTo>
                    <a:pt x="22085" y="6007"/>
                  </a:lnTo>
                  <a:lnTo>
                    <a:pt x="0" y="46075"/>
                  </a:lnTo>
                  <a:lnTo>
                    <a:pt x="0" y="228955"/>
                  </a:lnTo>
                  <a:lnTo>
                    <a:pt x="482" y="233273"/>
                  </a:lnTo>
                  <a:lnTo>
                    <a:pt x="952" y="238074"/>
                  </a:lnTo>
                  <a:lnTo>
                    <a:pt x="6540" y="251872"/>
                  </a:lnTo>
                  <a:lnTo>
                    <a:pt x="15270" y="262812"/>
                  </a:lnTo>
                  <a:lnTo>
                    <a:pt x="23363" y="268153"/>
                  </a:lnTo>
                  <a:lnTo>
                    <a:pt x="12415" y="259156"/>
                  </a:lnTo>
                  <a:lnTo>
                    <a:pt x="4611" y="247074"/>
                  </a:lnTo>
                  <a:lnTo>
                    <a:pt x="952" y="233273"/>
                  </a:lnTo>
                  <a:lnTo>
                    <a:pt x="482" y="228955"/>
                  </a:lnTo>
                  <a:lnTo>
                    <a:pt x="482" y="46075"/>
                  </a:lnTo>
                  <a:lnTo>
                    <a:pt x="19463" y="9260"/>
                  </a:lnTo>
                  <a:lnTo>
                    <a:pt x="46075" y="482"/>
                  </a:lnTo>
                  <a:lnTo>
                    <a:pt x="1053566" y="482"/>
                  </a:lnTo>
                  <a:lnTo>
                    <a:pt x="1049248" y="0"/>
                  </a:lnTo>
                  <a:close/>
                </a:path>
                <a:path w="1095375" h="274955">
                  <a:moveTo>
                    <a:pt x="1080045" y="261966"/>
                  </a:moveTo>
                  <a:lnTo>
                    <a:pt x="1078270" y="263423"/>
                  </a:lnTo>
                  <a:lnTo>
                    <a:pt x="1079530" y="262605"/>
                  </a:lnTo>
                  <a:lnTo>
                    <a:pt x="1080045" y="261966"/>
                  </a:lnTo>
                  <a:close/>
                </a:path>
                <a:path w="1095375" h="274955">
                  <a:moveTo>
                    <a:pt x="1087557" y="252640"/>
                  </a:moveTo>
                  <a:lnTo>
                    <a:pt x="1080045" y="261966"/>
                  </a:lnTo>
                  <a:lnTo>
                    <a:pt x="1083138" y="259426"/>
                  </a:lnTo>
                  <a:lnTo>
                    <a:pt x="1087557" y="252640"/>
                  </a:lnTo>
                  <a:close/>
                </a:path>
                <a:path w="1095375" h="274955">
                  <a:moveTo>
                    <a:pt x="1088567" y="251090"/>
                  </a:moveTo>
                  <a:lnTo>
                    <a:pt x="1087557" y="252640"/>
                  </a:lnTo>
                  <a:lnTo>
                    <a:pt x="1088362" y="251641"/>
                  </a:lnTo>
                  <a:lnTo>
                    <a:pt x="1088567" y="251090"/>
                  </a:lnTo>
                  <a:close/>
                </a:path>
                <a:path w="1095375" h="274955">
                  <a:moveTo>
                    <a:pt x="1094358" y="42760"/>
                  </a:moveTo>
                  <a:lnTo>
                    <a:pt x="1094358" y="233273"/>
                  </a:lnTo>
                  <a:lnTo>
                    <a:pt x="1093406" y="238074"/>
                  </a:lnTo>
                  <a:lnTo>
                    <a:pt x="1088567" y="251090"/>
                  </a:lnTo>
                  <a:lnTo>
                    <a:pt x="1091089" y="247217"/>
                  </a:lnTo>
                  <a:lnTo>
                    <a:pt x="1094841" y="233273"/>
                  </a:lnTo>
                  <a:lnTo>
                    <a:pt x="1094841" y="46075"/>
                  </a:lnTo>
                  <a:lnTo>
                    <a:pt x="1094358" y="42760"/>
                  </a:lnTo>
                  <a:close/>
                </a:path>
                <a:path w="1095375" h="274955">
                  <a:moveTo>
                    <a:pt x="1093730" y="38446"/>
                  </a:moveTo>
                  <a:lnTo>
                    <a:pt x="1094358" y="42760"/>
                  </a:lnTo>
                  <a:lnTo>
                    <a:pt x="1094358" y="41275"/>
                  </a:lnTo>
                  <a:lnTo>
                    <a:pt x="1093730" y="38446"/>
                  </a:lnTo>
                  <a:close/>
                </a:path>
                <a:path w="1095375" h="274955">
                  <a:moveTo>
                    <a:pt x="1089982" y="26273"/>
                  </a:moveTo>
                  <a:lnTo>
                    <a:pt x="1091006" y="28321"/>
                  </a:lnTo>
                  <a:lnTo>
                    <a:pt x="1092441" y="32639"/>
                  </a:lnTo>
                  <a:lnTo>
                    <a:pt x="1093730" y="38446"/>
                  </a:lnTo>
                  <a:lnTo>
                    <a:pt x="1092715" y="31471"/>
                  </a:lnTo>
                  <a:lnTo>
                    <a:pt x="1089982" y="26273"/>
                  </a:lnTo>
                  <a:close/>
                </a:path>
                <a:path w="1095375" h="274955">
                  <a:moveTo>
                    <a:pt x="1088796" y="24017"/>
                  </a:moveTo>
                  <a:lnTo>
                    <a:pt x="1089982" y="26273"/>
                  </a:lnTo>
                  <a:lnTo>
                    <a:pt x="1089088" y="24485"/>
                  </a:lnTo>
                  <a:lnTo>
                    <a:pt x="1088796" y="24017"/>
                  </a:lnTo>
                  <a:close/>
                </a:path>
                <a:path w="1095375" h="274955">
                  <a:moveTo>
                    <a:pt x="1083408" y="16224"/>
                  </a:moveTo>
                  <a:lnTo>
                    <a:pt x="1084287" y="17284"/>
                  </a:lnTo>
                  <a:lnTo>
                    <a:pt x="1086688" y="20637"/>
                  </a:lnTo>
                  <a:lnTo>
                    <a:pt x="1088796" y="24017"/>
                  </a:lnTo>
                  <a:lnTo>
                    <a:pt x="1086064" y="18819"/>
                  </a:lnTo>
                  <a:lnTo>
                    <a:pt x="1083408" y="16224"/>
                  </a:lnTo>
                  <a:close/>
                </a:path>
                <a:path w="1095375" h="274955">
                  <a:moveTo>
                    <a:pt x="1069018" y="5228"/>
                  </a:moveTo>
                  <a:lnTo>
                    <a:pt x="1075762" y="8754"/>
                  </a:lnTo>
                  <a:lnTo>
                    <a:pt x="1083408" y="16224"/>
                  </a:lnTo>
                  <a:lnTo>
                    <a:pt x="1079080" y="11010"/>
                  </a:lnTo>
                  <a:lnTo>
                    <a:pt x="1074216" y="7124"/>
                  </a:lnTo>
                  <a:lnTo>
                    <a:pt x="1069018" y="5228"/>
                  </a:lnTo>
                  <a:close/>
                </a:path>
                <a:path w="1095375" h="274955">
                  <a:moveTo>
                    <a:pt x="1053566" y="482"/>
                  </a:moveTo>
                  <a:lnTo>
                    <a:pt x="1049248" y="482"/>
                  </a:lnTo>
                  <a:lnTo>
                    <a:pt x="1053566" y="965"/>
                  </a:lnTo>
                  <a:lnTo>
                    <a:pt x="1058367" y="1447"/>
                  </a:lnTo>
                  <a:lnTo>
                    <a:pt x="1062685" y="2400"/>
                  </a:lnTo>
                  <a:lnTo>
                    <a:pt x="1066520" y="4318"/>
                  </a:lnTo>
                  <a:lnTo>
                    <a:pt x="1069018" y="5228"/>
                  </a:lnTo>
                  <a:lnTo>
                    <a:pt x="1062685" y="1917"/>
                  </a:lnTo>
                  <a:lnTo>
                    <a:pt x="1058367" y="965"/>
                  </a:lnTo>
                  <a:lnTo>
                    <a:pt x="1053566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310098" y="1841358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62638" y="2104605"/>
            <a:ext cx="201053" cy="276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34165" y="1291031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2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57190" y="1291031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v5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72253" y="2333548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95278" y="2333548"/>
            <a:ext cx="322580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40235" y="2334996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63259" y="2334996"/>
            <a:ext cx="322580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d6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058416" y="3425532"/>
            <a:ext cx="201295" cy="791210"/>
            <a:chOff x="2058416" y="3425532"/>
            <a:chExt cx="201295" cy="791210"/>
          </a:xfrm>
        </p:grpSpPr>
        <p:sp>
          <p:nvSpPr>
            <p:cNvPr id="58" name="object 58"/>
            <p:cNvSpPr/>
            <p:nvPr/>
          </p:nvSpPr>
          <p:spPr>
            <a:xfrm>
              <a:off x="2058416" y="3425532"/>
              <a:ext cx="201053" cy="274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8416" y="3941990"/>
              <a:ext cx="201053" cy="274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34274" y="3150971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914270" y="3146971"/>
          <a:ext cx="911224" cy="23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/>
                <a:gridCol w="303529"/>
                <a:gridCol w="303530"/>
              </a:tblGrid>
              <a:tr h="2303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1822259" y="4149344"/>
            <a:ext cx="323215" cy="230504"/>
          </a:xfrm>
          <a:custGeom>
            <a:avLst/>
            <a:gdLst/>
            <a:ahLst/>
            <a:cxnLst/>
            <a:rect l="l" t="t" r="r" b="b"/>
            <a:pathLst>
              <a:path w="323214" h="230504">
                <a:moveTo>
                  <a:pt x="323024" y="0"/>
                </a:moveTo>
                <a:lnTo>
                  <a:pt x="0" y="0"/>
                </a:lnTo>
                <a:lnTo>
                  <a:pt x="0" y="230390"/>
                </a:lnTo>
                <a:lnTo>
                  <a:pt x="323024" y="230390"/>
                </a:lnTo>
                <a:lnTo>
                  <a:pt x="323024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22272" y="41493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45296" y="41493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4"/>
              </a:spcBef>
            </a:pPr>
            <a:r>
              <a:rPr sz="1100" b="1" spc="15" dirty="0">
                <a:latin typeface="Arial"/>
                <a:cs typeface="Arial"/>
              </a:rPr>
              <a:t>k1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261728" y="3639121"/>
            <a:ext cx="1095375" cy="277495"/>
            <a:chOff x="3261728" y="3639121"/>
            <a:chExt cx="1095375" cy="277495"/>
          </a:xfrm>
        </p:grpSpPr>
        <p:sp>
          <p:nvSpPr>
            <p:cNvPr id="66" name="object 66"/>
            <p:cNvSpPr/>
            <p:nvPr/>
          </p:nvSpPr>
          <p:spPr>
            <a:xfrm>
              <a:off x="3262223" y="3639121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39" h="277495">
                  <a:moveTo>
                    <a:pt x="1048283" y="0"/>
                  </a:moveTo>
                  <a:lnTo>
                    <a:pt x="46558" y="0"/>
                  </a:lnTo>
                  <a:lnTo>
                    <a:pt x="28551" y="3622"/>
                  </a:lnTo>
                  <a:lnTo>
                    <a:pt x="13739" y="13498"/>
                  </a:lnTo>
                  <a:lnTo>
                    <a:pt x="3697" y="28144"/>
                  </a:lnTo>
                  <a:lnTo>
                    <a:pt x="0" y="46075"/>
                  </a:lnTo>
                  <a:lnTo>
                    <a:pt x="0" y="230873"/>
                  </a:lnTo>
                  <a:lnTo>
                    <a:pt x="3697" y="249083"/>
                  </a:lnTo>
                  <a:lnTo>
                    <a:pt x="13739" y="263872"/>
                  </a:lnTo>
                  <a:lnTo>
                    <a:pt x="28551" y="273801"/>
                  </a:lnTo>
                  <a:lnTo>
                    <a:pt x="46558" y="277431"/>
                  </a:lnTo>
                  <a:lnTo>
                    <a:pt x="1048283" y="277431"/>
                  </a:lnTo>
                  <a:lnTo>
                    <a:pt x="1066216" y="273801"/>
                  </a:lnTo>
                  <a:lnTo>
                    <a:pt x="1080866" y="263872"/>
                  </a:lnTo>
                  <a:lnTo>
                    <a:pt x="1090747" y="249083"/>
                  </a:lnTo>
                  <a:lnTo>
                    <a:pt x="1094371" y="230873"/>
                  </a:lnTo>
                  <a:lnTo>
                    <a:pt x="1094371" y="46075"/>
                  </a:lnTo>
                  <a:lnTo>
                    <a:pt x="1090747" y="28144"/>
                  </a:lnTo>
                  <a:lnTo>
                    <a:pt x="1080866" y="13498"/>
                  </a:lnTo>
                  <a:lnTo>
                    <a:pt x="1066216" y="3622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1728" y="3639121"/>
              <a:ext cx="1095375" cy="277495"/>
            </a:xfrm>
            <a:custGeom>
              <a:avLst/>
              <a:gdLst/>
              <a:ahLst/>
              <a:cxnLst/>
              <a:rect l="l" t="t" r="r" b="b"/>
              <a:pathLst>
                <a:path w="1095375" h="277495">
                  <a:moveTo>
                    <a:pt x="24440" y="271188"/>
                  </a:moveTo>
                  <a:lnTo>
                    <a:pt x="28042" y="273546"/>
                  </a:lnTo>
                  <a:lnTo>
                    <a:pt x="42252" y="277431"/>
                  </a:lnTo>
                  <a:lnTo>
                    <a:pt x="1053579" y="277431"/>
                  </a:lnTo>
                  <a:lnTo>
                    <a:pt x="1056011" y="276948"/>
                  </a:lnTo>
                  <a:lnTo>
                    <a:pt x="42252" y="276948"/>
                  </a:lnTo>
                  <a:lnTo>
                    <a:pt x="37452" y="275996"/>
                  </a:lnTo>
                  <a:lnTo>
                    <a:pt x="24440" y="271188"/>
                  </a:lnTo>
                  <a:close/>
                </a:path>
                <a:path w="1095375" h="277495">
                  <a:moveTo>
                    <a:pt x="1066250" y="273546"/>
                  </a:moveTo>
                  <a:lnTo>
                    <a:pt x="1053579" y="276948"/>
                  </a:lnTo>
                  <a:lnTo>
                    <a:pt x="1056011" y="276948"/>
                  </a:lnTo>
                  <a:lnTo>
                    <a:pt x="1058379" y="276479"/>
                  </a:lnTo>
                  <a:lnTo>
                    <a:pt x="1066250" y="273546"/>
                  </a:lnTo>
                  <a:close/>
                </a:path>
                <a:path w="1095375" h="277495">
                  <a:moveTo>
                    <a:pt x="1068226" y="272809"/>
                  </a:moveTo>
                  <a:lnTo>
                    <a:pt x="1066250" y="273546"/>
                  </a:lnTo>
                  <a:lnTo>
                    <a:pt x="1067705" y="273155"/>
                  </a:lnTo>
                  <a:lnTo>
                    <a:pt x="1068226" y="272809"/>
                  </a:lnTo>
                  <a:close/>
                </a:path>
                <a:path w="1095375" h="277495">
                  <a:moveTo>
                    <a:pt x="1079507" y="265323"/>
                  </a:moveTo>
                  <a:lnTo>
                    <a:pt x="1068226" y="272809"/>
                  </a:lnTo>
                  <a:lnTo>
                    <a:pt x="1072053" y="271383"/>
                  </a:lnTo>
                  <a:lnTo>
                    <a:pt x="1079507" y="265323"/>
                  </a:lnTo>
                  <a:close/>
                </a:path>
                <a:path w="1095375" h="277495">
                  <a:moveTo>
                    <a:pt x="23006" y="270246"/>
                  </a:moveTo>
                  <a:lnTo>
                    <a:pt x="23909" y="270992"/>
                  </a:lnTo>
                  <a:lnTo>
                    <a:pt x="24440" y="271188"/>
                  </a:lnTo>
                  <a:lnTo>
                    <a:pt x="23006" y="270246"/>
                  </a:lnTo>
                  <a:close/>
                </a:path>
                <a:path w="1095375" h="277495">
                  <a:moveTo>
                    <a:pt x="12891" y="261888"/>
                  </a:moveTo>
                  <a:lnTo>
                    <a:pt x="15865" y="265553"/>
                  </a:lnTo>
                  <a:lnTo>
                    <a:pt x="23006" y="270246"/>
                  </a:lnTo>
                  <a:lnTo>
                    <a:pt x="12891" y="261888"/>
                  </a:lnTo>
                  <a:close/>
                </a:path>
                <a:path w="1095375" h="277495">
                  <a:moveTo>
                    <a:pt x="1079694" y="265171"/>
                  </a:moveTo>
                  <a:lnTo>
                    <a:pt x="1079507" y="265323"/>
                  </a:lnTo>
                  <a:lnTo>
                    <a:pt x="1079646" y="265231"/>
                  </a:lnTo>
                  <a:close/>
                </a:path>
                <a:path w="1095375" h="277495">
                  <a:moveTo>
                    <a:pt x="1093334" y="241935"/>
                  </a:moveTo>
                  <a:lnTo>
                    <a:pt x="1088633" y="254047"/>
                  </a:lnTo>
                  <a:lnTo>
                    <a:pt x="1079694" y="265171"/>
                  </a:lnTo>
                  <a:lnTo>
                    <a:pt x="1083424" y="262139"/>
                  </a:lnTo>
                  <a:lnTo>
                    <a:pt x="1091394" y="249863"/>
                  </a:lnTo>
                  <a:lnTo>
                    <a:pt x="1093334" y="241935"/>
                  </a:lnTo>
                  <a:close/>
                </a:path>
                <a:path w="1095375" h="277495">
                  <a:moveTo>
                    <a:pt x="12556" y="261474"/>
                  </a:moveTo>
                  <a:lnTo>
                    <a:pt x="12747" y="261769"/>
                  </a:lnTo>
                  <a:lnTo>
                    <a:pt x="12891" y="261888"/>
                  </a:lnTo>
                  <a:lnTo>
                    <a:pt x="12556" y="261474"/>
                  </a:lnTo>
                  <a:close/>
                </a:path>
                <a:path w="1095375" h="277495">
                  <a:moveTo>
                    <a:pt x="5073" y="249968"/>
                  </a:moveTo>
                  <a:lnTo>
                    <a:pt x="6709" y="254267"/>
                  </a:lnTo>
                  <a:lnTo>
                    <a:pt x="12556" y="261474"/>
                  </a:lnTo>
                  <a:lnTo>
                    <a:pt x="5073" y="249968"/>
                  </a:lnTo>
                  <a:close/>
                </a:path>
                <a:path w="1095375" h="277495">
                  <a:moveTo>
                    <a:pt x="4540" y="248569"/>
                  </a:moveTo>
                  <a:lnTo>
                    <a:pt x="4819" y="249578"/>
                  </a:lnTo>
                  <a:lnTo>
                    <a:pt x="5073" y="249968"/>
                  </a:lnTo>
                  <a:lnTo>
                    <a:pt x="4540" y="248569"/>
                  </a:lnTo>
                  <a:close/>
                </a:path>
                <a:path w="1095375" h="277495">
                  <a:moveTo>
                    <a:pt x="1053579" y="0"/>
                  </a:moveTo>
                  <a:lnTo>
                    <a:pt x="42252" y="0"/>
                  </a:lnTo>
                  <a:lnTo>
                    <a:pt x="37452" y="965"/>
                  </a:lnTo>
                  <a:lnTo>
                    <a:pt x="6261" y="24003"/>
                  </a:lnTo>
                  <a:lnTo>
                    <a:pt x="0" y="38303"/>
                  </a:lnTo>
                  <a:lnTo>
                    <a:pt x="495" y="46075"/>
                  </a:lnTo>
                  <a:lnTo>
                    <a:pt x="495" y="235673"/>
                  </a:lnTo>
                  <a:lnTo>
                    <a:pt x="1460" y="240474"/>
                  </a:lnTo>
                  <a:lnTo>
                    <a:pt x="4540" y="248569"/>
                  </a:lnTo>
                  <a:lnTo>
                    <a:pt x="977" y="235673"/>
                  </a:lnTo>
                  <a:lnTo>
                    <a:pt x="977" y="46075"/>
                  </a:lnTo>
                  <a:lnTo>
                    <a:pt x="20349" y="8808"/>
                  </a:lnTo>
                  <a:lnTo>
                    <a:pt x="42252" y="482"/>
                  </a:lnTo>
                  <a:lnTo>
                    <a:pt x="1055979" y="482"/>
                  </a:lnTo>
                  <a:lnTo>
                    <a:pt x="1053579" y="0"/>
                  </a:lnTo>
                  <a:close/>
                </a:path>
                <a:path w="1095375" h="277495">
                  <a:moveTo>
                    <a:pt x="1094047" y="239021"/>
                  </a:moveTo>
                  <a:lnTo>
                    <a:pt x="1093334" y="241935"/>
                  </a:lnTo>
                  <a:lnTo>
                    <a:pt x="1093901" y="240474"/>
                  </a:lnTo>
                  <a:lnTo>
                    <a:pt x="1094047" y="239021"/>
                  </a:lnTo>
                  <a:close/>
                </a:path>
                <a:path w="1095375" h="277495">
                  <a:moveTo>
                    <a:pt x="1093914" y="37764"/>
                  </a:moveTo>
                  <a:lnTo>
                    <a:pt x="1094866" y="46075"/>
                  </a:lnTo>
                  <a:lnTo>
                    <a:pt x="1094866" y="230873"/>
                  </a:lnTo>
                  <a:lnTo>
                    <a:pt x="1094047" y="239021"/>
                  </a:lnTo>
                  <a:lnTo>
                    <a:pt x="1094866" y="235673"/>
                  </a:lnTo>
                  <a:lnTo>
                    <a:pt x="1095336" y="230873"/>
                  </a:lnTo>
                  <a:lnTo>
                    <a:pt x="1095336" y="46075"/>
                  </a:lnTo>
                  <a:lnTo>
                    <a:pt x="1093914" y="37764"/>
                  </a:lnTo>
                  <a:close/>
                </a:path>
                <a:path w="1095375" h="277495">
                  <a:moveTo>
                    <a:pt x="1091868" y="29622"/>
                  </a:moveTo>
                  <a:lnTo>
                    <a:pt x="1092842" y="31503"/>
                  </a:lnTo>
                  <a:lnTo>
                    <a:pt x="1093914" y="37764"/>
                  </a:lnTo>
                  <a:lnTo>
                    <a:pt x="1093622" y="35217"/>
                  </a:lnTo>
                  <a:lnTo>
                    <a:pt x="1094498" y="34505"/>
                  </a:lnTo>
                  <a:lnTo>
                    <a:pt x="1091868" y="29622"/>
                  </a:lnTo>
                  <a:close/>
                </a:path>
                <a:path w="1095375" h="277495">
                  <a:moveTo>
                    <a:pt x="1082635" y="15113"/>
                  </a:moveTo>
                  <a:lnTo>
                    <a:pt x="1084300" y="17284"/>
                  </a:lnTo>
                  <a:lnTo>
                    <a:pt x="1087183" y="20637"/>
                  </a:lnTo>
                  <a:lnTo>
                    <a:pt x="1089101" y="24485"/>
                  </a:lnTo>
                  <a:lnTo>
                    <a:pt x="1091868" y="29622"/>
                  </a:lnTo>
                  <a:lnTo>
                    <a:pt x="1086175" y="18634"/>
                  </a:lnTo>
                  <a:lnTo>
                    <a:pt x="1082635" y="15113"/>
                  </a:lnTo>
                  <a:close/>
                </a:path>
                <a:path w="1095375" h="277495">
                  <a:moveTo>
                    <a:pt x="1076435" y="8949"/>
                  </a:moveTo>
                  <a:lnTo>
                    <a:pt x="1082635" y="15113"/>
                  </a:lnTo>
                  <a:lnTo>
                    <a:pt x="1080617" y="12484"/>
                  </a:lnTo>
                  <a:lnTo>
                    <a:pt x="1076435" y="8949"/>
                  </a:lnTo>
                  <a:close/>
                </a:path>
                <a:path w="1095375" h="277495">
                  <a:moveTo>
                    <a:pt x="1075714" y="8340"/>
                  </a:moveTo>
                  <a:lnTo>
                    <a:pt x="1076435" y="8949"/>
                  </a:lnTo>
                  <a:lnTo>
                    <a:pt x="1075929" y="8445"/>
                  </a:lnTo>
                  <a:lnTo>
                    <a:pt x="1075714" y="8340"/>
                  </a:lnTo>
                  <a:close/>
                </a:path>
                <a:path w="1095375" h="277495">
                  <a:moveTo>
                    <a:pt x="1066702" y="3893"/>
                  </a:moveTo>
                  <a:lnTo>
                    <a:pt x="1075714" y="8340"/>
                  </a:lnTo>
                  <a:lnTo>
                    <a:pt x="1072413" y="5549"/>
                  </a:lnTo>
                  <a:lnTo>
                    <a:pt x="1066702" y="3893"/>
                  </a:lnTo>
                  <a:close/>
                </a:path>
                <a:path w="1095375" h="277495">
                  <a:moveTo>
                    <a:pt x="1055979" y="482"/>
                  </a:moveTo>
                  <a:lnTo>
                    <a:pt x="1053579" y="482"/>
                  </a:lnTo>
                  <a:lnTo>
                    <a:pt x="1058379" y="1447"/>
                  </a:lnTo>
                  <a:lnTo>
                    <a:pt x="1062697" y="2400"/>
                  </a:lnTo>
                  <a:lnTo>
                    <a:pt x="1066702" y="3893"/>
                  </a:lnTo>
                  <a:lnTo>
                    <a:pt x="1062697" y="1917"/>
                  </a:lnTo>
                  <a:lnTo>
                    <a:pt x="1058379" y="965"/>
                  </a:lnTo>
                  <a:lnTo>
                    <a:pt x="1055979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576383" y="3673459"/>
            <a:ext cx="4660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690365" y="3431285"/>
            <a:ext cx="201295" cy="793115"/>
            <a:chOff x="3690365" y="3431285"/>
            <a:chExt cx="201295" cy="793115"/>
          </a:xfrm>
        </p:grpSpPr>
        <p:sp>
          <p:nvSpPr>
            <p:cNvPr id="70" name="object 70"/>
            <p:cNvSpPr/>
            <p:nvPr/>
          </p:nvSpPr>
          <p:spPr>
            <a:xfrm>
              <a:off x="3690365" y="3431285"/>
              <a:ext cx="201053" cy="2764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90365" y="3947756"/>
              <a:ext cx="201053" cy="2764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326536" y="3158172"/>
            <a:ext cx="32258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10520" y="3158172"/>
            <a:ext cx="30416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14355" y="3158172"/>
            <a:ext cx="30416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d6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54209" y="4156544"/>
            <a:ext cx="323215" cy="230504"/>
          </a:xfrm>
          <a:custGeom>
            <a:avLst/>
            <a:gdLst/>
            <a:ahLst/>
            <a:cxnLst/>
            <a:rect l="l" t="t" r="r" b="b"/>
            <a:pathLst>
              <a:path w="323214" h="230504">
                <a:moveTo>
                  <a:pt x="323024" y="0"/>
                </a:moveTo>
                <a:lnTo>
                  <a:pt x="0" y="0"/>
                </a:lnTo>
                <a:lnTo>
                  <a:pt x="0" y="230390"/>
                </a:lnTo>
                <a:lnTo>
                  <a:pt x="323024" y="230390"/>
                </a:lnTo>
                <a:lnTo>
                  <a:pt x="323024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454222" y="41565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77246" y="41565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k2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93678" y="3639121"/>
            <a:ext cx="1095375" cy="277495"/>
            <a:chOff x="4893678" y="3639121"/>
            <a:chExt cx="1095375" cy="277495"/>
          </a:xfrm>
        </p:grpSpPr>
        <p:sp>
          <p:nvSpPr>
            <p:cNvPr id="79" name="object 79"/>
            <p:cNvSpPr/>
            <p:nvPr/>
          </p:nvSpPr>
          <p:spPr>
            <a:xfrm>
              <a:off x="4894173" y="3639121"/>
              <a:ext cx="1094740" cy="277495"/>
            </a:xfrm>
            <a:custGeom>
              <a:avLst/>
              <a:gdLst/>
              <a:ahLst/>
              <a:cxnLst/>
              <a:rect l="l" t="t" r="r" b="b"/>
              <a:pathLst>
                <a:path w="1094739" h="277495">
                  <a:moveTo>
                    <a:pt x="1048283" y="0"/>
                  </a:moveTo>
                  <a:lnTo>
                    <a:pt x="46558" y="0"/>
                  </a:lnTo>
                  <a:lnTo>
                    <a:pt x="28551" y="3622"/>
                  </a:lnTo>
                  <a:lnTo>
                    <a:pt x="13739" y="13498"/>
                  </a:lnTo>
                  <a:lnTo>
                    <a:pt x="3697" y="28144"/>
                  </a:lnTo>
                  <a:lnTo>
                    <a:pt x="0" y="46075"/>
                  </a:lnTo>
                  <a:lnTo>
                    <a:pt x="0" y="230873"/>
                  </a:lnTo>
                  <a:lnTo>
                    <a:pt x="3697" y="249083"/>
                  </a:lnTo>
                  <a:lnTo>
                    <a:pt x="13739" y="263872"/>
                  </a:lnTo>
                  <a:lnTo>
                    <a:pt x="28551" y="273801"/>
                  </a:lnTo>
                  <a:lnTo>
                    <a:pt x="46558" y="277431"/>
                  </a:lnTo>
                  <a:lnTo>
                    <a:pt x="1048283" y="277431"/>
                  </a:lnTo>
                  <a:lnTo>
                    <a:pt x="1066216" y="273801"/>
                  </a:lnTo>
                  <a:lnTo>
                    <a:pt x="1080866" y="263872"/>
                  </a:lnTo>
                  <a:lnTo>
                    <a:pt x="1090747" y="249083"/>
                  </a:lnTo>
                  <a:lnTo>
                    <a:pt x="1094371" y="230873"/>
                  </a:lnTo>
                  <a:lnTo>
                    <a:pt x="1094371" y="46075"/>
                  </a:lnTo>
                  <a:lnTo>
                    <a:pt x="1090747" y="28144"/>
                  </a:lnTo>
                  <a:lnTo>
                    <a:pt x="1080866" y="13498"/>
                  </a:lnTo>
                  <a:lnTo>
                    <a:pt x="1066216" y="3622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3678" y="3639121"/>
              <a:ext cx="1095375" cy="277495"/>
            </a:xfrm>
            <a:custGeom>
              <a:avLst/>
              <a:gdLst/>
              <a:ahLst/>
              <a:cxnLst/>
              <a:rect l="l" t="t" r="r" b="b"/>
              <a:pathLst>
                <a:path w="1095375" h="277495">
                  <a:moveTo>
                    <a:pt x="24440" y="271188"/>
                  </a:moveTo>
                  <a:lnTo>
                    <a:pt x="28042" y="273546"/>
                  </a:lnTo>
                  <a:lnTo>
                    <a:pt x="42252" y="277431"/>
                  </a:lnTo>
                  <a:lnTo>
                    <a:pt x="1053579" y="277431"/>
                  </a:lnTo>
                  <a:lnTo>
                    <a:pt x="1056011" y="276948"/>
                  </a:lnTo>
                  <a:lnTo>
                    <a:pt x="42252" y="276948"/>
                  </a:lnTo>
                  <a:lnTo>
                    <a:pt x="37452" y="275996"/>
                  </a:lnTo>
                  <a:lnTo>
                    <a:pt x="24440" y="271188"/>
                  </a:lnTo>
                  <a:close/>
                </a:path>
                <a:path w="1095375" h="277495">
                  <a:moveTo>
                    <a:pt x="1066250" y="273546"/>
                  </a:moveTo>
                  <a:lnTo>
                    <a:pt x="1053579" y="276948"/>
                  </a:lnTo>
                  <a:lnTo>
                    <a:pt x="1056011" y="276948"/>
                  </a:lnTo>
                  <a:lnTo>
                    <a:pt x="1058379" y="276479"/>
                  </a:lnTo>
                  <a:lnTo>
                    <a:pt x="1066250" y="273546"/>
                  </a:lnTo>
                  <a:close/>
                </a:path>
                <a:path w="1095375" h="277495">
                  <a:moveTo>
                    <a:pt x="1068226" y="272809"/>
                  </a:moveTo>
                  <a:lnTo>
                    <a:pt x="1066250" y="273546"/>
                  </a:lnTo>
                  <a:lnTo>
                    <a:pt x="1067705" y="273155"/>
                  </a:lnTo>
                  <a:lnTo>
                    <a:pt x="1068226" y="272809"/>
                  </a:lnTo>
                  <a:close/>
                </a:path>
                <a:path w="1095375" h="277495">
                  <a:moveTo>
                    <a:pt x="1079507" y="265323"/>
                  </a:moveTo>
                  <a:lnTo>
                    <a:pt x="1068226" y="272809"/>
                  </a:lnTo>
                  <a:lnTo>
                    <a:pt x="1072053" y="271383"/>
                  </a:lnTo>
                  <a:lnTo>
                    <a:pt x="1079507" y="265323"/>
                  </a:lnTo>
                  <a:close/>
                </a:path>
                <a:path w="1095375" h="277495">
                  <a:moveTo>
                    <a:pt x="23006" y="270246"/>
                  </a:moveTo>
                  <a:lnTo>
                    <a:pt x="23909" y="270992"/>
                  </a:lnTo>
                  <a:lnTo>
                    <a:pt x="24440" y="271188"/>
                  </a:lnTo>
                  <a:lnTo>
                    <a:pt x="23006" y="270246"/>
                  </a:lnTo>
                  <a:close/>
                </a:path>
                <a:path w="1095375" h="277495">
                  <a:moveTo>
                    <a:pt x="12891" y="261888"/>
                  </a:moveTo>
                  <a:lnTo>
                    <a:pt x="15865" y="265553"/>
                  </a:lnTo>
                  <a:lnTo>
                    <a:pt x="23006" y="270246"/>
                  </a:lnTo>
                  <a:lnTo>
                    <a:pt x="12891" y="261888"/>
                  </a:lnTo>
                  <a:close/>
                </a:path>
                <a:path w="1095375" h="277495">
                  <a:moveTo>
                    <a:pt x="1079694" y="265171"/>
                  </a:moveTo>
                  <a:lnTo>
                    <a:pt x="1079507" y="265323"/>
                  </a:lnTo>
                  <a:lnTo>
                    <a:pt x="1079646" y="265231"/>
                  </a:lnTo>
                  <a:close/>
                </a:path>
                <a:path w="1095375" h="277495">
                  <a:moveTo>
                    <a:pt x="1093334" y="241935"/>
                  </a:moveTo>
                  <a:lnTo>
                    <a:pt x="1088633" y="254047"/>
                  </a:lnTo>
                  <a:lnTo>
                    <a:pt x="1079694" y="265171"/>
                  </a:lnTo>
                  <a:lnTo>
                    <a:pt x="1083424" y="262139"/>
                  </a:lnTo>
                  <a:lnTo>
                    <a:pt x="1091394" y="249863"/>
                  </a:lnTo>
                  <a:lnTo>
                    <a:pt x="1093334" y="241935"/>
                  </a:lnTo>
                  <a:close/>
                </a:path>
                <a:path w="1095375" h="277495">
                  <a:moveTo>
                    <a:pt x="12556" y="261474"/>
                  </a:moveTo>
                  <a:lnTo>
                    <a:pt x="12747" y="261769"/>
                  </a:lnTo>
                  <a:lnTo>
                    <a:pt x="12891" y="261888"/>
                  </a:lnTo>
                  <a:lnTo>
                    <a:pt x="12556" y="261474"/>
                  </a:lnTo>
                  <a:close/>
                </a:path>
                <a:path w="1095375" h="277495">
                  <a:moveTo>
                    <a:pt x="5073" y="249968"/>
                  </a:moveTo>
                  <a:lnTo>
                    <a:pt x="6709" y="254267"/>
                  </a:lnTo>
                  <a:lnTo>
                    <a:pt x="12556" y="261474"/>
                  </a:lnTo>
                  <a:lnTo>
                    <a:pt x="5073" y="249968"/>
                  </a:lnTo>
                  <a:close/>
                </a:path>
                <a:path w="1095375" h="277495">
                  <a:moveTo>
                    <a:pt x="4540" y="248569"/>
                  </a:moveTo>
                  <a:lnTo>
                    <a:pt x="4819" y="249578"/>
                  </a:lnTo>
                  <a:lnTo>
                    <a:pt x="5073" y="249968"/>
                  </a:lnTo>
                  <a:lnTo>
                    <a:pt x="4540" y="248569"/>
                  </a:lnTo>
                  <a:close/>
                </a:path>
                <a:path w="1095375" h="277495">
                  <a:moveTo>
                    <a:pt x="1053579" y="0"/>
                  </a:moveTo>
                  <a:lnTo>
                    <a:pt x="42252" y="0"/>
                  </a:lnTo>
                  <a:lnTo>
                    <a:pt x="37452" y="965"/>
                  </a:lnTo>
                  <a:lnTo>
                    <a:pt x="6261" y="24003"/>
                  </a:lnTo>
                  <a:lnTo>
                    <a:pt x="0" y="38303"/>
                  </a:lnTo>
                  <a:lnTo>
                    <a:pt x="495" y="46075"/>
                  </a:lnTo>
                  <a:lnTo>
                    <a:pt x="495" y="235673"/>
                  </a:lnTo>
                  <a:lnTo>
                    <a:pt x="1460" y="240474"/>
                  </a:lnTo>
                  <a:lnTo>
                    <a:pt x="4540" y="248569"/>
                  </a:lnTo>
                  <a:lnTo>
                    <a:pt x="977" y="235673"/>
                  </a:lnTo>
                  <a:lnTo>
                    <a:pt x="977" y="46075"/>
                  </a:lnTo>
                  <a:lnTo>
                    <a:pt x="20344" y="8808"/>
                  </a:lnTo>
                  <a:lnTo>
                    <a:pt x="42252" y="482"/>
                  </a:lnTo>
                  <a:lnTo>
                    <a:pt x="1055979" y="482"/>
                  </a:lnTo>
                  <a:lnTo>
                    <a:pt x="1053579" y="0"/>
                  </a:lnTo>
                  <a:close/>
                </a:path>
                <a:path w="1095375" h="277495">
                  <a:moveTo>
                    <a:pt x="1094047" y="239021"/>
                  </a:moveTo>
                  <a:lnTo>
                    <a:pt x="1093334" y="241935"/>
                  </a:lnTo>
                  <a:lnTo>
                    <a:pt x="1093901" y="240474"/>
                  </a:lnTo>
                  <a:lnTo>
                    <a:pt x="1094047" y="239021"/>
                  </a:lnTo>
                  <a:close/>
                </a:path>
                <a:path w="1095375" h="277495">
                  <a:moveTo>
                    <a:pt x="1093911" y="37744"/>
                  </a:moveTo>
                  <a:lnTo>
                    <a:pt x="1094866" y="46075"/>
                  </a:lnTo>
                  <a:lnTo>
                    <a:pt x="1094866" y="230873"/>
                  </a:lnTo>
                  <a:lnTo>
                    <a:pt x="1094047" y="239021"/>
                  </a:lnTo>
                  <a:lnTo>
                    <a:pt x="1094866" y="235673"/>
                  </a:lnTo>
                  <a:lnTo>
                    <a:pt x="1095336" y="230873"/>
                  </a:lnTo>
                  <a:lnTo>
                    <a:pt x="1095336" y="46075"/>
                  </a:lnTo>
                  <a:lnTo>
                    <a:pt x="1093911" y="37744"/>
                  </a:lnTo>
                  <a:close/>
                </a:path>
                <a:path w="1095375" h="277495">
                  <a:moveTo>
                    <a:pt x="1091868" y="29622"/>
                  </a:moveTo>
                  <a:lnTo>
                    <a:pt x="1092842" y="31503"/>
                  </a:lnTo>
                  <a:lnTo>
                    <a:pt x="1093911" y="37744"/>
                  </a:lnTo>
                  <a:lnTo>
                    <a:pt x="1093622" y="35229"/>
                  </a:lnTo>
                  <a:lnTo>
                    <a:pt x="1094498" y="34505"/>
                  </a:lnTo>
                  <a:lnTo>
                    <a:pt x="1091868" y="29622"/>
                  </a:lnTo>
                  <a:close/>
                </a:path>
                <a:path w="1095375" h="277495">
                  <a:moveTo>
                    <a:pt x="1082616" y="15095"/>
                  </a:moveTo>
                  <a:lnTo>
                    <a:pt x="1084300" y="17284"/>
                  </a:lnTo>
                  <a:lnTo>
                    <a:pt x="1087183" y="20637"/>
                  </a:lnTo>
                  <a:lnTo>
                    <a:pt x="1089101" y="24485"/>
                  </a:lnTo>
                  <a:lnTo>
                    <a:pt x="1091868" y="29622"/>
                  </a:lnTo>
                  <a:lnTo>
                    <a:pt x="1086175" y="18634"/>
                  </a:lnTo>
                  <a:lnTo>
                    <a:pt x="1082616" y="15095"/>
                  </a:lnTo>
                  <a:close/>
                </a:path>
                <a:path w="1095375" h="277495">
                  <a:moveTo>
                    <a:pt x="1076477" y="8991"/>
                  </a:moveTo>
                  <a:lnTo>
                    <a:pt x="1082616" y="15095"/>
                  </a:lnTo>
                  <a:lnTo>
                    <a:pt x="1080617" y="12496"/>
                  </a:lnTo>
                  <a:lnTo>
                    <a:pt x="1076477" y="8991"/>
                  </a:lnTo>
                  <a:close/>
                </a:path>
                <a:path w="1095375" h="277495">
                  <a:moveTo>
                    <a:pt x="1075700" y="8332"/>
                  </a:moveTo>
                  <a:lnTo>
                    <a:pt x="1076477" y="8991"/>
                  </a:lnTo>
                  <a:lnTo>
                    <a:pt x="1075929" y="8445"/>
                  </a:lnTo>
                  <a:lnTo>
                    <a:pt x="1075700" y="8332"/>
                  </a:lnTo>
                  <a:close/>
                </a:path>
                <a:path w="1095375" h="277495">
                  <a:moveTo>
                    <a:pt x="1066702" y="3893"/>
                  </a:moveTo>
                  <a:lnTo>
                    <a:pt x="1075700" y="8332"/>
                  </a:lnTo>
                  <a:lnTo>
                    <a:pt x="1072413" y="5549"/>
                  </a:lnTo>
                  <a:lnTo>
                    <a:pt x="1066702" y="3893"/>
                  </a:lnTo>
                  <a:close/>
                </a:path>
                <a:path w="1095375" h="277495">
                  <a:moveTo>
                    <a:pt x="1055979" y="482"/>
                  </a:moveTo>
                  <a:lnTo>
                    <a:pt x="1053579" y="482"/>
                  </a:lnTo>
                  <a:lnTo>
                    <a:pt x="1058379" y="1447"/>
                  </a:lnTo>
                  <a:lnTo>
                    <a:pt x="1062697" y="2400"/>
                  </a:lnTo>
                  <a:lnTo>
                    <a:pt x="1066702" y="3893"/>
                  </a:lnTo>
                  <a:lnTo>
                    <a:pt x="1062697" y="1917"/>
                  </a:lnTo>
                  <a:lnTo>
                    <a:pt x="1058379" y="965"/>
                  </a:lnTo>
                  <a:lnTo>
                    <a:pt x="1055979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208333" y="3673459"/>
            <a:ext cx="4660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322315" y="3431285"/>
            <a:ext cx="201295" cy="793115"/>
            <a:chOff x="5322315" y="3431285"/>
            <a:chExt cx="201295" cy="793115"/>
          </a:xfrm>
        </p:grpSpPr>
        <p:sp>
          <p:nvSpPr>
            <p:cNvPr id="83" name="object 83"/>
            <p:cNvSpPr/>
            <p:nvPr/>
          </p:nvSpPr>
          <p:spPr>
            <a:xfrm>
              <a:off x="5322315" y="3431285"/>
              <a:ext cx="201053" cy="2764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22315" y="3947756"/>
              <a:ext cx="201053" cy="2764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070322" y="3158172"/>
            <a:ext cx="323215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54306" y="3158172"/>
            <a:ext cx="30416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086159" y="4156544"/>
            <a:ext cx="323215" cy="230504"/>
          </a:xfrm>
          <a:custGeom>
            <a:avLst/>
            <a:gdLst/>
            <a:ahLst/>
            <a:cxnLst/>
            <a:rect l="l" t="t" r="r" b="b"/>
            <a:pathLst>
              <a:path w="323214" h="230504">
                <a:moveTo>
                  <a:pt x="323024" y="0"/>
                </a:moveTo>
                <a:lnTo>
                  <a:pt x="0" y="0"/>
                </a:lnTo>
                <a:lnTo>
                  <a:pt x="0" y="230390"/>
                </a:lnTo>
                <a:lnTo>
                  <a:pt x="323024" y="230390"/>
                </a:lnTo>
                <a:lnTo>
                  <a:pt x="323024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086172" y="41565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09196" y="4156544"/>
            <a:ext cx="32321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latin typeface="Arial"/>
                <a:cs typeface="Arial"/>
              </a:rPr>
              <a:t>k3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13335" y="3511918"/>
            <a:ext cx="243700" cy="639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300301" y="3635054"/>
            <a:ext cx="3854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20955">
              <a:lnSpc>
                <a:spcPts val="1300"/>
              </a:lnSpc>
              <a:spcBef>
                <a:spcPts val="190"/>
              </a:spcBef>
            </a:pPr>
            <a:r>
              <a:rPr sz="1100" b="1" spc="-10" dirty="0">
                <a:solidFill>
                  <a:srgbClr val="6B70AF"/>
                </a:solidFill>
                <a:latin typeface="Arial"/>
                <a:cs typeface="Arial"/>
              </a:rPr>
              <a:t>Your  </a:t>
            </a:r>
            <a:r>
              <a:rPr sz="1100" b="1" spc="15" dirty="0">
                <a:solidFill>
                  <a:srgbClr val="6B70AF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93" name="object 93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483169" y="5558639"/>
            <a:ext cx="37966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r>
              <a:rPr sz="265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Framework</a:t>
            </a:r>
            <a:endParaRPr sz="26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87182" y="6272858"/>
            <a:ext cx="5157470" cy="24123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24193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Takes care of </a:t>
            </a:r>
            <a:r>
              <a:rPr sz="1850" b="1" spc="10" dirty="0">
                <a:latin typeface="Arial"/>
                <a:cs typeface="Arial"/>
              </a:rPr>
              <a:t>distributed </a:t>
            </a:r>
            <a:r>
              <a:rPr sz="1850" b="1" spc="15" dirty="0">
                <a:latin typeface="Arial"/>
                <a:cs typeface="Arial"/>
              </a:rPr>
              <a:t>processing and  coordination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Scheduling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ts val="1845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Jobs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15" dirty="0">
                <a:latin typeface="Times New Roman"/>
                <a:cs typeface="Times New Roman"/>
              </a:rPr>
              <a:t>broken </a:t>
            </a:r>
            <a:r>
              <a:rPr sz="1600" spc="20" dirty="0">
                <a:latin typeface="Times New Roman"/>
                <a:cs typeface="Times New Roman"/>
              </a:rPr>
              <a:t>down </a:t>
            </a:r>
            <a:r>
              <a:rPr sz="1600" spc="10" dirty="0">
                <a:latin typeface="Times New Roman"/>
                <a:cs typeface="Times New Roman"/>
              </a:rPr>
              <a:t>into </a:t>
            </a:r>
            <a:r>
              <a:rPr sz="1600" spc="15" dirty="0">
                <a:latin typeface="Times New Roman"/>
                <a:cs typeface="Times New Roman"/>
              </a:rPr>
              <a:t>smaller chunks </a:t>
            </a:r>
            <a:r>
              <a:rPr sz="1600" spc="10" dirty="0">
                <a:latin typeface="Times New Roman"/>
                <a:cs typeface="Times New Roman"/>
              </a:rPr>
              <a:t>called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tasks.</a:t>
            </a:r>
            <a:endParaRPr sz="1600">
              <a:latin typeface="Times New Roman"/>
              <a:cs typeface="Times New Roman"/>
            </a:endParaRPr>
          </a:p>
          <a:p>
            <a:pPr marL="480059">
              <a:lnSpc>
                <a:spcPts val="1845"/>
              </a:lnSpc>
            </a:pPr>
            <a:r>
              <a:rPr sz="1600" spc="15" dirty="0">
                <a:latin typeface="Times New Roman"/>
                <a:cs typeface="Times New Roman"/>
              </a:rPr>
              <a:t>These </a:t>
            </a:r>
            <a:r>
              <a:rPr sz="1600" spc="10" dirty="0">
                <a:latin typeface="Times New Roman"/>
                <a:cs typeface="Times New Roman"/>
              </a:rPr>
              <a:t>tasks are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scheduled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Task </a:t>
            </a:r>
            <a:r>
              <a:rPr sz="1850" b="1" spc="10" dirty="0">
                <a:latin typeface="Arial"/>
                <a:cs typeface="Arial"/>
              </a:rPr>
              <a:t>Localization </a:t>
            </a:r>
            <a:r>
              <a:rPr sz="1850" b="1" spc="15" dirty="0">
                <a:latin typeface="Arial"/>
                <a:cs typeface="Arial"/>
              </a:rPr>
              <a:t>with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Framework </a:t>
            </a:r>
            <a:r>
              <a:rPr sz="1600" spc="10" dirty="0">
                <a:latin typeface="Times New Roman"/>
                <a:cs typeface="Times New Roman"/>
              </a:rPr>
              <a:t>strives to </a:t>
            </a:r>
            <a:r>
              <a:rPr sz="1600" spc="15" dirty="0">
                <a:latin typeface="Times New Roman"/>
                <a:cs typeface="Times New Roman"/>
              </a:rPr>
              <a:t>place </a:t>
            </a:r>
            <a:r>
              <a:rPr sz="1600" spc="10" dirty="0">
                <a:latin typeface="Times New Roman"/>
                <a:cs typeface="Times New Roman"/>
              </a:rPr>
              <a:t>tasks </a:t>
            </a:r>
            <a:r>
              <a:rPr sz="1600" spc="15" dirty="0">
                <a:latin typeface="Times New Roman"/>
                <a:cs typeface="Times New Roman"/>
              </a:rPr>
              <a:t>on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nodes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host 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segment of data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be processed by </a:t>
            </a:r>
            <a:r>
              <a:rPr sz="1600" spc="10" dirty="0">
                <a:latin typeface="Times New Roman"/>
                <a:cs typeface="Times New Roman"/>
              </a:rPr>
              <a:t>that specific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Code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moved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where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51186" y="9569879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154669" y="9541080"/>
            <a:ext cx="45694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"/>
                <a:cs typeface="Arial"/>
              </a:rPr>
              <a:t>Source: Jimmy Lin, Chris </a:t>
            </a:r>
            <a:r>
              <a:rPr sz="750" spc="-10" dirty="0">
                <a:latin typeface="Arial"/>
                <a:cs typeface="Arial"/>
              </a:rPr>
              <a:t>Dyer. 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Data-Intensive 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75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Processing with MapReduce</a:t>
            </a:r>
            <a:r>
              <a:rPr sz="750" spc="-5" dirty="0">
                <a:latin typeface="Arial"/>
                <a:cs typeface="Arial"/>
              </a:rPr>
              <a:t>. Morgan </a:t>
            </a:r>
            <a:r>
              <a:rPr sz="750" dirty="0">
                <a:latin typeface="Arial"/>
                <a:cs typeface="Arial"/>
              </a:rPr>
              <a:t>&amp; </a:t>
            </a:r>
            <a:r>
              <a:rPr sz="750" spc="-5" dirty="0">
                <a:latin typeface="Arial"/>
                <a:cs typeface="Arial"/>
              </a:rPr>
              <a:t>Claypool. 2010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01" name="object 10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MapReduce Framework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Error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Handling</a:t>
            </a:r>
            <a:endParaRPr sz="1850">
              <a:latin typeface="Arial"/>
              <a:cs typeface="Arial"/>
            </a:endParaRPr>
          </a:p>
          <a:p>
            <a:pPr marL="857250" marR="108458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Failures are </a:t>
            </a:r>
            <a:r>
              <a:rPr sz="1600" spc="15" dirty="0">
                <a:latin typeface="Times New Roman"/>
                <a:cs typeface="Times New Roman"/>
              </a:rPr>
              <a:t>an expected behavior so </a:t>
            </a:r>
            <a:r>
              <a:rPr sz="1600" spc="10" dirty="0">
                <a:latin typeface="Times New Roman"/>
                <a:cs typeface="Times New Roman"/>
              </a:rPr>
              <a:t>tasks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are  </a:t>
            </a:r>
            <a:r>
              <a:rPr sz="1600" spc="15" dirty="0">
                <a:latin typeface="Times New Roman"/>
                <a:cs typeface="Times New Roman"/>
              </a:rPr>
              <a:t>automatically </a:t>
            </a:r>
            <a:r>
              <a:rPr sz="1600" spc="10" dirty="0">
                <a:latin typeface="Times New Roman"/>
                <a:cs typeface="Times New Roman"/>
              </a:rPr>
              <a:t>re-tried </a:t>
            </a:r>
            <a:r>
              <a:rPr sz="1600" spc="15" dirty="0">
                <a:latin typeface="Times New Roman"/>
                <a:cs typeface="Times New Roman"/>
              </a:rPr>
              <a:t>on other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machines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Data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Synchronization</a:t>
            </a:r>
            <a:endParaRPr sz="1850">
              <a:latin typeface="Arial"/>
              <a:cs typeface="Arial"/>
            </a:endParaRPr>
          </a:p>
          <a:p>
            <a:pPr marL="857250" marR="586740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Shuffle and Sort </a:t>
            </a:r>
            <a:r>
              <a:rPr sz="1600" spc="10" dirty="0">
                <a:latin typeface="Times New Roman"/>
                <a:cs typeface="Times New Roman"/>
              </a:rPr>
              <a:t>barrier re-arranges </a:t>
            </a:r>
            <a:r>
              <a:rPr sz="1600" spc="15" dirty="0">
                <a:latin typeface="Times New Roman"/>
                <a:cs typeface="Times New Roman"/>
              </a:rPr>
              <a:t>and moves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  </a:t>
            </a:r>
            <a:r>
              <a:rPr sz="1600" spc="10" dirty="0">
                <a:latin typeface="Times New Roman"/>
                <a:cs typeface="Times New Roman"/>
              </a:rPr>
              <a:t>between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machines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Input and output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15" dirty="0">
                <a:latin typeface="Times New Roman"/>
                <a:cs typeface="Times New Roman"/>
              </a:rPr>
              <a:t>coordinated by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framework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128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3169" y="5558639"/>
            <a:ext cx="41128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 Reduce 2.0 on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YARN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182" y="6258459"/>
            <a:ext cx="5201920" cy="26885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Yet Another Resource </a:t>
            </a:r>
            <a:r>
              <a:rPr sz="1850" b="1" spc="15" dirty="0">
                <a:latin typeface="Arial"/>
                <a:cs typeface="Arial"/>
              </a:rPr>
              <a:t>Negotiator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(YARN)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Various </a:t>
            </a:r>
            <a:r>
              <a:rPr sz="1850" b="1" spc="10" dirty="0">
                <a:latin typeface="Arial"/>
                <a:cs typeface="Arial"/>
              </a:rPr>
              <a:t>applications </a:t>
            </a:r>
            <a:r>
              <a:rPr sz="1850" b="1" spc="15" dirty="0">
                <a:latin typeface="Arial"/>
                <a:cs typeface="Arial"/>
              </a:rPr>
              <a:t>can run </a:t>
            </a:r>
            <a:r>
              <a:rPr sz="1850" b="1" spc="20" dirty="0">
                <a:latin typeface="Arial"/>
                <a:cs typeface="Arial"/>
              </a:rPr>
              <a:t>on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YARN</a:t>
            </a:r>
            <a:endParaRPr sz="1850">
              <a:latin typeface="Arial"/>
              <a:cs typeface="Arial"/>
            </a:endParaRPr>
          </a:p>
          <a:p>
            <a:pPr marL="480059" marR="226060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MapReduce </a:t>
            </a:r>
            <a:r>
              <a:rPr sz="1600" spc="10" dirty="0">
                <a:latin typeface="Times New Roman"/>
                <a:cs typeface="Times New Roman"/>
              </a:rPr>
              <a:t>is just </a:t>
            </a:r>
            <a:r>
              <a:rPr sz="1600" spc="15" dirty="0">
                <a:latin typeface="Times New Roman"/>
                <a:cs typeface="Times New Roman"/>
              </a:rPr>
              <a:t>one choice </a:t>
            </a:r>
            <a:r>
              <a:rPr sz="1600" spc="10" dirty="0">
                <a:latin typeface="Times New Roman"/>
                <a:cs typeface="Times New Roman"/>
              </a:rPr>
              <a:t>(the </a:t>
            </a:r>
            <a:r>
              <a:rPr sz="1600" spc="15" dirty="0">
                <a:latin typeface="Times New Roman"/>
                <a:cs typeface="Times New Roman"/>
              </a:rPr>
              <a:t>main choice </a:t>
            </a:r>
            <a:r>
              <a:rPr sz="1600" spc="10" dirty="0">
                <a:latin typeface="Times New Roman"/>
                <a:cs typeface="Times New Roman"/>
              </a:rPr>
              <a:t>at this  point)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http://wiki.apache.org/hadoop/PoweredByYarn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YARN was </a:t>
            </a:r>
            <a:r>
              <a:rPr sz="1850" b="1" spc="15" dirty="0">
                <a:latin typeface="Arial"/>
                <a:cs typeface="Arial"/>
              </a:rPr>
              <a:t>designed to address issues with  MapReduce1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Scalability issues </a:t>
            </a:r>
            <a:r>
              <a:rPr sz="1600" spc="15" dirty="0">
                <a:latin typeface="Times New Roman"/>
                <a:cs typeface="Times New Roman"/>
              </a:rPr>
              <a:t>(max ~4,000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machines)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Inflexible </a:t>
            </a:r>
            <a:r>
              <a:rPr sz="1600" spc="15" dirty="0">
                <a:latin typeface="Times New Roman"/>
                <a:cs typeface="Times New Roman"/>
              </a:rPr>
              <a:t>Resource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Management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MapReduce1 had </a:t>
            </a:r>
            <a:r>
              <a:rPr sz="1350" spc="10" dirty="0">
                <a:latin typeface="Arial"/>
                <a:cs typeface="Arial"/>
              </a:rPr>
              <a:t>slot </a:t>
            </a:r>
            <a:r>
              <a:rPr sz="1350" spc="15" dirty="0">
                <a:latin typeface="Arial"/>
                <a:cs typeface="Arial"/>
              </a:rPr>
              <a:t>based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370395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MapReduce1 vs.</a:t>
            </a:r>
            <a:r>
              <a:rPr spc="-65" dirty="0"/>
              <a:t> </a:t>
            </a:r>
            <a:r>
              <a:rPr spc="-5" dirty="0"/>
              <a:t>YARN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5175250" cy="26460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42672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MapReduce1 runs on top of JobTracker and  TaskTracker daemons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JobTracker schedules tasks, matches task with</a:t>
            </a:r>
            <a:r>
              <a:rPr sz="1450" spc="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TaskTrackers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JobTracker manages MapReduce Jobs, monitors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progress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JobTracker recovers from errors, restarts failed and slow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tasks</a:t>
            </a:r>
            <a:endParaRPr sz="1450">
              <a:latin typeface="Times New Roman"/>
              <a:cs typeface="Times New Roman"/>
            </a:endParaRPr>
          </a:p>
          <a:p>
            <a:pPr marL="228600" marR="139065" indent="-216535">
              <a:lnSpc>
                <a:spcPts val="1839"/>
              </a:lnSpc>
              <a:spcBef>
                <a:spcPts val="334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MapReduce1 has inflexible slot-based </a:t>
            </a:r>
            <a:r>
              <a:rPr sz="1700" b="1" spc="-10" dirty="0">
                <a:latin typeface="Arial"/>
                <a:cs typeface="Arial"/>
              </a:rPr>
              <a:t>memory  </a:t>
            </a:r>
            <a:r>
              <a:rPr sz="1700" b="1" spc="-5" dirty="0">
                <a:latin typeface="Arial"/>
                <a:cs typeface="Arial"/>
              </a:rPr>
              <a:t>management model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Each TaskTracker is configured at start-up to have N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slots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A task is executed in a single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slot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Slots are configured with maximum memory on cluster</a:t>
            </a:r>
            <a:r>
              <a:rPr sz="1450" spc="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start-up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The model is likely to cause over and under utilization</a:t>
            </a:r>
            <a:r>
              <a:rPr sz="1450" spc="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issues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3169" y="5558639"/>
            <a:ext cx="370395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MapReduce1 vs.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YARN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182" y="6272858"/>
            <a:ext cx="5278755" cy="29679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116395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YARN </a:t>
            </a:r>
            <a:r>
              <a:rPr sz="1850" b="1" spc="15" dirty="0">
                <a:latin typeface="Arial"/>
                <a:cs typeface="Arial"/>
              </a:rPr>
              <a:t>addresses shortcomings </a:t>
            </a:r>
            <a:r>
              <a:rPr sz="1850" b="1" spc="10" dirty="0">
                <a:latin typeface="Arial"/>
                <a:cs typeface="Arial"/>
              </a:rPr>
              <a:t>of  </a:t>
            </a:r>
            <a:r>
              <a:rPr sz="1850" b="1" spc="15" dirty="0">
                <a:latin typeface="Arial"/>
                <a:cs typeface="Arial"/>
              </a:rPr>
              <a:t>MapReduce1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JobTracker </a:t>
            </a:r>
            <a:r>
              <a:rPr sz="1600" spc="10" dirty="0">
                <a:latin typeface="Times New Roman"/>
                <a:cs typeface="Times New Roman"/>
              </a:rPr>
              <a:t>is split into </a:t>
            </a:r>
            <a:r>
              <a:rPr sz="1600" spc="15" dirty="0">
                <a:latin typeface="Times New Roman"/>
                <a:cs typeface="Times New Roman"/>
              </a:rPr>
              <a:t>2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daemons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ResourceManager </a:t>
            </a:r>
            <a:r>
              <a:rPr sz="1350" spc="10" dirty="0">
                <a:latin typeface="Arial"/>
                <a:cs typeface="Arial"/>
              </a:rPr>
              <a:t>- </a:t>
            </a:r>
            <a:r>
              <a:rPr sz="1350" spc="15" dirty="0">
                <a:latin typeface="Arial"/>
                <a:cs typeface="Arial"/>
              </a:rPr>
              <a:t>administers resources </a:t>
            </a:r>
            <a:r>
              <a:rPr sz="1350" spc="20" dirty="0">
                <a:latin typeface="Arial"/>
                <a:cs typeface="Arial"/>
              </a:rPr>
              <a:t>on </a:t>
            </a:r>
            <a:r>
              <a:rPr sz="1350" spc="15" dirty="0">
                <a:latin typeface="Arial"/>
                <a:cs typeface="Arial"/>
              </a:rPr>
              <a:t>the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cluster</a:t>
            </a:r>
            <a:endParaRPr sz="1350">
              <a:latin typeface="Arial"/>
              <a:cs typeface="Arial"/>
            </a:endParaRPr>
          </a:p>
          <a:p>
            <a:pPr marL="732155" marR="621665" lvl="2" indent="-144145">
              <a:lnSpc>
                <a:spcPts val="1500"/>
              </a:lnSpc>
              <a:spcBef>
                <a:spcPts val="27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ApplicationMaster </a:t>
            </a:r>
            <a:r>
              <a:rPr sz="1350" spc="10" dirty="0">
                <a:latin typeface="Arial"/>
                <a:cs typeface="Arial"/>
              </a:rPr>
              <a:t>- </a:t>
            </a:r>
            <a:r>
              <a:rPr sz="1350" spc="20" dirty="0">
                <a:latin typeface="Arial"/>
                <a:cs typeface="Arial"/>
              </a:rPr>
              <a:t>manages </a:t>
            </a:r>
            <a:r>
              <a:rPr sz="1350" spc="15" dirty="0">
                <a:latin typeface="Arial"/>
                <a:cs typeface="Arial"/>
              </a:rPr>
              <a:t>applications such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as  </a:t>
            </a:r>
            <a:r>
              <a:rPr sz="1350" spc="20" dirty="0">
                <a:latin typeface="Arial"/>
                <a:cs typeface="Arial"/>
              </a:rPr>
              <a:t>MapReduce</a:t>
            </a:r>
            <a:endParaRPr sz="13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Fine-Grained </a:t>
            </a:r>
            <a:r>
              <a:rPr sz="1600" spc="20" dirty="0">
                <a:latin typeface="Times New Roman"/>
                <a:cs typeface="Times New Roman"/>
              </a:rPr>
              <a:t>memory </a:t>
            </a:r>
            <a:r>
              <a:rPr sz="1600" spc="15" dirty="0">
                <a:latin typeface="Times New Roman"/>
                <a:cs typeface="Times New Roman"/>
              </a:rPr>
              <a:t>management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model</a:t>
            </a:r>
            <a:endParaRPr sz="1600">
              <a:latin typeface="Times New Roman"/>
              <a:cs typeface="Times New Roman"/>
            </a:endParaRPr>
          </a:p>
          <a:p>
            <a:pPr marL="732155" marR="543560" lvl="2" indent="-144145">
              <a:lnSpc>
                <a:spcPts val="1500"/>
              </a:lnSpc>
              <a:spcBef>
                <a:spcPts val="30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ApplicationMaster requests resources by asking </a:t>
            </a:r>
            <a:r>
              <a:rPr sz="1350" spc="10" dirty="0">
                <a:latin typeface="Arial"/>
                <a:cs typeface="Arial"/>
              </a:rPr>
              <a:t>for  </a:t>
            </a:r>
            <a:r>
              <a:rPr sz="1350" spc="15" dirty="0">
                <a:latin typeface="Arial"/>
                <a:cs typeface="Arial"/>
              </a:rPr>
              <a:t>“containers” with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5" dirty="0">
                <a:latin typeface="Arial"/>
                <a:cs typeface="Arial"/>
              </a:rPr>
              <a:t>certain </a:t>
            </a:r>
            <a:r>
              <a:rPr sz="1350" spc="20" dirty="0">
                <a:latin typeface="Arial"/>
                <a:cs typeface="Arial"/>
              </a:rPr>
              <a:t>memory </a:t>
            </a:r>
            <a:r>
              <a:rPr sz="1350" spc="10" dirty="0">
                <a:latin typeface="Arial"/>
                <a:cs typeface="Arial"/>
              </a:rPr>
              <a:t>limit </a:t>
            </a:r>
            <a:r>
              <a:rPr sz="1350" spc="15" dirty="0">
                <a:latin typeface="Arial"/>
                <a:cs typeface="Arial"/>
              </a:rPr>
              <a:t>(ex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2G)</a:t>
            </a:r>
            <a:endParaRPr sz="1350">
              <a:latin typeface="Arial"/>
              <a:cs typeface="Arial"/>
            </a:endParaRPr>
          </a:p>
          <a:p>
            <a:pPr marL="732155" marR="5080" lvl="2" indent="-144145">
              <a:lnSpc>
                <a:spcPts val="150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5" dirty="0">
                <a:latin typeface="Arial"/>
                <a:cs typeface="Arial"/>
              </a:rPr>
              <a:t>YARN </a:t>
            </a:r>
            <a:r>
              <a:rPr sz="1350" spc="15" dirty="0">
                <a:latin typeface="Arial"/>
                <a:cs typeface="Arial"/>
              </a:rPr>
              <a:t>administers these containers </a:t>
            </a:r>
            <a:r>
              <a:rPr sz="1350" spc="20" dirty="0">
                <a:latin typeface="Arial"/>
                <a:cs typeface="Arial"/>
              </a:rPr>
              <a:t>and </a:t>
            </a:r>
            <a:r>
              <a:rPr sz="1350" spc="15" dirty="0">
                <a:latin typeface="Arial"/>
                <a:cs typeface="Arial"/>
              </a:rPr>
              <a:t>enforces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memory  usage</a:t>
            </a:r>
            <a:endParaRPr sz="1350">
              <a:latin typeface="Arial"/>
              <a:cs typeface="Arial"/>
            </a:endParaRPr>
          </a:p>
          <a:p>
            <a:pPr marL="732155" marR="53975" lvl="2" indent="-144145">
              <a:lnSpc>
                <a:spcPts val="1500"/>
              </a:lnSpc>
              <a:spcBef>
                <a:spcPts val="2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Each </a:t>
            </a:r>
            <a:r>
              <a:rPr sz="1350" spc="15" dirty="0">
                <a:latin typeface="Arial"/>
                <a:cs typeface="Arial"/>
              </a:rPr>
              <a:t>Application/Job has control of </a:t>
            </a:r>
            <a:r>
              <a:rPr sz="1350" spc="20" dirty="0">
                <a:latin typeface="Arial"/>
                <a:cs typeface="Arial"/>
              </a:rPr>
              <a:t>how much memory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to  </a:t>
            </a:r>
            <a:r>
              <a:rPr sz="1350" spc="10" dirty="0">
                <a:latin typeface="Arial"/>
                <a:cs typeface="Arial"/>
              </a:rPr>
              <a:t>request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2" name="object 1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15386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Daemons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4711065" cy="31470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YARN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Daemons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Manger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Manages </a:t>
            </a:r>
            <a:r>
              <a:rPr sz="1350" spc="15" dirty="0">
                <a:latin typeface="Arial"/>
                <a:cs typeface="Arial"/>
              </a:rPr>
              <a:t>resources of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5" dirty="0">
                <a:latin typeface="Arial"/>
                <a:cs typeface="Arial"/>
              </a:rPr>
              <a:t>single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node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There </a:t>
            </a:r>
            <a:r>
              <a:rPr sz="1350" spc="10" dirty="0">
                <a:latin typeface="Arial"/>
                <a:cs typeface="Arial"/>
              </a:rPr>
              <a:t>is </a:t>
            </a:r>
            <a:r>
              <a:rPr sz="1350" spc="20" dirty="0">
                <a:latin typeface="Arial"/>
                <a:cs typeface="Arial"/>
              </a:rPr>
              <a:t>one </a:t>
            </a:r>
            <a:r>
              <a:rPr sz="1350" spc="15" dirty="0">
                <a:latin typeface="Arial"/>
                <a:cs typeface="Arial"/>
              </a:rPr>
              <a:t>instance per </a:t>
            </a:r>
            <a:r>
              <a:rPr sz="1350" spc="20" dirty="0">
                <a:latin typeface="Arial"/>
                <a:cs typeface="Arial"/>
              </a:rPr>
              <a:t>node </a:t>
            </a:r>
            <a:r>
              <a:rPr sz="1350" spc="10" dirty="0">
                <a:latin typeface="Arial"/>
                <a:cs typeface="Arial"/>
              </a:rPr>
              <a:t>in </a:t>
            </a:r>
            <a:r>
              <a:rPr sz="1350" spc="15" dirty="0">
                <a:latin typeface="Arial"/>
                <a:cs typeface="Arial"/>
              </a:rPr>
              <a:t>the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cluster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Resource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Manager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Manages </a:t>
            </a:r>
            <a:r>
              <a:rPr sz="1350" spc="15" dirty="0">
                <a:latin typeface="Arial"/>
                <a:cs typeface="Arial"/>
              </a:rPr>
              <a:t>Resources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a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Cluster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Instructs </a:t>
            </a:r>
            <a:r>
              <a:rPr sz="1350" spc="20" dirty="0">
                <a:latin typeface="Arial"/>
                <a:cs typeface="Arial"/>
              </a:rPr>
              <a:t>Node Manager </a:t>
            </a:r>
            <a:r>
              <a:rPr sz="1350" spc="15" dirty="0">
                <a:latin typeface="Arial"/>
                <a:cs typeface="Arial"/>
              </a:rPr>
              <a:t>to allocate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resources</a:t>
            </a:r>
            <a:endParaRPr sz="1350">
              <a:latin typeface="Arial"/>
              <a:cs typeface="Arial"/>
            </a:endParaRPr>
          </a:p>
          <a:p>
            <a:pPr marL="732155" marR="5080" lvl="2" indent="-144145">
              <a:lnSpc>
                <a:spcPts val="1500"/>
              </a:lnSpc>
              <a:spcBef>
                <a:spcPts val="28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Application negotiates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resources with Resource  Manager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There </a:t>
            </a:r>
            <a:r>
              <a:rPr sz="1350" spc="10" dirty="0">
                <a:latin typeface="Arial"/>
                <a:cs typeface="Arial"/>
              </a:rPr>
              <a:t>is </a:t>
            </a:r>
            <a:r>
              <a:rPr sz="1350" spc="15" dirty="0">
                <a:latin typeface="Arial"/>
                <a:cs typeface="Arial"/>
              </a:rPr>
              <a:t>only </a:t>
            </a:r>
            <a:r>
              <a:rPr sz="1350" spc="20" dirty="0">
                <a:latin typeface="Arial"/>
                <a:cs typeface="Arial"/>
              </a:rPr>
              <a:t>one </a:t>
            </a:r>
            <a:r>
              <a:rPr sz="1350" spc="15" dirty="0">
                <a:latin typeface="Arial"/>
                <a:cs typeface="Arial"/>
              </a:rPr>
              <a:t>instance of Resource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Manager</a:t>
            </a:r>
            <a:endParaRPr sz="13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MapReduce </a:t>
            </a:r>
            <a:r>
              <a:rPr sz="1850" b="1" spc="10" dirty="0">
                <a:latin typeface="Arial"/>
                <a:cs typeface="Arial"/>
              </a:rPr>
              <a:t>Specific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Daemon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MapReduce History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Archives Jobs’ metrics </a:t>
            </a:r>
            <a:r>
              <a:rPr sz="1350" spc="20" dirty="0">
                <a:latin typeface="Arial"/>
                <a:cs typeface="Arial"/>
              </a:rPr>
              <a:t>and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meta-data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5869" y="5456402"/>
            <a:ext cx="5054600" cy="6470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500"/>
              </a:spcBef>
            </a:pP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Sample YARN Daemons Deployments  with HDFS and</a:t>
            </a:r>
            <a:r>
              <a:rPr sz="22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HBase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9454" y="6284607"/>
            <a:ext cx="1225550" cy="1168400"/>
            <a:chOff x="2189454" y="6284607"/>
            <a:chExt cx="1225550" cy="1168400"/>
          </a:xfrm>
        </p:grpSpPr>
        <p:sp>
          <p:nvSpPr>
            <p:cNvPr id="11" name="object 11"/>
            <p:cNvSpPr/>
            <p:nvPr/>
          </p:nvSpPr>
          <p:spPr>
            <a:xfrm>
              <a:off x="2197607" y="6292278"/>
              <a:ext cx="1209675" cy="1152525"/>
            </a:xfrm>
            <a:custGeom>
              <a:avLst/>
              <a:gdLst/>
              <a:ahLst/>
              <a:cxnLst/>
              <a:rect l="l" t="t" r="r" b="b"/>
              <a:pathLst>
                <a:path w="1209675" h="1152525">
                  <a:moveTo>
                    <a:pt x="1017574" y="0"/>
                  </a:moveTo>
                  <a:lnTo>
                    <a:pt x="191998" y="0"/>
                  </a:lnTo>
                  <a:lnTo>
                    <a:pt x="147964" y="5095"/>
                  </a:lnTo>
                  <a:lnTo>
                    <a:pt x="107548" y="19602"/>
                  </a:lnTo>
                  <a:lnTo>
                    <a:pt x="71899" y="42354"/>
                  </a:lnTo>
                  <a:lnTo>
                    <a:pt x="42169" y="72184"/>
                  </a:lnTo>
                  <a:lnTo>
                    <a:pt x="19509" y="107925"/>
                  </a:lnTo>
                  <a:lnTo>
                    <a:pt x="5069" y="148408"/>
                  </a:lnTo>
                  <a:lnTo>
                    <a:pt x="0" y="192468"/>
                  </a:lnTo>
                  <a:lnTo>
                    <a:pt x="0" y="960450"/>
                  </a:lnTo>
                  <a:lnTo>
                    <a:pt x="5069" y="1004487"/>
                  </a:lnTo>
                  <a:lnTo>
                    <a:pt x="19509" y="1044906"/>
                  </a:lnTo>
                  <a:lnTo>
                    <a:pt x="42169" y="1080554"/>
                  </a:lnTo>
                  <a:lnTo>
                    <a:pt x="71899" y="1110283"/>
                  </a:lnTo>
                  <a:lnTo>
                    <a:pt x="107548" y="1132941"/>
                  </a:lnTo>
                  <a:lnTo>
                    <a:pt x="147964" y="1147380"/>
                  </a:lnTo>
                  <a:lnTo>
                    <a:pt x="191998" y="1152448"/>
                  </a:lnTo>
                  <a:lnTo>
                    <a:pt x="1017574" y="1152448"/>
                  </a:lnTo>
                  <a:lnTo>
                    <a:pt x="1061608" y="1147380"/>
                  </a:lnTo>
                  <a:lnTo>
                    <a:pt x="1102025" y="1132941"/>
                  </a:lnTo>
                  <a:lnTo>
                    <a:pt x="1137673" y="1110283"/>
                  </a:lnTo>
                  <a:lnTo>
                    <a:pt x="1167403" y="1080554"/>
                  </a:lnTo>
                  <a:lnTo>
                    <a:pt x="1190064" y="1044906"/>
                  </a:lnTo>
                  <a:lnTo>
                    <a:pt x="1204504" y="1004487"/>
                  </a:lnTo>
                  <a:lnTo>
                    <a:pt x="1209573" y="960450"/>
                  </a:lnTo>
                  <a:lnTo>
                    <a:pt x="1209573" y="192468"/>
                  </a:lnTo>
                  <a:lnTo>
                    <a:pt x="1204504" y="148408"/>
                  </a:lnTo>
                  <a:lnTo>
                    <a:pt x="1190064" y="107925"/>
                  </a:lnTo>
                  <a:lnTo>
                    <a:pt x="1167403" y="72184"/>
                  </a:lnTo>
                  <a:lnTo>
                    <a:pt x="1137673" y="42354"/>
                  </a:lnTo>
                  <a:lnTo>
                    <a:pt x="1102025" y="19602"/>
                  </a:lnTo>
                  <a:lnTo>
                    <a:pt x="1061608" y="5095"/>
                  </a:lnTo>
                  <a:lnTo>
                    <a:pt x="1017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9454" y="6284607"/>
              <a:ext cx="1225550" cy="1168400"/>
            </a:xfrm>
            <a:custGeom>
              <a:avLst/>
              <a:gdLst/>
              <a:ahLst/>
              <a:cxnLst/>
              <a:rect l="l" t="t" r="r" b="b"/>
              <a:pathLst>
                <a:path w="1225550" h="1168400">
                  <a:moveTo>
                    <a:pt x="1035811" y="0"/>
                  </a:moveTo>
                  <a:lnTo>
                    <a:pt x="190068" y="0"/>
                  </a:lnTo>
                  <a:lnTo>
                    <a:pt x="179997" y="952"/>
                  </a:lnTo>
                  <a:lnTo>
                    <a:pt x="129681" y="12630"/>
                  </a:lnTo>
                  <a:lnTo>
                    <a:pt x="75172" y="43731"/>
                  </a:lnTo>
                  <a:lnTo>
                    <a:pt x="46075" y="72478"/>
                  </a:lnTo>
                  <a:lnTo>
                    <a:pt x="22690" y="107659"/>
                  </a:lnTo>
                  <a:lnTo>
                    <a:pt x="2697" y="167351"/>
                  </a:lnTo>
                  <a:lnTo>
                    <a:pt x="0" y="199669"/>
                  </a:lnTo>
                  <a:lnTo>
                    <a:pt x="0" y="968133"/>
                  </a:lnTo>
                  <a:lnTo>
                    <a:pt x="11454" y="1035177"/>
                  </a:lnTo>
                  <a:lnTo>
                    <a:pt x="32326" y="1077255"/>
                  </a:lnTo>
                  <a:lnTo>
                    <a:pt x="62071" y="1113040"/>
                  </a:lnTo>
                  <a:lnTo>
                    <a:pt x="99194" y="1141048"/>
                  </a:lnTo>
                  <a:lnTo>
                    <a:pt x="142202" y="1159797"/>
                  </a:lnTo>
                  <a:lnTo>
                    <a:pt x="189598" y="1167803"/>
                  </a:lnTo>
                  <a:lnTo>
                    <a:pt x="199669" y="1168285"/>
                  </a:lnTo>
                  <a:lnTo>
                    <a:pt x="1025728" y="1168285"/>
                  </a:lnTo>
                  <a:lnTo>
                    <a:pt x="1045883" y="1167320"/>
                  </a:lnTo>
                  <a:lnTo>
                    <a:pt x="1092872" y="1156581"/>
                  </a:lnTo>
                  <a:lnTo>
                    <a:pt x="1101217" y="1152436"/>
                  </a:lnTo>
                  <a:lnTo>
                    <a:pt x="200151" y="1152436"/>
                  </a:lnTo>
                  <a:lnTo>
                    <a:pt x="181432" y="1151483"/>
                  </a:lnTo>
                  <a:lnTo>
                    <a:pt x="138168" y="1141661"/>
                  </a:lnTo>
                  <a:lnTo>
                    <a:pt x="99517" y="1122422"/>
                  </a:lnTo>
                  <a:lnTo>
                    <a:pt x="66743" y="1095087"/>
                  </a:lnTo>
                  <a:lnTo>
                    <a:pt x="41109" y="1060978"/>
                  </a:lnTo>
                  <a:lnTo>
                    <a:pt x="23880" y="1021416"/>
                  </a:lnTo>
                  <a:lnTo>
                    <a:pt x="16319" y="977722"/>
                  </a:lnTo>
                  <a:lnTo>
                    <a:pt x="15836" y="968133"/>
                  </a:lnTo>
                  <a:lnTo>
                    <a:pt x="15896" y="199669"/>
                  </a:lnTo>
                  <a:lnTo>
                    <a:pt x="21217" y="156303"/>
                  </a:lnTo>
                  <a:lnTo>
                    <a:pt x="36462" y="115873"/>
                  </a:lnTo>
                  <a:lnTo>
                    <a:pt x="60358" y="80357"/>
                  </a:lnTo>
                  <a:lnTo>
                    <a:pt x="91693" y="51249"/>
                  </a:lnTo>
                  <a:lnTo>
                    <a:pt x="129255" y="30044"/>
                  </a:lnTo>
                  <a:lnTo>
                    <a:pt x="171830" y="18237"/>
                  </a:lnTo>
                  <a:lnTo>
                    <a:pt x="200151" y="15836"/>
                  </a:lnTo>
                  <a:lnTo>
                    <a:pt x="1103602" y="15836"/>
                  </a:lnTo>
                  <a:lnTo>
                    <a:pt x="1102251" y="15077"/>
                  </a:lnTo>
                  <a:lnTo>
                    <a:pt x="1055966" y="2400"/>
                  </a:lnTo>
                  <a:lnTo>
                    <a:pt x="1046365" y="952"/>
                  </a:lnTo>
                  <a:lnTo>
                    <a:pt x="1035811" y="0"/>
                  </a:lnTo>
                  <a:close/>
                </a:path>
                <a:path w="1225550" h="1168400">
                  <a:moveTo>
                    <a:pt x="1103602" y="15836"/>
                  </a:moveTo>
                  <a:lnTo>
                    <a:pt x="1025245" y="15836"/>
                  </a:lnTo>
                  <a:lnTo>
                    <a:pt x="1043965" y="16802"/>
                  </a:lnTo>
                  <a:lnTo>
                    <a:pt x="1053566" y="18237"/>
                  </a:lnTo>
                  <a:lnTo>
                    <a:pt x="1116528" y="39854"/>
                  </a:lnTo>
                  <a:lnTo>
                    <a:pt x="1161567" y="76314"/>
                  </a:lnTo>
                  <a:lnTo>
                    <a:pt x="1188834" y="114930"/>
                  </a:lnTo>
                  <a:lnTo>
                    <a:pt x="1207378" y="170543"/>
                  </a:lnTo>
                  <a:lnTo>
                    <a:pt x="1209525" y="199669"/>
                  </a:lnTo>
                  <a:lnTo>
                    <a:pt x="1209513" y="977722"/>
                  </a:lnTo>
                  <a:lnTo>
                    <a:pt x="1199053" y="1030011"/>
                  </a:lnTo>
                  <a:lnTo>
                    <a:pt x="1179899" y="1068645"/>
                  </a:lnTo>
                  <a:lnTo>
                    <a:pt x="1152542" y="1101450"/>
                  </a:lnTo>
                  <a:lnTo>
                    <a:pt x="1118389" y="1127133"/>
                  </a:lnTo>
                  <a:lnTo>
                    <a:pt x="1078849" y="1144402"/>
                  </a:lnTo>
                  <a:lnTo>
                    <a:pt x="1035329" y="1151966"/>
                  </a:lnTo>
                  <a:lnTo>
                    <a:pt x="1025728" y="1152436"/>
                  </a:lnTo>
                  <a:lnTo>
                    <a:pt x="1101217" y="1152436"/>
                  </a:lnTo>
                  <a:lnTo>
                    <a:pt x="1170511" y="1106108"/>
                  </a:lnTo>
                  <a:lnTo>
                    <a:pt x="1198397" y="1069143"/>
                  </a:lnTo>
                  <a:lnTo>
                    <a:pt x="1217153" y="1026208"/>
                  </a:lnTo>
                  <a:lnTo>
                    <a:pt x="1225397" y="978687"/>
                  </a:lnTo>
                  <a:lnTo>
                    <a:pt x="1225342" y="199669"/>
                  </a:lnTo>
                  <a:lnTo>
                    <a:pt x="1219932" y="152491"/>
                  </a:lnTo>
                  <a:lnTo>
                    <a:pt x="1203467" y="108480"/>
                  </a:lnTo>
                  <a:lnTo>
                    <a:pt x="1177420" y="69791"/>
                  </a:lnTo>
                  <a:lnTo>
                    <a:pt x="1143208" y="38099"/>
                  </a:lnTo>
                  <a:lnTo>
                    <a:pt x="1103602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8641" y="6330670"/>
              <a:ext cx="816406" cy="4646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03843" y="6364058"/>
            <a:ext cx="596265" cy="327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940" marR="5080" indent="-28575">
              <a:lnSpc>
                <a:spcPts val="1160"/>
              </a:lnSpc>
              <a:spcBef>
                <a:spcPts val="180"/>
              </a:spcBef>
            </a:pPr>
            <a:r>
              <a:rPr sz="1000" b="1" spc="-5" dirty="0">
                <a:latin typeface="Arial"/>
                <a:cs typeface="Arial"/>
              </a:rPr>
              <a:t>Resource  </a:t>
            </a:r>
            <a:r>
              <a:rPr sz="1000" b="1" dirty="0"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74584" y="6284607"/>
            <a:ext cx="4538980" cy="3348354"/>
            <a:chOff x="1574584" y="6284607"/>
            <a:chExt cx="4538980" cy="3348354"/>
          </a:xfrm>
        </p:grpSpPr>
        <p:sp>
          <p:nvSpPr>
            <p:cNvPr id="16" name="object 16"/>
            <p:cNvSpPr/>
            <p:nvPr/>
          </p:nvSpPr>
          <p:spPr>
            <a:xfrm>
              <a:off x="3557879" y="6292278"/>
              <a:ext cx="1209675" cy="1152525"/>
            </a:xfrm>
            <a:custGeom>
              <a:avLst/>
              <a:gdLst/>
              <a:ahLst/>
              <a:cxnLst/>
              <a:rect l="l" t="t" r="r" b="b"/>
              <a:pathLst>
                <a:path w="1209675" h="1152525">
                  <a:moveTo>
                    <a:pt x="1017574" y="0"/>
                  </a:moveTo>
                  <a:lnTo>
                    <a:pt x="191998" y="0"/>
                  </a:lnTo>
                  <a:lnTo>
                    <a:pt x="147960" y="5095"/>
                  </a:lnTo>
                  <a:lnTo>
                    <a:pt x="107542" y="19602"/>
                  </a:lnTo>
                  <a:lnTo>
                    <a:pt x="71894" y="42354"/>
                  </a:lnTo>
                  <a:lnTo>
                    <a:pt x="42165" y="72184"/>
                  </a:lnTo>
                  <a:lnTo>
                    <a:pt x="19507" y="107925"/>
                  </a:lnTo>
                  <a:lnTo>
                    <a:pt x="5068" y="148408"/>
                  </a:lnTo>
                  <a:lnTo>
                    <a:pt x="0" y="192468"/>
                  </a:lnTo>
                  <a:lnTo>
                    <a:pt x="0" y="960450"/>
                  </a:lnTo>
                  <a:lnTo>
                    <a:pt x="5068" y="1004487"/>
                  </a:lnTo>
                  <a:lnTo>
                    <a:pt x="19507" y="1044906"/>
                  </a:lnTo>
                  <a:lnTo>
                    <a:pt x="42165" y="1080554"/>
                  </a:lnTo>
                  <a:lnTo>
                    <a:pt x="71894" y="1110283"/>
                  </a:lnTo>
                  <a:lnTo>
                    <a:pt x="107542" y="1132941"/>
                  </a:lnTo>
                  <a:lnTo>
                    <a:pt x="147960" y="1147380"/>
                  </a:lnTo>
                  <a:lnTo>
                    <a:pt x="191998" y="1152448"/>
                  </a:lnTo>
                  <a:lnTo>
                    <a:pt x="1017574" y="1152448"/>
                  </a:lnTo>
                  <a:lnTo>
                    <a:pt x="1061608" y="1147380"/>
                  </a:lnTo>
                  <a:lnTo>
                    <a:pt x="1102025" y="1132941"/>
                  </a:lnTo>
                  <a:lnTo>
                    <a:pt x="1137673" y="1110283"/>
                  </a:lnTo>
                  <a:lnTo>
                    <a:pt x="1167403" y="1080554"/>
                  </a:lnTo>
                  <a:lnTo>
                    <a:pt x="1190064" y="1044906"/>
                  </a:lnTo>
                  <a:lnTo>
                    <a:pt x="1204504" y="1004487"/>
                  </a:lnTo>
                  <a:lnTo>
                    <a:pt x="1209573" y="960450"/>
                  </a:lnTo>
                  <a:lnTo>
                    <a:pt x="1209573" y="192468"/>
                  </a:lnTo>
                  <a:lnTo>
                    <a:pt x="1204504" y="148408"/>
                  </a:lnTo>
                  <a:lnTo>
                    <a:pt x="1190064" y="107925"/>
                  </a:lnTo>
                  <a:lnTo>
                    <a:pt x="1167403" y="72184"/>
                  </a:lnTo>
                  <a:lnTo>
                    <a:pt x="1137673" y="42354"/>
                  </a:lnTo>
                  <a:lnTo>
                    <a:pt x="1102025" y="19602"/>
                  </a:lnTo>
                  <a:lnTo>
                    <a:pt x="1061608" y="5095"/>
                  </a:lnTo>
                  <a:lnTo>
                    <a:pt x="1017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9726" y="6284607"/>
              <a:ext cx="1226185" cy="1168400"/>
            </a:xfrm>
            <a:custGeom>
              <a:avLst/>
              <a:gdLst/>
              <a:ahLst/>
              <a:cxnLst/>
              <a:rect l="l" t="t" r="r" b="b"/>
              <a:pathLst>
                <a:path w="1226185" h="1168400">
                  <a:moveTo>
                    <a:pt x="1036281" y="0"/>
                  </a:moveTo>
                  <a:lnTo>
                    <a:pt x="190068" y="0"/>
                  </a:lnTo>
                  <a:lnTo>
                    <a:pt x="179997" y="952"/>
                  </a:lnTo>
                  <a:lnTo>
                    <a:pt x="129544" y="12671"/>
                  </a:lnTo>
                  <a:lnTo>
                    <a:pt x="75331" y="43668"/>
                  </a:lnTo>
                  <a:lnTo>
                    <a:pt x="46075" y="72478"/>
                  </a:lnTo>
                  <a:lnTo>
                    <a:pt x="22670" y="107827"/>
                  </a:lnTo>
                  <a:lnTo>
                    <a:pt x="2724" y="167198"/>
                  </a:lnTo>
                  <a:lnTo>
                    <a:pt x="0" y="199669"/>
                  </a:lnTo>
                  <a:lnTo>
                    <a:pt x="0" y="968133"/>
                  </a:lnTo>
                  <a:lnTo>
                    <a:pt x="11678" y="1035381"/>
                  </a:lnTo>
                  <a:lnTo>
                    <a:pt x="32549" y="1077374"/>
                  </a:lnTo>
                  <a:lnTo>
                    <a:pt x="62171" y="1112940"/>
                  </a:lnTo>
                  <a:lnTo>
                    <a:pt x="99149" y="1140752"/>
                  </a:lnTo>
                  <a:lnTo>
                    <a:pt x="142090" y="1159482"/>
                  </a:lnTo>
                  <a:lnTo>
                    <a:pt x="189598" y="1167803"/>
                  </a:lnTo>
                  <a:lnTo>
                    <a:pt x="200151" y="1168285"/>
                  </a:lnTo>
                  <a:lnTo>
                    <a:pt x="1025728" y="1168285"/>
                  </a:lnTo>
                  <a:lnTo>
                    <a:pt x="1035811" y="1167803"/>
                  </a:lnTo>
                  <a:lnTo>
                    <a:pt x="1045883" y="1166837"/>
                  </a:lnTo>
                  <a:lnTo>
                    <a:pt x="1092816" y="1156539"/>
                  </a:lnTo>
                  <a:lnTo>
                    <a:pt x="1102069" y="1151966"/>
                  </a:lnTo>
                  <a:lnTo>
                    <a:pt x="191033" y="1151966"/>
                  </a:lnTo>
                  <a:lnTo>
                    <a:pt x="181432" y="1151001"/>
                  </a:lnTo>
                  <a:lnTo>
                    <a:pt x="138221" y="1141425"/>
                  </a:lnTo>
                  <a:lnTo>
                    <a:pt x="99602" y="1122299"/>
                  </a:lnTo>
                  <a:lnTo>
                    <a:pt x="66838" y="1094994"/>
                  </a:lnTo>
                  <a:lnTo>
                    <a:pt x="41194" y="1060881"/>
                  </a:lnTo>
                  <a:lnTo>
                    <a:pt x="23933" y="1021334"/>
                  </a:lnTo>
                  <a:lnTo>
                    <a:pt x="16319" y="977722"/>
                  </a:lnTo>
                  <a:lnTo>
                    <a:pt x="16373" y="199669"/>
                  </a:lnTo>
                  <a:lnTo>
                    <a:pt x="21251" y="156418"/>
                  </a:lnTo>
                  <a:lnTo>
                    <a:pt x="36362" y="115995"/>
                  </a:lnTo>
                  <a:lnTo>
                    <a:pt x="60313" y="80424"/>
                  </a:lnTo>
                  <a:lnTo>
                    <a:pt x="91767" y="51246"/>
                  </a:lnTo>
                  <a:lnTo>
                    <a:pt x="129386" y="30004"/>
                  </a:lnTo>
                  <a:lnTo>
                    <a:pt x="171830" y="18237"/>
                  </a:lnTo>
                  <a:lnTo>
                    <a:pt x="200151" y="15836"/>
                  </a:lnTo>
                  <a:lnTo>
                    <a:pt x="1103756" y="15836"/>
                  </a:lnTo>
                  <a:lnTo>
                    <a:pt x="1102918" y="15364"/>
                  </a:lnTo>
                  <a:lnTo>
                    <a:pt x="1056449" y="2400"/>
                  </a:lnTo>
                  <a:lnTo>
                    <a:pt x="1046365" y="952"/>
                  </a:lnTo>
                  <a:lnTo>
                    <a:pt x="1036281" y="0"/>
                  </a:lnTo>
                  <a:close/>
                </a:path>
                <a:path w="1226185" h="1168400">
                  <a:moveTo>
                    <a:pt x="1103756" y="15836"/>
                  </a:moveTo>
                  <a:lnTo>
                    <a:pt x="1025245" y="15836"/>
                  </a:lnTo>
                  <a:lnTo>
                    <a:pt x="1044447" y="16802"/>
                  </a:lnTo>
                  <a:lnTo>
                    <a:pt x="1062685" y="19672"/>
                  </a:lnTo>
                  <a:lnTo>
                    <a:pt x="1116612" y="39831"/>
                  </a:lnTo>
                  <a:lnTo>
                    <a:pt x="1161567" y="75831"/>
                  </a:lnTo>
                  <a:lnTo>
                    <a:pt x="1188913" y="114685"/>
                  </a:lnTo>
                  <a:lnTo>
                    <a:pt x="1207342" y="170709"/>
                  </a:lnTo>
                  <a:lnTo>
                    <a:pt x="1209524" y="199669"/>
                  </a:lnTo>
                  <a:lnTo>
                    <a:pt x="1209513" y="977722"/>
                  </a:lnTo>
                  <a:lnTo>
                    <a:pt x="1198958" y="1029988"/>
                  </a:lnTo>
                  <a:lnTo>
                    <a:pt x="1179809" y="1068580"/>
                  </a:lnTo>
                  <a:lnTo>
                    <a:pt x="1152509" y="1101345"/>
                  </a:lnTo>
                  <a:lnTo>
                    <a:pt x="1118420" y="1127012"/>
                  </a:lnTo>
                  <a:lnTo>
                    <a:pt x="1078906" y="1144309"/>
                  </a:lnTo>
                  <a:lnTo>
                    <a:pt x="1035329" y="1151966"/>
                  </a:lnTo>
                  <a:lnTo>
                    <a:pt x="1102069" y="1151966"/>
                  </a:lnTo>
                  <a:lnTo>
                    <a:pt x="1170435" y="1106109"/>
                  </a:lnTo>
                  <a:lnTo>
                    <a:pt x="1198341" y="1069018"/>
                  </a:lnTo>
                  <a:lnTo>
                    <a:pt x="1217125" y="1026037"/>
                  </a:lnTo>
                  <a:lnTo>
                    <a:pt x="1225397" y="978687"/>
                  </a:lnTo>
                  <a:lnTo>
                    <a:pt x="1225880" y="968133"/>
                  </a:lnTo>
                  <a:lnTo>
                    <a:pt x="1225820" y="199669"/>
                  </a:lnTo>
                  <a:lnTo>
                    <a:pt x="1219918" y="152257"/>
                  </a:lnTo>
                  <a:lnTo>
                    <a:pt x="1203428" y="108313"/>
                  </a:lnTo>
                  <a:lnTo>
                    <a:pt x="1177621" y="69838"/>
                  </a:lnTo>
                  <a:lnTo>
                    <a:pt x="1143714" y="38350"/>
                  </a:lnTo>
                  <a:lnTo>
                    <a:pt x="1103756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0721" y="6370993"/>
              <a:ext cx="863600" cy="313690"/>
            </a:xfrm>
            <a:custGeom>
              <a:avLst/>
              <a:gdLst/>
              <a:ahLst/>
              <a:cxnLst/>
              <a:rect l="l" t="t" r="r" b="b"/>
              <a:pathLst>
                <a:path w="863600" h="313690">
                  <a:moveTo>
                    <a:pt x="860132" y="0"/>
                  </a:moveTo>
                  <a:lnTo>
                    <a:pt x="3365" y="0"/>
                  </a:lnTo>
                  <a:lnTo>
                    <a:pt x="0" y="3848"/>
                  </a:lnTo>
                  <a:lnTo>
                    <a:pt x="0" y="310070"/>
                  </a:lnTo>
                  <a:lnTo>
                    <a:pt x="3365" y="313435"/>
                  </a:lnTo>
                  <a:lnTo>
                    <a:pt x="860132" y="313435"/>
                  </a:lnTo>
                  <a:lnTo>
                    <a:pt x="863498" y="310070"/>
                  </a:lnTo>
                  <a:lnTo>
                    <a:pt x="863498" y="305282"/>
                  </a:lnTo>
                  <a:lnTo>
                    <a:pt x="15836" y="305282"/>
                  </a:lnTo>
                  <a:lnTo>
                    <a:pt x="7683" y="297599"/>
                  </a:lnTo>
                  <a:lnTo>
                    <a:pt x="15836" y="297599"/>
                  </a:lnTo>
                  <a:lnTo>
                    <a:pt x="15836" y="15849"/>
                  </a:lnTo>
                  <a:lnTo>
                    <a:pt x="7683" y="15849"/>
                  </a:lnTo>
                  <a:lnTo>
                    <a:pt x="15836" y="8166"/>
                  </a:lnTo>
                  <a:lnTo>
                    <a:pt x="863498" y="8166"/>
                  </a:lnTo>
                  <a:lnTo>
                    <a:pt x="863498" y="3848"/>
                  </a:lnTo>
                  <a:lnTo>
                    <a:pt x="860132" y="0"/>
                  </a:lnTo>
                  <a:close/>
                </a:path>
                <a:path w="863600" h="313690">
                  <a:moveTo>
                    <a:pt x="15836" y="297599"/>
                  </a:moveTo>
                  <a:lnTo>
                    <a:pt x="7683" y="297599"/>
                  </a:lnTo>
                  <a:lnTo>
                    <a:pt x="15836" y="305282"/>
                  </a:lnTo>
                  <a:lnTo>
                    <a:pt x="15836" y="297599"/>
                  </a:lnTo>
                  <a:close/>
                </a:path>
                <a:path w="863600" h="313690">
                  <a:moveTo>
                    <a:pt x="847648" y="297599"/>
                  </a:moveTo>
                  <a:lnTo>
                    <a:pt x="15836" y="297599"/>
                  </a:lnTo>
                  <a:lnTo>
                    <a:pt x="15836" y="305282"/>
                  </a:lnTo>
                  <a:lnTo>
                    <a:pt x="847648" y="305282"/>
                  </a:lnTo>
                  <a:lnTo>
                    <a:pt x="847648" y="297599"/>
                  </a:lnTo>
                  <a:close/>
                </a:path>
                <a:path w="863600" h="313690">
                  <a:moveTo>
                    <a:pt x="847648" y="8166"/>
                  </a:moveTo>
                  <a:lnTo>
                    <a:pt x="847648" y="305282"/>
                  </a:lnTo>
                  <a:lnTo>
                    <a:pt x="855814" y="297599"/>
                  </a:lnTo>
                  <a:lnTo>
                    <a:pt x="863498" y="297599"/>
                  </a:lnTo>
                  <a:lnTo>
                    <a:pt x="863498" y="15849"/>
                  </a:lnTo>
                  <a:lnTo>
                    <a:pt x="855814" y="15849"/>
                  </a:lnTo>
                  <a:lnTo>
                    <a:pt x="847648" y="8166"/>
                  </a:lnTo>
                  <a:close/>
                </a:path>
                <a:path w="863600" h="313690">
                  <a:moveTo>
                    <a:pt x="863498" y="297599"/>
                  </a:moveTo>
                  <a:lnTo>
                    <a:pt x="855814" y="297599"/>
                  </a:lnTo>
                  <a:lnTo>
                    <a:pt x="847648" y="305282"/>
                  </a:lnTo>
                  <a:lnTo>
                    <a:pt x="863498" y="305282"/>
                  </a:lnTo>
                  <a:lnTo>
                    <a:pt x="863498" y="297599"/>
                  </a:lnTo>
                  <a:close/>
                </a:path>
                <a:path w="863600" h="313690">
                  <a:moveTo>
                    <a:pt x="15836" y="8166"/>
                  </a:moveTo>
                  <a:lnTo>
                    <a:pt x="7683" y="15849"/>
                  </a:lnTo>
                  <a:lnTo>
                    <a:pt x="15836" y="15849"/>
                  </a:lnTo>
                  <a:lnTo>
                    <a:pt x="15836" y="8166"/>
                  </a:lnTo>
                  <a:close/>
                </a:path>
                <a:path w="863600" h="313690">
                  <a:moveTo>
                    <a:pt x="847648" y="8166"/>
                  </a:moveTo>
                  <a:lnTo>
                    <a:pt x="15836" y="8166"/>
                  </a:lnTo>
                  <a:lnTo>
                    <a:pt x="15836" y="15849"/>
                  </a:lnTo>
                  <a:lnTo>
                    <a:pt x="847648" y="15849"/>
                  </a:lnTo>
                  <a:lnTo>
                    <a:pt x="847648" y="8166"/>
                  </a:lnTo>
                  <a:close/>
                </a:path>
                <a:path w="863600" h="313690">
                  <a:moveTo>
                    <a:pt x="863498" y="8166"/>
                  </a:moveTo>
                  <a:lnTo>
                    <a:pt x="847648" y="8166"/>
                  </a:lnTo>
                  <a:lnTo>
                    <a:pt x="855814" y="15849"/>
                  </a:lnTo>
                  <a:lnTo>
                    <a:pt x="863498" y="15849"/>
                  </a:lnTo>
                  <a:lnTo>
                    <a:pt x="863498" y="816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95608" y="6292278"/>
              <a:ext cx="1209675" cy="1152525"/>
            </a:xfrm>
            <a:custGeom>
              <a:avLst/>
              <a:gdLst/>
              <a:ahLst/>
              <a:cxnLst/>
              <a:rect l="l" t="t" r="r" b="b"/>
              <a:pathLst>
                <a:path w="1209675" h="1152525">
                  <a:moveTo>
                    <a:pt x="1017574" y="0"/>
                  </a:moveTo>
                  <a:lnTo>
                    <a:pt x="191998" y="0"/>
                  </a:lnTo>
                  <a:lnTo>
                    <a:pt x="147964" y="5093"/>
                  </a:lnTo>
                  <a:lnTo>
                    <a:pt x="107548" y="19591"/>
                  </a:lnTo>
                  <a:lnTo>
                    <a:pt x="71899" y="42317"/>
                  </a:lnTo>
                  <a:lnTo>
                    <a:pt x="42169" y="72096"/>
                  </a:lnTo>
                  <a:lnTo>
                    <a:pt x="19509" y="107753"/>
                  </a:lnTo>
                  <a:lnTo>
                    <a:pt x="5069" y="148112"/>
                  </a:lnTo>
                  <a:lnTo>
                    <a:pt x="0" y="191998"/>
                  </a:lnTo>
                  <a:lnTo>
                    <a:pt x="0" y="959967"/>
                  </a:lnTo>
                  <a:lnTo>
                    <a:pt x="5069" y="1004005"/>
                  </a:lnTo>
                  <a:lnTo>
                    <a:pt x="19509" y="1044423"/>
                  </a:lnTo>
                  <a:lnTo>
                    <a:pt x="42169" y="1080071"/>
                  </a:lnTo>
                  <a:lnTo>
                    <a:pt x="71899" y="1109800"/>
                  </a:lnTo>
                  <a:lnTo>
                    <a:pt x="107548" y="1132459"/>
                  </a:lnTo>
                  <a:lnTo>
                    <a:pt x="147964" y="1146897"/>
                  </a:lnTo>
                  <a:lnTo>
                    <a:pt x="191998" y="1151966"/>
                  </a:lnTo>
                  <a:lnTo>
                    <a:pt x="1017574" y="1151966"/>
                  </a:lnTo>
                  <a:lnTo>
                    <a:pt x="1061608" y="1146897"/>
                  </a:lnTo>
                  <a:lnTo>
                    <a:pt x="1102025" y="1132459"/>
                  </a:lnTo>
                  <a:lnTo>
                    <a:pt x="1137673" y="1109800"/>
                  </a:lnTo>
                  <a:lnTo>
                    <a:pt x="1167403" y="1080071"/>
                  </a:lnTo>
                  <a:lnTo>
                    <a:pt x="1190064" y="1044423"/>
                  </a:lnTo>
                  <a:lnTo>
                    <a:pt x="1204504" y="1004005"/>
                  </a:lnTo>
                  <a:lnTo>
                    <a:pt x="1209573" y="959967"/>
                  </a:lnTo>
                  <a:lnTo>
                    <a:pt x="1209573" y="191998"/>
                  </a:lnTo>
                  <a:lnTo>
                    <a:pt x="1204504" y="148112"/>
                  </a:lnTo>
                  <a:lnTo>
                    <a:pt x="1190064" y="107753"/>
                  </a:lnTo>
                  <a:lnTo>
                    <a:pt x="1167403" y="72096"/>
                  </a:lnTo>
                  <a:lnTo>
                    <a:pt x="1137673" y="42317"/>
                  </a:lnTo>
                  <a:lnTo>
                    <a:pt x="1102025" y="19591"/>
                  </a:lnTo>
                  <a:lnTo>
                    <a:pt x="1061608" y="5093"/>
                  </a:lnTo>
                  <a:lnTo>
                    <a:pt x="1017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87455" y="6284607"/>
              <a:ext cx="1226185" cy="1168400"/>
            </a:xfrm>
            <a:custGeom>
              <a:avLst/>
              <a:gdLst/>
              <a:ahLst/>
              <a:cxnLst/>
              <a:rect l="l" t="t" r="r" b="b"/>
              <a:pathLst>
                <a:path w="1226185" h="1168400">
                  <a:moveTo>
                    <a:pt x="1036281" y="0"/>
                  </a:moveTo>
                  <a:lnTo>
                    <a:pt x="190068" y="0"/>
                  </a:lnTo>
                  <a:lnTo>
                    <a:pt x="179997" y="952"/>
                  </a:lnTo>
                  <a:lnTo>
                    <a:pt x="129544" y="12671"/>
                  </a:lnTo>
                  <a:lnTo>
                    <a:pt x="75331" y="43668"/>
                  </a:lnTo>
                  <a:lnTo>
                    <a:pt x="46075" y="72478"/>
                  </a:lnTo>
                  <a:lnTo>
                    <a:pt x="22811" y="107284"/>
                  </a:lnTo>
                  <a:lnTo>
                    <a:pt x="2604" y="167741"/>
                  </a:lnTo>
                  <a:lnTo>
                    <a:pt x="0" y="199669"/>
                  </a:lnTo>
                  <a:lnTo>
                    <a:pt x="23" y="968133"/>
                  </a:lnTo>
                  <a:lnTo>
                    <a:pt x="504" y="978204"/>
                  </a:lnTo>
                  <a:lnTo>
                    <a:pt x="952" y="988288"/>
                  </a:lnTo>
                  <a:lnTo>
                    <a:pt x="11764" y="1035348"/>
                  </a:lnTo>
                  <a:lnTo>
                    <a:pt x="32631" y="1077295"/>
                  </a:lnTo>
                  <a:lnTo>
                    <a:pt x="62199" y="1112821"/>
                  </a:lnTo>
                  <a:lnTo>
                    <a:pt x="99118" y="1140619"/>
                  </a:lnTo>
                  <a:lnTo>
                    <a:pt x="142035" y="1159382"/>
                  </a:lnTo>
                  <a:lnTo>
                    <a:pt x="189598" y="1167803"/>
                  </a:lnTo>
                  <a:lnTo>
                    <a:pt x="1035811" y="1167803"/>
                  </a:lnTo>
                  <a:lnTo>
                    <a:pt x="1045883" y="1166837"/>
                  </a:lnTo>
                  <a:lnTo>
                    <a:pt x="1092907" y="1156257"/>
                  </a:lnTo>
                  <a:lnTo>
                    <a:pt x="1101554" y="1151966"/>
                  </a:lnTo>
                  <a:lnTo>
                    <a:pt x="200151" y="1151966"/>
                  </a:lnTo>
                  <a:lnTo>
                    <a:pt x="181432" y="1151001"/>
                  </a:lnTo>
                  <a:lnTo>
                    <a:pt x="138194" y="1141235"/>
                  </a:lnTo>
                  <a:lnTo>
                    <a:pt x="99591" y="1122107"/>
                  </a:lnTo>
                  <a:lnTo>
                    <a:pt x="66862" y="1094903"/>
                  </a:lnTo>
                  <a:lnTo>
                    <a:pt x="41247" y="1060912"/>
                  </a:lnTo>
                  <a:lnTo>
                    <a:pt x="23986" y="1021423"/>
                  </a:lnTo>
                  <a:lnTo>
                    <a:pt x="16404" y="978204"/>
                  </a:lnTo>
                  <a:lnTo>
                    <a:pt x="16374" y="199669"/>
                  </a:lnTo>
                  <a:lnTo>
                    <a:pt x="21269" y="156366"/>
                  </a:lnTo>
                  <a:lnTo>
                    <a:pt x="36385" y="115930"/>
                  </a:lnTo>
                  <a:lnTo>
                    <a:pt x="60332" y="80371"/>
                  </a:lnTo>
                  <a:lnTo>
                    <a:pt x="91779" y="51218"/>
                  </a:lnTo>
                  <a:lnTo>
                    <a:pt x="129389" y="29997"/>
                  </a:lnTo>
                  <a:lnTo>
                    <a:pt x="171830" y="18237"/>
                  </a:lnTo>
                  <a:lnTo>
                    <a:pt x="200151" y="15836"/>
                  </a:lnTo>
                  <a:lnTo>
                    <a:pt x="1103700" y="15836"/>
                  </a:lnTo>
                  <a:lnTo>
                    <a:pt x="1102798" y="15329"/>
                  </a:lnTo>
                  <a:lnTo>
                    <a:pt x="1056449" y="2400"/>
                  </a:lnTo>
                  <a:lnTo>
                    <a:pt x="1046365" y="952"/>
                  </a:lnTo>
                  <a:lnTo>
                    <a:pt x="1036281" y="0"/>
                  </a:lnTo>
                  <a:close/>
                </a:path>
                <a:path w="1226185" h="1168400">
                  <a:moveTo>
                    <a:pt x="1103700" y="15836"/>
                  </a:moveTo>
                  <a:lnTo>
                    <a:pt x="1025245" y="15836"/>
                  </a:lnTo>
                  <a:lnTo>
                    <a:pt x="1044447" y="16802"/>
                  </a:lnTo>
                  <a:lnTo>
                    <a:pt x="1062685" y="19672"/>
                  </a:lnTo>
                  <a:lnTo>
                    <a:pt x="1116622" y="39836"/>
                  </a:lnTo>
                  <a:lnTo>
                    <a:pt x="1161567" y="75831"/>
                  </a:lnTo>
                  <a:lnTo>
                    <a:pt x="1188856" y="114580"/>
                  </a:lnTo>
                  <a:lnTo>
                    <a:pt x="1207285" y="170353"/>
                  </a:lnTo>
                  <a:lnTo>
                    <a:pt x="1209560" y="199669"/>
                  </a:lnTo>
                  <a:lnTo>
                    <a:pt x="1209459" y="978204"/>
                  </a:lnTo>
                  <a:lnTo>
                    <a:pt x="1199028" y="1029529"/>
                  </a:lnTo>
                  <a:lnTo>
                    <a:pt x="1179871" y="1068203"/>
                  </a:lnTo>
                  <a:lnTo>
                    <a:pt x="1152523" y="1101064"/>
                  </a:lnTo>
                  <a:lnTo>
                    <a:pt x="1118384" y="1126783"/>
                  </a:lnTo>
                  <a:lnTo>
                    <a:pt x="1078852" y="1144033"/>
                  </a:lnTo>
                  <a:lnTo>
                    <a:pt x="1035329" y="1151483"/>
                  </a:lnTo>
                  <a:lnTo>
                    <a:pt x="1025728" y="1151966"/>
                  </a:lnTo>
                  <a:lnTo>
                    <a:pt x="1101554" y="1151966"/>
                  </a:lnTo>
                  <a:lnTo>
                    <a:pt x="1170549" y="1105735"/>
                  </a:lnTo>
                  <a:lnTo>
                    <a:pt x="1198420" y="1068681"/>
                  </a:lnTo>
                  <a:lnTo>
                    <a:pt x="1217160" y="1025689"/>
                  </a:lnTo>
                  <a:lnTo>
                    <a:pt x="1225397" y="978204"/>
                  </a:lnTo>
                  <a:lnTo>
                    <a:pt x="1225880" y="199669"/>
                  </a:lnTo>
                  <a:lnTo>
                    <a:pt x="1219848" y="151894"/>
                  </a:lnTo>
                  <a:lnTo>
                    <a:pt x="1203295" y="108057"/>
                  </a:lnTo>
                  <a:lnTo>
                    <a:pt x="1177450" y="69673"/>
                  </a:lnTo>
                  <a:lnTo>
                    <a:pt x="1143541" y="38258"/>
                  </a:lnTo>
                  <a:lnTo>
                    <a:pt x="1103700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7800" y="6732905"/>
              <a:ext cx="765175" cy="365125"/>
            </a:xfrm>
            <a:custGeom>
              <a:avLst/>
              <a:gdLst/>
              <a:ahLst/>
              <a:cxnLst/>
              <a:rect l="l" t="t" r="r" b="b"/>
              <a:pathLst>
                <a:path w="765175" h="365125">
                  <a:moveTo>
                    <a:pt x="761250" y="0"/>
                  </a:moveTo>
                  <a:lnTo>
                    <a:pt x="3365" y="0"/>
                  </a:lnTo>
                  <a:lnTo>
                    <a:pt x="0" y="3365"/>
                  </a:lnTo>
                  <a:lnTo>
                    <a:pt x="0" y="361429"/>
                  </a:lnTo>
                  <a:lnTo>
                    <a:pt x="3365" y="364794"/>
                  </a:lnTo>
                  <a:lnTo>
                    <a:pt x="761250" y="364794"/>
                  </a:lnTo>
                  <a:lnTo>
                    <a:pt x="764616" y="361429"/>
                  </a:lnTo>
                  <a:lnTo>
                    <a:pt x="764616" y="356628"/>
                  </a:lnTo>
                  <a:lnTo>
                    <a:pt x="15836" y="356628"/>
                  </a:lnTo>
                  <a:lnTo>
                    <a:pt x="7683" y="348957"/>
                  </a:lnTo>
                  <a:lnTo>
                    <a:pt x="15836" y="348957"/>
                  </a:lnTo>
                  <a:lnTo>
                    <a:pt x="15836" y="15836"/>
                  </a:lnTo>
                  <a:lnTo>
                    <a:pt x="7683" y="15836"/>
                  </a:lnTo>
                  <a:lnTo>
                    <a:pt x="15836" y="7683"/>
                  </a:lnTo>
                  <a:lnTo>
                    <a:pt x="764616" y="7683"/>
                  </a:lnTo>
                  <a:lnTo>
                    <a:pt x="764616" y="3365"/>
                  </a:lnTo>
                  <a:lnTo>
                    <a:pt x="761250" y="0"/>
                  </a:lnTo>
                  <a:close/>
                </a:path>
                <a:path w="765175" h="365125">
                  <a:moveTo>
                    <a:pt x="15836" y="348957"/>
                  </a:moveTo>
                  <a:lnTo>
                    <a:pt x="7683" y="348957"/>
                  </a:lnTo>
                  <a:lnTo>
                    <a:pt x="15836" y="356628"/>
                  </a:lnTo>
                  <a:lnTo>
                    <a:pt x="15836" y="348957"/>
                  </a:lnTo>
                  <a:close/>
                </a:path>
                <a:path w="765175" h="365125">
                  <a:moveTo>
                    <a:pt x="748779" y="348957"/>
                  </a:moveTo>
                  <a:lnTo>
                    <a:pt x="15836" y="348957"/>
                  </a:lnTo>
                  <a:lnTo>
                    <a:pt x="15836" y="356628"/>
                  </a:lnTo>
                  <a:lnTo>
                    <a:pt x="748779" y="356628"/>
                  </a:lnTo>
                  <a:lnTo>
                    <a:pt x="748779" y="348957"/>
                  </a:lnTo>
                  <a:close/>
                </a:path>
                <a:path w="765175" h="365125">
                  <a:moveTo>
                    <a:pt x="748779" y="7683"/>
                  </a:moveTo>
                  <a:lnTo>
                    <a:pt x="748779" y="356628"/>
                  </a:lnTo>
                  <a:lnTo>
                    <a:pt x="756462" y="348957"/>
                  </a:lnTo>
                  <a:lnTo>
                    <a:pt x="764616" y="348957"/>
                  </a:lnTo>
                  <a:lnTo>
                    <a:pt x="764616" y="15836"/>
                  </a:lnTo>
                  <a:lnTo>
                    <a:pt x="756462" y="15836"/>
                  </a:lnTo>
                  <a:lnTo>
                    <a:pt x="748779" y="7683"/>
                  </a:lnTo>
                  <a:close/>
                </a:path>
                <a:path w="765175" h="365125">
                  <a:moveTo>
                    <a:pt x="764616" y="348957"/>
                  </a:moveTo>
                  <a:lnTo>
                    <a:pt x="756462" y="348957"/>
                  </a:lnTo>
                  <a:lnTo>
                    <a:pt x="748779" y="356628"/>
                  </a:lnTo>
                  <a:lnTo>
                    <a:pt x="764616" y="356628"/>
                  </a:lnTo>
                  <a:lnTo>
                    <a:pt x="764616" y="348957"/>
                  </a:lnTo>
                  <a:close/>
                </a:path>
                <a:path w="765175" h="365125">
                  <a:moveTo>
                    <a:pt x="15836" y="7683"/>
                  </a:moveTo>
                  <a:lnTo>
                    <a:pt x="7683" y="15836"/>
                  </a:lnTo>
                  <a:lnTo>
                    <a:pt x="15836" y="15836"/>
                  </a:lnTo>
                  <a:lnTo>
                    <a:pt x="15836" y="7683"/>
                  </a:lnTo>
                  <a:close/>
                </a:path>
                <a:path w="765175" h="365125">
                  <a:moveTo>
                    <a:pt x="748779" y="7683"/>
                  </a:moveTo>
                  <a:lnTo>
                    <a:pt x="15836" y="7683"/>
                  </a:lnTo>
                  <a:lnTo>
                    <a:pt x="15836" y="15836"/>
                  </a:lnTo>
                  <a:lnTo>
                    <a:pt x="748779" y="15836"/>
                  </a:lnTo>
                  <a:lnTo>
                    <a:pt x="748779" y="7683"/>
                  </a:lnTo>
                  <a:close/>
                </a:path>
                <a:path w="765175" h="365125">
                  <a:moveTo>
                    <a:pt x="764616" y="7683"/>
                  </a:moveTo>
                  <a:lnTo>
                    <a:pt x="748779" y="7683"/>
                  </a:lnTo>
                  <a:lnTo>
                    <a:pt x="756462" y="15836"/>
                  </a:lnTo>
                  <a:lnTo>
                    <a:pt x="764616" y="15836"/>
                  </a:lnTo>
                  <a:lnTo>
                    <a:pt x="764616" y="768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2267" y="8116227"/>
              <a:ext cx="979169" cy="1508125"/>
            </a:xfrm>
            <a:custGeom>
              <a:avLst/>
              <a:gdLst/>
              <a:ahLst/>
              <a:cxnLst/>
              <a:rect l="l" t="t" r="r" b="b"/>
              <a:pathLst>
                <a:path w="979169" h="1508125">
                  <a:moveTo>
                    <a:pt x="815975" y="0"/>
                  </a:moveTo>
                  <a:lnTo>
                    <a:pt x="163194" y="0"/>
                  </a:lnTo>
                  <a:lnTo>
                    <a:pt x="119942" y="5854"/>
                  </a:lnTo>
                  <a:lnTo>
                    <a:pt x="80995" y="22362"/>
                  </a:lnTo>
                  <a:lnTo>
                    <a:pt x="47940" y="47936"/>
                  </a:lnTo>
                  <a:lnTo>
                    <a:pt x="22365" y="80990"/>
                  </a:lnTo>
                  <a:lnTo>
                    <a:pt x="5855" y="119938"/>
                  </a:lnTo>
                  <a:lnTo>
                    <a:pt x="0" y="163195"/>
                  </a:lnTo>
                  <a:lnTo>
                    <a:pt x="0" y="1344917"/>
                  </a:lnTo>
                  <a:lnTo>
                    <a:pt x="5855" y="1388336"/>
                  </a:lnTo>
                  <a:lnTo>
                    <a:pt x="22365" y="1427330"/>
                  </a:lnTo>
                  <a:lnTo>
                    <a:pt x="47940" y="1460352"/>
                  </a:lnTo>
                  <a:lnTo>
                    <a:pt x="80995" y="1485854"/>
                  </a:lnTo>
                  <a:lnTo>
                    <a:pt x="119942" y="1502289"/>
                  </a:lnTo>
                  <a:lnTo>
                    <a:pt x="163194" y="1508112"/>
                  </a:lnTo>
                  <a:lnTo>
                    <a:pt x="815975" y="1508112"/>
                  </a:lnTo>
                  <a:lnTo>
                    <a:pt x="859394" y="1502289"/>
                  </a:lnTo>
                  <a:lnTo>
                    <a:pt x="898388" y="1485854"/>
                  </a:lnTo>
                  <a:lnTo>
                    <a:pt x="931410" y="1460352"/>
                  </a:lnTo>
                  <a:lnTo>
                    <a:pt x="956912" y="1427330"/>
                  </a:lnTo>
                  <a:lnTo>
                    <a:pt x="973347" y="1388336"/>
                  </a:lnTo>
                  <a:lnTo>
                    <a:pt x="979169" y="1344917"/>
                  </a:lnTo>
                  <a:lnTo>
                    <a:pt x="979169" y="163195"/>
                  </a:lnTo>
                  <a:lnTo>
                    <a:pt x="973347" y="119938"/>
                  </a:lnTo>
                  <a:lnTo>
                    <a:pt x="956912" y="80990"/>
                  </a:lnTo>
                  <a:lnTo>
                    <a:pt x="931410" y="47936"/>
                  </a:lnTo>
                  <a:lnTo>
                    <a:pt x="898388" y="22362"/>
                  </a:lnTo>
                  <a:lnTo>
                    <a:pt x="859394" y="5854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4584" y="8108543"/>
              <a:ext cx="995044" cy="1524000"/>
            </a:xfrm>
            <a:custGeom>
              <a:avLst/>
              <a:gdLst/>
              <a:ahLst/>
              <a:cxnLst/>
              <a:rect l="l" t="t" r="r" b="b"/>
              <a:pathLst>
                <a:path w="995044" h="1524000">
                  <a:moveTo>
                    <a:pt x="832777" y="0"/>
                  </a:moveTo>
                  <a:lnTo>
                    <a:pt x="162712" y="0"/>
                  </a:lnTo>
                  <a:lnTo>
                    <a:pt x="153593" y="952"/>
                  </a:lnTo>
                  <a:lnTo>
                    <a:pt x="110904" y="10842"/>
                  </a:lnTo>
                  <a:lnTo>
                    <a:pt x="64275" y="37185"/>
                  </a:lnTo>
                  <a:lnTo>
                    <a:pt x="34086" y="68630"/>
                  </a:lnTo>
                  <a:lnTo>
                    <a:pt x="8651" y="116968"/>
                  </a:lnTo>
                  <a:lnTo>
                    <a:pt x="0" y="170878"/>
                  </a:lnTo>
                  <a:lnTo>
                    <a:pt x="53" y="1361719"/>
                  </a:lnTo>
                  <a:lnTo>
                    <a:pt x="12561" y="1417482"/>
                  </a:lnTo>
                  <a:lnTo>
                    <a:pt x="36891" y="1459016"/>
                  </a:lnTo>
                  <a:lnTo>
                    <a:pt x="71552" y="1492104"/>
                  </a:lnTo>
                  <a:lnTo>
                    <a:pt x="114137" y="1514377"/>
                  </a:lnTo>
                  <a:lnTo>
                    <a:pt x="162242" y="1523466"/>
                  </a:lnTo>
                  <a:lnTo>
                    <a:pt x="170878" y="1523949"/>
                  </a:lnTo>
                  <a:lnTo>
                    <a:pt x="823658" y="1523949"/>
                  </a:lnTo>
                  <a:lnTo>
                    <a:pt x="840943" y="1522983"/>
                  </a:lnTo>
                  <a:lnTo>
                    <a:pt x="888701" y="1511211"/>
                  </a:lnTo>
                  <a:lnTo>
                    <a:pt x="893983" y="1508112"/>
                  </a:lnTo>
                  <a:lnTo>
                    <a:pt x="171361" y="1508112"/>
                  </a:lnTo>
                  <a:lnTo>
                    <a:pt x="155524" y="1507147"/>
                  </a:lnTo>
                  <a:lnTo>
                    <a:pt x="112354" y="1496483"/>
                  </a:lnTo>
                  <a:lnTo>
                    <a:pt x="74770" y="1474393"/>
                  </a:lnTo>
                  <a:lnTo>
                    <a:pt x="44851" y="1442995"/>
                  </a:lnTo>
                  <a:lnTo>
                    <a:pt x="24675" y="1404409"/>
                  </a:lnTo>
                  <a:lnTo>
                    <a:pt x="16411" y="1361236"/>
                  </a:lnTo>
                  <a:lnTo>
                    <a:pt x="15836" y="1352600"/>
                  </a:lnTo>
                  <a:lnTo>
                    <a:pt x="15905" y="170878"/>
                  </a:lnTo>
                  <a:lnTo>
                    <a:pt x="22291" y="127129"/>
                  </a:lnTo>
                  <a:lnTo>
                    <a:pt x="40378" y="87567"/>
                  </a:lnTo>
                  <a:lnTo>
                    <a:pt x="68391" y="54755"/>
                  </a:lnTo>
                  <a:lnTo>
                    <a:pt x="104620" y="30786"/>
                  </a:lnTo>
                  <a:lnTo>
                    <a:pt x="147358" y="17754"/>
                  </a:lnTo>
                  <a:lnTo>
                    <a:pt x="170878" y="15836"/>
                  </a:lnTo>
                  <a:lnTo>
                    <a:pt x="895923" y="15836"/>
                  </a:lnTo>
                  <a:lnTo>
                    <a:pt x="850061" y="1917"/>
                  </a:lnTo>
                  <a:lnTo>
                    <a:pt x="832777" y="0"/>
                  </a:lnTo>
                  <a:close/>
                </a:path>
                <a:path w="995044" h="1524000">
                  <a:moveTo>
                    <a:pt x="895923" y="15836"/>
                  </a:moveTo>
                  <a:lnTo>
                    <a:pt x="823658" y="15836"/>
                  </a:lnTo>
                  <a:lnTo>
                    <a:pt x="839495" y="16802"/>
                  </a:lnTo>
                  <a:lnTo>
                    <a:pt x="847178" y="17754"/>
                  </a:lnTo>
                  <a:lnTo>
                    <a:pt x="900647" y="36204"/>
                  </a:lnTo>
                  <a:lnTo>
                    <a:pt x="938860" y="66713"/>
                  </a:lnTo>
                  <a:lnTo>
                    <a:pt x="961521" y="99060"/>
                  </a:lnTo>
                  <a:lnTo>
                    <a:pt x="977014" y="146127"/>
                  </a:lnTo>
                  <a:lnTo>
                    <a:pt x="979169" y="170878"/>
                  </a:lnTo>
                  <a:lnTo>
                    <a:pt x="979169" y="1352600"/>
                  </a:lnTo>
                  <a:lnTo>
                    <a:pt x="978604" y="1361719"/>
                  </a:lnTo>
                  <a:lnTo>
                    <a:pt x="978217" y="1368437"/>
                  </a:lnTo>
                  <a:lnTo>
                    <a:pt x="967595" y="1411495"/>
                  </a:lnTo>
                  <a:lnTo>
                    <a:pt x="945579" y="1448972"/>
                  </a:lnTo>
                  <a:lnTo>
                    <a:pt x="914282" y="1478840"/>
                  </a:lnTo>
                  <a:lnTo>
                    <a:pt x="875816" y="1499069"/>
                  </a:lnTo>
                  <a:lnTo>
                    <a:pt x="832294" y="1507629"/>
                  </a:lnTo>
                  <a:lnTo>
                    <a:pt x="823658" y="1508112"/>
                  </a:lnTo>
                  <a:lnTo>
                    <a:pt x="893983" y="1508112"/>
                  </a:lnTo>
                  <a:lnTo>
                    <a:pt x="930039" y="1486957"/>
                  </a:lnTo>
                  <a:lnTo>
                    <a:pt x="962904" y="1452463"/>
                  </a:lnTo>
                  <a:lnTo>
                    <a:pt x="985244" y="1409970"/>
                  </a:lnTo>
                  <a:lnTo>
                    <a:pt x="995006" y="1361719"/>
                  </a:lnTo>
                  <a:lnTo>
                    <a:pt x="995006" y="170878"/>
                  </a:lnTo>
                  <a:lnTo>
                    <a:pt x="988097" y="122444"/>
                  </a:lnTo>
                  <a:lnTo>
                    <a:pt x="968014" y="78858"/>
                  </a:lnTo>
                  <a:lnTo>
                    <a:pt x="936892" y="42593"/>
                  </a:lnTo>
                  <a:lnTo>
                    <a:pt x="896863" y="16122"/>
                  </a:lnTo>
                  <a:lnTo>
                    <a:pt x="895923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60982" y="8208391"/>
              <a:ext cx="816406" cy="416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36655" y="8243684"/>
            <a:ext cx="473075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90170">
              <a:lnSpc>
                <a:spcPct val="100000"/>
              </a:lnSpc>
              <a:spcBef>
                <a:spcPts val="130"/>
              </a:spcBef>
            </a:pPr>
            <a:r>
              <a:rPr sz="850" b="1" spc="10" dirty="0">
                <a:latin typeface="Arial"/>
                <a:cs typeface="Arial"/>
              </a:rPr>
              <a:t>Node  </a:t>
            </a:r>
            <a:r>
              <a:rPr sz="850" b="1" spc="15" dirty="0">
                <a:latin typeface="Arial"/>
                <a:cs typeface="Arial"/>
              </a:rPr>
              <a:t>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4502" y="8605799"/>
            <a:ext cx="765175" cy="342265"/>
          </a:xfrm>
          <a:custGeom>
            <a:avLst/>
            <a:gdLst/>
            <a:ahLst/>
            <a:cxnLst/>
            <a:rect l="l" t="t" r="r" b="b"/>
            <a:pathLst>
              <a:path w="765175" h="342265">
                <a:moveTo>
                  <a:pt x="761250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338391"/>
                </a:lnTo>
                <a:lnTo>
                  <a:pt x="3365" y="342239"/>
                </a:lnTo>
                <a:lnTo>
                  <a:pt x="761250" y="342239"/>
                </a:lnTo>
                <a:lnTo>
                  <a:pt x="764616" y="338391"/>
                </a:lnTo>
                <a:lnTo>
                  <a:pt x="764616" y="334073"/>
                </a:lnTo>
                <a:lnTo>
                  <a:pt x="15836" y="334073"/>
                </a:lnTo>
                <a:lnTo>
                  <a:pt x="8166" y="325920"/>
                </a:lnTo>
                <a:lnTo>
                  <a:pt x="15836" y="325920"/>
                </a:lnTo>
                <a:lnTo>
                  <a:pt x="15836" y="15849"/>
                </a:lnTo>
                <a:lnTo>
                  <a:pt x="8166" y="15849"/>
                </a:lnTo>
                <a:lnTo>
                  <a:pt x="15836" y="8166"/>
                </a:lnTo>
                <a:lnTo>
                  <a:pt x="764616" y="8166"/>
                </a:lnTo>
                <a:lnTo>
                  <a:pt x="764616" y="3365"/>
                </a:lnTo>
                <a:lnTo>
                  <a:pt x="761250" y="0"/>
                </a:lnTo>
                <a:close/>
              </a:path>
              <a:path w="765175" h="342265">
                <a:moveTo>
                  <a:pt x="15836" y="325920"/>
                </a:moveTo>
                <a:lnTo>
                  <a:pt x="8166" y="325920"/>
                </a:lnTo>
                <a:lnTo>
                  <a:pt x="15836" y="334073"/>
                </a:lnTo>
                <a:lnTo>
                  <a:pt x="15836" y="325920"/>
                </a:lnTo>
                <a:close/>
              </a:path>
              <a:path w="765175" h="342265">
                <a:moveTo>
                  <a:pt x="748779" y="325920"/>
                </a:moveTo>
                <a:lnTo>
                  <a:pt x="15836" y="325920"/>
                </a:lnTo>
                <a:lnTo>
                  <a:pt x="15836" y="334073"/>
                </a:lnTo>
                <a:lnTo>
                  <a:pt x="748779" y="334073"/>
                </a:lnTo>
                <a:lnTo>
                  <a:pt x="748779" y="325920"/>
                </a:lnTo>
                <a:close/>
              </a:path>
              <a:path w="765175" h="342265">
                <a:moveTo>
                  <a:pt x="748779" y="8166"/>
                </a:moveTo>
                <a:lnTo>
                  <a:pt x="748779" y="334073"/>
                </a:lnTo>
                <a:lnTo>
                  <a:pt x="756932" y="325920"/>
                </a:lnTo>
                <a:lnTo>
                  <a:pt x="764616" y="325920"/>
                </a:lnTo>
                <a:lnTo>
                  <a:pt x="764616" y="15849"/>
                </a:lnTo>
                <a:lnTo>
                  <a:pt x="756932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325920"/>
                </a:moveTo>
                <a:lnTo>
                  <a:pt x="756932" y="325920"/>
                </a:lnTo>
                <a:lnTo>
                  <a:pt x="748779" y="334073"/>
                </a:lnTo>
                <a:lnTo>
                  <a:pt x="764616" y="334073"/>
                </a:lnTo>
                <a:lnTo>
                  <a:pt x="764616" y="325920"/>
                </a:lnTo>
                <a:close/>
              </a:path>
              <a:path w="765175" h="342265">
                <a:moveTo>
                  <a:pt x="15836" y="8166"/>
                </a:moveTo>
                <a:lnTo>
                  <a:pt x="8166" y="15849"/>
                </a:lnTo>
                <a:lnTo>
                  <a:pt x="15836" y="15849"/>
                </a:lnTo>
                <a:lnTo>
                  <a:pt x="15836" y="8166"/>
                </a:lnTo>
                <a:close/>
              </a:path>
              <a:path w="765175" h="342265">
                <a:moveTo>
                  <a:pt x="748779" y="8166"/>
                </a:moveTo>
                <a:lnTo>
                  <a:pt x="15836" y="8166"/>
                </a:lnTo>
                <a:lnTo>
                  <a:pt x="15836" y="15849"/>
                </a:lnTo>
                <a:lnTo>
                  <a:pt x="748779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8166"/>
                </a:moveTo>
                <a:lnTo>
                  <a:pt x="748779" y="8166"/>
                </a:lnTo>
                <a:lnTo>
                  <a:pt x="756932" y="15849"/>
                </a:lnTo>
                <a:lnTo>
                  <a:pt x="764616" y="15849"/>
                </a:lnTo>
                <a:lnTo>
                  <a:pt x="764616" y="8166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32659" y="8628633"/>
            <a:ext cx="280670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Data  </a:t>
            </a:r>
            <a:r>
              <a:rPr sz="850" spc="15" dirty="0">
                <a:latin typeface="Arial"/>
                <a:cs typeface="Arial"/>
              </a:rPr>
              <a:t>Node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4032" y="8108543"/>
            <a:ext cx="1974214" cy="1524000"/>
            <a:chOff x="1684032" y="8108543"/>
            <a:chExt cx="1974214" cy="1524000"/>
          </a:xfrm>
        </p:grpSpPr>
        <p:sp>
          <p:nvSpPr>
            <p:cNvPr id="29" name="object 29"/>
            <p:cNvSpPr/>
            <p:nvPr/>
          </p:nvSpPr>
          <p:spPr>
            <a:xfrm>
              <a:off x="1684032" y="9013787"/>
              <a:ext cx="765175" cy="342265"/>
            </a:xfrm>
            <a:custGeom>
              <a:avLst/>
              <a:gdLst/>
              <a:ahLst/>
              <a:cxnLst/>
              <a:rect l="l" t="t" r="r" b="b"/>
              <a:pathLst>
                <a:path w="765175" h="342265">
                  <a:moveTo>
                    <a:pt x="761250" y="0"/>
                  </a:moveTo>
                  <a:lnTo>
                    <a:pt x="3835" y="0"/>
                  </a:lnTo>
                  <a:lnTo>
                    <a:pt x="0" y="3365"/>
                  </a:lnTo>
                  <a:lnTo>
                    <a:pt x="0" y="338391"/>
                  </a:lnTo>
                  <a:lnTo>
                    <a:pt x="3835" y="341757"/>
                  </a:lnTo>
                  <a:lnTo>
                    <a:pt x="761250" y="341757"/>
                  </a:lnTo>
                  <a:lnTo>
                    <a:pt x="765098" y="338391"/>
                  </a:lnTo>
                  <a:lnTo>
                    <a:pt x="765098" y="334073"/>
                  </a:lnTo>
                  <a:lnTo>
                    <a:pt x="16319" y="334073"/>
                  </a:lnTo>
                  <a:lnTo>
                    <a:pt x="8166" y="325907"/>
                  </a:lnTo>
                  <a:lnTo>
                    <a:pt x="16319" y="325907"/>
                  </a:lnTo>
                  <a:lnTo>
                    <a:pt x="16319" y="15836"/>
                  </a:lnTo>
                  <a:lnTo>
                    <a:pt x="8166" y="15836"/>
                  </a:lnTo>
                  <a:lnTo>
                    <a:pt x="16319" y="7683"/>
                  </a:lnTo>
                  <a:lnTo>
                    <a:pt x="765098" y="7683"/>
                  </a:lnTo>
                  <a:lnTo>
                    <a:pt x="765098" y="3365"/>
                  </a:lnTo>
                  <a:lnTo>
                    <a:pt x="761250" y="0"/>
                  </a:lnTo>
                  <a:close/>
                </a:path>
                <a:path w="765175" h="342265">
                  <a:moveTo>
                    <a:pt x="16319" y="325907"/>
                  </a:moveTo>
                  <a:lnTo>
                    <a:pt x="8166" y="325907"/>
                  </a:lnTo>
                  <a:lnTo>
                    <a:pt x="16319" y="334073"/>
                  </a:lnTo>
                  <a:lnTo>
                    <a:pt x="16319" y="325907"/>
                  </a:lnTo>
                  <a:close/>
                </a:path>
                <a:path w="765175" h="342265">
                  <a:moveTo>
                    <a:pt x="748779" y="325907"/>
                  </a:moveTo>
                  <a:lnTo>
                    <a:pt x="16319" y="325907"/>
                  </a:lnTo>
                  <a:lnTo>
                    <a:pt x="16319" y="334073"/>
                  </a:lnTo>
                  <a:lnTo>
                    <a:pt x="748779" y="334073"/>
                  </a:lnTo>
                  <a:lnTo>
                    <a:pt x="748779" y="325907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748779" y="334073"/>
                  </a:lnTo>
                  <a:lnTo>
                    <a:pt x="756932" y="325907"/>
                  </a:lnTo>
                  <a:lnTo>
                    <a:pt x="765098" y="325907"/>
                  </a:lnTo>
                  <a:lnTo>
                    <a:pt x="765098" y="15836"/>
                  </a:lnTo>
                  <a:lnTo>
                    <a:pt x="756932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5098" y="325907"/>
                  </a:moveTo>
                  <a:lnTo>
                    <a:pt x="756932" y="325907"/>
                  </a:lnTo>
                  <a:lnTo>
                    <a:pt x="748779" y="334073"/>
                  </a:lnTo>
                  <a:lnTo>
                    <a:pt x="765098" y="334073"/>
                  </a:lnTo>
                  <a:lnTo>
                    <a:pt x="765098" y="325907"/>
                  </a:lnTo>
                  <a:close/>
                </a:path>
                <a:path w="765175" h="342265">
                  <a:moveTo>
                    <a:pt x="16319" y="7683"/>
                  </a:moveTo>
                  <a:lnTo>
                    <a:pt x="8166" y="15836"/>
                  </a:lnTo>
                  <a:lnTo>
                    <a:pt x="16319" y="15836"/>
                  </a:lnTo>
                  <a:lnTo>
                    <a:pt x="16319" y="7683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16319" y="7683"/>
                  </a:lnTo>
                  <a:lnTo>
                    <a:pt x="16319" y="15836"/>
                  </a:lnTo>
                  <a:lnTo>
                    <a:pt x="748779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5098" y="7683"/>
                  </a:moveTo>
                  <a:lnTo>
                    <a:pt x="748779" y="7683"/>
                  </a:lnTo>
                  <a:lnTo>
                    <a:pt x="756932" y="15836"/>
                  </a:lnTo>
                  <a:lnTo>
                    <a:pt x="765098" y="15836"/>
                  </a:lnTo>
                  <a:lnTo>
                    <a:pt x="765098" y="768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0873" y="8116227"/>
              <a:ext cx="979169" cy="1508125"/>
            </a:xfrm>
            <a:custGeom>
              <a:avLst/>
              <a:gdLst/>
              <a:ahLst/>
              <a:cxnLst/>
              <a:rect l="l" t="t" r="r" b="b"/>
              <a:pathLst>
                <a:path w="979170" h="1508125">
                  <a:moveTo>
                    <a:pt x="815975" y="0"/>
                  </a:moveTo>
                  <a:lnTo>
                    <a:pt x="163194" y="0"/>
                  </a:lnTo>
                  <a:lnTo>
                    <a:pt x="119775" y="5854"/>
                  </a:lnTo>
                  <a:lnTo>
                    <a:pt x="80781" y="22362"/>
                  </a:lnTo>
                  <a:lnTo>
                    <a:pt x="47759" y="47936"/>
                  </a:lnTo>
                  <a:lnTo>
                    <a:pt x="22257" y="80990"/>
                  </a:lnTo>
                  <a:lnTo>
                    <a:pt x="5822" y="119938"/>
                  </a:lnTo>
                  <a:lnTo>
                    <a:pt x="0" y="163195"/>
                  </a:lnTo>
                  <a:lnTo>
                    <a:pt x="0" y="1344917"/>
                  </a:lnTo>
                  <a:lnTo>
                    <a:pt x="5822" y="1388336"/>
                  </a:lnTo>
                  <a:lnTo>
                    <a:pt x="22257" y="1427330"/>
                  </a:lnTo>
                  <a:lnTo>
                    <a:pt x="47759" y="1460352"/>
                  </a:lnTo>
                  <a:lnTo>
                    <a:pt x="80781" y="1485854"/>
                  </a:lnTo>
                  <a:lnTo>
                    <a:pt x="119775" y="1502289"/>
                  </a:lnTo>
                  <a:lnTo>
                    <a:pt x="163194" y="1508112"/>
                  </a:lnTo>
                  <a:lnTo>
                    <a:pt x="815975" y="1508112"/>
                  </a:lnTo>
                  <a:lnTo>
                    <a:pt x="859227" y="1502289"/>
                  </a:lnTo>
                  <a:lnTo>
                    <a:pt x="898174" y="1485854"/>
                  </a:lnTo>
                  <a:lnTo>
                    <a:pt x="931229" y="1460352"/>
                  </a:lnTo>
                  <a:lnTo>
                    <a:pt x="956804" y="1427330"/>
                  </a:lnTo>
                  <a:lnTo>
                    <a:pt x="973314" y="1388336"/>
                  </a:lnTo>
                  <a:lnTo>
                    <a:pt x="979169" y="1344917"/>
                  </a:lnTo>
                  <a:lnTo>
                    <a:pt x="979169" y="163195"/>
                  </a:lnTo>
                  <a:lnTo>
                    <a:pt x="973314" y="119938"/>
                  </a:lnTo>
                  <a:lnTo>
                    <a:pt x="956804" y="80990"/>
                  </a:lnTo>
                  <a:lnTo>
                    <a:pt x="931229" y="47936"/>
                  </a:lnTo>
                  <a:lnTo>
                    <a:pt x="898174" y="22362"/>
                  </a:lnTo>
                  <a:lnTo>
                    <a:pt x="859227" y="5854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2720" y="8108543"/>
              <a:ext cx="995044" cy="1524000"/>
            </a:xfrm>
            <a:custGeom>
              <a:avLst/>
              <a:gdLst/>
              <a:ahLst/>
              <a:cxnLst/>
              <a:rect l="l" t="t" r="r" b="b"/>
              <a:pathLst>
                <a:path w="995045" h="1524000">
                  <a:moveTo>
                    <a:pt x="832764" y="0"/>
                  </a:moveTo>
                  <a:lnTo>
                    <a:pt x="162712" y="0"/>
                  </a:lnTo>
                  <a:lnTo>
                    <a:pt x="145427" y="1917"/>
                  </a:lnTo>
                  <a:lnTo>
                    <a:pt x="86571" y="22228"/>
                  </a:lnTo>
                  <a:lnTo>
                    <a:pt x="44627" y="55676"/>
                  </a:lnTo>
                  <a:lnTo>
                    <a:pt x="19189" y="92138"/>
                  </a:lnTo>
                  <a:lnTo>
                    <a:pt x="2261" y="143134"/>
                  </a:lnTo>
                  <a:lnTo>
                    <a:pt x="0" y="170878"/>
                  </a:lnTo>
                  <a:lnTo>
                    <a:pt x="53" y="1361719"/>
                  </a:lnTo>
                  <a:lnTo>
                    <a:pt x="12663" y="1417388"/>
                  </a:lnTo>
                  <a:lnTo>
                    <a:pt x="36994" y="1458889"/>
                  </a:lnTo>
                  <a:lnTo>
                    <a:pt x="71598" y="1491992"/>
                  </a:lnTo>
                  <a:lnTo>
                    <a:pt x="114125" y="1514313"/>
                  </a:lnTo>
                  <a:lnTo>
                    <a:pt x="162229" y="1523466"/>
                  </a:lnTo>
                  <a:lnTo>
                    <a:pt x="170865" y="1523949"/>
                  </a:lnTo>
                  <a:lnTo>
                    <a:pt x="824128" y="1523949"/>
                  </a:lnTo>
                  <a:lnTo>
                    <a:pt x="841413" y="1522983"/>
                  </a:lnTo>
                  <a:lnTo>
                    <a:pt x="889100" y="1511024"/>
                  </a:lnTo>
                  <a:lnTo>
                    <a:pt x="894057" y="1508112"/>
                  </a:lnTo>
                  <a:lnTo>
                    <a:pt x="171348" y="1508112"/>
                  </a:lnTo>
                  <a:lnTo>
                    <a:pt x="155511" y="1507147"/>
                  </a:lnTo>
                  <a:lnTo>
                    <a:pt x="112250" y="1496377"/>
                  </a:lnTo>
                  <a:lnTo>
                    <a:pt x="74748" y="1474321"/>
                  </a:lnTo>
                  <a:lnTo>
                    <a:pt x="44957" y="1443011"/>
                  </a:lnTo>
                  <a:lnTo>
                    <a:pt x="24827" y="1404479"/>
                  </a:lnTo>
                  <a:lnTo>
                    <a:pt x="16400" y="1361236"/>
                  </a:lnTo>
                  <a:lnTo>
                    <a:pt x="15836" y="1352600"/>
                  </a:lnTo>
                  <a:lnTo>
                    <a:pt x="15906" y="170878"/>
                  </a:lnTo>
                  <a:lnTo>
                    <a:pt x="22396" y="126981"/>
                  </a:lnTo>
                  <a:lnTo>
                    <a:pt x="40436" y="87490"/>
                  </a:lnTo>
                  <a:lnTo>
                    <a:pt x="68348" y="54822"/>
                  </a:lnTo>
                  <a:lnTo>
                    <a:pt x="104521" y="30927"/>
                  </a:lnTo>
                  <a:lnTo>
                    <a:pt x="147345" y="17754"/>
                  </a:lnTo>
                  <a:lnTo>
                    <a:pt x="171348" y="15836"/>
                  </a:lnTo>
                  <a:lnTo>
                    <a:pt x="895720" y="15836"/>
                  </a:lnTo>
                  <a:lnTo>
                    <a:pt x="850049" y="1917"/>
                  </a:lnTo>
                  <a:lnTo>
                    <a:pt x="841882" y="952"/>
                  </a:lnTo>
                  <a:lnTo>
                    <a:pt x="832764" y="0"/>
                  </a:lnTo>
                  <a:close/>
                </a:path>
                <a:path w="995045" h="1524000">
                  <a:moveTo>
                    <a:pt x="895720" y="15836"/>
                  </a:moveTo>
                  <a:lnTo>
                    <a:pt x="823645" y="15836"/>
                  </a:lnTo>
                  <a:lnTo>
                    <a:pt x="839482" y="16802"/>
                  </a:lnTo>
                  <a:lnTo>
                    <a:pt x="847648" y="17754"/>
                  </a:lnTo>
                  <a:lnTo>
                    <a:pt x="900861" y="36275"/>
                  </a:lnTo>
                  <a:lnTo>
                    <a:pt x="938847" y="66713"/>
                  </a:lnTo>
                  <a:lnTo>
                    <a:pt x="961639" y="99108"/>
                  </a:lnTo>
                  <a:lnTo>
                    <a:pt x="977118" y="146272"/>
                  </a:lnTo>
                  <a:lnTo>
                    <a:pt x="979157" y="170878"/>
                  </a:lnTo>
                  <a:lnTo>
                    <a:pt x="979101" y="1360754"/>
                  </a:lnTo>
                  <a:lnTo>
                    <a:pt x="967772" y="1411451"/>
                  </a:lnTo>
                  <a:lnTo>
                    <a:pt x="945744" y="1448941"/>
                  </a:lnTo>
                  <a:lnTo>
                    <a:pt x="914339" y="1478844"/>
                  </a:lnTo>
                  <a:lnTo>
                    <a:pt x="875778" y="1499094"/>
                  </a:lnTo>
                  <a:lnTo>
                    <a:pt x="832281" y="1507629"/>
                  </a:lnTo>
                  <a:lnTo>
                    <a:pt x="824128" y="1508112"/>
                  </a:lnTo>
                  <a:lnTo>
                    <a:pt x="894057" y="1508112"/>
                  </a:lnTo>
                  <a:lnTo>
                    <a:pt x="930333" y="1486800"/>
                  </a:lnTo>
                  <a:lnTo>
                    <a:pt x="963081" y="1452428"/>
                  </a:lnTo>
                  <a:lnTo>
                    <a:pt x="985315" y="1410029"/>
                  </a:lnTo>
                  <a:lnTo>
                    <a:pt x="995006" y="1361719"/>
                  </a:lnTo>
                  <a:lnTo>
                    <a:pt x="995006" y="170878"/>
                  </a:lnTo>
                  <a:lnTo>
                    <a:pt x="988142" y="122242"/>
                  </a:lnTo>
                  <a:lnTo>
                    <a:pt x="968131" y="78709"/>
                  </a:lnTo>
                  <a:lnTo>
                    <a:pt x="937055" y="42597"/>
                  </a:lnTo>
                  <a:lnTo>
                    <a:pt x="897000" y="16227"/>
                  </a:lnTo>
                  <a:lnTo>
                    <a:pt x="895720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9600" y="8208391"/>
              <a:ext cx="816406" cy="4166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24779" y="8243684"/>
            <a:ext cx="473075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90170">
              <a:lnSpc>
                <a:spcPct val="100000"/>
              </a:lnSpc>
              <a:spcBef>
                <a:spcPts val="130"/>
              </a:spcBef>
            </a:pPr>
            <a:r>
              <a:rPr sz="850" b="1" spc="10" dirty="0">
                <a:latin typeface="Arial"/>
                <a:cs typeface="Arial"/>
              </a:rPr>
              <a:t>Node  </a:t>
            </a:r>
            <a:r>
              <a:rPr sz="850" b="1" spc="15" dirty="0">
                <a:latin typeface="Arial"/>
                <a:cs typeface="Arial"/>
              </a:rPr>
              <a:t>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2638" y="8605799"/>
            <a:ext cx="765175" cy="342265"/>
          </a:xfrm>
          <a:custGeom>
            <a:avLst/>
            <a:gdLst/>
            <a:ahLst/>
            <a:cxnLst/>
            <a:rect l="l" t="t" r="r" b="b"/>
            <a:pathLst>
              <a:path w="765175" h="342265">
                <a:moveTo>
                  <a:pt x="761250" y="0"/>
                </a:moveTo>
                <a:lnTo>
                  <a:pt x="3835" y="0"/>
                </a:lnTo>
                <a:lnTo>
                  <a:pt x="0" y="3365"/>
                </a:lnTo>
                <a:lnTo>
                  <a:pt x="0" y="338391"/>
                </a:lnTo>
                <a:lnTo>
                  <a:pt x="3835" y="342239"/>
                </a:lnTo>
                <a:lnTo>
                  <a:pt x="761250" y="342239"/>
                </a:lnTo>
                <a:lnTo>
                  <a:pt x="765098" y="338391"/>
                </a:lnTo>
                <a:lnTo>
                  <a:pt x="765098" y="334073"/>
                </a:lnTo>
                <a:lnTo>
                  <a:pt x="16319" y="334073"/>
                </a:lnTo>
                <a:lnTo>
                  <a:pt x="8166" y="325920"/>
                </a:lnTo>
                <a:lnTo>
                  <a:pt x="16319" y="325920"/>
                </a:lnTo>
                <a:lnTo>
                  <a:pt x="16319" y="15849"/>
                </a:lnTo>
                <a:lnTo>
                  <a:pt x="8166" y="15849"/>
                </a:lnTo>
                <a:lnTo>
                  <a:pt x="16319" y="8166"/>
                </a:lnTo>
                <a:lnTo>
                  <a:pt x="765098" y="8166"/>
                </a:lnTo>
                <a:lnTo>
                  <a:pt x="765098" y="3365"/>
                </a:lnTo>
                <a:lnTo>
                  <a:pt x="761250" y="0"/>
                </a:lnTo>
                <a:close/>
              </a:path>
              <a:path w="765175" h="342265">
                <a:moveTo>
                  <a:pt x="16319" y="325920"/>
                </a:moveTo>
                <a:lnTo>
                  <a:pt x="8166" y="325920"/>
                </a:lnTo>
                <a:lnTo>
                  <a:pt x="16319" y="334073"/>
                </a:lnTo>
                <a:lnTo>
                  <a:pt x="16319" y="325920"/>
                </a:lnTo>
                <a:close/>
              </a:path>
              <a:path w="765175" h="342265">
                <a:moveTo>
                  <a:pt x="748779" y="325920"/>
                </a:moveTo>
                <a:lnTo>
                  <a:pt x="16319" y="325920"/>
                </a:lnTo>
                <a:lnTo>
                  <a:pt x="16319" y="334073"/>
                </a:lnTo>
                <a:lnTo>
                  <a:pt x="748779" y="334073"/>
                </a:lnTo>
                <a:lnTo>
                  <a:pt x="748779" y="325920"/>
                </a:lnTo>
                <a:close/>
              </a:path>
              <a:path w="765175" h="342265">
                <a:moveTo>
                  <a:pt x="748779" y="8166"/>
                </a:moveTo>
                <a:lnTo>
                  <a:pt x="748779" y="334073"/>
                </a:lnTo>
                <a:lnTo>
                  <a:pt x="756932" y="325920"/>
                </a:lnTo>
                <a:lnTo>
                  <a:pt x="765098" y="325920"/>
                </a:lnTo>
                <a:lnTo>
                  <a:pt x="765098" y="15849"/>
                </a:lnTo>
                <a:lnTo>
                  <a:pt x="756932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5098" y="325920"/>
                </a:moveTo>
                <a:lnTo>
                  <a:pt x="756932" y="325920"/>
                </a:lnTo>
                <a:lnTo>
                  <a:pt x="748779" y="334073"/>
                </a:lnTo>
                <a:lnTo>
                  <a:pt x="765098" y="334073"/>
                </a:lnTo>
                <a:lnTo>
                  <a:pt x="765098" y="325920"/>
                </a:lnTo>
                <a:close/>
              </a:path>
              <a:path w="765175" h="342265">
                <a:moveTo>
                  <a:pt x="16319" y="8166"/>
                </a:moveTo>
                <a:lnTo>
                  <a:pt x="8166" y="15849"/>
                </a:lnTo>
                <a:lnTo>
                  <a:pt x="16319" y="15849"/>
                </a:lnTo>
                <a:lnTo>
                  <a:pt x="16319" y="8166"/>
                </a:lnTo>
                <a:close/>
              </a:path>
              <a:path w="765175" h="342265">
                <a:moveTo>
                  <a:pt x="748779" y="8166"/>
                </a:moveTo>
                <a:lnTo>
                  <a:pt x="16319" y="8166"/>
                </a:lnTo>
                <a:lnTo>
                  <a:pt x="16319" y="15849"/>
                </a:lnTo>
                <a:lnTo>
                  <a:pt x="748779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5098" y="8166"/>
                </a:moveTo>
                <a:lnTo>
                  <a:pt x="748779" y="8166"/>
                </a:lnTo>
                <a:lnTo>
                  <a:pt x="756932" y="15849"/>
                </a:lnTo>
                <a:lnTo>
                  <a:pt x="765098" y="15849"/>
                </a:lnTo>
                <a:lnTo>
                  <a:pt x="765098" y="8166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20795" y="8628633"/>
            <a:ext cx="280670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Data  </a:t>
            </a:r>
            <a:r>
              <a:rPr sz="850" spc="15" dirty="0">
                <a:latin typeface="Arial"/>
                <a:cs typeface="Arial"/>
              </a:rPr>
              <a:t>Node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72638" y="8108543"/>
            <a:ext cx="1974214" cy="1524000"/>
            <a:chOff x="2772638" y="8108543"/>
            <a:chExt cx="1974214" cy="1524000"/>
          </a:xfrm>
        </p:grpSpPr>
        <p:sp>
          <p:nvSpPr>
            <p:cNvPr id="37" name="object 37"/>
            <p:cNvSpPr/>
            <p:nvPr/>
          </p:nvSpPr>
          <p:spPr>
            <a:xfrm>
              <a:off x="2772638" y="9013787"/>
              <a:ext cx="765175" cy="342265"/>
            </a:xfrm>
            <a:custGeom>
              <a:avLst/>
              <a:gdLst/>
              <a:ahLst/>
              <a:cxnLst/>
              <a:rect l="l" t="t" r="r" b="b"/>
              <a:pathLst>
                <a:path w="765175" h="342265">
                  <a:moveTo>
                    <a:pt x="761250" y="0"/>
                  </a:moveTo>
                  <a:lnTo>
                    <a:pt x="3365" y="0"/>
                  </a:lnTo>
                  <a:lnTo>
                    <a:pt x="0" y="3365"/>
                  </a:lnTo>
                  <a:lnTo>
                    <a:pt x="0" y="338391"/>
                  </a:lnTo>
                  <a:lnTo>
                    <a:pt x="3365" y="341757"/>
                  </a:lnTo>
                  <a:lnTo>
                    <a:pt x="761250" y="341757"/>
                  </a:lnTo>
                  <a:lnTo>
                    <a:pt x="764616" y="338391"/>
                  </a:lnTo>
                  <a:lnTo>
                    <a:pt x="764616" y="334073"/>
                  </a:lnTo>
                  <a:lnTo>
                    <a:pt x="15836" y="334073"/>
                  </a:lnTo>
                  <a:lnTo>
                    <a:pt x="7683" y="325907"/>
                  </a:lnTo>
                  <a:lnTo>
                    <a:pt x="15836" y="325907"/>
                  </a:lnTo>
                  <a:lnTo>
                    <a:pt x="15836" y="15836"/>
                  </a:lnTo>
                  <a:lnTo>
                    <a:pt x="7683" y="15836"/>
                  </a:lnTo>
                  <a:lnTo>
                    <a:pt x="15836" y="7683"/>
                  </a:lnTo>
                  <a:lnTo>
                    <a:pt x="764616" y="7683"/>
                  </a:lnTo>
                  <a:lnTo>
                    <a:pt x="764616" y="3365"/>
                  </a:lnTo>
                  <a:lnTo>
                    <a:pt x="761250" y="0"/>
                  </a:lnTo>
                  <a:close/>
                </a:path>
                <a:path w="765175" h="342265">
                  <a:moveTo>
                    <a:pt x="15836" y="325907"/>
                  </a:moveTo>
                  <a:lnTo>
                    <a:pt x="7683" y="325907"/>
                  </a:lnTo>
                  <a:lnTo>
                    <a:pt x="15836" y="334073"/>
                  </a:lnTo>
                  <a:lnTo>
                    <a:pt x="15836" y="325907"/>
                  </a:lnTo>
                  <a:close/>
                </a:path>
                <a:path w="765175" h="342265">
                  <a:moveTo>
                    <a:pt x="748779" y="325907"/>
                  </a:moveTo>
                  <a:lnTo>
                    <a:pt x="15836" y="325907"/>
                  </a:lnTo>
                  <a:lnTo>
                    <a:pt x="15836" y="334073"/>
                  </a:lnTo>
                  <a:lnTo>
                    <a:pt x="748779" y="334073"/>
                  </a:lnTo>
                  <a:lnTo>
                    <a:pt x="748779" y="325907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748779" y="334073"/>
                  </a:lnTo>
                  <a:lnTo>
                    <a:pt x="756462" y="325907"/>
                  </a:lnTo>
                  <a:lnTo>
                    <a:pt x="764616" y="325907"/>
                  </a:lnTo>
                  <a:lnTo>
                    <a:pt x="764616" y="15836"/>
                  </a:lnTo>
                  <a:lnTo>
                    <a:pt x="756462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4616" y="325907"/>
                  </a:moveTo>
                  <a:lnTo>
                    <a:pt x="756462" y="325907"/>
                  </a:lnTo>
                  <a:lnTo>
                    <a:pt x="748779" y="334073"/>
                  </a:lnTo>
                  <a:lnTo>
                    <a:pt x="764616" y="334073"/>
                  </a:lnTo>
                  <a:lnTo>
                    <a:pt x="764616" y="325907"/>
                  </a:lnTo>
                  <a:close/>
                </a:path>
                <a:path w="765175" h="342265">
                  <a:moveTo>
                    <a:pt x="15836" y="7683"/>
                  </a:moveTo>
                  <a:lnTo>
                    <a:pt x="7683" y="15836"/>
                  </a:lnTo>
                  <a:lnTo>
                    <a:pt x="15836" y="15836"/>
                  </a:lnTo>
                  <a:lnTo>
                    <a:pt x="15836" y="7683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15836" y="7683"/>
                  </a:lnTo>
                  <a:lnTo>
                    <a:pt x="15836" y="15836"/>
                  </a:lnTo>
                  <a:lnTo>
                    <a:pt x="748779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4616" y="7683"/>
                  </a:moveTo>
                  <a:lnTo>
                    <a:pt x="748779" y="7683"/>
                  </a:lnTo>
                  <a:lnTo>
                    <a:pt x="756462" y="15836"/>
                  </a:lnTo>
                  <a:lnTo>
                    <a:pt x="764616" y="15836"/>
                  </a:lnTo>
                  <a:lnTo>
                    <a:pt x="764616" y="768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009" y="8116227"/>
              <a:ext cx="979169" cy="1508125"/>
            </a:xfrm>
            <a:custGeom>
              <a:avLst/>
              <a:gdLst/>
              <a:ahLst/>
              <a:cxnLst/>
              <a:rect l="l" t="t" r="r" b="b"/>
              <a:pathLst>
                <a:path w="979170" h="1508125">
                  <a:moveTo>
                    <a:pt x="815975" y="0"/>
                  </a:moveTo>
                  <a:lnTo>
                    <a:pt x="163195" y="0"/>
                  </a:lnTo>
                  <a:lnTo>
                    <a:pt x="119938" y="5854"/>
                  </a:lnTo>
                  <a:lnTo>
                    <a:pt x="80990" y="22362"/>
                  </a:lnTo>
                  <a:lnTo>
                    <a:pt x="47936" y="47936"/>
                  </a:lnTo>
                  <a:lnTo>
                    <a:pt x="22362" y="80990"/>
                  </a:lnTo>
                  <a:lnTo>
                    <a:pt x="5854" y="119938"/>
                  </a:lnTo>
                  <a:lnTo>
                    <a:pt x="0" y="163195"/>
                  </a:lnTo>
                  <a:lnTo>
                    <a:pt x="0" y="1344917"/>
                  </a:lnTo>
                  <a:lnTo>
                    <a:pt x="5854" y="1388336"/>
                  </a:lnTo>
                  <a:lnTo>
                    <a:pt x="22362" y="1427330"/>
                  </a:lnTo>
                  <a:lnTo>
                    <a:pt x="47936" y="1460352"/>
                  </a:lnTo>
                  <a:lnTo>
                    <a:pt x="80990" y="1485854"/>
                  </a:lnTo>
                  <a:lnTo>
                    <a:pt x="119938" y="1502289"/>
                  </a:lnTo>
                  <a:lnTo>
                    <a:pt x="163195" y="1508112"/>
                  </a:lnTo>
                  <a:lnTo>
                    <a:pt x="815975" y="1508112"/>
                  </a:lnTo>
                  <a:lnTo>
                    <a:pt x="859394" y="1502289"/>
                  </a:lnTo>
                  <a:lnTo>
                    <a:pt x="898388" y="1485854"/>
                  </a:lnTo>
                  <a:lnTo>
                    <a:pt x="931410" y="1460352"/>
                  </a:lnTo>
                  <a:lnTo>
                    <a:pt x="956912" y="1427330"/>
                  </a:lnTo>
                  <a:lnTo>
                    <a:pt x="973347" y="1388336"/>
                  </a:lnTo>
                  <a:lnTo>
                    <a:pt x="979170" y="1344917"/>
                  </a:lnTo>
                  <a:lnTo>
                    <a:pt x="979170" y="163195"/>
                  </a:lnTo>
                  <a:lnTo>
                    <a:pt x="973347" y="119938"/>
                  </a:lnTo>
                  <a:lnTo>
                    <a:pt x="956912" y="80990"/>
                  </a:lnTo>
                  <a:lnTo>
                    <a:pt x="931410" y="47936"/>
                  </a:lnTo>
                  <a:lnTo>
                    <a:pt x="898388" y="22362"/>
                  </a:lnTo>
                  <a:lnTo>
                    <a:pt x="859394" y="5854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1325" y="8108543"/>
              <a:ext cx="995044" cy="1524000"/>
            </a:xfrm>
            <a:custGeom>
              <a:avLst/>
              <a:gdLst/>
              <a:ahLst/>
              <a:cxnLst/>
              <a:rect l="l" t="t" r="r" b="b"/>
              <a:pathLst>
                <a:path w="995045" h="1524000">
                  <a:moveTo>
                    <a:pt x="832777" y="0"/>
                  </a:moveTo>
                  <a:lnTo>
                    <a:pt x="162712" y="0"/>
                  </a:lnTo>
                  <a:lnTo>
                    <a:pt x="153593" y="952"/>
                  </a:lnTo>
                  <a:lnTo>
                    <a:pt x="110907" y="10839"/>
                  </a:lnTo>
                  <a:lnTo>
                    <a:pt x="64272" y="37189"/>
                  </a:lnTo>
                  <a:lnTo>
                    <a:pt x="34086" y="68630"/>
                  </a:lnTo>
                  <a:lnTo>
                    <a:pt x="8651" y="116968"/>
                  </a:lnTo>
                  <a:lnTo>
                    <a:pt x="0" y="170878"/>
                  </a:lnTo>
                  <a:lnTo>
                    <a:pt x="53" y="1361719"/>
                  </a:lnTo>
                  <a:lnTo>
                    <a:pt x="12402" y="1417197"/>
                  </a:lnTo>
                  <a:lnTo>
                    <a:pt x="36837" y="1458809"/>
                  </a:lnTo>
                  <a:lnTo>
                    <a:pt x="71680" y="1492118"/>
                  </a:lnTo>
                  <a:lnTo>
                    <a:pt x="114344" y="1514534"/>
                  </a:lnTo>
                  <a:lnTo>
                    <a:pt x="162242" y="1523466"/>
                  </a:lnTo>
                  <a:lnTo>
                    <a:pt x="170878" y="1523949"/>
                  </a:lnTo>
                  <a:lnTo>
                    <a:pt x="823658" y="1523949"/>
                  </a:lnTo>
                  <a:lnTo>
                    <a:pt x="840943" y="1522983"/>
                  </a:lnTo>
                  <a:lnTo>
                    <a:pt x="888767" y="1511191"/>
                  </a:lnTo>
                  <a:lnTo>
                    <a:pt x="894019" y="1508112"/>
                  </a:lnTo>
                  <a:lnTo>
                    <a:pt x="171361" y="1508112"/>
                  </a:lnTo>
                  <a:lnTo>
                    <a:pt x="155524" y="1507147"/>
                  </a:lnTo>
                  <a:lnTo>
                    <a:pt x="112356" y="1496484"/>
                  </a:lnTo>
                  <a:lnTo>
                    <a:pt x="74778" y="1474396"/>
                  </a:lnTo>
                  <a:lnTo>
                    <a:pt x="44862" y="1443001"/>
                  </a:lnTo>
                  <a:lnTo>
                    <a:pt x="24684" y="1404414"/>
                  </a:lnTo>
                  <a:lnTo>
                    <a:pt x="16411" y="1361236"/>
                  </a:lnTo>
                  <a:lnTo>
                    <a:pt x="15849" y="1352600"/>
                  </a:lnTo>
                  <a:lnTo>
                    <a:pt x="15917" y="170878"/>
                  </a:lnTo>
                  <a:lnTo>
                    <a:pt x="22245" y="127133"/>
                  </a:lnTo>
                  <a:lnTo>
                    <a:pt x="40333" y="87559"/>
                  </a:lnTo>
                  <a:lnTo>
                    <a:pt x="68375" y="54734"/>
                  </a:lnTo>
                  <a:lnTo>
                    <a:pt x="104630" y="30764"/>
                  </a:lnTo>
                  <a:lnTo>
                    <a:pt x="147358" y="17754"/>
                  </a:lnTo>
                  <a:lnTo>
                    <a:pt x="170878" y="15836"/>
                  </a:lnTo>
                  <a:lnTo>
                    <a:pt x="895506" y="15836"/>
                  </a:lnTo>
                  <a:lnTo>
                    <a:pt x="850061" y="1917"/>
                  </a:lnTo>
                  <a:lnTo>
                    <a:pt x="832777" y="0"/>
                  </a:lnTo>
                  <a:close/>
                </a:path>
                <a:path w="995045" h="1524000">
                  <a:moveTo>
                    <a:pt x="895506" y="15836"/>
                  </a:moveTo>
                  <a:lnTo>
                    <a:pt x="823658" y="15836"/>
                  </a:lnTo>
                  <a:lnTo>
                    <a:pt x="839495" y="16802"/>
                  </a:lnTo>
                  <a:lnTo>
                    <a:pt x="847178" y="17754"/>
                  </a:lnTo>
                  <a:lnTo>
                    <a:pt x="900647" y="36204"/>
                  </a:lnTo>
                  <a:lnTo>
                    <a:pt x="938860" y="66713"/>
                  </a:lnTo>
                  <a:lnTo>
                    <a:pt x="961521" y="99060"/>
                  </a:lnTo>
                  <a:lnTo>
                    <a:pt x="977014" y="146127"/>
                  </a:lnTo>
                  <a:lnTo>
                    <a:pt x="979169" y="170878"/>
                  </a:lnTo>
                  <a:lnTo>
                    <a:pt x="979169" y="1352600"/>
                  </a:lnTo>
                  <a:lnTo>
                    <a:pt x="978604" y="1361719"/>
                  </a:lnTo>
                  <a:lnTo>
                    <a:pt x="978217" y="1368437"/>
                  </a:lnTo>
                  <a:lnTo>
                    <a:pt x="967615" y="1411466"/>
                  </a:lnTo>
                  <a:lnTo>
                    <a:pt x="945568" y="1448939"/>
                  </a:lnTo>
                  <a:lnTo>
                    <a:pt x="914229" y="1478818"/>
                  </a:lnTo>
                  <a:lnTo>
                    <a:pt x="875753" y="1499061"/>
                  </a:lnTo>
                  <a:lnTo>
                    <a:pt x="832294" y="1507629"/>
                  </a:lnTo>
                  <a:lnTo>
                    <a:pt x="823658" y="1508112"/>
                  </a:lnTo>
                  <a:lnTo>
                    <a:pt x="894019" y="1508112"/>
                  </a:lnTo>
                  <a:lnTo>
                    <a:pt x="930090" y="1486962"/>
                  </a:lnTo>
                  <a:lnTo>
                    <a:pt x="962908" y="1452503"/>
                  </a:lnTo>
                  <a:lnTo>
                    <a:pt x="985215" y="1410020"/>
                  </a:lnTo>
                  <a:lnTo>
                    <a:pt x="995006" y="1361719"/>
                  </a:lnTo>
                  <a:lnTo>
                    <a:pt x="995006" y="170878"/>
                  </a:lnTo>
                  <a:lnTo>
                    <a:pt x="987947" y="122168"/>
                  </a:lnTo>
                  <a:lnTo>
                    <a:pt x="967994" y="78687"/>
                  </a:lnTo>
                  <a:lnTo>
                    <a:pt x="937076" y="42664"/>
                  </a:lnTo>
                  <a:lnTo>
                    <a:pt x="897082" y="16319"/>
                  </a:lnTo>
                  <a:lnTo>
                    <a:pt x="895506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8206" y="8208391"/>
              <a:ext cx="816406" cy="4166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13385" y="8243684"/>
            <a:ext cx="473075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90170">
              <a:lnSpc>
                <a:spcPct val="100000"/>
              </a:lnSpc>
              <a:spcBef>
                <a:spcPts val="130"/>
              </a:spcBef>
            </a:pPr>
            <a:r>
              <a:rPr sz="850" b="1" spc="10" dirty="0">
                <a:latin typeface="Arial"/>
                <a:cs typeface="Arial"/>
              </a:rPr>
              <a:t>Node  </a:t>
            </a:r>
            <a:r>
              <a:rPr sz="850" b="1" spc="15" dirty="0">
                <a:latin typeface="Arial"/>
                <a:cs typeface="Arial"/>
              </a:rPr>
              <a:t>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1244" y="8605799"/>
            <a:ext cx="765175" cy="342265"/>
          </a:xfrm>
          <a:custGeom>
            <a:avLst/>
            <a:gdLst/>
            <a:ahLst/>
            <a:cxnLst/>
            <a:rect l="l" t="t" r="r" b="b"/>
            <a:pathLst>
              <a:path w="765175" h="342265">
                <a:moveTo>
                  <a:pt x="761250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338391"/>
                </a:lnTo>
                <a:lnTo>
                  <a:pt x="3365" y="342239"/>
                </a:lnTo>
                <a:lnTo>
                  <a:pt x="761250" y="342239"/>
                </a:lnTo>
                <a:lnTo>
                  <a:pt x="764616" y="338391"/>
                </a:lnTo>
                <a:lnTo>
                  <a:pt x="764616" y="334073"/>
                </a:lnTo>
                <a:lnTo>
                  <a:pt x="15836" y="334073"/>
                </a:lnTo>
                <a:lnTo>
                  <a:pt x="8166" y="325920"/>
                </a:lnTo>
                <a:lnTo>
                  <a:pt x="15836" y="325920"/>
                </a:lnTo>
                <a:lnTo>
                  <a:pt x="15836" y="15849"/>
                </a:lnTo>
                <a:lnTo>
                  <a:pt x="8166" y="15849"/>
                </a:lnTo>
                <a:lnTo>
                  <a:pt x="15836" y="8166"/>
                </a:lnTo>
                <a:lnTo>
                  <a:pt x="764616" y="8166"/>
                </a:lnTo>
                <a:lnTo>
                  <a:pt x="764616" y="3365"/>
                </a:lnTo>
                <a:lnTo>
                  <a:pt x="761250" y="0"/>
                </a:lnTo>
                <a:close/>
              </a:path>
              <a:path w="765175" h="342265">
                <a:moveTo>
                  <a:pt x="15836" y="325920"/>
                </a:moveTo>
                <a:lnTo>
                  <a:pt x="8166" y="325920"/>
                </a:lnTo>
                <a:lnTo>
                  <a:pt x="15836" y="334073"/>
                </a:lnTo>
                <a:lnTo>
                  <a:pt x="15836" y="325920"/>
                </a:lnTo>
                <a:close/>
              </a:path>
              <a:path w="765175" h="342265">
                <a:moveTo>
                  <a:pt x="748779" y="325920"/>
                </a:moveTo>
                <a:lnTo>
                  <a:pt x="15836" y="325920"/>
                </a:lnTo>
                <a:lnTo>
                  <a:pt x="15836" y="334073"/>
                </a:lnTo>
                <a:lnTo>
                  <a:pt x="748779" y="334073"/>
                </a:lnTo>
                <a:lnTo>
                  <a:pt x="748779" y="325920"/>
                </a:lnTo>
                <a:close/>
              </a:path>
              <a:path w="765175" h="342265">
                <a:moveTo>
                  <a:pt x="748779" y="8166"/>
                </a:moveTo>
                <a:lnTo>
                  <a:pt x="748779" y="334073"/>
                </a:lnTo>
                <a:lnTo>
                  <a:pt x="756932" y="325920"/>
                </a:lnTo>
                <a:lnTo>
                  <a:pt x="764616" y="325920"/>
                </a:lnTo>
                <a:lnTo>
                  <a:pt x="764616" y="15849"/>
                </a:lnTo>
                <a:lnTo>
                  <a:pt x="756932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325920"/>
                </a:moveTo>
                <a:lnTo>
                  <a:pt x="756932" y="325920"/>
                </a:lnTo>
                <a:lnTo>
                  <a:pt x="748779" y="334073"/>
                </a:lnTo>
                <a:lnTo>
                  <a:pt x="764616" y="334073"/>
                </a:lnTo>
                <a:lnTo>
                  <a:pt x="764616" y="325920"/>
                </a:lnTo>
                <a:close/>
              </a:path>
              <a:path w="765175" h="342265">
                <a:moveTo>
                  <a:pt x="15836" y="8166"/>
                </a:moveTo>
                <a:lnTo>
                  <a:pt x="8166" y="15849"/>
                </a:lnTo>
                <a:lnTo>
                  <a:pt x="15836" y="15849"/>
                </a:lnTo>
                <a:lnTo>
                  <a:pt x="15836" y="8166"/>
                </a:lnTo>
                <a:close/>
              </a:path>
              <a:path w="765175" h="342265">
                <a:moveTo>
                  <a:pt x="748779" y="8166"/>
                </a:moveTo>
                <a:lnTo>
                  <a:pt x="15836" y="8166"/>
                </a:lnTo>
                <a:lnTo>
                  <a:pt x="15836" y="15849"/>
                </a:lnTo>
                <a:lnTo>
                  <a:pt x="748779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8166"/>
                </a:moveTo>
                <a:lnTo>
                  <a:pt x="748779" y="8166"/>
                </a:lnTo>
                <a:lnTo>
                  <a:pt x="756932" y="15849"/>
                </a:lnTo>
                <a:lnTo>
                  <a:pt x="764616" y="15849"/>
                </a:lnTo>
                <a:lnTo>
                  <a:pt x="764616" y="8166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09401" y="8628633"/>
            <a:ext cx="280670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Data  </a:t>
            </a:r>
            <a:r>
              <a:rPr sz="850" spc="15" dirty="0">
                <a:latin typeface="Arial"/>
                <a:cs typeface="Arial"/>
              </a:rPr>
              <a:t>Node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60762" y="8108543"/>
            <a:ext cx="2837180" cy="1524000"/>
            <a:chOff x="3860762" y="8108543"/>
            <a:chExt cx="2837180" cy="1524000"/>
          </a:xfrm>
        </p:grpSpPr>
        <p:sp>
          <p:nvSpPr>
            <p:cNvPr id="45" name="object 45"/>
            <p:cNvSpPr/>
            <p:nvPr/>
          </p:nvSpPr>
          <p:spPr>
            <a:xfrm>
              <a:off x="3860762" y="9013787"/>
              <a:ext cx="765175" cy="342265"/>
            </a:xfrm>
            <a:custGeom>
              <a:avLst/>
              <a:gdLst/>
              <a:ahLst/>
              <a:cxnLst/>
              <a:rect l="l" t="t" r="r" b="b"/>
              <a:pathLst>
                <a:path w="765175" h="342265">
                  <a:moveTo>
                    <a:pt x="761250" y="0"/>
                  </a:moveTo>
                  <a:lnTo>
                    <a:pt x="3835" y="0"/>
                  </a:lnTo>
                  <a:lnTo>
                    <a:pt x="0" y="3365"/>
                  </a:lnTo>
                  <a:lnTo>
                    <a:pt x="0" y="338391"/>
                  </a:lnTo>
                  <a:lnTo>
                    <a:pt x="3835" y="341757"/>
                  </a:lnTo>
                  <a:lnTo>
                    <a:pt x="761250" y="341757"/>
                  </a:lnTo>
                  <a:lnTo>
                    <a:pt x="765098" y="338391"/>
                  </a:lnTo>
                  <a:lnTo>
                    <a:pt x="765098" y="334073"/>
                  </a:lnTo>
                  <a:lnTo>
                    <a:pt x="16319" y="334073"/>
                  </a:lnTo>
                  <a:lnTo>
                    <a:pt x="8166" y="325907"/>
                  </a:lnTo>
                  <a:lnTo>
                    <a:pt x="16319" y="325907"/>
                  </a:lnTo>
                  <a:lnTo>
                    <a:pt x="16319" y="15836"/>
                  </a:lnTo>
                  <a:lnTo>
                    <a:pt x="8166" y="15836"/>
                  </a:lnTo>
                  <a:lnTo>
                    <a:pt x="16319" y="7683"/>
                  </a:lnTo>
                  <a:lnTo>
                    <a:pt x="765098" y="7683"/>
                  </a:lnTo>
                  <a:lnTo>
                    <a:pt x="765098" y="3365"/>
                  </a:lnTo>
                  <a:lnTo>
                    <a:pt x="761250" y="0"/>
                  </a:lnTo>
                  <a:close/>
                </a:path>
                <a:path w="765175" h="342265">
                  <a:moveTo>
                    <a:pt x="16319" y="325907"/>
                  </a:moveTo>
                  <a:lnTo>
                    <a:pt x="8166" y="325907"/>
                  </a:lnTo>
                  <a:lnTo>
                    <a:pt x="16319" y="334073"/>
                  </a:lnTo>
                  <a:lnTo>
                    <a:pt x="16319" y="325907"/>
                  </a:lnTo>
                  <a:close/>
                </a:path>
                <a:path w="765175" h="342265">
                  <a:moveTo>
                    <a:pt x="748779" y="325907"/>
                  </a:moveTo>
                  <a:lnTo>
                    <a:pt x="16319" y="325907"/>
                  </a:lnTo>
                  <a:lnTo>
                    <a:pt x="16319" y="334073"/>
                  </a:lnTo>
                  <a:lnTo>
                    <a:pt x="748779" y="334073"/>
                  </a:lnTo>
                  <a:lnTo>
                    <a:pt x="748779" y="325907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748779" y="334073"/>
                  </a:lnTo>
                  <a:lnTo>
                    <a:pt x="756932" y="325907"/>
                  </a:lnTo>
                  <a:lnTo>
                    <a:pt x="765098" y="325907"/>
                  </a:lnTo>
                  <a:lnTo>
                    <a:pt x="765098" y="15836"/>
                  </a:lnTo>
                  <a:lnTo>
                    <a:pt x="756932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5098" y="325907"/>
                  </a:moveTo>
                  <a:lnTo>
                    <a:pt x="756932" y="325907"/>
                  </a:lnTo>
                  <a:lnTo>
                    <a:pt x="748779" y="334073"/>
                  </a:lnTo>
                  <a:lnTo>
                    <a:pt x="765098" y="334073"/>
                  </a:lnTo>
                  <a:lnTo>
                    <a:pt x="765098" y="325907"/>
                  </a:lnTo>
                  <a:close/>
                </a:path>
                <a:path w="765175" h="342265">
                  <a:moveTo>
                    <a:pt x="16319" y="7683"/>
                  </a:moveTo>
                  <a:lnTo>
                    <a:pt x="8166" y="15836"/>
                  </a:lnTo>
                  <a:lnTo>
                    <a:pt x="16319" y="15836"/>
                  </a:lnTo>
                  <a:lnTo>
                    <a:pt x="16319" y="7683"/>
                  </a:lnTo>
                  <a:close/>
                </a:path>
                <a:path w="765175" h="342265">
                  <a:moveTo>
                    <a:pt x="748779" y="7683"/>
                  </a:moveTo>
                  <a:lnTo>
                    <a:pt x="16319" y="7683"/>
                  </a:lnTo>
                  <a:lnTo>
                    <a:pt x="16319" y="15836"/>
                  </a:lnTo>
                  <a:lnTo>
                    <a:pt x="748779" y="15836"/>
                  </a:lnTo>
                  <a:lnTo>
                    <a:pt x="748779" y="7683"/>
                  </a:lnTo>
                  <a:close/>
                </a:path>
                <a:path w="765175" h="342265">
                  <a:moveTo>
                    <a:pt x="765098" y="7683"/>
                  </a:moveTo>
                  <a:lnTo>
                    <a:pt x="748779" y="7683"/>
                  </a:lnTo>
                  <a:lnTo>
                    <a:pt x="756932" y="15836"/>
                  </a:lnTo>
                  <a:lnTo>
                    <a:pt x="765098" y="15836"/>
                  </a:lnTo>
                  <a:lnTo>
                    <a:pt x="765098" y="768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10148" y="8116227"/>
              <a:ext cx="979169" cy="1508125"/>
            </a:xfrm>
            <a:custGeom>
              <a:avLst/>
              <a:gdLst/>
              <a:ahLst/>
              <a:cxnLst/>
              <a:rect l="l" t="t" r="r" b="b"/>
              <a:pathLst>
                <a:path w="979170" h="1508125">
                  <a:moveTo>
                    <a:pt x="815975" y="0"/>
                  </a:moveTo>
                  <a:lnTo>
                    <a:pt x="163195" y="0"/>
                  </a:lnTo>
                  <a:lnTo>
                    <a:pt x="119942" y="5854"/>
                  </a:lnTo>
                  <a:lnTo>
                    <a:pt x="80995" y="22362"/>
                  </a:lnTo>
                  <a:lnTo>
                    <a:pt x="47940" y="47936"/>
                  </a:lnTo>
                  <a:lnTo>
                    <a:pt x="22365" y="80990"/>
                  </a:lnTo>
                  <a:lnTo>
                    <a:pt x="5855" y="119938"/>
                  </a:lnTo>
                  <a:lnTo>
                    <a:pt x="0" y="163195"/>
                  </a:lnTo>
                  <a:lnTo>
                    <a:pt x="0" y="1344917"/>
                  </a:lnTo>
                  <a:lnTo>
                    <a:pt x="5855" y="1388336"/>
                  </a:lnTo>
                  <a:lnTo>
                    <a:pt x="22365" y="1427330"/>
                  </a:lnTo>
                  <a:lnTo>
                    <a:pt x="47940" y="1460352"/>
                  </a:lnTo>
                  <a:lnTo>
                    <a:pt x="80995" y="1485854"/>
                  </a:lnTo>
                  <a:lnTo>
                    <a:pt x="119942" y="1502289"/>
                  </a:lnTo>
                  <a:lnTo>
                    <a:pt x="163195" y="1508112"/>
                  </a:lnTo>
                  <a:lnTo>
                    <a:pt x="815975" y="1508112"/>
                  </a:lnTo>
                  <a:lnTo>
                    <a:pt x="859394" y="1502289"/>
                  </a:lnTo>
                  <a:lnTo>
                    <a:pt x="898388" y="1485854"/>
                  </a:lnTo>
                  <a:lnTo>
                    <a:pt x="931410" y="1460352"/>
                  </a:lnTo>
                  <a:lnTo>
                    <a:pt x="956912" y="1427330"/>
                  </a:lnTo>
                  <a:lnTo>
                    <a:pt x="973347" y="1388336"/>
                  </a:lnTo>
                  <a:lnTo>
                    <a:pt x="979170" y="1344917"/>
                  </a:lnTo>
                  <a:lnTo>
                    <a:pt x="979170" y="163195"/>
                  </a:lnTo>
                  <a:lnTo>
                    <a:pt x="973347" y="119938"/>
                  </a:lnTo>
                  <a:lnTo>
                    <a:pt x="956912" y="80990"/>
                  </a:lnTo>
                  <a:lnTo>
                    <a:pt x="931410" y="47936"/>
                  </a:lnTo>
                  <a:lnTo>
                    <a:pt x="898388" y="22362"/>
                  </a:lnTo>
                  <a:lnTo>
                    <a:pt x="859394" y="5854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2465" y="8108543"/>
              <a:ext cx="995044" cy="1524000"/>
            </a:xfrm>
            <a:custGeom>
              <a:avLst/>
              <a:gdLst/>
              <a:ahLst/>
              <a:cxnLst/>
              <a:rect l="l" t="t" r="r" b="b"/>
              <a:pathLst>
                <a:path w="995045" h="1524000">
                  <a:moveTo>
                    <a:pt x="832777" y="0"/>
                  </a:moveTo>
                  <a:lnTo>
                    <a:pt x="162712" y="0"/>
                  </a:lnTo>
                  <a:lnTo>
                    <a:pt x="153593" y="952"/>
                  </a:lnTo>
                  <a:lnTo>
                    <a:pt x="110950" y="10842"/>
                  </a:lnTo>
                  <a:lnTo>
                    <a:pt x="64200" y="37185"/>
                  </a:lnTo>
                  <a:lnTo>
                    <a:pt x="34086" y="68630"/>
                  </a:lnTo>
                  <a:lnTo>
                    <a:pt x="8651" y="116968"/>
                  </a:lnTo>
                  <a:lnTo>
                    <a:pt x="0" y="170878"/>
                  </a:lnTo>
                  <a:lnTo>
                    <a:pt x="53" y="1361719"/>
                  </a:lnTo>
                  <a:lnTo>
                    <a:pt x="12561" y="1417477"/>
                  </a:lnTo>
                  <a:lnTo>
                    <a:pt x="36891" y="1459010"/>
                  </a:lnTo>
                  <a:lnTo>
                    <a:pt x="71552" y="1492100"/>
                  </a:lnTo>
                  <a:lnTo>
                    <a:pt x="114137" y="1514376"/>
                  </a:lnTo>
                  <a:lnTo>
                    <a:pt x="162242" y="1523466"/>
                  </a:lnTo>
                  <a:lnTo>
                    <a:pt x="170878" y="1523949"/>
                  </a:lnTo>
                  <a:lnTo>
                    <a:pt x="823658" y="1523949"/>
                  </a:lnTo>
                  <a:lnTo>
                    <a:pt x="840943" y="1522983"/>
                  </a:lnTo>
                  <a:lnTo>
                    <a:pt x="888701" y="1511212"/>
                  </a:lnTo>
                  <a:lnTo>
                    <a:pt x="893985" y="1508112"/>
                  </a:lnTo>
                  <a:lnTo>
                    <a:pt x="171361" y="1508112"/>
                  </a:lnTo>
                  <a:lnTo>
                    <a:pt x="155524" y="1507147"/>
                  </a:lnTo>
                  <a:lnTo>
                    <a:pt x="112354" y="1496483"/>
                  </a:lnTo>
                  <a:lnTo>
                    <a:pt x="74770" y="1474393"/>
                  </a:lnTo>
                  <a:lnTo>
                    <a:pt x="44851" y="1442995"/>
                  </a:lnTo>
                  <a:lnTo>
                    <a:pt x="24675" y="1404409"/>
                  </a:lnTo>
                  <a:lnTo>
                    <a:pt x="16411" y="1361236"/>
                  </a:lnTo>
                  <a:lnTo>
                    <a:pt x="15836" y="1352600"/>
                  </a:lnTo>
                  <a:lnTo>
                    <a:pt x="15905" y="170878"/>
                  </a:lnTo>
                  <a:lnTo>
                    <a:pt x="22291" y="127129"/>
                  </a:lnTo>
                  <a:lnTo>
                    <a:pt x="40378" y="87567"/>
                  </a:lnTo>
                  <a:lnTo>
                    <a:pt x="68391" y="54755"/>
                  </a:lnTo>
                  <a:lnTo>
                    <a:pt x="104620" y="30786"/>
                  </a:lnTo>
                  <a:lnTo>
                    <a:pt x="147358" y="17754"/>
                  </a:lnTo>
                  <a:lnTo>
                    <a:pt x="170878" y="15836"/>
                  </a:lnTo>
                  <a:lnTo>
                    <a:pt x="895928" y="15836"/>
                  </a:lnTo>
                  <a:lnTo>
                    <a:pt x="850061" y="1917"/>
                  </a:lnTo>
                  <a:lnTo>
                    <a:pt x="832777" y="0"/>
                  </a:lnTo>
                  <a:close/>
                </a:path>
                <a:path w="995045" h="1524000">
                  <a:moveTo>
                    <a:pt x="895928" y="15836"/>
                  </a:moveTo>
                  <a:lnTo>
                    <a:pt x="823658" y="15836"/>
                  </a:lnTo>
                  <a:lnTo>
                    <a:pt x="839495" y="16802"/>
                  </a:lnTo>
                  <a:lnTo>
                    <a:pt x="847178" y="17754"/>
                  </a:lnTo>
                  <a:lnTo>
                    <a:pt x="900647" y="36204"/>
                  </a:lnTo>
                  <a:lnTo>
                    <a:pt x="938860" y="66713"/>
                  </a:lnTo>
                  <a:lnTo>
                    <a:pt x="961521" y="99060"/>
                  </a:lnTo>
                  <a:lnTo>
                    <a:pt x="977014" y="146127"/>
                  </a:lnTo>
                  <a:lnTo>
                    <a:pt x="979169" y="170878"/>
                  </a:lnTo>
                  <a:lnTo>
                    <a:pt x="979169" y="1352600"/>
                  </a:lnTo>
                  <a:lnTo>
                    <a:pt x="978604" y="1361719"/>
                  </a:lnTo>
                  <a:lnTo>
                    <a:pt x="978217" y="1368437"/>
                  </a:lnTo>
                  <a:lnTo>
                    <a:pt x="967600" y="1411495"/>
                  </a:lnTo>
                  <a:lnTo>
                    <a:pt x="945585" y="1448972"/>
                  </a:lnTo>
                  <a:lnTo>
                    <a:pt x="914286" y="1478840"/>
                  </a:lnTo>
                  <a:lnTo>
                    <a:pt x="875818" y="1499069"/>
                  </a:lnTo>
                  <a:lnTo>
                    <a:pt x="832294" y="1507629"/>
                  </a:lnTo>
                  <a:lnTo>
                    <a:pt x="823658" y="1508112"/>
                  </a:lnTo>
                  <a:lnTo>
                    <a:pt x="893985" y="1508112"/>
                  </a:lnTo>
                  <a:lnTo>
                    <a:pt x="930039" y="1486961"/>
                  </a:lnTo>
                  <a:lnTo>
                    <a:pt x="962904" y="1452469"/>
                  </a:lnTo>
                  <a:lnTo>
                    <a:pt x="985244" y="1409975"/>
                  </a:lnTo>
                  <a:lnTo>
                    <a:pt x="995006" y="1361719"/>
                  </a:lnTo>
                  <a:lnTo>
                    <a:pt x="995006" y="170878"/>
                  </a:lnTo>
                  <a:lnTo>
                    <a:pt x="988098" y="122444"/>
                  </a:lnTo>
                  <a:lnTo>
                    <a:pt x="968018" y="78858"/>
                  </a:lnTo>
                  <a:lnTo>
                    <a:pt x="936897" y="42593"/>
                  </a:lnTo>
                  <a:lnTo>
                    <a:pt x="896868" y="16122"/>
                  </a:lnTo>
                  <a:lnTo>
                    <a:pt x="895928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8863" y="8208391"/>
              <a:ext cx="816406" cy="416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964524" y="8243684"/>
            <a:ext cx="473075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90170">
              <a:lnSpc>
                <a:spcPct val="100000"/>
              </a:lnSpc>
              <a:spcBef>
                <a:spcPts val="130"/>
              </a:spcBef>
            </a:pPr>
            <a:r>
              <a:rPr sz="850" b="1" spc="10" dirty="0">
                <a:latin typeface="Arial"/>
                <a:cs typeface="Arial"/>
              </a:rPr>
              <a:t>Node  </a:t>
            </a:r>
            <a:r>
              <a:rPr sz="850" b="1" spc="15" dirty="0">
                <a:latin typeface="Arial"/>
                <a:cs typeface="Arial"/>
              </a:rPr>
              <a:t>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12383" y="8605799"/>
            <a:ext cx="765175" cy="342265"/>
          </a:xfrm>
          <a:custGeom>
            <a:avLst/>
            <a:gdLst/>
            <a:ahLst/>
            <a:cxnLst/>
            <a:rect l="l" t="t" r="r" b="b"/>
            <a:pathLst>
              <a:path w="765175" h="342265">
                <a:moveTo>
                  <a:pt x="761250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338391"/>
                </a:lnTo>
                <a:lnTo>
                  <a:pt x="3365" y="342239"/>
                </a:lnTo>
                <a:lnTo>
                  <a:pt x="761250" y="342239"/>
                </a:lnTo>
                <a:lnTo>
                  <a:pt x="764616" y="338391"/>
                </a:lnTo>
                <a:lnTo>
                  <a:pt x="764616" y="334073"/>
                </a:lnTo>
                <a:lnTo>
                  <a:pt x="15836" y="334073"/>
                </a:lnTo>
                <a:lnTo>
                  <a:pt x="8166" y="325920"/>
                </a:lnTo>
                <a:lnTo>
                  <a:pt x="15836" y="325920"/>
                </a:lnTo>
                <a:lnTo>
                  <a:pt x="15836" y="15849"/>
                </a:lnTo>
                <a:lnTo>
                  <a:pt x="8166" y="15849"/>
                </a:lnTo>
                <a:lnTo>
                  <a:pt x="15836" y="8166"/>
                </a:lnTo>
                <a:lnTo>
                  <a:pt x="764616" y="8166"/>
                </a:lnTo>
                <a:lnTo>
                  <a:pt x="764616" y="3365"/>
                </a:lnTo>
                <a:lnTo>
                  <a:pt x="761250" y="0"/>
                </a:lnTo>
                <a:close/>
              </a:path>
              <a:path w="765175" h="342265">
                <a:moveTo>
                  <a:pt x="15836" y="325920"/>
                </a:moveTo>
                <a:lnTo>
                  <a:pt x="8166" y="325920"/>
                </a:lnTo>
                <a:lnTo>
                  <a:pt x="15836" y="334073"/>
                </a:lnTo>
                <a:lnTo>
                  <a:pt x="15836" y="325920"/>
                </a:lnTo>
                <a:close/>
              </a:path>
              <a:path w="765175" h="342265">
                <a:moveTo>
                  <a:pt x="748779" y="325920"/>
                </a:moveTo>
                <a:lnTo>
                  <a:pt x="15836" y="325920"/>
                </a:lnTo>
                <a:lnTo>
                  <a:pt x="15836" y="334073"/>
                </a:lnTo>
                <a:lnTo>
                  <a:pt x="748779" y="334073"/>
                </a:lnTo>
                <a:lnTo>
                  <a:pt x="748779" y="325920"/>
                </a:lnTo>
                <a:close/>
              </a:path>
              <a:path w="765175" h="342265">
                <a:moveTo>
                  <a:pt x="748779" y="8166"/>
                </a:moveTo>
                <a:lnTo>
                  <a:pt x="748779" y="334073"/>
                </a:lnTo>
                <a:lnTo>
                  <a:pt x="756932" y="325920"/>
                </a:lnTo>
                <a:lnTo>
                  <a:pt x="764616" y="325920"/>
                </a:lnTo>
                <a:lnTo>
                  <a:pt x="764616" y="15849"/>
                </a:lnTo>
                <a:lnTo>
                  <a:pt x="756932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325920"/>
                </a:moveTo>
                <a:lnTo>
                  <a:pt x="756932" y="325920"/>
                </a:lnTo>
                <a:lnTo>
                  <a:pt x="748779" y="334073"/>
                </a:lnTo>
                <a:lnTo>
                  <a:pt x="764616" y="334073"/>
                </a:lnTo>
                <a:lnTo>
                  <a:pt x="764616" y="325920"/>
                </a:lnTo>
                <a:close/>
              </a:path>
              <a:path w="765175" h="342265">
                <a:moveTo>
                  <a:pt x="15836" y="8166"/>
                </a:moveTo>
                <a:lnTo>
                  <a:pt x="8166" y="15849"/>
                </a:lnTo>
                <a:lnTo>
                  <a:pt x="15836" y="15849"/>
                </a:lnTo>
                <a:lnTo>
                  <a:pt x="15836" y="8166"/>
                </a:lnTo>
                <a:close/>
              </a:path>
              <a:path w="765175" h="342265">
                <a:moveTo>
                  <a:pt x="748779" y="8166"/>
                </a:moveTo>
                <a:lnTo>
                  <a:pt x="15836" y="8166"/>
                </a:lnTo>
                <a:lnTo>
                  <a:pt x="15836" y="15849"/>
                </a:lnTo>
                <a:lnTo>
                  <a:pt x="748779" y="15849"/>
                </a:lnTo>
                <a:lnTo>
                  <a:pt x="748779" y="8166"/>
                </a:lnTo>
                <a:close/>
              </a:path>
              <a:path w="765175" h="342265">
                <a:moveTo>
                  <a:pt x="764616" y="8166"/>
                </a:moveTo>
                <a:lnTo>
                  <a:pt x="748779" y="8166"/>
                </a:lnTo>
                <a:lnTo>
                  <a:pt x="756932" y="15849"/>
                </a:lnTo>
                <a:lnTo>
                  <a:pt x="764616" y="15849"/>
                </a:lnTo>
                <a:lnTo>
                  <a:pt x="764616" y="8166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60540" y="8628633"/>
            <a:ext cx="280670" cy="288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Data  </a:t>
            </a:r>
            <a:r>
              <a:rPr sz="850" spc="15" dirty="0">
                <a:latin typeface="Arial"/>
                <a:cs typeface="Arial"/>
              </a:rPr>
              <a:t>Node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11901" y="9013787"/>
            <a:ext cx="765175" cy="342265"/>
          </a:xfrm>
          <a:custGeom>
            <a:avLst/>
            <a:gdLst/>
            <a:ahLst/>
            <a:cxnLst/>
            <a:rect l="l" t="t" r="r" b="b"/>
            <a:pathLst>
              <a:path w="765175" h="342265">
                <a:moveTo>
                  <a:pt x="761250" y="0"/>
                </a:moveTo>
                <a:lnTo>
                  <a:pt x="3835" y="0"/>
                </a:lnTo>
                <a:lnTo>
                  <a:pt x="0" y="3365"/>
                </a:lnTo>
                <a:lnTo>
                  <a:pt x="0" y="338391"/>
                </a:lnTo>
                <a:lnTo>
                  <a:pt x="3835" y="341757"/>
                </a:lnTo>
                <a:lnTo>
                  <a:pt x="761250" y="341757"/>
                </a:lnTo>
                <a:lnTo>
                  <a:pt x="765098" y="338391"/>
                </a:lnTo>
                <a:lnTo>
                  <a:pt x="765098" y="334073"/>
                </a:lnTo>
                <a:lnTo>
                  <a:pt x="16319" y="334073"/>
                </a:lnTo>
                <a:lnTo>
                  <a:pt x="8153" y="325907"/>
                </a:lnTo>
                <a:lnTo>
                  <a:pt x="16319" y="325907"/>
                </a:lnTo>
                <a:lnTo>
                  <a:pt x="16319" y="15836"/>
                </a:lnTo>
                <a:lnTo>
                  <a:pt x="8153" y="15836"/>
                </a:lnTo>
                <a:lnTo>
                  <a:pt x="16319" y="7683"/>
                </a:lnTo>
                <a:lnTo>
                  <a:pt x="765098" y="7683"/>
                </a:lnTo>
                <a:lnTo>
                  <a:pt x="765098" y="3365"/>
                </a:lnTo>
                <a:lnTo>
                  <a:pt x="761250" y="0"/>
                </a:lnTo>
                <a:close/>
              </a:path>
              <a:path w="765175" h="342265">
                <a:moveTo>
                  <a:pt x="16319" y="325907"/>
                </a:moveTo>
                <a:lnTo>
                  <a:pt x="8153" y="325907"/>
                </a:lnTo>
                <a:lnTo>
                  <a:pt x="16319" y="334073"/>
                </a:lnTo>
                <a:lnTo>
                  <a:pt x="16319" y="325907"/>
                </a:lnTo>
                <a:close/>
              </a:path>
              <a:path w="765175" h="342265">
                <a:moveTo>
                  <a:pt x="748779" y="325907"/>
                </a:moveTo>
                <a:lnTo>
                  <a:pt x="16319" y="325907"/>
                </a:lnTo>
                <a:lnTo>
                  <a:pt x="16319" y="334073"/>
                </a:lnTo>
                <a:lnTo>
                  <a:pt x="748779" y="334073"/>
                </a:lnTo>
                <a:lnTo>
                  <a:pt x="748779" y="325907"/>
                </a:lnTo>
                <a:close/>
              </a:path>
              <a:path w="765175" h="342265">
                <a:moveTo>
                  <a:pt x="748779" y="7683"/>
                </a:moveTo>
                <a:lnTo>
                  <a:pt x="748779" y="334073"/>
                </a:lnTo>
                <a:lnTo>
                  <a:pt x="756932" y="325907"/>
                </a:lnTo>
                <a:lnTo>
                  <a:pt x="765098" y="325907"/>
                </a:lnTo>
                <a:lnTo>
                  <a:pt x="765098" y="15836"/>
                </a:lnTo>
                <a:lnTo>
                  <a:pt x="756932" y="15836"/>
                </a:lnTo>
                <a:lnTo>
                  <a:pt x="748779" y="7683"/>
                </a:lnTo>
                <a:close/>
              </a:path>
              <a:path w="765175" h="342265">
                <a:moveTo>
                  <a:pt x="765098" y="325907"/>
                </a:moveTo>
                <a:lnTo>
                  <a:pt x="756932" y="325907"/>
                </a:lnTo>
                <a:lnTo>
                  <a:pt x="748779" y="334073"/>
                </a:lnTo>
                <a:lnTo>
                  <a:pt x="765098" y="334073"/>
                </a:lnTo>
                <a:lnTo>
                  <a:pt x="765098" y="325907"/>
                </a:lnTo>
                <a:close/>
              </a:path>
              <a:path w="765175" h="342265">
                <a:moveTo>
                  <a:pt x="16319" y="7683"/>
                </a:moveTo>
                <a:lnTo>
                  <a:pt x="8153" y="15836"/>
                </a:lnTo>
                <a:lnTo>
                  <a:pt x="16319" y="15836"/>
                </a:lnTo>
                <a:lnTo>
                  <a:pt x="16319" y="7683"/>
                </a:lnTo>
                <a:close/>
              </a:path>
              <a:path w="765175" h="342265">
                <a:moveTo>
                  <a:pt x="748779" y="7683"/>
                </a:moveTo>
                <a:lnTo>
                  <a:pt x="16319" y="7683"/>
                </a:lnTo>
                <a:lnTo>
                  <a:pt x="16319" y="15836"/>
                </a:lnTo>
                <a:lnTo>
                  <a:pt x="748779" y="15836"/>
                </a:lnTo>
                <a:lnTo>
                  <a:pt x="748779" y="7683"/>
                </a:lnTo>
                <a:close/>
              </a:path>
              <a:path w="765175" h="342265">
                <a:moveTo>
                  <a:pt x="765098" y="7683"/>
                </a:moveTo>
                <a:lnTo>
                  <a:pt x="748779" y="7683"/>
                </a:lnTo>
                <a:lnTo>
                  <a:pt x="756932" y="15836"/>
                </a:lnTo>
                <a:lnTo>
                  <a:pt x="765098" y="15836"/>
                </a:lnTo>
                <a:lnTo>
                  <a:pt x="765098" y="7683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6745" y="9036616"/>
            <a:ext cx="4589145" cy="556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ts val="1015"/>
              </a:lnSpc>
              <a:spcBef>
                <a:spcPts val="130"/>
              </a:spcBef>
              <a:tabLst>
                <a:tab pos="1130300" algn="l"/>
                <a:tab pos="2218690" algn="l"/>
                <a:tab pos="4170045" algn="l"/>
              </a:tabLst>
            </a:pPr>
            <a:r>
              <a:rPr sz="850" spc="15" dirty="0">
                <a:latin typeface="Arial"/>
                <a:cs typeface="Arial"/>
              </a:rPr>
              <a:t>Region	Region	Region	Region</a:t>
            </a:r>
            <a:endParaRPr sz="850">
              <a:latin typeface="Arial"/>
              <a:cs typeface="Arial"/>
            </a:endParaRPr>
          </a:p>
          <a:p>
            <a:pPr marL="54610">
              <a:lnSpc>
                <a:spcPts val="1015"/>
              </a:lnSpc>
              <a:tabLst>
                <a:tab pos="1142365" algn="l"/>
                <a:tab pos="2231390" algn="l"/>
                <a:tab pos="4182110" algn="l"/>
              </a:tabLst>
            </a:pPr>
            <a:r>
              <a:rPr sz="850" spc="15" dirty="0">
                <a:latin typeface="Arial"/>
                <a:cs typeface="Arial"/>
              </a:rPr>
              <a:t>Server	Server	Server	Server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087755" algn="l"/>
                <a:tab pos="2176145" algn="l"/>
                <a:tab pos="4127500" algn="l"/>
              </a:tabLst>
            </a:pPr>
            <a:r>
              <a:rPr sz="1000" b="1" dirty="0">
                <a:latin typeface="Arial"/>
                <a:cs typeface="Arial"/>
              </a:rPr>
              <a:t>Node 1	Node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2	Node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3	Node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3284" y="8595508"/>
            <a:ext cx="279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Arial"/>
                <a:cs typeface="Arial"/>
              </a:rPr>
              <a:t>...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20011" y="7428890"/>
            <a:ext cx="4252645" cy="729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10726" y="7097471"/>
            <a:ext cx="795020" cy="327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8285" marR="5080" indent="-248920">
              <a:lnSpc>
                <a:spcPts val="1160"/>
              </a:lnSpc>
              <a:spcBef>
                <a:spcPts val="180"/>
              </a:spcBef>
            </a:pPr>
            <a:r>
              <a:rPr sz="1000" b="1" dirty="0">
                <a:latin typeface="Arial"/>
                <a:cs typeface="Arial"/>
              </a:rPr>
              <a:t>Management  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09198" y="7097471"/>
            <a:ext cx="795020" cy="327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8285" marR="5080" indent="-248920">
              <a:lnSpc>
                <a:spcPts val="1160"/>
              </a:lnSpc>
              <a:spcBef>
                <a:spcPts val="180"/>
              </a:spcBef>
            </a:pPr>
            <a:r>
              <a:rPr sz="1000" b="1" dirty="0">
                <a:latin typeface="Arial"/>
                <a:cs typeface="Arial"/>
              </a:rPr>
              <a:t>Management  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65245" y="6301879"/>
            <a:ext cx="816406" cy="464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71483" y="6335255"/>
            <a:ext cx="795020" cy="1089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9705" marR="165100" algn="ctr">
              <a:lnSpc>
                <a:spcPts val="1160"/>
              </a:lnSpc>
              <a:spcBef>
                <a:spcPts val="180"/>
              </a:spcBef>
            </a:pPr>
            <a:r>
              <a:rPr sz="1000" b="1" spc="-5" dirty="0">
                <a:latin typeface="Arial"/>
                <a:cs typeface="Arial"/>
              </a:rPr>
              <a:t>History  Server</a:t>
            </a:r>
            <a:endParaRPr sz="1000">
              <a:latin typeface="Arial"/>
              <a:cs typeface="Arial"/>
            </a:endParaRPr>
          </a:p>
          <a:p>
            <a:pPr marL="201930" marR="193040" algn="ctr">
              <a:lnSpc>
                <a:spcPts val="1160"/>
              </a:lnSpc>
              <a:spcBef>
                <a:spcPts val="925"/>
              </a:spcBef>
            </a:pPr>
            <a:r>
              <a:rPr sz="1000" dirty="0">
                <a:latin typeface="Arial"/>
                <a:cs typeface="Arial"/>
              </a:rPr>
              <a:t>HBase  </a:t>
            </a:r>
            <a:r>
              <a:rPr sz="1000" spc="-5" dirty="0">
                <a:latin typeface="Arial"/>
                <a:cs typeface="Arial"/>
              </a:rPr>
              <a:t>Master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ts val="1160"/>
              </a:lnSpc>
              <a:spcBef>
                <a:spcPts val="434"/>
              </a:spcBef>
            </a:pPr>
            <a:r>
              <a:rPr sz="1000" b="1" dirty="0">
                <a:latin typeface="Arial"/>
                <a:cs typeface="Arial"/>
              </a:rPr>
              <a:t>Management  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26482" y="6716585"/>
            <a:ext cx="765175" cy="365125"/>
          </a:xfrm>
          <a:custGeom>
            <a:avLst/>
            <a:gdLst/>
            <a:ahLst/>
            <a:cxnLst/>
            <a:rect l="l" t="t" r="r" b="b"/>
            <a:pathLst>
              <a:path w="765175" h="365125">
                <a:moveTo>
                  <a:pt x="761250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361429"/>
                </a:lnTo>
                <a:lnTo>
                  <a:pt x="3365" y="364794"/>
                </a:lnTo>
                <a:lnTo>
                  <a:pt x="761250" y="364794"/>
                </a:lnTo>
                <a:lnTo>
                  <a:pt x="764616" y="361429"/>
                </a:lnTo>
                <a:lnTo>
                  <a:pt x="764616" y="357111"/>
                </a:lnTo>
                <a:lnTo>
                  <a:pt x="15836" y="357111"/>
                </a:lnTo>
                <a:lnTo>
                  <a:pt x="7683" y="348957"/>
                </a:lnTo>
                <a:lnTo>
                  <a:pt x="15836" y="348957"/>
                </a:lnTo>
                <a:lnTo>
                  <a:pt x="15836" y="15849"/>
                </a:lnTo>
                <a:lnTo>
                  <a:pt x="7683" y="15849"/>
                </a:lnTo>
                <a:lnTo>
                  <a:pt x="15836" y="7683"/>
                </a:lnTo>
                <a:lnTo>
                  <a:pt x="764616" y="7683"/>
                </a:lnTo>
                <a:lnTo>
                  <a:pt x="764616" y="3365"/>
                </a:lnTo>
                <a:lnTo>
                  <a:pt x="761250" y="0"/>
                </a:lnTo>
                <a:close/>
              </a:path>
              <a:path w="765175" h="365125">
                <a:moveTo>
                  <a:pt x="15836" y="348957"/>
                </a:moveTo>
                <a:lnTo>
                  <a:pt x="7683" y="348957"/>
                </a:lnTo>
                <a:lnTo>
                  <a:pt x="15836" y="357111"/>
                </a:lnTo>
                <a:lnTo>
                  <a:pt x="15836" y="348957"/>
                </a:lnTo>
                <a:close/>
              </a:path>
              <a:path w="765175" h="365125">
                <a:moveTo>
                  <a:pt x="748779" y="348957"/>
                </a:moveTo>
                <a:lnTo>
                  <a:pt x="15836" y="348957"/>
                </a:lnTo>
                <a:lnTo>
                  <a:pt x="15836" y="357111"/>
                </a:lnTo>
                <a:lnTo>
                  <a:pt x="748779" y="357111"/>
                </a:lnTo>
                <a:lnTo>
                  <a:pt x="748779" y="348957"/>
                </a:lnTo>
                <a:close/>
              </a:path>
              <a:path w="765175" h="365125">
                <a:moveTo>
                  <a:pt x="748779" y="7683"/>
                </a:moveTo>
                <a:lnTo>
                  <a:pt x="748779" y="357111"/>
                </a:lnTo>
                <a:lnTo>
                  <a:pt x="756462" y="348957"/>
                </a:lnTo>
                <a:lnTo>
                  <a:pt x="764616" y="348957"/>
                </a:lnTo>
                <a:lnTo>
                  <a:pt x="764616" y="15849"/>
                </a:lnTo>
                <a:lnTo>
                  <a:pt x="756462" y="15849"/>
                </a:lnTo>
                <a:lnTo>
                  <a:pt x="748779" y="7683"/>
                </a:lnTo>
                <a:close/>
              </a:path>
              <a:path w="765175" h="365125">
                <a:moveTo>
                  <a:pt x="764616" y="348957"/>
                </a:moveTo>
                <a:lnTo>
                  <a:pt x="756462" y="348957"/>
                </a:lnTo>
                <a:lnTo>
                  <a:pt x="748779" y="357111"/>
                </a:lnTo>
                <a:lnTo>
                  <a:pt x="764616" y="357111"/>
                </a:lnTo>
                <a:lnTo>
                  <a:pt x="764616" y="348957"/>
                </a:lnTo>
                <a:close/>
              </a:path>
              <a:path w="765175" h="365125">
                <a:moveTo>
                  <a:pt x="15836" y="7683"/>
                </a:moveTo>
                <a:lnTo>
                  <a:pt x="7683" y="15849"/>
                </a:lnTo>
                <a:lnTo>
                  <a:pt x="15836" y="15849"/>
                </a:lnTo>
                <a:lnTo>
                  <a:pt x="15836" y="7683"/>
                </a:lnTo>
                <a:close/>
              </a:path>
              <a:path w="765175" h="365125">
                <a:moveTo>
                  <a:pt x="748779" y="7683"/>
                </a:moveTo>
                <a:lnTo>
                  <a:pt x="15836" y="7683"/>
                </a:lnTo>
                <a:lnTo>
                  <a:pt x="15836" y="15849"/>
                </a:lnTo>
                <a:lnTo>
                  <a:pt x="748779" y="15849"/>
                </a:lnTo>
                <a:lnTo>
                  <a:pt x="748779" y="7683"/>
                </a:lnTo>
                <a:close/>
              </a:path>
              <a:path w="765175" h="365125">
                <a:moveTo>
                  <a:pt x="764616" y="7683"/>
                </a:moveTo>
                <a:lnTo>
                  <a:pt x="748779" y="7683"/>
                </a:lnTo>
                <a:lnTo>
                  <a:pt x="756462" y="15849"/>
                </a:lnTo>
                <a:lnTo>
                  <a:pt x="764616" y="15849"/>
                </a:lnTo>
                <a:lnTo>
                  <a:pt x="764616" y="7683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79275" y="6433654"/>
            <a:ext cx="654685" cy="550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Arial"/>
                <a:cs typeface="Arial"/>
              </a:rPr>
              <a:t>Namenode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Namenode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63" name="object 6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51186" y="9577952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655</Words>
  <Application>Microsoft Office PowerPoint</Application>
  <PresentationFormat>Custom</PresentationFormat>
  <Paragraphs>196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Hadoop MapReduce History</vt:lpstr>
      <vt:lpstr>MapReduce Model/Framework</vt:lpstr>
      <vt:lpstr>PowerPoint Presentation</vt:lpstr>
      <vt:lpstr>MapReduce1 vs. YARN</vt:lpstr>
      <vt:lpstr>Daemons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- 04-MapRed-1-OverviewAndInstall.pptx</dc:title>
  <dc:creator>Marty</dc:creator>
  <cp:lastModifiedBy>DELL</cp:lastModifiedBy>
  <cp:revision>1</cp:revision>
  <dcterms:created xsi:type="dcterms:W3CDTF">2021-06-13T15:23:18Z</dcterms:created>
  <dcterms:modified xsi:type="dcterms:W3CDTF">2021-06-13T15:26:22Z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2021-06-13T00:00:00Z</vt:filetime>
  </property>
</Properties>
</file>