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8625" y="364440"/>
            <a:ext cx="4875149" cy="77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2641" y="1759758"/>
            <a:ext cx="3474720" cy="201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1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jp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image" Target="../media/image4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jp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5.jp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23" Type="http://schemas.openxmlformats.org/officeDocument/2006/relationships/image" Target="../media/image1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Relationship Id="rId22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6344" y="625767"/>
            <a:ext cx="5030470" cy="3325495"/>
            <a:chOff x="1736344" y="625767"/>
            <a:chExt cx="5030470" cy="3325495"/>
          </a:xfrm>
        </p:grpSpPr>
        <p:sp>
          <p:nvSpPr>
            <p:cNvPr id="4" name="object 4"/>
            <p:cNvSpPr/>
            <p:nvPr/>
          </p:nvSpPr>
          <p:spPr>
            <a:xfrm>
              <a:off x="3022231" y="62576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344" y="3621354"/>
              <a:ext cx="5030470" cy="330200"/>
            </a:xfrm>
            <a:custGeom>
              <a:avLst/>
              <a:gdLst/>
              <a:ahLst/>
              <a:cxnLst/>
              <a:rect l="l" t="t" r="r" b="b"/>
              <a:pathLst>
                <a:path w="5030470" h="330200">
                  <a:moveTo>
                    <a:pt x="5030215" y="0"/>
                  </a:moveTo>
                  <a:lnTo>
                    <a:pt x="0" y="0"/>
                  </a:lnTo>
                  <a:lnTo>
                    <a:pt x="0" y="329755"/>
                  </a:lnTo>
                  <a:lnTo>
                    <a:pt x="5030215" y="329755"/>
                  </a:lnTo>
                  <a:lnTo>
                    <a:pt x="50302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361302"/>
            <a:ext cx="5751830" cy="3682418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623570" algn="ctr">
              <a:lnSpc>
                <a:spcPts val="3875"/>
              </a:lnSpc>
            </a:pPr>
            <a:r>
              <a:rPr sz="3400" b="1" dirty="0">
                <a:latin typeface="Arial"/>
                <a:cs typeface="Arial"/>
              </a:rPr>
              <a:t>Map Reduce</a:t>
            </a:r>
            <a:r>
              <a:rPr sz="3400" b="1" spc="-40" dirty="0">
                <a:latin typeface="Arial"/>
                <a:cs typeface="Arial"/>
              </a:rPr>
              <a:t> </a:t>
            </a:r>
            <a:r>
              <a:rPr sz="2500" b="1" spc="5" dirty="0" smtClean="0">
                <a:latin typeface="Arial"/>
                <a:cs typeface="Arial"/>
              </a:rPr>
              <a:t>Input </a:t>
            </a:r>
            <a:r>
              <a:rPr sz="2500" b="1" spc="5" dirty="0">
                <a:latin typeface="Arial"/>
                <a:cs typeface="Arial"/>
              </a:rPr>
              <a:t>and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5" dirty="0">
                <a:latin typeface="Arial"/>
                <a:cs typeface="Arial"/>
              </a:rPr>
              <a:t>Output</a:t>
            </a:r>
            <a:endParaRPr sz="2500" dirty="0">
              <a:latin typeface="Arial"/>
              <a:cs typeface="Arial"/>
            </a:endParaRPr>
          </a:p>
          <a:p>
            <a:pPr marL="764540" algn="ctr">
              <a:lnSpc>
                <a:spcPct val="100000"/>
              </a:lnSpc>
              <a:spcBef>
                <a:spcPts val="2180"/>
              </a:spcBef>
            </a:pPr>
            <a:r>
              <a:rPr sz="850" spc="10" dirty="0" smtClean="0">
                <a:latin typeface="Times New Roman"/>
                <a:cs typeface="Times New Roman"/>
              </a:rPr>
              <a:t>.</a:t>
            </a:r>
            <a:endParaRPr sz="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675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TextInputFormat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35609"/>
            <a:ext cx="2110105" cy="6305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Plaint </a:t>
            </a:r>
            <a:r>
              <a:rPr sz="1850" b="1" spc="20" dirty="0">
                <a:latin typeface="Arial"/>
                <a:cs typeface="Arial"/>
              </a:rPr>
              <a:t>Text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Input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Default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format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162" y="3314913"/>
            <a:ext cx="30035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imes New Roman"/>
                <a:cs typeface="Times New Roman"/>
              </a:rPr>
              <a:t>** Please see StartsWithCountJob for sample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usage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4424" y="1989404"/>
          <a:ext cx="4967605" cy="128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010"/>
                <a:gridCol w="4125595"/>
              </a:tblGrid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Split: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350" spc="25" dirty="0">
                          <a:latin typeface="Arial"/>
                          <a:cs typeface="Arial"/>
                        </a:rPr>
                        <a:t>HDFS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block (can </a:t>
                      </a:r>
                      <a:r>
                        <a:rPr sz="1350" spc="2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3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configured)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</a:tr>
              <a:tr h="47998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Record: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99695">
                        <a:lnSpc>
                          <a:spcPct val="102600"/>
                        </a:lnSpc>
                        <a:spcBef>
                          <a:spcPts val="180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text;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linefeed or carriage-return</a:t>
                      </a:r>
                      <a:r>
                        <a:rPr sz="13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used  to locate </a:t>
                      </a:r>
                      <a:r>
                        <a:rPr sz="1350" spc="20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line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solidFill>
                      <a:srgbClr val="D3D3DE"/>
                    </a:solidFill>
                  </a:tcPr>
                </a:tc>
              </a:tr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Key: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LongWritable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file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</a:tr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Value: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-2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- line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text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8" name="object 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87182" y="5558639"/>
            <a:ext cx="5296535" cy="1287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NLineInputFormat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228600" marR="5080" indent="-216535">
              <a:lnSpc>
                <a:spcPts val="2039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Same </a:t>
            </a:r>
            <a:r>
              <a:rPr sz="1850" b="1" spc="15" dirty="0">
                <a:latin typeface="Arial"/>
                <a:cs typeface="Arial"/>
              </a:rPr>
              <a:t>as TextInputFormat but </a:t>
            </a:r>
            <a:r>
              <a:rPr sz="1850" b="1" spc="10" dirty="0">
                <a:latin typeface="Arial"/>
                <a:cs typeface="Arial"/>
              </a:rPr>
              <a:t>splits </a:t>
            </a:r>
            <a:r>
              <a:rPr sz="1850" b="1" spc="15" dirty="0">
                <a:latin typeface="Arial"/>
                <a:cs typeface="Arial"/>
              </a:rPr>
              <a:t>equal </a:t>
            </a:r>
            <a:r>
              <a:rPr sz="1850" b="1" spc="10" dirty="0">
                <a:latin typeface="Arial"/>
                <a:cs typeface="Arial"/>
              </a:rPr>
              <a:t>to  </a:t>
            </a:r>
            <a:r>
              <a:rPr sz="1850" b="1" spc="15" dirty="0">
                <a:latin typeface="Arial"/>
                <a:cs typeface="Arial"/>
              </a:rPr>
              <a:t>configured </a:t>
            </a:r>
            <a:r>
              <a:rPr sz="1850" b="1" spc="25" dirty="0">
                <a:latin typeface="Arial"/>
                <a:cs typeface="Arial"/>
              </a:rPr>
              <a:t>N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lines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9008" y="8333432"/>
            <a:ext cx="37477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imes New Roman"/>
                <a:cs typeface="Times New Roman"/>
              </a:rPr>
              <a:t>** Please see StartsWithCountJob_NLineInput </a:t>
            </a:r>
            <a:r>
              <a:rPr sz="1100" spc="5" dirty="0">
                <a:latin typeface="Times New Roman"/>
                <a:cs typeface="Times New Roman"/>
              </a:rPr>
              <a:t>for </a:t>
            </a:r>
            <a:r>
              <a:rPr sz="1100" spc="10" dirty="0">
                <a:latin typeface="Times New Roman"/>
                <a:cs typeface="Times New Roman"/>
              </a:rPr>
              <a:t>sample usage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14424" y="7012254"/>
          <a:ext cx="4967605" cy="128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010"/>
                <a:gridCol w="4125595"/>
              </a:tblGrid>
              <a:tr h="47998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Split: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2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lines;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configured via </a:t>
                      </a:r>
                      <a:r>
                        <a:rPr sz="1350" i="1" spc="15" dirty="0">
                          <a:latin typeface="Arial"/>
                          <a:cs typeface="Arial"/>
                        </a:rPr>
                        <a:t>mapred.line.input.format</a:t>
                      </a:r>
                      <a:r>
                        <a:rPr sz="135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or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i="1" spc="15" dirty="0">
                          <a:latin typeface="Arial"/>
                          <a:cs typeface="Arial"/>
                        </a:rPr>
                        <a:t>NLineInputFormat.setNumLinesPerSplit(job,</a:t>
                      </a:r>
                      <a:r>
                        <a:rPr sz="13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15" dirty="0">
                          <a:latin typeface="Arial"/>
                          <a:cs typeface="Arial"/>
                        </a:rPr>
                        <a:t>100);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</a:tr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Record: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text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</a:tr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latin typeface="Arial"/>
                          <a:cs typeface="Arial"/>
                        </a:rPr>
                        <a:t>Key: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LongWritable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file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EAEAEF"/>
                    </a:solidFill>
                  </a:tcPr>
                </a:tc>
              </a:tr>
              <a:tr h="2687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Value: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-2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- line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text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solidFill>
                      <a:srgbClr val="D3D3DE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5" name="object 15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36271"/>
            <a:ext cx="32746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90016"/>
                </a:solidFill>
              </a:rPr>
              <a:t>Combiner Data</a:t>
            </a:r>
            <a:r>
              <a:rPr spc="-65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186" y="4547506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591" y="1484464"/>
            <a:ext cx="5200015" cy="2800350"/>
            <a:chOff x="1430591" y="1484464"/>
            <a:chExt cx="5200015" cy="2800350"/>
          </a:xfrm>
        </p:grpSpPr>
        <p:sp>
          <p:nvSpPr>
            <p:cNvPr id="6" name="object 6"/>
            <p:cNvSpPr/>
            <p:nvPr/>
          </p:nvSpPr>
          <p:spPr>
            <a:xfrm>
              <a:off x="1438274" y="1492618"/>
              <a:ext cx="2016125" cy="2784475"/>
            </a:xfrm>
            <a:custGeom>
              <a:avLst/>
              <a:gdLst/>
              <a:ahLst/>
              <a:cxnLst/>
              <a:rect l="l" t="t" r="r" b="b"/>
              <a:pathLst>
                <a:path w="2016125" h="2784475">
                  <a:moveTo>
                    <a:pt x="1679943" y="0"/>
                  </a:moveTo>
                  <a:lnTo>
                    <a:pt x="335991" y="0"/>
                  </a:lnTo>
                  <a:lnTo>
                    <a:pt x="286404" y="3638"/>
                  </a:lnTo>
                  <a:lnTo>
                    <a:pt x="239055" y="14210"/>
                  </a:lnTo>
                  <a:lnTo>
                    <a:pt x="194468" y="31197"/>
                  </a:lnTo>
                  <a:lnTo>
                    <a:pt x="153165" y="54082"/>
                  </a:lnTo>
                  <a:lnTo>
                    <a:pt x="115670" y="82349"/>
                  </a:lnTo>
                  <a:lnTo>
                    <a:pt x="82508" y="115480"/>
                  </a:lnTo>
                  <a:lnTo>
                    <a:pt x="54201" y="152957"/>
                  </a:lnTo>
                  <a:lnTo>
                    <a:pt x="31273" y="194264"/>
                  </a:lnTo>
                  <a:lnTo>
                    <a:pt x="14248" y="238884"/>
                  </a:lnTo>
                  <a:lnTo>
                    <a:pt x="3649" y="286298"/>
                  </a:lnTo>
                  <a:lnTo>
                    <a:pt x="0" y="335991"/>
                  </a:lnTo>
                  <a:lnTo>
                    <a:pt x="0" y="2447925"/>
                  </a:lnTo>
                  <a:lnTo>
                    <a:pt x="3649" y="2497511"/>
                  </a:lnTo>
                  <a:lnTo>
                    <a:pt x="14248" y="2544860"/>
                  </a:lnTo>
                  <a:lnTo>
                    <a:pt x="31273" y="2589448"/>
                  </a:lnTo>
                  <a:lnTo>
                    <a:pt x="54201" y="2630750"/>
                  </a:lnTo>
                  <a:lnTo>
                    <a:pt x="82508" y="2668245"/>
                  </a:lnTo>
                  <a:lnTo>
                    <a:pt x="115670" y="2701407"/>
                  </a:lnTo>
                  <a:lnTo>
                    <a:pt x="153165" y="2729714"/>
                  </a:lnTo>
                  <a:lnTo>
                    <a:pt x="194468" y="2752642"/>
                  </a:lnTo>
                  <a:lnTo>
                    <a:pt x="239055" y="2769667"/>
                  </a:lnTo>
                  <a:lnTo>
                    <a:pt x="286404" y="2780266"/>
                  </a:lnTo>
                  <a:lnTo>
                    <a:pt x="335991" y="2783916"/>
                  </a:lnTo>
                  <a:lnTo>
                    <a:pt x="1679943" y="2783916"/>
                  </a:lnTo>
                  <a:lnTo>
                    <a:pt x="1729638" y="2780266"/>
                  </a:lnTo>
                  <a:lnTo>
                    <a:pt x="1777055" y="2769667"/>
                  </a:lnTo>
                  <a:lnTo>
                    <a:pt x="1821675" y="2752642"/>
                  </a:lnTo>
                  <a:lnTo>
                    <a:pt x="1862982" y="2729714"/>
                  </a:lnTo>
                  <a:lnTo>
                    <a:pt x="1900459" y="2701407"/>
                  </a:lnTo>
                  <a:lnTo>
                    <a:pt x="1933589" y="2668245"/>
                  </a:lnTo>
                  <a:lnTo>
                    <a:pt x="1961854" y="2630750"/>
                  </a:lnTo>
                  <a:lnTo>
                    <a:pt x="1984739" y="2589448"/>
                  </a:lnTo>
                  <a:lnTo>
                    <a:pt x="2001725" y="2544860"/>
                  </a:lnTo>
                  <a:lnTo>
                    <a:pt x="2012296" y="2497511"/>
                  </a:lnTo>
                  <a:lnTo>
                    <a:pt x="2015934" y="2447925"/>
                  </a:lnTo>
                  <a:lnTo>
                    <a:pt x="2015934" y="335991"/>
                  </a:lnTo>
                  <a:lnTo>
                    <a:pt x="2012296" y="286298"/>
                  </a:lnTo>
                  <a:lnTo>
                    <a:pt x="2001725" y="238884"/>
                  </a:lnTo>
                  <a:lnTo>
                    <a:pt x="1984739" y="194264"/>
                  </a:lnTo>
                  <a:lnTo>
                    <a:pt x="1961854" y="152957"/>
                  </a:lnTo>
                  <a:lnTo>
                    <a:pt x="1933589" y="115480"/>
                  </a:lnTo>
                  <a:lnTo>
                    <a:pt x="1900459" y="82349"/>
                  </a:lnTo>
                  <a:lnTo>
                    <a:pt x="1862982" y="54082"/>
                  </a:lnTo>
                  <a:lnTo>
                    <a:pt x="1821675" y="31197"/>
                  </a:lnTo>
                  <a:lnTo>
                    <a:pt x="1777055" y="14210"/>
                  </a:lnTo>
                  <a:lnTo>
                    <a:pt x="1729638" y="3638"/>
                  </a:lnTo>
                  <a:lnTo>
                    <a:pt x="1679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0591" y="1484464"/>
              <a:ext cx="2032000" cy="2800350"/>
            </a:xfrm>
            <a:custGeom>
              <a:avLst/>
              <a:gdLst/>
              <a:ahLst/>
              <a:cxnLst/>
              <a:rect l="l" t="t" r="r" b="b"/>
              <a:pathLst>
                <a:path w="2032000" h="2800350">
                  <a:moveTo>
                    <a:pt x="1696745" y="0"/>
                  </a:moveTo>
                  <a:lnTo>
                    <a:pt x="343674" y="0"/>
                  </a:lnTo>
                  <a:lnTo>
                    <a:pt x="295661" y="3329"/>
                  </a:lnTo>
                  <a:lnTo>
                    <a:pt x="249540" y="13111"/>
                  </a:lnTo>
                  <a:lnTo>
                    <a:pt x="205805" y="28898"/>
                  </a:lnTo>
                  <a:lnTo>
                    <a:pt x="164949" y="50243"/>
                  </a:lnTo>
                  <a:lnTo>
                    <a:pt x="127464" y="76700"/>
                  </a:lnTo>
                  <a:lnTo>
                    <a:pt x="93844" y="107820"/>
                  </a:lnTo>
                  <a:lnTo>
                    <a:pt x="64582" y="143157"/>
                  </a:lnTo>
                  <a:lnTo>
                    <a:pt x="40169" y="182265"/>
                  </a:lnTo>
                  <a:lnTo>
                    <a:pt x="21101" y="224696"/>
                  </a:lnTo>
                  <a:lnTo>
                    <a:pt x="7868" y="270004"/>
                  </a:lnTo>
                  <a:lnTo>
                    <a:pt x="965" y="317741"/>
                  </a:lnTo>
                  <a:lnTo>
                    <a:pt x="0" y="2464714"/>
                  </a:lnTo>
                  <a:lnTo>
                    <a:pt x="482" y="2473845"/>
                  </a:lnTo>
                  <a:lnTo>
                    <a:pt x="10353" y="2540964"/>
                  </a:lnTo>
                  <a:lnTo>
                    <a:pt x="26270" y="2588523"/>
                  </a:lnTo>
                  <a:lnTo>
                    <a:pt x="48865" y="2633144"/>
                  </a:lnTo>
                  <a:lnTo>
                    <a:pt x="77816" y="2674172"/>
                  </a:lnTo>
                  <a:lnTo>
                    <a:pt x="112801" y="2710954"/>
                  </a:lnTo>
                  <a:lnTo>
                    <a:pt x="185094" y="2761225"/>
                  </a:lnTo>
                  <a:lnTo>
                    <a:pt x="235672" y="2782539"/>
                  </a:lnTo>
                  <a:lnTo>
                    <a:pt x="289010" y="2795541"/>
                  </a:lnTo>
                  <a:lnTo>
                    <a:pt x="344144" y="2800235"/>
                  </a:lnTo>
                  <a:lnTo>
                    <a:pt x="1696745" y="2799753"/>
                  </a:lnTo>
                  <a:lnTo>
                    <a:pt x="1705381" y="2799270"/>
                  </a:lnTo>
                  <a:lnTo>
                    <a:pt x="1753259" y="2793709"/>
                  </a:lnTo>
                  <a:lnTo>
                    <a:pt x="1790518" y="2783916"/>
                  </a:lnTo>
                  <a:lnTo>
                    <a:pt x="344144" y="2783916"/>
                  </a:lnTo>
                  <a:lnTo>
                    <a:pt x="298329" y="2780908"/>
                  </a:lnTo>
                  <a:lnTo>
                    <a:pt x="254307" y="2771679"/>
                  </a:lnTo>
                  <a:lnTo>
                    <a:pt x="212552" y="2756667"/>
                  </a:lnTo>
                  <a:lnTo>
                    <a:pt x="173535" y="2736311"/>
                  </a:lnTo>
                  <a:lnTo>
                    <a:pt x="137730" y="2711049"/>
                  </a:lnTo>
                  <a:lnTo>
                    <a:pt x="105609" y="2681321"/>
                  </a:lnTo>
                  <a:lnTo>
                    <a:pt x="77645" y="2647565"/>
                  </a:lnTo>
                  <a:lnTo>
                    <a:pt x="54309" y="2610219"/>
                  </a:lnTo>
                  <a:lnTo>
                    <a:pt x="36075" y="2569723"/>
                  </a:lnTo>
                  <a:lnTo>
                    <a:pt x="23415" y="2526515"/>
                  </a:lnTo>
                  <a:lnTo>
                    <a:pt x="16802" y="2481033"/>
                  </a:lnTo>
                  <a:lnTo>
                    <a:pt x="15863" y="2464714"/>
                  </a:lnTo>
                  <a:lnTo>
                    <a:pt x="15865" y="335025"/>
                  </a:lnTo>
                  <a:lnTo>
                    <a:pt x="25990" y="263352"/>
                  </a:lnTo>
                  <a:lnTo>
                    <a:pt x="41153" y="217919"/>
                  </a:lnTo>
                  <a:lnTo>
                    <a:pt x="62758" y="175154"/>
                  </a:lnTo>
                  <a:lnTo>
                    <a:pt x="90320" y="135967"/>
                  </a:lnTo>
                  <a:lnTo>
                    <a:pt x="123355" y="101269"/>
                  </a:lnTo>
                  <a:lnTo>
                    <a:pt x="192863" y="52929"/>
                  </a:lnTo>
                  <a:lnTo>
                    <a:pt x="240815" y="32573"/>
                  </a:lnTo>
                  <a:lnTo>
                    <a:pt x="291356" y="20169"/>
                  </a:lnTo>
                  <a:lnTo>
                    <a:pt x="344144" y="15836"/>
                  </a:lnTo>
                  <a:lnTo>
                    <a:pt x="1790908" y="15836"/>
                  </a:lnTo>
                  <a:lnTo>
                    <a:pt x="1744875" y="4747"/>
                  </a:lnTo>
                  <a:lnTo>
                    <a:pt x="1696745" y="0"/>
                  </a:lnTo>
                  <a:close/>
                </a:path>
                <a:path w="2032000" h="2800350">
                  <a:moveTo>
                    <a:pt x="1790908" y="15836"/>
                  </a:moveTo>
                  <a:lnTo>
                    <a:pt x="344144" y="15836"/>
                  </a:lnTo>
                  <a:lnTo>
                    <a:pt x="1704911" y="16319"/>
                  </a:lnTo>
                  <a:lnTo>
                    <a:pt x="1750581" y="21997"/>
                  </a:lnTo>
                  <a:lnTo>
                    <a:pt x="1794074" y="33666"/>
                  </a:lnTo>
                  <a:lnTo>
                    <a:pt x="1834951" y="50885"/>
                  </a:lnTo>
                  <a:lnTo>
                    <a:pt x="1872778" y="73214"/>
                  </a:lnTo>
                  <a:lnTo>
                    <a:pt x="1907116" y="100210"/>
                  </a:lnTo>
                  <a:lnTo>
                    <a:pt x="1937531" y="131432"/>
                  </a:lnTo>
                  <a:lnTo>
                    <a:pt x="1963584" y="166441"/>
                  </a:lnTo>
                  <a:lnTo>
                    <a:pt x="1984839" y="204794"/>
                  </a:lnTo>
                  <a:lnTo>
                    <a:pt x="2000860" y="246050"/>
                  </a:lnTo>
                  <a:lnTo>
                    <a:pt x="2011209" y="289768"/>
                  </a:lnTo>
                  <a:lnTo>
                    <a:pt x="2015451" y="335508"/>
                  </a:lnTo>
                  <a:lnTo>
                    <a:pt x="2015934" y="344144"/>
                  </a:lnTo>
                  <a:lnTo>
                    <a:pt x="2015934" y="2464714"/>
                  </a:lnTo>
                  <a:lnTo>
                    <a:pt x="2009865" y="2518623"/>
                  </a:lnTo>
                  <a:lnTo>
                    <a:pt x="1998270" y="2562154"/>
                  </a:lnTo>
                  <a:lnTo>
                    <a:pt x="1981106" y="2603046"/>
                  </a:lnTo>
                  <a:lnTo>
                    <a:pt x="1958816" y="2640871"/>
                  </a:lnTo>
                  <a:lnTo>
                    <a:pt x="1931839" y="2675202"/>
                  </a:lnTo>
                  <a:lnTo>
                    <a:pt x="1900617" y="2705614"/>
                  </a:lnTo>
                  <a:lnTo>
                    <a:pt x="1865591" y="2731677"/>
                  </a:lnTo>
                  <a:lnTo>
                    <a:pt x="1827201" y="2752966"/>
                  </a:lnTo>
                  <a:lnTo>
                    <a:pt x="1785890" y="2769054"/>
                  </a:lnTo>
                  <a:lnTo>
                    <a:pt x="1742096" y="2779512"/>
                  </a:lnTo>
                  <a:lnTo>
                    <a:pt x="1696262" y="2783916"/>
                  </a:lnTo>
                  <a:lnTo>
                    <a:pt x="1790518" y="2783916"/>
                  </a:lnTo>
                  <a:lnTo>
                    <a:pt x="1841802" y="2763778"/>
                  </a:lnTo>
                  <a:lnTo>
                    <a:pt x="1881540" y="2740381"/>
                  </a:lnTo>
                  <a:lnTo>
                    <a:pt x="1917637" y="2712014"/>
                  </a:lnTo>
                  <a:lnTo>
                    <a:pt x="1949628" y="2679164"/>
                  </a:lnTo>
                  <a:lnTo>
                    <a:pt x="1977051" y="2642317"/>
                  </a:lnTo>
                  <a:lnTo>
                    <a:pt x="1999440" y="2601962"/>
                  </a:lnTo>
                  <a:lnTo>
                    <a:pt x="2016333" y="2558584"/>
                  </a:lnTo>
                  <a:lnTo>
                    <a:pt x="2027264" y="2512673"/>
                  </a:lnTo>
                  <a:lnTo>
                    <a:pt x="2031771" y="2464714"/>
                  </a:lnTo>
                  <a:lnTo>
                    <a:pt x="2031771" y="335025"/>
                  </a:lnTo>
                  <a:lnTo>
                    <a:pt x="2025440" y="278425"/>
                  </a:lnTo>
                  <a:lnTo>
                    <a:pt x="2013301" y="232793"/>
                  </a:lnTo>
                  <a:lnTo>
                    <a:pt x="1995339" y="189935"/>
                  </a:lnTo>
                  <a:lnTo>
                    <a:pt x="1972012" y="150294"/>
                  </a:lnTo>
                  <a:lnTo>
                    <a:pt x="1943773" y="114311"/>
                  </a:lnTo>
                  <a:lnTo>
                    <a:pt x="1911080" y="82428"/>
                  </a:lnTo>
                  <a:lnTo>
                    <a:pt x="1874387" y="55088"/>
                  </a:lnTo>
                  <a:lnTo>
                    <a:pt x="1834152" y="32733"/>
                  </a:lnTo>
                  <a:lnTo>
                    <a:pt x="1790908" y="15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274" y="1828622"/>
              <a:ext cx="864235" cy="2208530"/>
            </a:xfrm>
            <a:custGeom>
              <a:avLst/>
              <a:gdLst/>
              <a:ahLst/>
              <a:cxnLst/>
              <a:rect l="l" t="t" r="r" b="b"/>
              <a:pathLst>
                <a:path w="864235" h="2208529">
                  <a:moveTo>
                    <a:pt x="719975" y="0"/>
                  </a:moveTo>
                  <a:lnTo>
                    <a:pt x="143992" y="0"/>
                  </a:lnTo>
                  <a:lnTo>
                    <a:pt x="98605" y="7325"/>
                  </a:lnTo>
                  <a:lnTo>
                    <a:pt x="59094" y="27737"/>
                  </a:lnTo>
                  <a:lnTo>
                    <a:pt x="27876" y="58885"/>
                  </a:lnTo>
                  <a:lnTo>
                    <a:pt x="7372" y="98420"/>
                  </a:lnTo>
                  <a:lnTo>
                    <a:pt x="0" y="143992"/>
                  </a:lnTo>
                  <a:lnTo>
                    <a:pt x="0" y="2063927"/>
                  </a:lnTo>
                  <a:lnTo>
                    <a:pt x="7372" y="2109501"/>
                  </a:lnTo>
                  <a:lnTo>
                    <a:pt x="27876" y="2149039"/>
                  </a:lnTo>
                  <a:lnTo>
                    <a:pt x="59094" y="2180191"/>
                  </a:lnTo>
                  <a:lnTo>
                    <a:pt x="98605" y="2200605"/>
                  </a:lnTo>
                  <a:lnTo>
                    <a:pt x="143992" y="2207933"/>
                  </a:lnTo>
                  <a:lnTo>
                    <a:pt x="719975" y="2207933"/>
                  </a:lnTo>
                  <a:lnTo>
                    <a:pt x="765547" y="2200605"/>
                  </a:lnTo>
                  <a:lnTo>
                    <a:pt x="805082" y="2180191"/>
                  </a:lnTo>
                  <a:lnTo>
                    <a:pt x="836230" y="2149039"/>
                  </a:lnTo>
                  <a:lnTo>
                    <a:pt x="856642" y="2109501"/>
                  </a:lnTo>
                  <a:lnTo>
                    <a:pt x="863968" y="2063927"/>
                  </a:lnTo>
                  <a:lnTo>
                    <a:pt x="863968" y="143992"/>
                  </a:lnTo>
                  <a:lnTo>
                    <a:pt x="856642" y="98420"/>
                  </a:lnTo>
                  <a:lnTo>
                    <a:pt x="836230" y="58885"/>
                  </a:lnTo>
                  <a:lnTo>
                    <a:pt x="805082" y="27737"/>
                  </a:lnTo>
                  <a:lnTo>
                    <a:pt x="765547" y="7325"/>
                  </a:lnTo>
                  <a:lnTo>
                    <a:pt x="719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6590" y="1820456"/>
              <a:ext cx="880110" cy="2224405"/>
            </a:xfrm>
            <a:custGeom>
              <a:avLst/>
              <a:gdLst/>
              <a:ahLst/>
              <a:cxnLst/>
              <a:rect l="l" t="t" r="r" b="b"/>
              <a:pathLst>
                <a:path w="880110" h="2224404">
                  <a:moveTo>
                    <a:pt x="727659" y="0"/>
                  </a:moveTo>
                  <a:lnTo>
                    <a:pt x="151676" y="0"/>
                  </a:lnTo>
                  <a:lnTo>
                    <a:pt x="108270" y="6524"/>
                  </a:lnTo>
                  <a:lnTo>
                    <a:pt x="69709" y="24307"/>
                  </a:lnTo>
                  <a:lnTo>
                    <a:pt x="37827" y="51741"/>
                  </a:lnTo>
                  <a:lnTo>
                    <a:pt x="14458" y="87215"/>
                  </a:lnTo>
                  <a:lnTo>
                    <a:pt x="1435" y="129120"/>
                  </a:lnTo>
                  <a:lnTo>
                    <a:pt x="0" y="2080259"/>
                  </a:lnTo>
                  <a:lnTo>
                    <a:pt x="482" y="2087943"/>
                  </a:lnTo>
                  <a:lnTo>
                    <a:pt x="9722" y="2125937"/>
                  </a:lnTo>
                  <a:lnTo>
                    <a:pt x="33397" y="2167344"/>
                  </a:lnTo>
                  <a:lnTo>
                    <a:pt x="60960" y="2194013"/>
                  </a:lnTo>
                  <a:lnTo>
                    <a:pt x="104130" y="2216372"/>
                  </a:lnTo>
                  <a:lnTo>
                    <a:pt x="152158" y="2224252"/>
                  </a:lnTo>
                  <a:lnTo>
                    <a:pt x="728141" y="2224252"/>
                  </a:lnTo>
                  <a:lnTo>
                    <a:pt x="743496" y="2223300"/>
                  </a:lnTo>
                  <a:lnTo>
                    <a:pt x="786011" y="2212473"/>
                  </a:lnTo>
                  <a:lnTo>
                    <a:pt x="793709" y="2207933"/>
                  </a:lnTo>
                  <a:lnTo>
                    <a:pt x="152158" y="2207933"/>
                  </a:lnTo>
                  <a:lnTo>
                    <a:pt x="104227" y="2199455"/>
                  </a:lnTo>
                  <a:lnTo>
                    <a:pt x="63471" y="2175327"/>
                  </a:lnTo>
                  <a:lnTo>
                    <a:pt x="33340" y="2138704"/>
                  </a:lnTo>
                  <a:lnTo>
                    <a:pt x="17284" y="2092744"/>
                  </a:lnTo>
                  <a:lnTo>
                    <a:pt x="16802" y="2086013"/>
                  </a:lnTo>
                  <a:lnTo>
                    <a:pt x="15899" y="2079294"/>
                  </a:lnTo>
                  <a:lnTo>
                    <a:pt x="15836" y="152158"/>
                  </a:lnTo>
                  <a:lnTo>
                    <a:pt x="24501" y="104340"/>
                  </a:lnTo>
                  <a:lnTo>
                    <a:pt x="46194" y="66466"/>
                  </a:lnTo>
                  <a:lnTo>
                    <a:pt x="88900" y="31603"/>
                  </a:lnTo>
                  <a:lnTo>
                    <a:pt x="130475" y="17762"/>
                  </a:lnTo>
                  <a:lnTo>
                    <a:pt x="152158" y="16319"/>
                  </a:lnTo>
                  <a:lnTo>
                    <a:pt x="793038" y="16319"/>
                  </a:lnTo>
                  <a:lnTo>
                    <a:pt x="778106" y="8584"/>
                  </a:lnTo>
                  <a:lnTo>
                    <a:pt x="735342" y="482"/>
                  </a:lnTo>
                  <a:lnTo>
                    <a:pt x="727659" y="0"/>
                  </a:lnTo>
                  <a:close/>
                </a:path>
                <a:path w="880110" h="2224404">
                  <a:moveTo>
                    <a:pt x="793038" y="16319"/>
                  </a:moveTo>
                  <a:lnTo>
                    <a:pt x="735342" y="16319"/>
                  </a:lnTo>
                  <a:lnTo>
                    <a:pt x="742061" y="16802"/>
                  </a:lnTo>
                  <a:lnTo>
                    <a:pt x="788415" y="30326"/>
                  </a:lnTo>
                  <a:lnTo>
                    <a:pt x="826635" y="58718"/>
                  </a:lnTo>
                  <a:lnTo>
                    <a:pt x="852926" y="98312"/>
                  </a:lnTo>
                  <a:lnTo>
                    <a:pt x="863498" y="145440"/>
                  </a:lnTo>
                  <a:lnTo>
                    <a:pt x="863968" y="152158"/>
                  </a:lnTo>
                  <a:lnTo>
                    <a:pt x="863968" y="2072093"/>
                  </a:lnTo>
                  <a:lnTo>
                    <a:pt x="849622" y="2132770"/>
                  </a:lnTo>
                  <a:lnTo>
                    <a:pt x="821564" y="2170690"/>
                  </a:lnTo>
                  <a:lnTo>
                    <a:pt x="782193" y="2196751"/>
                  </a:lnTo>
                  <a:lnTo>
                    <a:pt x="734860" y="2207933"/>
                  </a:lnTo>
                  <a:lnTo>
                    <a:pt x="793709" y="2207933"/>
                  </a:lnTo>
                  <a:lnTo>
                    <a:pt x="851545" y="2160379"/>
                  </a:lnTo>
                  <a:lnTo>
                    <a:pt x="871184" y="2122735"/>
                  </a:lnTo>
                  <a:lnTo>
                    <a:pt x="879720" y="2080259"/>
                  </a:lnTo>
                  <a:lnTo>
                    <a:pt x="879817" y="144005"/>
                  </a:lnTo>
                  <a:lnTo>
                    <a:pt x="878852" y="136321"/>
                  </a:lnTo>
                  <a:lnTo>
                    <a:pt x="868519" y="94070"/>
                  </a:lnTo>
                  <a:lnTo>
                    <a:pt x="846848" y="57369"/>
                  </a:lnTo>
                  <a:lnTo>
                    <a:pt x="815993" y="28210"/>
                  </a:lnTo>
                  <a:lnTo>
                    <a:pt x="793038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8201" y="1492618"/>
              <a:ext cx="3024505" cy="2784475"/>
            </a:xfrm>
            <a:custGeom>
              <a:avLst/>
              <a:gdLst/>
              <a:ahLst/>
              <a:cxnLst/>
              <a:rect l="l" t="t" r="r" b="b"/>
              <a:pathLst>
                <a:path w="3024504" h="2784475">
                  <a:moveTo>
                    <a:pt x="2560243" y="0"/>
                  </a:moveTo>
                  <a:lnTo>
                    <a:pt x="464146" y="0"/>
                  </a:lnTo>
                  <a:lnTo>
                    <a:pt x="416695" y="2396"/>
                  </a:lnTo>
                  <a:lnTo>
                    <a:pt x="370613" y="9431"/>
                  </a:lnTo>
                  <a:lnTo>
                    <a:pt x="326134" y="20869"/>
                  </a:lnTo>
                  <a:lnTo>
                    <a:pt x="283492" y="36479"/>
                  </a:lnTo>
                  <a:lnTo>
                    <a:pt x="242920" y="56026"/>
                  </a:lnTo>
                  <a:lnTo>
                    <a:pt x="204651" y="79276"/>
                  </a:lnTo>
                  <a:lnTo>
                    <a:pt x="168918" y="105998"/>
                  </a:lnTo>
                  <a:lnTo>
                    <a:pt x="135956" y="135956"/>
                  </a:lnTo>
                  <a:lnTo>
                    <a:pt x="105998" y="168918"/>
                  </a:lnTo>
                  <a:lnTo>
                    <a:pt x="79276" y="204651"/>
                  </a:lnTo>
                  <a:lnTo>
                    <a:pt x="56026" y="242920"/>
                  </a:lnTo>
                  <a:lnTo>
                    <a:pt x="36479" y="283492"/>
                  </a:lnTo>
                  <a:lnTo>
                    <a:pt x="20869" y="326134"/>
                  </a:lnTo>
                  <a:lnTo>
                    <a:pt x="9431" y="370613"/>
                  </a:lnTo>
                  <a:lnTo>
                    <a:pt x="2396" y="416695"/>
                  </a:lnTo>
                  <a:lnTo>
                    <a:pt x="0" y="464146"/>
                  </a:lnTo>
                  <a:lnTo>
                    <a:pt x="0" y="2319769"/>
                  </a:lnTo>
                  <a:lnTo>
                    <a:pt x="2396" y="2367220"/>
                  </a:lnTo>
                  <a:lnTo>
                    <a:pt x="9431" y="2413302"/>
                  </a:lnTo>
                  <a:lnTo>
                    <a:pt x="20869" y="2457781"/>
                  </a:lnTo>
                  <a:lnTo>
                    <a:pt x="36479" y="2500423"/>
                  </a:lnTo>
                  <a:lnTo>
                    <a:pt x="56026" y="2540996"/>
                  </a:lnTo>
                  <a:lnTo>
                    <a:pt x="79276" y="2579265"/>
                  </a:lnTo>
                  <a:lnTo>
                    <a:pt x="105998" y="2614997"/>
                  </a:lnTo>
                  <a:lnTo>
                    <a:pt x="135956" y="2647959"/>
                  </a:lnTo>
                  <a:lnTo>
                    <a:pt x="168918" y="2677917"/>
                  </a:lnTo>
                  <a:lnTo>
                    <a:pt x="204651" y="2704639"/>
                  </a:lnTo>
                  <a:lnTo>
                    <a:pt x="242920" y="2727890"/>
                  </a:lnTo>
                  <a:lnTo>
                    <a:pt x="283492" y="2747437"/>
                  </a:lnTo>
                  <a:lnTo>
                    <a:pt x="326134" y="2763046"/>
                  </a:lnTo>
                  <a:lnTo>
                    <a:pt x="370613" y="2774485"/>
                  </a:lnTo>
                  <a:lnTo>
                    <a:pt x="416695" y="2781519"/>
                  </a:lnTo>
                  <a:lnTo>
                    <a:pt x="464146" y="2783916"/>
                  </a:lnTo>
                  <a:lnTo>
                    <a:pt x="2560243" y="2783916"/>
                  </a:lnTo>
                  <a:lnTo>
                    <a:pt x="2607689" y="2781519"/>
                  </a:lnTo>
                  <a:lnTo>
                    <a:pt x="2653756" y="2774485"/>
                  </a:lnTo>
                  <a:lnTo>
                    <a:pt x="2698211" y="2763046"/>
                  </a:lnTo>
                  <a:lnTo>
                    <a:pt x="2740822" y="2747437"/>
                  </a:lnTo>
                  <a:lnTo>
                    <a:pt x="2781358" y="2727890"/>
                  </a:lnTo>
                  <a:lnTo>
                    <a:pt x="2819586" y="2704639"/>
                  </a:lnTo>
                  <a:lnTo>
                    <a:pt x="2855275" y="2677917"/>
                  </a:lnTo>
                  <a:lnTo>
                    <a:pt x="2888192" y="2647959"/>
                  </a:lnTo>
                  <a:lnTo>
                    <a:pt x="2918106" y="2614997"/>
                  </a:lnTo>
                  <a:lnTo>
                    <a:pt x="2944783" y="2579265"/>
                  </a:lnTo>
                  <a:lnTo>
                    <a:pt x="2967993" y="2540996"/>
                  </a:lnTo>
                  <a:lnTo>
                    <a:pt x="2987504" y="2500423"/>
                  </a:lnTo>
                  <a:lnTo>
                    <a:pt x="3003082" y="2457781"/>
                  </a:lnTo>
                  <a:lnTo>
                    <a:pt x="3014497" y="2413302"/>
                  </a:lnTo>
                  <a:lnTo>
                    <a:pt x="3021516" y="2367220"/>
                  </a:lnTo>
                  <a:lnTo>
                    <a:pt x="3023908" y="2319769"/>
                  </a:lnTo>
                  <a:lnTo>
                    <a:pt x="3023908" y="464146"/>
                  </a:lnTo>
                  <a:lnTo>
                    <a:pt x="3021516" y="416695"/>
                  </a:lnTo>
                  <a:lnTo>
                    <a:pt x="3014497" y="370613"/>
                  </a:lnTo>
                  <a:lnTo>
                    <a:pt x="3003082" y="326134"/>
                  </a:lnTo>
                  <a:lnTo>
                    <a:pt x="2987504" y="283492"/>
                  </a:lnTo>
                  <a:lnTo>
                    <a:pt x="2967993" y="242920"/>
                  </a:lnTo>
                  <a:lnTo>
                    <a:pt x="2944783" y="204651"/>
                  </a:lnTo>
                  <a:lnTo>
                    <a:pt x="2918106" y="168918"/>
                  </a:lnTo>
                  <a:lnTo>
                    <a:pt x="2888192" y="135956"/>
                  </a:lnTo>
                  <a:lnTo>
                    <a:pt x="2855275" y="105998"/>
                  </a:lnTo>
                  <a:lnTo>
                    <a:pt x="2819586" y="79276"/>
                  </a:lnTo>
                  <a:lnTo>
                    <a:pt x="2781358" y="56026"/>
                  </a:lnTo>
                  <a:lnTo>
                    <a:pt x="2740822" y="36479"/>
                  </a:lnTo>
                  <a:lnTo>
                    <a:pt x="2698211" y="20869"/>
                  </a:lnTo>
                  <a:lnTo>
                    <a:pt x="2653756" y="9431"/>
                  </a:lnTo>
                  <a:lnTo>
                    <a:pt x="2607689" y="2396"/>
                  </a:lnTo>
                  <a:lnTo>
                    <a:pt x="2560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0531" y="1484464"/>
              <a:ext cx="3039745" cy="2800350"/>
            </a:xfrm>
            <a:custGeom>
              <a:avLst/>
              <a:gdLst/>
              <a:ahLst/>
              <a:cxnLst/>
              <a:rect l="l" t="t" r="r" b="b"/>
              <a:pathLst>
                <a:path w="3039745" h="2800350">
                  <a:moveTo>
                    <a:pt x="2567914" y="0"/>
                  </a:moveTo>
                  <a:lnTo>
                    <a:pt x="471830" y="0"/>
                  </a:lnTo>
                  <a:lnTo>
                    <a:pt x="423169" y="2487"/>
                  </a:lnTo>
                  <a:lnTo>
                    <a:pt x="375845" y="9809"/>
                  </a:lnTo>
                  <a:lnTo>
                    <a:pt x="330122" y="21727"/>
                  </a:lnTo>
                  <a:lnTo>
                    <a:pt x="286259" y="37999"/>
                  </a:lnTo>
                  <a:lnTo>
                    <a:pt x="244519" y="58387"/>
                  </a:lnTo>
                  <a:lnTo>
                    <a:pt x="205164" y="82650"/>
                  </a:lnTo>
                  <a:lnTo>
                    <a:pt x="168455" y="110549"/>
                  </a:lnTo>
                  <a:lnTo>
                    <a:pt x="134653" y="141843"/>
                  </a:lnTo>
                  <a:lnTo>
                    <a:pt x="104021" y="176293"/>
                  </a:lnTo>
                  <a:lnTo>
                    <a:pt x="76819" y="213659"/>
                  </a:lnTo>
                  <a:lnTo>
                    <a:pt x="53311" y="253700"/>
                  </a:lnTo>
                  <a:lnTo>
                    <a:pt x="33756" y="296177"/>
                  </a:lnTo>
                  <a:lnTo>
                    <a:pt x="18418" y="340851"/>
                  </a:lnTo>
                  <a:lnTo>
                    <a:pt x="7557" y="387480"/>
                  </a:lnTo>
                  <a:lnTo>
                    <a:pt x="1435" y="435825"/>
                  </a:lnTo>
                  <a:lnTo>
                    <a:pt x="0" y="459816"/>
                  </a:lnTo>
                  <a:lnTo>
                    <a:pt x="0" y="2340406"/>
                  </a:lnTo>
                  <a:lnTo>
                    <a:pt x="9547" y="2423520"/>
                  </a:lnTo>
                  <a:lnTo>
                    <a:pt x="21527" y="2469644"/>
                  </a:lnTo>
                  <a:lnTo>
                    <a:pt x="38125" y="2514323"/>
                  </a:lnTo>
                  <a:lnTo>
                    <a:pt x="59125" y="2557111"/>
                  </a:lnTo>
                  <a:lnTo>
                    <a:pt x="84313" y="2597562"/>
                  </a:lnTo>
                  <a:lnTo>
                    <a:pt x="113474" y="2635229"/>
                  </a:lnTo>
                  <a:lnTo>
                    <a:pt x="146426" y="2669698"/>
                  </a:lnTo>
                  <a:lnTo>
                    <a:pt x="201303" y="2714808"/>
                  </a:lnTo>
                  <a:lnTo>
                    <a:pt x="242001" y="2740324"/>
                  </a:lnTo>
                  <a:lnTo>
                    <a:pt x="284930" y="2761472"/>
                  </a:lnTo>
                  <a:lnTo>
                    <a:pt x="329735" y="2778144"/>
                  </a:lnTo>
                  <a:lnTo>
                    <a:pt x="376057" y="2790232"/>
                  </a:lnTo>
                  <a:lnTo>
                    <a:pt x="423541" y="2797628"/>
                  </a:lnTo>
                  <a:lnTo>
                    <a:pt x="471830" y="2800222"/>
                  </a:lnTo>
                  <a:lnTo>
                    <a:pt x="2579916" y="2799753"/>
                  </a:lnTo>
                  <a:lnTo>
                    <a:pt x="2591917" y="2799270"/>
                  </a:lnTo>
                  <a:lnTo>
                    <a:pt x="2640476" y="2794316"/>
                  </a:lnTo>
                  <a:lnTo>
                    <a:pt x="2687421" y="2784607"/>
                  </a:lnTo>
                  <a:lnTo>
                    <a:pt x="2689653" y="2783903"/>
                  </a:lnTo>
                  <a:lnTo>
                    <a:pt x="471830" y="2783903"/>
                  </a:lnTo>
                  <a:lnTo>
                    <a:pt x="424810" y="2781537"/>
                  </a:lnTo>
                  <a:lnTo>
                    <a:pt x="379087" y="2774491"/>
                  </a:lnTo>
                  <a:lnTo>
                    <a:pt x="334913" y="2762998"/>
                  </a:lnTo>
                  <a:lnTo>
                    <a:pt x="292539" y="2747292"/>
                  </a:lnTo>
                  <a:lnTo>
                    <a:pt x="252218" y="2727605"/>
                  </a:lnTo>
                  <a:lnTo>
                    <a:pt x="214201" y="2704169"/>
                  </a:lnTo>
                  <a:lnTo>
                    <a:pt x="178740" y="2677217"/>
                  </a:lnTo>
                  <a:lnTo>
                    <a:pt x="146087" y="2646983"/>
                  </a:lnTo>
                  <a:lnTo>
                    <a:pt x="116493" y="2613697"/>
                  </a:lnTo>
                  <a:lnTo>
                    <a:pt x="90211" y="2577595"/>
                  </a:lnTo>
                  <a:lnTo>
                    <a:pt x="67492" y="2538907"/>
                  </a:lnTo>
                  <a:lnTo>
                    <a:pt x="48588" y="2497867"/>
                  </a:lnTo>
                  <a:lnTo>
                    <a:pt x="33751" y="2454708"/>
                  </a:lnTo>
                  <a:lnTo>
                    <a:pt x="23232" y="2409662"/>
                  </a:lnTo>
                  <a:lnTo>
                    <a:pt x="17284" y="2362961"/>
                  </a:lnTo>
                  <a:lnTo>
                    <a:pt x="15856" y="459816"/>
                  </a:lnTo>
                  <a:lnTo>
                    <a:pt x="16319" y="448297"/>
                  </a:lnTo>
                  <a:lnTo>
                    <a:pt x="26827" y="372255"/>
                  </a:lnTo>
                  <a:lnTo>
                    <a:pt x="41674" y="320675"/>
                  </a:lnTo>
                  <a:lnTo>
                    <a:pt x="62468" y="271194"/>
                  </a:lnTo>
                  <a:lnTo>
                    <a:pt x="88898" y="224484"/>
                  </a:lnTo>
                  <a:lnTo>
                    <a:pt x="120655" y="181220"/>
                  </a:lnTo>
                  <a:lnTo>
                    <a:pt x="157429" y="142074"/>
                  </a:lnTo>
                  <a:lnTo>
                    <a:pt x="210240" y="98500"/>
                  </a:lnTo>
                  <a:lnTo>
                    <a:pt x="249525" y="73777"/>
                  </a:lnTo>
                  <a:lnTo>
                    <a:pt x="291145" y="53211"/>
                  </a:lnTo>
                  <a:lnTo>
                    <a:pt x="334643" y="36992"/>
                  </a:lnTo>
                  <a:lnTo>
                    <a:pt x="379561" y="25311"/>
                  </a:lnTo>
                  <a:lnTo>
                    <a:pt x="425443" y="18356"/>
                  </a:lnTo>
                  <a:lnTo>
                    <a:pt x="471830" y="16319"/>
                  </a:lnTo>
                  <a:lnTo>
                    <a:pt x="2689022" y="16319"/>
                  </a:lnTo>
                  <a:lnTo>
                    <a:pt x="2675569" y="12463"/>
                  </a:lnTo>
                  <a:lnTo>
                    <a:pt x="2628471" y="4044"/>
                  </a:lnTo>
                  <a:lnTo>
                    <a:pt x="2579916" y="469"/>
                  </a:lnTo>
                  <a:lnTo>
                    <a:pt x="2567914" y="0"/>
                  </a:lnTo>
                  <a:close/>
                </a:path>
                <a:path w="3039745" h="2800350">
                  <a:moveTo>
                    <a:pt x="2689022" y="16319"/>
                  </a:moveTo>
                  <a:lnTo>
                    <a:pt x="2579916" y="16319"/>
                  </a:lnTo>
                  <a:lnTo>
                    <a:pt x="2591435" y="16789"/>
                  </a:lnTo>
                  <a:lnTo>
                    <a:pt x="2638221" y="21548"/>
                  </a:lnTo>
                  <a:lnTo>
                    <a:pt x="2683483" y="30917"/>
                  </a:lnTo>
                  <a:lnTo>
                    <a:pt x="2726981" y="44650"/>
                  </a:lnTo>
                  <a:lnTo>
                    <a:pt x="2768472" y="62501"/>
                  </a:lnTo>
                  <a:lnTo>
                    <a:pt x="2807716" y="84224"/>
                  </a:lnTo>
                  <a:lnTo>
                    <a:pt x="2844471" y="109573"/>
                  </a:lnTo>
                  <a:lnTo>
                    <a:pt x="2878495" y="138302"/>
                  </a:lnTo>
                  <a:lnTo>
                    <a:pt x="2909547" y="170165"/>
                  </a:lnTo>
                  <a:lnTo>
                    <a:pt x="2937386" y="204916"/>
                  </a:lnTo>
                  <a:lnTo>
                    <a:pt x="2961770" y="242309"/>
                  </a:lnTo>
                  <a:lnTo>
                    <a:pt x="2982459" y="282098"/>
                  </a:lnTo>
                  <a:lnTo>
                    <a:pt x="2999210" y="324038"/>
                  </a:lnTo>
                  <a:lnTo>
                    <a:pt x="3011782" y="367882"/>
                  </a:lnTo>
                  <a:lnTo>
                    <a:pt x="3019934" y="413384"/>
                  </a:lnTo>
                  <a:lnTo>
                    <a:pt x="3023425" y="460298"/>
                  </a:lnTo>
                  <a:lnTo>
                    <a:pt x="3023908" y="472300"/>
                  </a:lnTo>
                  <a:lnTo>
                    <a:pt x="3023908" y="2327922"/>
                  </a:lnTo>
                  <a:lnTo>
                    <a:pt x="3023444" y="2339441"/>
                  </a:lnTo>
                  <a:lnTo>
                    <a:pt x="3023323" y="2352408"/>
                  </a:lnTo>
                  <a:lnTo>
                    <a:pt x="3018453" y="2398426"/>
                  </a:lnTo>
                  <a:lnTo>
                    <a:pt x="3008948" y="2443811"/>
                  </a:lnTo>
                  <a:lnTo>
                    <a:pt x="2995143" y="2487368"/>
                  </a:lnTo>
                  <a:lnTo>
                    <a:pt x="2977273" y="2528868"/>
                  </a:lnTo>
                  <a:lnTo>
                    <a:pt x="2955572" y="2568080"/>
                  </a:lnTo>
                  <a:lnTo>
                    <a:pt x="2930274" y="2604776"/>
                  </a:lnTo>
                  <a:lnTo>
                    <a:pt x="2901615" y="2638725"/>
                  </a:lnTo>
                  <a:lnTo>
                    <a:pt x="2869829" y="2669698"/>
                  </a:lnTo>
                  <a:lnTo>
                    <a:pt x="2835149" y="2697466"/>
                  </a:lnTo>
                  <a:lnTo>
                    <a:pt x="2797811" y="2721799"/>
                  </a:lnTo>
                  <a:lnTo>
                    <a:pt x="2758049" y="2742467"/>
                  </a:lnTo>
                  <a:lnTo>
                    <a:pt x="2716096" y="2759241"/>
                  </a:lnTo>
                  <a:lnTo>
                    <a:pt x="2672189" y="2771892"/>
                  </a:lnTo>
                  <a:lnTo>
                    <a:pt x="2626561" y="2780189"/>
                  </a:lnTo>
                  <a:lnTo>
                    <a:pt x="2579446" y="2783903"/>
                  </a:lnTo>
                  <a:lnTo>
                    <a:pt x="2689653" y="2783903"/>
                  </a:lnTo>
                  <a:lnTo>
                    <a:pt x="2732509" y="2770392"/>
                  </a:lnTo>
                  <a:lnTo>
                    <a:pt x="2775494" y="2751924"/>
                  </a:lnTo>
                  <a:lnTo>
                    <a:pt x="2816134" y="2729453"/>
                  </a:lnTo>
                  <a:lnTo>
                    <a:pt x="2854183" y="2703232"/>
                  </a:lnTo>
                  <a:lnTo>
                    <a:pt x="2889398" y="2673511"/>
                  </a:lnTo>
                  <a:lnTo>
                    <a:pt x="2921533" y="2640543"/>
                  </a:lnTo>
                  <a:lnTo>
                    <a:pt x="2950345" y="2604577"/>
                  </a:lnTo>
                  <a:lnTo>
                    <a:pt x="2975590" y="2565866"/>
                  </a:lnTo>
                  <a:lnTo>
                    <a:pt x="2997022" y="2524660"/>
                  </a:lnTo>
                  <a:lnTo>
                    <a:pt x="3014398" y="2481212"/>
                  </a:lnTo>
                  <a:lnTo>
                    <a:pt x="3027473" y="2435772"/>
                  </a:lnTo>
                  <a:lnTo>
                    <a:pt x="3036003" y="2388592"/>
                  </a:lnTo>
                  <a:lnTo>
                    <a:pt x="3039707" y="2340406"/>
                  </a:lnTo>
                  <a:lnTo>
                    <a:pt x="3039745" y="459816"/>
                  </a:lnTo>
                  <a:lnTo>
                    <a:pt x="3039262" y="447827"/>
                  </a:lnTo>
                  <a:lnTo>
                    <a:pt x="3034298" y="399408"/>
                  </a:lnTo>
                  <a:lnTo>
                    <a:pt x="3024565" y="352553"/>
                  </a:lnTo>
                  <a:lnTo>
                    <a:pt x="3010317" y="307512"/>
                  </a:lnTo>
                  <a:lnTo>
                    <a:pt x="2991809" y="264540"/>
                  </a:lnTo>
                  <a:lnTo>
                    <a:pt x="2969296" y="223887"/>
                  </a:lnTo>
                  <a:lnTo>
                    <a:pt x="2943032" y="185806"/>
                  </a:lnTo>
                  <a:lnTo>
                    <a:pt x="2913273" y="150551"/>
                  </a:lnTo>
                  <a:lnTo>
                    <a:pt x="2880272" y="118372"/>
                  </a:lnTo>
                  <a:lnTo>
                    <a:pt x="2844285" y="89522"/>
                  </a:lnTo>
                  <a:lnTo>
                    <a:pt x="2805567" y="64254"/>
                  </a:lnTo>
                  <a:lnTo>
                    <a:pt x="2764371" y="42820"/>
                  </a:lnTo>
                  <a:lnTo>
                    <a:pt x="2720954" y="25472"/>
                  </a:lnTo>
                  <a:lnTo>
                    <a:pt x="2689022" y="16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64435" y="1468409"/>
            <a:ext cx="80264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Machine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3629" y="4343247"/>
            <a:ext cx="5196992" cy="334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05366" y="4390550"/>
            <a:ext cx="22879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latin typeface="Caladea"/>
                <a:cs typeface="Caladea"/>
              </a:rPr>
              <a:t>MapReduce </a:t>
            </a:r>
            <a:r>
              <a:rPr sz="1350" b="1" spc="10" dirty="0">
                <a:latin typeface="Caladea"/>
                <a:cs typeface="Caladea"/>
              </a:rPr>
              <a:t>Shuffle </a:t>
            </a:r>
            <a:r>
              <a:rPr sz="1350" b="1" spc="15" dirty="0">
                <a:latin typeface="Caladea"/>
                <a:cs typeface="Caladea"/>
              </a:rPr>
              <a:t>and</a:t>
            </a:r>
            <a:r>
              <a:rPr sz="1350" b="1" spc="-65" dirty="0">
                <a:latin typeface="Caladea"/>
                <a:cs typeface="Caladea"/>
              </a:rPr>
              <a:t> </a:t>
            </a:r>
            <a:r>
              <a:rPr sz="1350" b="1" spc="15" dirty="0">
                <a:latin typeface="Caladea"/>
                <a:cs typeface="Caladea"/>
              </a:rPr>
              <a:t>Sort</a:t>
            </a:r>
            <a:endParaRPr sz="1350">
              <a:latin typeface="Caladea"/>
              <a:cs typeface="Calad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1071" y="1943328"/>
            <a:ext cx="670191" cy="347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5569" y="1979584"/>
            <a:ext cx="3219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9229" y="3031934"/>
            <a:ext cx="816406" cy="347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8848" y="3067720"/>
            <a:ext cx="6172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0975" y="2392085"/>
            <a:ext cx="5397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50" b="1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06581" y="2353068"/>
          <a:ext cx="711834" cy="559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/>
                <a:gridCol w="184785"/>
                <a:gridCol w="185420"/>
                <a:gridCol w="170814"/>
              </a:tblGrid>
              <a:tr h="182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866417" y="1321269"/>
            <a:ext cx="201295" cy="2223770"/>
            <a:chOff x="1866417" y="1321269"/>
            <a:chExt cx="201295" cy="2223770"/>
          </a:xfrm>
        </p:grpSpPr>
        <p:sp>
          <p:nvSpPr>
            <p:cNvPr id="22" name="object 22"/>
            <p:cNvSpPr/>
            <p:nvPr/>
          </p:nvSpPr>
          <p:spPr>
            <a:xfrm>
              <a:off x="1866417" y="2916732"/>
              <a:ext cx="201053" cy="2572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6417" y="2204440"/>
              <a:ext cx="201053" cy="257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6417" y="1321269"/>
              <a:ext cx="201053" cy="748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6417" y="3287280"/>
              <a:ext cx="201053" cy="2572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05152" y="3455593"/>
          <a:ext cx="709928" cy="367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784"/>
                <a:gridCol w="170179"/>
              </a:tblGrid>
              <a:tr h="183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3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866417" y="3838308"/>
            <a:ext cx="201053" cy="664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47151" y="3879850"/>
            <a:ext cx="2679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JVM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93759" y="1811820"/>
            <a:ext cx="880110" cy="2223770"/>
            <a:chOff x="2493759" y="1811820"/>
            <a:chExt cx="880110" cy="2223770"/>
          </a:xfrm>
        </p:grpSpPr>
        <p:sp>
          <p:nvSpPr>
            <p:cNvPr id="30" name="object 30"/>
            <p:cNvSpPr/>
            <p:nvPr/>
          </p:nvSpPr>
          <p:spPr>
            <a:xfrm>
              <a:off x="2501925" y="1819503"/>
              <a:ext cx="864235" cy="2208530"/>
            </a:xfrm>
            <a:custGeom>
              <a:avLst/>
              <a:gdLst/>
              <a:ahLst/>
              <a:cxnLst/>
              <a:rect l="l" t="t" r="r" b="b"/>
              <a:pathLst>
                <a:path w="864235" h="2208529">
                  <a:moveTo>
                    <a:pt x="719975" y="0"/>
                  </a:moveTo>
                  <a:lnTo>
                    <a:pt x="143992" y="0"/>
                  </a:lnTo>
                  <a:lnTo>
                    <a:pt x="98420" y="7372"/>
                  </a:lnTo>
                  <a:lnTo>
                    <a:pt x="58885" y="27876"/>
                  </a:lnTo>
                  <a:lnTo>
                    <a:pt x="27737" y="59094"/>
                  </a:lnTo>
                  <a:lnTo>
                    <a:pt x="7325" y="98605"/>
                  </a:lnTo>
                  <a:lnTo>
                    <a:pt x="0" y="143992"/>
                  </a:lnTo>
                  <a:lnTo>
                    <a:pt x="0" y="2063927"/>
                  </a:lnTo>
                  <a:lnTo>
                    <a:pt x="7325" y="2109501"/>
                  </a:lnTo>
                  <a:lnTo>
                    <a:pt x="27737" y="2149039"/>
                  </a:lnTo>
                  <a:lnTo>
                    <a:pt x="58885" y="2180191"/>
                  </a:lnTo>
                  <a:lnTo>
                    <a:pt x="98420" y="2200605"/>
                  </a:lnTo>
                  <a:lnTo>
                    <a:pt x="143992" y="2207933"/>
                  </a:lnTo>
                  <a:lnTo>
                    <a:pt x="719975" y="2207933"/>
                  </a:lnTo>
                  <a:lnTo>
                    <a:pt x="765362" y="2200605"/>
                  </a:lnTo>
                  <a:lnTo>
                    <a:pt x="804874" y="2180191"/>
                  </a:lnTo>
                  <a:lnTo>
                    <a:pt x="836091" y="2149039"/>
                  </a:lnTo>
                  <a:lnTo>
                    <a:pt x="856596" y="2109501"/>
                  </a:lnTo>
                  <a:lnTo>
                    <a:pt x="863968" y="2063927"/>
                  </a:lnTo>
                  <a:lnTo>
                    <a:pt x="863968" y="143992"/>
                  </a:lnTo>
                  <a:lnTo>
                    <a:pt x="856596" y="98605"/>
                  </a:lnTo>
                  <a:lnTo>
                    <a:pt x="836091" y="59094"/>
                  </a:lnTo>
                  <a:lnTo>
                    <a:pt x="804874" y="27876"/>
                  </a:lnTo>
                  <a:lnTo>
                    <a:pt x="765362" y="7372"/>
                  </a:lnTo>
                  <a:lnTo>
                    <a:pt x="719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3759" y="1811820"/>
              <a:ext cx="880110" cy="2223770"/>
            </a:xfrm>
            <a:custGeom>
              <a:avLst/>
              <a:gdLst/>
              <a:ahLst/>
              <a:cxnLst/>
              <a:rect l="l" t="t" r="r" b="b"/>
              <a:pathLst>
                <a:path w="880110" h="2223770">
                  <a:moveTo>
                    <a:pt x="735342" y="0"/>
                  </a:moveTo>
                  <a:lnTo>
                    <a:pt x="151676" y="0"/>
                  </a:lnTo>
                  <a:lnTo>
                    <a:pt x="108721" y="5968"/>
                  </a:lnTo>
                  <a:lnTo>
                    <a:pt x="69921" y="23910"/>
                  </a:lnTo>
                  <a:lnTo>
                    <a:pt x="37622" y="51781"/>
                  </a:lnTo>
                  <a:lnTo>
                    <a:pt x="14172" y="87533"/>
                  </a:lnTo>
                  <a:lnTo>
                    <a:pt x="1917" y="129120"/>
                  </a:lnTo>
                  <a:lnTo>
                    <a:pt x="0" y="143992"/>
                  </a:lnTo>
                  <a:lnTo>
                    <a:pt x="0" y="2079777"/>
                  </a:lnTo>
                  <a:lnTo>
                    <a:pt x="9907" y="2126300"/>
                  </a:lnTo>
                  <a:lnTo>
                    <a:pt x="32983" y="2166138"/>
                  </a:lnTo>
                  <a:lnTo>
                    <a:pt x="60960" y="2193531"/>
                  </a:lnTo>
                  <a:lnTo>
                    <a:pt x="104116" y="2216056"/>
                  </a:lnTo>
                  <a:lnTo>
                    <a:pt x="152158" y="2223770"/>
                  </a:lnTo>
                  <a:lnTo>
                    <a:pt x="728141" y="2223770"/>
                  </a:lnTo>
                  <a:lnTo>
                    <a:pt x="743496" y="2222817"/>
                  </a:lnTo>
                  <a:lnTo>
                    <a:pt x="785794" y="2212471"/>
                  </a:lnTo>
                  <a:lnTo>
                    <a:pt x="793467" y="2207933"/>
                  </a:lnTo>
                  <a:lnTo>
                    <a:pt x="152158" y="2207933"/>
                  </a:lnTo>
                  <a:lnTo>
                    <a:pt x="104333" y="2199165"/>
                  </a:lnTo>
                  <a:lnTo>
                    <a:pt x="63353" y="2174848"/>
                  </a:lnTo>
                  <a:lnTo>
                    <a:pt x="33175" y="2138154"/>
                  </a:lnTo>
                  <a:lnTo>
                    <a:pt x="17754" y="2092261"/>
                  </a:lnTo>
                  <a:lnTo>
                    <a:pt x="16319" y="2078342"/>
                  </a:lnTo>
                  <a:lnTo>
                    <a:pt x="15836" y="2071611"/>
                  </a:lnTo>
                  <a:lnTo>
                    <a:pt x="15836" y="151676"/>
                  </a:lnTo>
                  <a:lnTo>
                    <a:pt x="16354" y="143992"/>
                  </a:lnTo>
                  <a:lnTo>
                    <a:pt x="24858" y="103430"/>
                  </a:lnTo>
                  <a:lnTo>
                    <a:pt x="45837" y="66972"/>
                  </a:lnTo>
                  <a:lnTo>
                    <a:pt x="89140" y="31299"/>
                  </a:lnTo>
                  <a:lnTo>
                    <a:pt x="130422" y="17501"/>
                  </a:lnTo>
                  <a:lnTo>
                    <a:pt x="152158" y="15836"/>
                  </a:lnTo>
                  <a:lnTo>
                    <a:pt x="792803" y="15836"/>
                  </a:lnTo>
                  <a:lnTo>
                    <a:pt x="778285" y="8295"/>
                  </a:lnTo>
                  <a:lnTo>
                    <a:pt x="735342" y="0"/>
                  </a:lnTo>
                  <a:close/>
                </a:path>
                <a:path w="880110" h="2223770">
                  <a:moveTo>
                    <a:pt x="792803" y="15836"/>
                  </a:moveTo>
                  <a:lnTo>
                    <a:pt x="735342" y="15836"/>
                  </a:lnTo>
                  <a:lnTo>
                    <a:pt x="742061" y="16319"/>
                  </a:lnTo>
                  <a:lnTo>
                    <a:pt x="788855" y="30191"/>
                  </a:lnTo>
                  <a:lnTo>
                    <a:pt x="826665" y="58231"/>
                  </a:lnTo>
                  <a:lnTo>
                    <a:pt x="852649" y="97474"/>
                  </a:lnTo>
                  <a:lnTo>
                    <a:pt x="863853" y="144475"/>
                  </a:lnTo>
                  <a:lnTo>
                    <a:pt x="863904" y="2079294"/>
                  </a:lnTo>
                  <a:lnTo>
                    <a:pt x="863015" y="2086013"/>
                  </a:lnTo>
                  <a:lnTo>
                    <a:pt x="849886" y="2132294"/>
                  </a:lnTo>
                  <a:lnTo>
                    <a:pt x="821507" y="2170468"/>
                  </a:lnTo>
                  <a:lnTo>
                    <a:pt x="781843" y="2196773"/>
                  </a:lnTo>
                  <a:lnTo>
                    <a:pt x="734860" y="2207450"/>
                  </a:lnTo>
                  <a:lnTo>
                    <a:pt x="727659" y="2207933"/>
                  </a:lnTo>
                  <a:lnTo>
                    <a:pt x="793467" y="2207933"/>
                  </a:lnTo>
                  <a:lnTo>
                    <a:pt x="851702" y="2159863"/>
                  </a:lnTo>
                  <a:lnTo>
                    <a:pt x="871449" y="2121979"/>
                  </a:lnTo>
                  <a:lnTo>
                    <a:pt x="879723" y="2079777"/>
                  </a:lnTo>
                  <a:lnTo>
                    <a:pt x="879817" y="143992"/>
                  </a:lnTo>
                  <a:lnTo>
                    <a:pt x="879335" y="135839"/>
                  </a:lnTo>
                  <a:lnTo>
                    <a:pt x="868348" y="93503"/>
                  </a:lnTo>
                  <a:lnTo>
                    <a:pt x="846621" y="56899"/>
                  </a:lnTo>
                  <a:lnTo>
                    <a:pt x="815989" y="27879"/>
                  </a:lnTo>
                  <a:lnTo>
                    <a:pt x="792803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8722" y="1933727"/>
              <a:ext cx="670191" cy="3494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52737" y="1970948"/>
            <a:ext cx="3219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26880" y="3022333"/>
            <a:ext cx="816406" cy="3475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26017" y="3059072"/>
            <a:ext cx="6172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8156" y="2383449"/>
            <a:ext cx="5397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50" b="1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48787" y="2347950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5">
                <a:moveTo>
                  <a:pt x="170878" y="0"/>
                </a:moveTo>
                <a:lnTo>
                  <a:pt x="0" y="0"/>
                </a:lnTo>
                <a:lnTo>
                  <a:pt x="0" y="172796"/>
                </a:lnTo>
                <a:lnTo>
                  <a:pt x="170878" y="172796"/>
                </a:lnTo>
                <a:lnTo>
                  <a:pt x="17087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573756" y="2343950"/>
          <a:ext cx="711834" cy="56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/>
                <a:gridCol w="184785"/>
                <a:gridCol w="185420"/>
                <a:gridCol w="170814"/>
              </a:tblGrid>
              <a:tr h="182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2834068" y="1313586"/>
            <a:ext cx="201295" cy="2221865"/>
            <a:chOff x="2834068" y="1313586"/>
            <a:chExt cx="201295" cy="2221865"/>
          </a:xfrm>
        </p:grpSpPr>
        <p:sp>
          <p:nvSpPr>
            <p:cNvPr id="40" name="object 40"/>
            <p:cNvSpPr/>
            <p:nvPr/>
          </p:nvSpPr>
          <p:spPr>
            <a:xfrm>
              <a:off x="2834068" y="2907131"/>
              <a:ext cx="201053" cy="2572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34068" y="2194839"/>
              <a:ext cx="201053" cy="2572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4068" y="1313586"/>
              <a:ext cx="201053" cy="7468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34068" y="3277679"/>
              <a:ext cx="201053" cy="257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572321" y="3446475"/>
          <a:ext cx="709928" cy="36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784"/>
                <a:gridCol w="170179"/>
              </a:tblGrid>
              <a:tr h="18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2834068" y="3830637"/>
            <a:ext cx="201053" cy="6623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14319" y="3871214"/>
            <a:ext cx="2679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JVM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97084" y="1824291"/>
            <a:ext cx="880744" cy="2224405"/>
            <a:chOff x="3697084" y="1824291"/>
            <a:chExt cx="880744" cy="2224405"/>
          </a:xfrm>
        </p:grpSpPr>
        <p:sp>
          <p:nvSpPr>
            <p:cNvPr id="48" name="object 48"/>
            <p:cNvSpPr/>
            <p:nvPr/>
          </p:nvSpPr>
          <p:spPr>
            <a:xfrm>
              <a:off x="3705250" y="1832457"/>
              <a:ext cx="864235" cy="2208530"/>
            </a:xfrm>
            <a:custGeom>
              <a:avLst/>
              <a:gdLst/>
              <a:ahLst/>
              <a:cxnLst/>
              <a:rect l="l" t="t" r="r" b="b"/>
              <a:pathLst>
                <a:path w="864235" h="2208529">
                  <a:moveTo>
                    <a:pt x="719975" y="0"/>
                  </a:moveTo>
                  <a:lnTo>
                    <a:pt x="143992" y="0"/>
                  </a:lnTo>
                  <a:lnTo>
                    <a:pt x="98420" y="7325"/>
                  </a:lnTo>
                  <a:lnTo>
                    <a:pt x="58885" y="27737"/>
                  </a:lnTo>
                  <a:lnTo>
                    <a:pt x="27737" y="58885"/>
                  </a:lnTo>
                  <a:lnTo>
                    <a:pt x="7325" y="98420"/>
                  </a:lnTo>
                  <a:lnTo>
                    <a:pt x="0" y="143992"/>
                  </a:lnTo>
                  <a:lnTo>
                    <a:pt x="0" y="2063927"/>
                  </a:lnTo>
                  <a:lnTo>
                    <a:pt x="7325" y="2109501"/>
                  </a:lnTo>
                  <a:lnTo>
                    <a:pt x="27737" y="2149039"/>
                  </a:lnTo>
                  <a:lnTo>
                    <a:pt x="58885" y="2180191"/>
                  </a:lnTo>
                  <a:lnTo>
                    <a:pt x="98420" y="2200605"/>
                  </a:lnTo>
                  <a:lnTo>
                    <a:pt x="143992" y="2207933"/>
                  </a:lnTo>
                  <a:lnTo>
                    <a:pt x="719975" y="2207933"/>
                  </a:lnTo>
                  <a:lnTo>
                    <a:pt x="765547" y="2200605"/>
                  </a:lnTo>
                  <a:lnTo>
                    <a:pt x="805082" y="2180191"/>
                  </a:lnTo>
                  <a:lnTo>
                    <a:pt x="836230" y="2149039"/>
                  </a:lnTo>
                  <a:lnTo>
                    <a:pt x="856642" y="2109501"/>
                  </a:lnTo>
                  <a:lnTo>
                    <a:pt x="863968" y="2063927"/>
                  </a:lnTo>
                  <a:lnTo>
                    <a:pt x="863968" y="143992"/>
                  </a:lnTo>
                  <a:lnTo>
                    <a:pt x="856642" y="98420"/>
                  </a:lnTo>
                  <a:lnTo>
                    <a:pt x="836230" y="58885"/>
                  </a:lnTo>
                  <a:lnTo>
                    <a:pt x="805082" y="27737"/>
                  </a:lnTo>
                  <a:lnTo>
                    <a:pt x="765547" y="7325"/>
                  </a:lnTo>
                  <a:lnTo>
                    <a:pt x="719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824291"/>
              <a:ext cx="880744" cy="2224405"/>
            </a:xfrm>
            <a:custGeom>
              <a:avLst/>
              <a:gdLst/>
              <a:ahLst/>
              <a:cxnLst/>
              <a:rect l="l" t="t" r="r" b="b"/>
              <a:pathLst>
                <a:path w="880745" h="2224404">
                  <a:moveTo>
                    <a:pt x="728141" y="0"/>
                  </a:moveTo>
                  <a:lnTo>
                    <a:pt x="151676" y="0"/>
                  </a:lnTo>
                  <a:lnTo>
                    <a:pt x="108447" y="6529"/>
                  </a:lnTo>
                  <a:lnTo>
                    <a:pt x="69802" y="24359"/>
                  </a:lnTo>
                  <a:lnTo>
                    <a:pt x="37796" y="51836"/>
                  </a:lnTo>
                  <a:lnTo>
                    <a:pt x="14483" y="87308"/>
                  </a:lnTo>
                  <a:lnTo>
                    <a:pt x="1917" y="129120"/>
                  </a:lnTo>
                  <a:lnTo>
                    <a:pt x="0" y="2072093"/>
                  </a:lnTo>
                  <a:lnTo>
                    <a:pt x="965" y="2087943"/>
                  </a:lnTo>
                  <a:lnTo>
                    <a:pt x="9968" y="2125850"/>
                  </a:lnTo>
                  <a:lnTo>
                    <a:pt x="33662" y="2167282"/>
                  </a:lnTo>
                  <a:lnTo>
                    <a:pt x="61442" y="2194013"/>
                  </a:lnTo>
                  <a:lnTo>
                    <a:pt x="104300" y="2216443"/>
                  </a:lnTo>
                  <a:lnTo>
                    <a:pt x="152158" y="2224252"/>
                  </a:lnTo>
                  <a:lnTo>
                    <a:pt x="728141" y="2224252"/>
                  </a:lnTo>
                  <a:lnTo>
                    <a:pt x="743978" y="2223300"/>
                  </a:lnTo>
                  <a:lnTo>
                    <a:pt x="786147" y="2212503"/>
                  </a:lnTo>
                  <a:lnTo>
                    <a:pt x="793859" y="2207933"/>
                  </a:lnTo>
                  <a:lnTo>
                    <a:pt x="152158" y="2207933"/>
                  </a:lnTo>
                  <a:lnTo>
                    <a:pt x="104545" y="2199552"/>
                  </a:lnTo>
                  <a:lnTo>
                    <a:pt x="63596" y="2175241"/>
                  </a:lnTo>
                  <a:lnTo>
                    <a:pt x="33327" y="2138479"/>
                  </a:lnTo>
                  <a:lnTo>
                    <a:pt x="17754" y="2092744"/>
                  </a:lnTo>
                  <a:lnTo>
                    <a:pt x="16319" y="144957"/>
                  </a:lnTo>
                  <a:lnTo>
                    <a:pt x="16802" y="138239"/>
                  </a:lnTo>
                  <a:lnTo>
                    <a:pt x="34115" y="84472"/>
                  </a:lnTo>
                  <a:lnTo>
                    <a:pt x="60960" y="51358"/>
                  </a:lnTo>
                  <a:lnTo>
                    <a:pt x="109320" y="22961"/>
                  </a:lnTo>
                  <a:lnTo>
                    <a:pt x="152158" y="16319"/>
                  </a:lnTo>
                  <a:lnTo>
                    <a:pt x="793342" y="16319"/>
                  </a:lnTo>
                  <a:lnTo>
                    <a:pt x="778673" y="8665"/>
                  </a:lnTo>
                  <a:lnTo>
                    <a:pt x="735812" y="482"/>
                  </a:lnTo>
                  <a:lnTo>
                    <a:pt x="728141" y="0"/>
                  </a:lnTo>
                  <a:close/>
                </a:path>
                <a:path w="880745" h="2224404">
                  <a:moveTo>
                    <a:pt x="793342" y="16319"/>
                  </a:moveTo>
                  <a:lnTo>
                    <a:pt x="735342" y="16319"/>
                  </a:lnTo>
                  <a:lnTo>
                    <a:pt x="742061" y="16802"/>
                  </a:lnTo>
                  <a:lnTo>
                    <a:pt x="788842" y="30454"/>
                  </a:lnTo>
                  <a:lnTo>
                    <a:pt x="826755" y="58585"/>
                  </a:lnTo>
                  <a:lnTo>
                    <a:pt x="852798" y="97983"/>
                  </a:lnTo>
                  <a:lnTo>
                    <a:pt x="863854" y="144957"/>
                  </a:lnTo>
                  <a:lnTo>
                    <a:pt x="863900" y="2080259"/>
                  </a:lnTo>
                  <a:lnTo>
                    <a:pt x="863498" y="2086013"/>
                  </a:lnTo>
                  <a:lnTo>
                    <a:pt x="849817" y="2132773"/>
                  </a:lnTo>
                  <a:lnTo>
                    <a:pt x="821639" y="2170757"/>
                  </a:lnTo>
                  <a:lnTo>
                    <a:pt x="782231" y="2196848"/>
                  </a:lnTo>
                  <a:lnTo>
                    <a:pt x="734860" y="2207933"/>
                  </a:lnTo>
                  <a:lnTo>
                    <a:pt x="793859" y="2207933"/>
                  </a:lnTo>
                  <a:lnTo>
                    <a:pt x="851863" y="2160163"/>
                  </a:lnTo>
                  <a:lnTo>
                    <a:pt x="871530" y="2122505"/>
                  </a:lnTo>
                  <a:lnTo>
                    <a:pt x="879724" y="2080259"/>
                  </a:lnTo>
                  <a:lnTo>
                    <a:pt x="880287" y="2072093"/>
                  </a:lnTo>
                  <a:lnTo>
                    <a:pt x="880287" y="151676"/>
                  </a:lnTo>
                  <a:lnTo>
                    <a:pt x="879335" y="136321"/>
                  </a:lnTo>
                  <a:lnTo>
                    <a:pt x="868503" y="94099"/>
                  </a:lnTo>
                  <a:lnTo>
                    <a:pt x="846876" y="57438"/>
                  </a:lnTo>
                  <a:lnTo>
                    <a:pt x="816313" y="28305"/>
                  </a:lnTo>
                  <a:lnTo>
                    <a:pt x="793342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517" y="1947164"/>
              <a:ext cx="670191" cy="34751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56062" y="1983432"/>
            <a:ext cx="3219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30688" y="3035782"/>
            <a:ext cx="816406" cy="3475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29342" y="3071555"/>
            <a:ext cx="6172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52912" y="2360917"/>
            <a:ext cx="170815" cy="173355"/>
          </a:xfrm>
          <a:custGeom>
            <a:avLst/>
            <a:gdLst/>
            <a:ahLst/>
            <a:cxnLst/>
            <a:rect l="l" t="t" r="r" b="b"/>
            <a:pathLst>
              <a:path w="170814" h="173355">
                <a:moveTo>
                  <a:pt x="170395" y="0"/>
                </a:moveTo>
                <a:lnTo>
                  <a:pt x="0" y="0"/>
                </a:lnTo>
                <a:lnTo>
                  <a:pt x="0" y="172796"/>
                </a:lnTo>
                <a:lnTo>
                  <a:pt x="170395" y="172796"/>
                </a:lnTo>
                <a:lnTo>
                  <a:pt x="170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11471" y="2395933"/>
            <a:ext cx="5397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50" b="1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52595" y="2360917"/>
            <a:ext cx="170815" cy="173355"/>
          </a:xfrm>
          <a:custGeom>
            <a:avLst/>
            <a:gdLst/>
            <a:ahLst/>
            <a:cxnLst/>
            <a:rect l="l" t="t" r="r" b="b"/>
            <a:pathLst>
              <a:path w="170814" h="173355">
                <a:moveTo>
                  <a:pt x="170395" y="0"/>
                </a:moveTo>
                <a:lnTo>
                  <a:pt x="0" y="0"/>
                </a:lnTo>
                <a:lnTo>
                  <a:pt x="0" y="172796"/>
                </a:lnTo>
                <a:lnTo>
                  <a:pt x="170395" y="172796"/>
                </a:lnTo>
                <a:lnTo>
                  <a:pt x="170395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3777557" y="2356916"/>
          <a:ext cx="709928" cy="559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784"/>
                <a:gridCol w="170179"/>
              </a:tblGrid>
              <a:tr h="182391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433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383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4035958" y="1327022"/>
            <a:ext cx="207645" cy="2221865"/>
            <a:chOff x="4035958" y="1327022"/>
            <a:chExt cx="207645" cy="2221865"/>
          </a:xfrm>
        </p:grpSpPr>
        <p:sp>
          <p:nvSpPr>
            <p:cNvPr id="59" name="object 59"/>
            <p:cNvSpPr/>
            <p:nvPr/>
          </p:nvSpPr>
          <p:spPr>
            <a:xfrm>
              <a:off x="4035958" y="2920580"/>
              <a:ext cx="207149" cy="257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5958" y="2208275"/>
              <a:ext cx="207149" cy="2572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35958" y="1327022"/>
              <a:ext cx="207149" cy="7468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5958" y="3291128"/>
              <a:ext cx="207149" cy="2572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3775646" y="3459441"/>
          <a:ext cx="709294" cy="36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150"/>
                <a:gridCol w="170179"/>
              </a:tblGrid>
              <a:tr h="183832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3832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4037876" y="3842156"/>
            <a:ext cx="201053" cy="66429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217644" y="3883698"/>
            <a:ext cx="2679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JVM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664252" y="1815655"/>
            <a:ext cx="880744" cy="2223770"/>
            <a:chOff x="4664252" y="1815655"/>
            <a:chExt cx="880744" cy="2223770"/>
          </a:xfrm>
        </p:grpSpPr>
        <p:sp>
          <p:nvSpPr>
            <p:cNvPr id="67" name="object 67"/>
            <p:cNvSpPr/>
            <p:nvPr/>
          </p:nvSpPr>
          <p:spPr>
            <a:xfrm>
              <a:off x="4672418" y="1823338"/>
              <a:ext cx="864235" cy="2208530"/>
            </a:xfrm>
            <a:custGeom>
              <a:avLst/>
              <a:gdLst/>
              <a:ahLst/>
              <a:cxnLst/>
              <a:rect l="l" t="t" r="r" b="b"/>
              <a:pathLst>
                <a:path w="864235" h="2208529">
                  <a:moveTo>
                    <a:pt x="719975" y="0"/>
                  </a:moveTo>
                  <a:lnTo>
                    <a:pt x="143992" y="0"/>
                  </a:lnTo>
                  <a:lnTo>
                    <a:pt x="98420" y="7372"/>
                  </a:lnTo>
                  <a:lnTo>
                    <a:pt x="58885" y="27876"/>
                  </a:lnTo>
                  <a:lnTo>
                    <a:pt x="27737" y="59094"/>
                  </a:lnTo>
                  <a:lnTo>
                    <a:pt x="7325" y="98605"/>
                  </a:lnTo>
                  <a:lnTo>
                    <a:pt x="0" y="143992"/>
                  </a:lnTo>
                  <a:lnTo>
                    <a:pt x="0" y="2063927"/>
                  </a:lnTo>
                  <a:lnTo>
                    <a:pt x="7325" y="2109501"/>
                  </a:lnTo>
                  <a:lnTo>
                    <a:pt x="27737" y="2149039"/>
                  </a:lnTo>
                  <a:lnTo>
                    <a:pt x="58885" y="2180191"/>
                  </a:lnTo>
                  <a:lnTo>
                    <a:pt x="98420" y="2200605"/>
                  </a:lnTo>
                  <a:lnTo>
                    <a:pt x="143992" y="2207933"/>
                  </a:lnTo>
                  <a:lnTo>
                    <a:pt x="719975" y="2207933"/>
                  </a:lnTo>
                  <a:lnTo>
                    <a:pt x="765547" y="2200605"/>
                  </a:lnTo>
                  <a:lnTo>
                    <a:pt x="805082" y="2180191"/>
                  </a:lnTo>
                  <a:lnTo>
                    <a:pt x="836230" y="2149039"/>
                  </a:lnTo>
                  <a:lnTo>
                    <a:pt x="856642" y="2109501"/>
                  </a:lnTo>
                  <a:lnTo>
                    <a:pt x="863968" y="2063927"/>
                  </a:lnTo>
                  <a:lnTo>
                    <a:pt x="863968" y="143992"/>
                  </a:lnTo>
                  <a:lnTo>
                    <a:pt x="856642" y="98605"/>
                  </a:lnTo>
                  <a:lnTo>
                    <a:pt x="836230" y="59094"/>
                  </a:lnTo>
                  <a:lnTo>
                    <a:pt x="805082" y="27876"/>
                  </a:lnTo>
                  <a:lnTo>
                    <a:pt x="765547" y="7372"/>
                  </a:lnTo>
                  <a:lnTo>
                    <a:pt x="719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64252" y="1815655"/>
              <a:ext cx="880744" cy="2223770"/>
            </a:xfrm>
            <a:custGeom>
              <a:avLst/>
              <a:gdLst/>
              <a:ahLst/>
              <a:cxnLst/>
              <a:rect l="l" t="t" r="r" b="b"/>
              <a:pathLst>
                <a:path w="880745" h="2223770">
                  <a:moveTo>
                    <a:pt x="735812" y="0"/>
                  </a:moveTo>
                  <a:lnTo>
                    <a:pt x="152158" y="0"/>
                  </a:lnTo>
                  <a:lnTo>
                    <a:pt x="109083" y="5947"/>
                  </a:lnTo>
                  <a:lnTo>
                    <a:pt x="70214" y="23821"/>
                  </a:lnTo>
                  <a:lnTo>
                    <a:pt x="37858" y="51633"/>
                  </a:lnTo>
                  <a:lnTo>
                    <a:pt x="14324" y="87395"/>
                  </a:lnTo>
                  <a:lnTo>
                    <a:pt x="1917" y="129120"/>
                  </a:lnTo>
                  <a:lnTo>
                    <a:pt x="0" y="151676"/>
                  </a:lnTo>
                  <a:lnTo>
                    <a:pt x="0" y="2072093"/>
                  </a:lnTo>
                  <a:lnTo>
                    <a:pt x="9779" y="2125167"/>
                  </a:lnTo>
                  <a:lnTo>
                    <a:pt x="33665" y="2167113"/>
                  </a:lnTo>
                  <a:lnTo>
                    <a:pt x="61442" y="2193531"/>
                  </a:lnTo>
                  <a:lnTo>
                    <a:pt x="104305" y="2216080"/>
                  </a:lnTo>
                  <a:lnTo>
                    <a:pt x="152158" y="2223770"/>
                  </a:lnTo>
                  <a:lnTo>
                    <a:pt x="736295" y="2223770"/>
                  </a:lnTo>
                  <a:lnTo>
                    <a:pt x="743978" y="2222817"/>
                  </a:lnTo>
                  <a:lnTo>
                    <a:pt x="786198" y="2212393"/>
                  </a:lnTo>
                  <a:lnTo>
                    <a:pt x="793735" y="2207933"/>
                  </a:lnTo>
                  <a:lnTo>
                    <a:pt x="152158" y="2207933"/>
                  </a:lnTo>
                  <a:lnTo>
                    <a:pt x="104260" y="2199076"/>
                  </a:lnTo>
                  <a:lnTo>
                    <a:pt x="63482" y="2174886"/>
                  </a:lnTo>
                  <a:lnTo>
                    <a:pt x="33442" y="2138301"/>
                  </a:lnTo>
                  <a:lnTo>
                    <a:pt x="17754" y="2092261"/>
                  </a:lnTo>
                  <a:lnTo>
                    <a:pt x="16319" y="144475"/>
                  </a:lnTo>
                  <a:lnTo>
                    <a:pt x="16802" y="137756"/>
                  </a:lnTo>
                  <a:lnTo>
                    <a:pt x="34115" y="84302"/>
                  </a:lnTo>
                  <a:lnTo>
                    <a:pt x="60960" y="50876"/>
                  </a:lnTo>
                  <a:lnTo>
                    <a:pt x="109443" y="22740"/>
                  </a:lnTo>
                  <a:lnTo>
                    <a:pt x="152158" y="15836"/>
                  </a:lnTo>
                  <a:lnTo>
                    <a:pt x="792843" y="15836"/>
                  </a:lnTo>
                  <a:lnTo>
                    <a:pt x="778674" y="8430"/>
                  </a:lnTo>
                  <a:lnTo>
                    <a:pt x="735812" y="0"/>
                  </a:lnTo>
                  <a:close/>
                </a:path>
                <a:path w="880745" h="2223770">
                  <a:moveTo>
                    <a:pt x="792843" y="15836"/>
                  </a:moveTo>
                  <a:lnTo>
                    <a:pt x="735342" y="15836"/>
                  </a:lnTo>
                  <a:lnTo>
                    <a:pt x="742061" y="16802"/>
                  </a:lnTo>
                  <a:lnTo>
                    <a:pt x="788539" y="29841"/>
                  </a:lnTo>
                  <a:lnTo>
                    <a:pt x="826698" y="58224"/>
                  </a:lnTo>
                  <a:lnTo>
                    <a:pt x="853015" y="97935"/>
                  </a:lnTo>
                  <a:lnTo>
                    <a:pt x="863855" y="144475"/>
                  </a:lnTo>
                  <a:lnTo>
                    <a:pt x="863936" y="2079294"/>
                  </a:lnTo>
                  <a:lnTo>
                    <a:pt x="863498" y="2086013"/>
                  </a:lnTo>
                  <a:lnTo>
                    <a:pt x="849690" y="2132630"/>
                  </a:lnTo>
                  <a:lnTo>
                    <a:pt x="821567" y="2170630"/>
                  </a:lnTo>
                  <a:lnTo>
                    <a:pt x="782250" y="2196680"/>
                  </a:lnTo>
                  <a:lnTo>
                    <a:pt x="734860" y="2207450"/>
                  </a:lnTo>
                  <a:lnTo>
                    <a:pt x="727659" y="2207933"/>
                  </a:lnTo>
                  <a:lnTo>
                    <a:pt x="793735" y="2207933"/>
                  </a:lnTo>
                  <a:lnTo>
                    <a:pt x="852020" y="2159841"/>
                  </a:lnTo>
                  <a:lnTo>
                    <a:pt x="871662" y="2121996"/>
                  </a:lnTo>
                  <a:lnTo>
                    <a:pt x="879817" y="2079294"/>
                  </a:lnTo>
                  <a:lnTo>
                    <a:pt x="880287" y="151676"/>
                  </a:lnTo>
                  <a:lnTo>
                    <a:pt x="879335" y="136321"/>
                  </a:lnTo>
                  <a:lnTo>
                    <a:pt x="868690" y="93979"/>
                  </a:lnTo>
                  <a:lnTo>
                    <a:pt x="847064" y="57298"/>
                  </a:lnTo>
                  <a:lnTo>
                    <a:pt x="816409" y="28155"/>
                  </a:lnTo>
                  <a:lnTo>
                    <a:pt x="792843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8250" y="1937575"/>
              <a:ext cx="670191" cy="3494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923701" y="1974796"/>
            <a:ext cx="3219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98339" y="3026181"/>
            <a:ext cx="816406" cy="3475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796510" y="3062920"/>
            <a:ext cx="6172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8652" y="2387285"/>
            <a:ext cx="5397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50" b="1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4744732" y="2347798"/>
          <a:ext cx="709928" cy="560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784"/>
                <a:gridCol w="170179"/>
              </a:tblGrid>
              <a:tr h="182391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080"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5" name="object 75"/>
          <p:cNvGrpSpPr/>
          <p:nvPr/>
        </p:nvGrpSpPr>
        <p:grpSpPr>
          <a:xfrm>
            <a:off x="5003609" y="1317421"/>
            <a:ext cx="207645" cy="2221865"/>
            <a:chOff x="5003609" y="1317421"/>
            <a:chExt cx="207645" cy="2221865"/>
          </a:xfrm>
        </p:grpSpPr>
        <p:sp>
          <p:nvSpPr>
            <p:cNvPr id="76" name="object 76"/>
            <p:cNvSpPr/>
            <p:nvPr/>
          </p:nvSpPr>
          <p:spPr>
            <a:xfrm>
              <a:off x="5003609" y="2910979"/>
              <a:ext cx="207149" cy="2572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03609" y="2198674"/>
              <a:ext cx="201053" cy="2572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03609" y="1317421"/>
              <a:ext cx="207149" cy="74686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03609" y="3281527"/>
              <a:ext cx="201053" cy="2572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4742815" y="3450323"/>
          <a:ext cx="709294" cy="368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150"/>
                <a:gridCol w="170179"/>
              </a:tblGrid>
              <a:tr h="184073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4073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" name="object 81"/>
          <p:cNvSpPr/>
          <p:nvPr/>
        </p:nvSpPr>
        <p:spPr>
          <a:xfrm>
            <a:off x="5005527" y="3834472"/>
            <a:ext cx="201053" cy="66238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185295" y="3875049"/>
            <a:ext cx="2679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JVM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630468" y="1810372"/>
            <a:ext cx="880110" cy="2224405"/>
            <a:chOff x="5630468" y="1810372"/>
            <a:chExt cx="880110" cy="2224405"/>
          </a:xfrm>
        </p:grpSpPr>
        <p:sp>
          <p:nvSpPr>
            <p:cNvPr id="84" name="object 84"/>
            <p:cNvSpPr/>
            <p:nvPr/>
          </p:nvSpPr>
          <p:spPr>
            <a:xfrm>
              <a:off x="5638139" y="1818538"/>
              <a:ext cx="864235" cy="2208530"/>
            </a:xfrm>
            <a:custGeom>
              <a:avLst/>
              <a:gdLst/>
              <a:ahLst/>
              <a:cxnLst/>
              <a:rect l="l" t="t" r="r" b="b"/>
              <a:pathLst>
                <a:path w="864235" h="2208529">
                  <a:moveTo>
                    <a:pt x="719975" y="0"/>
                  </a:moveTo>
                  <a:lnTo>
                    <a:pt x="143992" y="0"/>
                  </a:lnTo>
                  <a:lnTo>
                    <a:pt x="98605" y="7325"/>
                  </a:lnTo>
                  <a:lnTo>
                    <a:pt x="59094" y="27737"/>
                  </a:lnTo>
                  <a:lnTo>
                    <a:pt x="27876" y="58885"/>
                  </a:lnTo>
                  <a:lnTo>
                    <a:pt x="7372" y="98420"/>
                  </a:lnTo>
                  <a:lnTo>
                    <a:pt x="0" y="143992"/>
                  </a:lnTo>
                  <a:lnTo>
                    <a:pt x="0" y="2063927"/>
                  </a:lnTo>
                  <a:lnTo>
                    <a:pt x="7372" y="2109501"/>
                  </a:lnTo>
                  <a:lnTo>
                    <a:pt x="27876" y="2149039"/>
                  </a:lnTo>
                  <a:lnTo>
                    <a:pt x="59094" y="2180191"/>
                  </a:lnTo>
                  <a:lnTo>
                    <a:pt x="98605" y="2200605"/>
                  </a:lnTo>
                  <a:lnTo>
                    <a:pt x="143992" y="2207933"/>
                  </a:lnTo>
                  <a:lnTo>
                    <a:pt x="719975" y="2207933"/>
                  </a:lnTo>
                  <a:lnTo>
                    <a:pt x="765547" y="2200605"/>
                  </a:lnTo>
                  <a:lnTo>
                    <a:pt x="805082" y="2180191"/>
                  </a:lnTo>
                  <a:lnTo>
                    <a:pt x="836230" y="2149039"/>
                  </a:lnTo>
                  <a:lnTo>
                    <a:pt x="856642" y="2109501"/>
                  </a:lnTo>
                  <a:lnTo>
                    <a:pt x="863968" y="2063927"/>
                  </a:lnTo>
                  <a:lnTo>
                    <a:pt x="863968" y="143992"/>
                  </a:lnTo>
                  <a:lnTo>
                    <a:pt x="856642" y="98420"/>
                  </a:lnTo>
                  <a:lnTo>
                    <a:pt x="836230" y="58885"/>
                  </a:lnTo>
                  <a:lnTo>
                    <a:pt x="805082" y="27737"/>
                  </a:lnTo>
                  <a:lnTo>
                    <a:pt x="765547" y="7325"/>
                  </a:lnTo>
                  <a:lnTo>
                    <a:pt x="719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30468" y="1810372"/>
              <a:ext cx="880110" cy="2224405"/>
            </a:xfrm>
            <a:custGeom>
              <a:avLst/>
              <a:gdLst/>
              <a:ahLst/>
              <a:cxnLst/>
              <a:rect l="l" t="t" r="r" b="b"/>
              <a:pathLst>
                <a:path w="880109" h="2224404">
                  <a:moveTo>
                    <a:pt x="727659" y="0"/>
                  </a:moveTo>
                  <a:lnTo>
                    <a:pt x="151676" y="0"/>
                  </a:lnTo>
                  <a:lnTo>
                    <a:pt x="108284" y="6538"/>
                  </a:lnTo>
                  <a:lnTo>
                    <a:pt x="69735" y="24324"/>
                  </a:lnTo>
                  <a:lnTo>
                    <a:pt x="37857" y="51752"/>
                  </a:lnTo>
                  <a:lnTo>
                    <a:pt x="14480" y="87219"/>
                  </a:lnTo>
                  <a:lnTo>
                    <a:pt x="1435" y="129120"/>
                  </a:lnTo>
                  <a:lnTo>
                    <a:pt x="0" y="2080259"/>
                  </a:lnTo>
                  <a:lnTo>
                    <a:pt x="482" y="2087943"/>
                  </a:lnTo>
                  <a:lnTo>
                    <a:pt x="9702" y="2126036"/>
                  </a:lnTo>
                  <a:lnTo>
                    <a:pt x="33338" y="2167282"/>
                  </a:lnTo>
                  <a:lnTo>
                    <a:pt x="60960" y="2194013"/>
                  </a:lnTo>
                  <a:lnTo>
                    <a:pt x="104092" y="2216500"/>
                  </a:lnTo>
                  <a:lnTo>
                    <a:pt x="152158" y="2224252"/>
                  </a:lnTo>
                  <a:lnTo>
                    <a:pt x="728141" y="2224252"/>
                  </a:lnTo>
                  <a:lnTo>
                    <a:pt x="743496" y="2223300"/>
                  </a:lnTo>
                  <a:lnTo>
                    <a:pt x="785991" y="2212604"/>
                  </a:lnTo>
                  <a:lnTo>
                    <a:pt x="793906" y="2207933"/>
                  </a:lnTo>
                  <a:lnTo>
                    <a:pt x="152158" y="2207933"/>
                  </a:lnTo>
                  <a:lnTo>
                    <a:pt x="104284" y="2199587"/>
                  </a:lnTo>
                  <a:lnTo>
                    <a:pt x="63500" y="2175432"/>
                  </a:lnTo>
                  <a:lnTo>
                    <a:pt x="33325" y="2138729"/>
                  </a:lnTo>
                  <a:lnTo>
                    <a:pt x="17284" y="2092744"/>
                  </a:lnTo>
                  <a:lnTo>
                    <a:pt x="16802" y="2086013"/>
                  </a:lnTo>
                  <a:lnTo>
                    <a:pt x="15899" y="2079294"/>
                  </a:lnTo>
                  <a:lnTo>
                    <a:pt x="15836" y="152158"/>
                  </a:lnTo>
                  <a:lnTo>
                    <a:pt x="24374" y="104620"/>
                  </a:lnTo>
                  <a:lnTo>
                    <a:pt x="46142" y="66661"/>
                  </a:lnTo>
                  <a:lnTo>
                    <a:pt x="88900" y="31603"/>
                  </a:lnTo>
                  <a:lnTo>
                    <a:pt x="130475" y="17762"/>
                  </a:lnTo>
                  <a:lnTo>
                    <a:pt x="152158" y="16319"/>
                  </a:lnTo>
                  <a:lnTo>
                    <a:pt x="792948" y="16319"/>
                  </a:lnTo>
                  <a:lnTo>
                    <a:pt x="778171" y="8668"/>
                  </a:lnTo>
                  <a:lnTo>
                    <a:pt x="735342" y="482"/>
                  </a:lnTo>
                  <a:lnTo>
                    <a:pt x="727659" y="0"/>
                  </a:lnTo>
                  <a:close/>
                </a:path>
                <a:path w="880109" h="2224404">
                  <a:moveTo>
                    <a:pt x="792948" y="16319"/>
                  </a:moveTo>
                  <a:lnTo>
                    <a:pt x="734860" y="16319"/>
                  </a:lnTo>
                  <a:lnTo>
                    <a:pt x="742061" y="16802"/>
                  </a:lnTo>
                  <a:lnTo>
                    <a:pt x="788556" y="30508"/>
                  </a:lnTo>
                  <a:lnTo>
                    <a:pt x="826668" y="58766"/>
                  </a:lnTo>
                  <a:lnTo>
                    <a:pt x="852835" y="98201"/>
                  </a:lnTo>
                  <a:lnTo>
                    <a:pt x="863498" y="145440"/>
                  </a:lnTo>
                  <a:lnTo>
                    <a:pt x="863968" y="2072093"/>
                  </a:lnTo>
                  <a:lnTo>
                    <a:pt x="863429" y="2080259"/>
                  </a:lnTo>
                  <a:lnTo>
                    <a:pt x="849644" y="2132755"/>
                  </a:lnTo>
                  <a:lnTo>
                    <a:pt x="821574" y="2170747"/>
                  </a:lnTo>
                  <a:lnTo>
                    <a:pt x="782186" y="2196851"/>
                  </a:lnTo>
                  <a:lnTo>
                    <a:pt x="734860" y="2207933"/>
                  </a:lnTo>
                  <a:lnTo>
                    <a:pt x="793906" y="2207933"/>
                  </a:lnTo>
                  <a:lnTo>
                    <a:pt x="851567" y="2160399"/>
                  </a:lnTo>
                  <a:lnTo>
                    <a:pt x="871215" y="2122690"/>
                  </a:lnTo>
                  <a:lnTo>
                    <a:pt x="879721" y="2080259"/>
                  </a:lnTo>
                  <a:lnTo>
                    <a:pt x="879817" y="143992"/>
                  </a:lnTo>
                  <a:lnTo>
                    <a:pt x="878852" y="136321"/>
                  </a:lnTo>
                  <a:lnTo>
                    <a:pt x="868466" y="94022"/>
                  </a:lnTo>
                  <a:lnTo>
                    <a:pt x="846828" y="57363"/>
                  </a:lnTo>
                  <a:lnTo>
                    <a:pt x="816031" y="28270"/>
                  </a:lnTo>
                  <a:lnTo>
                    <a:pt x="792948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15901" y="1933727"/>
              <a:ext cx="670191" cy="34751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889434" y="1969513"/>
            <a:ext cx="3219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664060" y="3022333"/>
            <a:ext cx="816406" cy="34751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762726" y="3058119"/>
            <a:ext cx="6172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44853" y="2382497"/>
            <a:ext cx="5397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50" b="1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85497" y="2346998"/>
            <a:ext cx="171450" cy="173355"/>
          </a:xfrm>
          <a:custGeom>
            <a:avLst/>
            <a:gdLst/>
            <a:ahLst/>
            <a:cxnLst/>
            <a:rect l="l" t="t" r="r" b="b"/>
            <a:pathLst>
              <a:path w="171450" h="173355">
                <a:moveTo>
                  <a:pt x="170878" y="0"/>
                </a:moveTo>
                <a:lnTo>
                  <a:pt x="0" y="0"/>
                </a:lnTo>
                <a:lnTo>
                  <a:pt x="0" y="172796"/>
                </a:lnTo>
                <a:lnTo>
                  <a:pt x="170878" y="172796"/>
                </a:lnTo>
                <a:lnTo>
                  <a:pt x="17087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5710459" y="2342997"/>
          <a:ext cx="711834" cy="559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/>
                <a:gridCol w="184785"/>
                <a:gridCol w="185420"/>
                <a:gridCol w="170814"/>
              </a:tblGrid>
              <a:tr h="182391"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433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838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3" name="object 93"/>
          <p:cNvGrpSpPr/>
          <p:nvPr/>
        </p:nvGrpSpPr>
        <p:grpSpPr>
          <a:xfrm>
            <a:off x="5969330" y="1311668"/>
            <a:ext cx="207645" cy="2223770"/>
            <a:chOff x="5969330" y="1311668"/>
            <a:chExt cx="207645" cy="2223770"/>
          </a:xfrm>
        </p:grpSpPr>
        <p:sp>
          <p:nvSpPr>
            <p:cNvPr id="94" name="object 94"/>
            <p:cNvSpPr/>
            <p:nvPr/>
          </p:nvSpPr>
          <p:spPr>
            <a:xfrm>
              <a:off x="5969330" y="2905213"/>
              <a:ext cx="207149" cy="25919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69330" y="2192921"/>
              <a:ext cx="207149" cy="25919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69330" y="1311668"/>
              <a:ext cx="207149" cy="74877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69330" y="3275761"/>
              <a:ext cx="207149" cy="25919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5709018" y="3445522"/>
          <a:ext cx="709928" cy="36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/>
                <a:gridCol w="184785"/>
                <a:gridCol w="184784"/>
                <a:gridCol w="170179"/>
              </a:tblGrid>
              <a:tr h="183832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832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5971260" y="3828706"/>
            <a:ext cx="201053" cy="66238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151029" y="3869766"/>
            <a:ext cx="2679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JVM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92014" y="1468409"/>
            <a:ext cx="8261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Machine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#N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03" name="object 103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63243" y="8739720"/>
              <a:ext cx="2477135" cy="864235"/>
            </a:xfrm>
            <a:custGeom>
              <a:avLst/>
              <a:gdLst/>
              <a:ahLst/>
              <a:cxnLst/>
              <a:rect l="l" t="t" r="r" b="b"/>
              <a:pathLst>
                <a:path w="2477135" h="864234">
                  <a:moveTo>
                    <a:pt x="2332723" y="0"/>
                  </a:moveTo>
                  <a:lnTo>
                    <a:pt x="143992" y="0"/>
                  </a:lnTo>
                  <a:lnTo>
                    <a:pt x="98420" y="7372"/>
                  </a:lnTo>
                  <a:lnTo>
                    <a:pt x="58885" y="27876"/>
                  </a:lnTo>
                  <a:lnTo>
                    <a:pt x="27737" y="59094"/>
                  </a:lnTo>
                  <a:lnTo>
                    <a:pt x="7325" y="98605"/>
                  </a:lnTo>
                  <a:lnTo>
                    <a:pt x="0" y="143992"/>
                  </a:lnTo>
                  <a:lnTo>
                    <a:pt x="0" y="719975"/>
                  </a:lnTo>
                  <a:lnTo>
                    <a:pt x="7325" y="765547"/>
                  </a:lnTo>
                  <a:lnTo>
                    <a:pt x="27737" y="805082"/>
                  </a:lnTo>
                  <a:lnTo>
                    <a:pt x="58885" y="836230"/>
                  </a:lnTo>
                  <a:lnTo>
                    <a:pt x="98420" y="856642"/>
                  </a:lnTo>
                  <a:lnTo>
                    <a:pt x="143992" y="863968"/>
                  </a:lnTo>
                  <a:lnTo>
                    <a:pt x="2332723" y="863968"/>
                  </a:lnTo>
                  <a:lnTo>
                    <a:pt x="2378295" y="856642"/>
                  </a:lnTo>
                  <a:lnTo>
                    <a:pt x="2417830" y="836230"/>
                  </a:lnTo>
                  <a:lnTo>
                    <a:pt x="2448978" y="805082"/>
                  </a:lnTo>
                  <a:lnTo>
                    <a:pt x="2469389" y="765547"/>
                  </a:lnTo>
                  <a:lnTo>
                    <a:pt x="2476715" y="719975"/>
                  </a:lnTo>
                  <a:lnTo>
                    <a:pt x="2476715" y="143992"/>
                  </a:lnTo>
                  <a:lnTo>
                    <a:pt x="2469389" y="98605"/>
                  </a:lnTo>
                  <a:lnTo>
                    <a:pt x="2448978" y="59094"/>
                  </a:lnTo>
                  <a:lnTo>
                    <a:pt x="2417830" y="27876"/>
                  </a:lnTo>
                  <a:lnTo>
                    <a:pt x="2378295" y="7372"/>
                  </a:lnTo>
                  <a:lnTo>
                    <a:pt x="2332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55559" y="8732049"/>
              <a:ext cx="2493010" cy="880110"/>
            </a:xfrm>
            <a:custGeom>
              <a:avLst/>
              <a:gdLst/>
              <a:ahLst/>
              <a:cxnLst/>
              <a:rect l="l" t="t" r="r" b="b"/>
              <a:pathLst>
                <a:path w="2493010" h="880109">
                  <a:moveTo>
                    <a:pt x="2348572" y="0"/>
                  </a:moveTo>
                  <a:lnTo>
                    <a:pt x="143992" y="0"/>
                  </a:lnTo>
                  <a:lnTo>
                    <a:pt x="136321" y="482"/>
                  </a:lnTo>
                  <a:lnTo>
                    <a:pt x="98027" y="9664"/>
                  </a:lnTo>
                  <a:lnTo>
                    <a:pt x="57231" y="32872"/>
                  </a:lnTo>
                  <a:lnTo>
                    <a:pt x="30238" y="60960"/>
                  </a:lnTo>
                  <a:lnTo>
                    <a:pt x="7627" y="103860"/>
                  </a:lnTo>
                  <a:lnTo>
                    <a:pt x="0" y="151676"/>
                  </a:lnTo>
                  <a:lnTo>
                    <a:pt x="30" y="735812"/>
                  </a:lnTo>
                  <a:lnTo>
                    <a:pt x="11234" y="785622"/>
                  </a:lnTo>
                  <a:lnTo>
                    <a:pt x="32717" y="822290"/>
                  </a:lnTo>
                  <a:lnTo>
                    <a:pt x="63175" y="851332"/>
                  </a:lnTo>
                  <a:lnTo>
                    <a:pt x="100852" y="871065"/>
                  </a:lnTo>
                  <a:lnTo>
                    <a:pt x="143992" y="879805"/>
                  </a:lnTo>
                  <a:lnTo>
                    <a:pt x="2348090" y="879805"/>
                  </a:lnTo>
                  <a:lnTo>
                    <a:pt x="2355773" y="878852"/>
                  </a:lnTo>
                  <a:lnTo>
                    <a:pt x="2397942" y="868586"/>
                  </a:lnTo>
                  <a:lnTo>
                    <a:pt x="2405831" y="863968"/>
                  </a:lnTo>
                  <a:lnTo>
                    <a:pt x="152158" y="863968"/>
                  </a:lnTo>
                  <a:lnTo>
                    <a:pt x="138239" y="863015"/>
                  </a:lnTo>
                  <a:lnTo>
                    <a:pt x="91499" y="849863"/>
                  </a:lnTo>
                  <a:lnTo>
                    <a:pt x="53349" y="821731"/>
                  </a:lnTo>
                  <a:lnTo>
                    <a:pt x="27043" y="782202"/>
                  </a:lnTo>
                  <a:lnTo>
                    <a:pt x="15948" y="735330"/>
                  </a:lnTo>
                  <a:lnTo>
                    <a:pt x="15923" y="151676"/>
                  </a:lnTo>
                  <a:lnTo>
                    <a:pt x="24450" y="104140"/>
                  </a:lnTo>
                  <a:lnTo>
                    <a:pt x="48425" y="63417"/>
                  </a:lnTo>
                  <a:lnTo>
                    <a:pt x="84906" y="33343"/>
                  </a:lnTo>
                  <a:lnTo>
                    <a:pt x="131038" y="17272"/>
                  </a:lnTo>
                  <a:lnTo>
                    <a:pt x="137756" y="16802"/>
                  </a:lnTo>
                  <a:lnTo>
                    <a:pt x="144475" y="15836"/>
                  </a:lnTo>
                  <a:lnTo>
                    <a:pt x="2407722" y="15836"/>
                  </a:lnTo>
                  <a:lnTo>
                    <a:pt x="2405742" y="14527"/>
                  </a:lnTo>
                  <a:lnTo>
                    <a:pt x="2363927" y="1435"/>
                  </a:lnTo>
                  <a:lnTo>
                    <a:pt x="2356243" y="482"/>
                  </a:lnTo>
                  <a:lnTo>
                    <a:pt x="2348572" y="0"/>
                  </a:lnTo>
                  <a:close/>
                </a:path>
                <a:path w="2493010" h="880109">
                  <a:moveTo>
                    <a:pt x="2407722" y="15836"/>
                  </a:moveTo>
                  <a:lnTo>
                    <a:pt x="2347125" y="15836"/>
                  </a:lnTo>
                  <a:lnTo>
                    <a:pt x="2354326" y="16319"/>
                  </a:lnTo>
                  <a:lnTo>
                    <a:pt x="2361044" y="17272"/>
                  </a:lnTo>
                  <a:lnTo>
                    <a:pt x="2407851" y="33655"/>
                  </a:lnTo>
                  <a:lnTo>
                    <a:pt x="2441206" y="60477"/>
                  </a:lnTo>
                  <a:lnTo>
                    <a:pt x="2469607" y="108894"/>
                  </a:lnTo>
                  <a:lnTo>
                    <a:pt x="2476728" y="151676"/>
                  </a:lnTo>
                  <a:lnTo>
                    <a:pt x="2476697" y="728129"/>
                  </a:lnTo>
                  <a:lnTo>
                    <a:pt x="2462491" y="788095"/>
                  </a:lnTo>
                  <a:lnTo>
                    <a:pt x="2434245" y="826282"/>
                  </a:lnTo>
                  <a:lnTo>
                    <a:pt x="2394719" y="852594"/>
                  </a:lnTo>
                  <a:lnTo>
                    <a:pt x="2347607" y="863485"/>
                  </a:lnTo>
                  <a:lnTo>
                    <a:pt x="2340406" y="863968"/>
                  </a:lnTo>
                  <a:lnTo>
                    <a:pt x="2405831" y="863968"/>
                  </a:lnTo>
                  <a:lnTo>
                    <a:pt x="2464127" y="816306"/>
                  </a:lnTo>
                  <a:lnTo>
                    <a:pt x="2483935" y="778527"/>
                  </a:lnTo>
                  <a:lnTo>
                    <a:pt x="2492082" y="735812"/>
                  </a:lnTo>
                  <a:lnTo>
                    <a:pt x="2492565" y="728129"/>
                  </a:lnTo>
                  <a:lnTo>
                    <a:pt x="2492565" y="151676"/>
                  </a:lnTo>
                  <a:lnTo>
                    <a:pt x="2486149" y="108310"/>
                  </a:lnTo>
                  <a:lnTo>
                    <a:pt x="2468465" y="69784"/>
                  </a:lnTo>
                  <a:lnTo>
                    <a:pt x="2441125" y="37917"/>
                  </a:lnTo>
                  <a:lnTo>
                    <a:pt x="2407722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154982" y="6378193"/>
              <a:ext cx="2571115" cy="1317625"/>
            </a:xfrm>
            <a:custGeom>
              <a:avLst/>
              <a:gdLst/>
              <a:ahLst/>
              <a:cxnLst/>
              <a:rect l="l" t="t" r="r" b="b"/>
              <a:pathLst>
                <a:path w="2571115" h="1317625">
                  <a:moveTo>
                    <a:pt x="2351455" y="0"/>
                  </a:moveTo>
                  <a:lnTo>
                    <a:pt x="219837" y="0"/>
                  </a:lnTo>
                  <a:lnTo>
                    <a:pt x="175525" y="4465"/>
                  </a:lnTo>
                  <a:lnTo>
                    <a:pt x="134256" y="17272"/>
                  </a:lnTo>
                  <a:lnTo>
                    <a:pt x="96913" y="37538"/>
                  </a:lnTo>
                  <a:lnTo>
                    <a:pt x="64379" y="64379"/>
                  </a:lnTo>
                  <a:lnTo>
                    <a:pt x="37538" y="96913"/>
                  </a:lnTo>
                  <a:lnTo>
                    <a:pt x="17272" y="134256"/>
                  </a:lnTo>
                  <a:lnTo>
                    <a:pt x="4465" y="175525"/>
                  </a:lnTo>
                  <a:lnTo>
                    <a:pt x="0" y="219836"/>
                  </a:lnTo>
                  <a:lnTo>
                    <a:pt x="0" y="1097724"/>
                  </a:lnTo>
                  <a:lnTo>
                    <a:pt x="4465" y="1142036"/>
                  </a:lnTo>
                  <a:lnTo>
                    <a:pt x="17272" y="1183305"/>
                  </a:lnTo>
                  <a:lnTo>
                    <a:pt x="37538" y="1220648"/>
                  </a:lnTo>
                  <a:lnTo>
                    <a:pt x="64379" y="1253182"/>
                  </a:lnTo>
                  <a:lnTo>
                    <a:pt x="96913" y="1280023"/>
                  </a:lnTo>
                  <a:lnTo>
                    <a:pt x="134256" y="1300289"/>
                  </a:lnTo>
                  <a:lnTo>
                    <a:pt x="175525" y="1313096"/>
                  </a:lnTo>
                  <a:lnTo>
                    <a:pt x="219837" y="1317561"/>
                  </a:lnTo>
                  <a:lnTo>
                    <a:pt x="2351455" y="1317561"/>
                  </a:lnTo>
                  <a:lnTo>
                    <a:pt x="2395608" y="1313096"/>
                  </a:lnTo>
                  <a:lnTo>
                    <a:pt x="2436757" y="1300289"/>
                  </a:lnTo>
                  <a:lnTo>
                    <a:pt x="2474014" y="1280023"/>
                  </a:lnTo>
                  <a:lnTo>
                    <a:pt x="2506491" y="1253182"/>
                  </a:lnTo>
                  <a:lnTo>
                    <a:pt x="2533297" y="1220648"/>
                  </a:lnTo>
                  <a:lnTo>
                    <a:pt x="2553545" y="1183305"/>
                  </a:lnTo>
                  <a:lnTo>
                    <a:pt x="2566345" y="1142036"/>
                  </a:lnTo>
                  <a:lnTo>
                    <a:pt x="2570810" y="1097724"/>
                  </a:lnTo>
                  <a:lnTo>
                    <a:pt x="2570810" y="219836"/>
                  </a:lnTo>
                  <a:lnTo>
                    <a:pt x="2566345" y="175525"/>
                  </a:lnTo>
                  <a:lnTo>
                    <a:pt x="2553545" y="134256"/>
                  </a:lnTo>
                  <a:lnTo>
                    <a:pt x="2533297" y="96913"/>
                  </a:lnTo>
                  <a:lnTo>
                    <a:pt x="2506491" y="64379"/>
                  </a:lnTo>
                  <a:lnTo>
                    <a:pt x="2474014" y="37538"/>
                  </a:lnTo>
                  <a:lnTo>
                    <a:pt x="2436757" y="17272"/>
                  </a:lnTo>
                  <a:lnTo>
                    <a:pt x="2395608" y="4465"/>
                  </a:lnTo>
                  <a:lnTo>
                    <a:pt x="2351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47312" y="6370523"/>
              <a:ext cx="2586990" cy="1333500"/>
            </a:xfrm>
            <a:custGeom>
              <a:avLst/>
              <a:gdLst/>
              <a:ahLst/>
              <a:cxnLst/>
              <a:rect l="l" t="t" r="r" b="b"/>
              <a:pathLst>
                <a:path w="2586990" h="1333500">
                  <a:moveTo>
                    <a:pt x="2370645" y="0"/>
                  </a:moveTo>
                  <a:lnTo>
                    <a:pt x="215988" y="0"/>
                  </a:lnTo>
                  <a:lnTo>
                    <a:pt x="204469" y="952"/>
                  </a:lnTo>
                  <a:lnTo>
                    <a:pt x="147242" y="14333"/>
                  </a:lnTo>
                  <a:lnTo>
                    <a:pt x="85336" y="49671"/>
                  </a:lnTo>
                  <a:lnTo>
                    <a:pt x="51828" y="82550"/>
                  </a:lnTo>
                  <a:lnTo>
                    <a:pt x="25785" y="121994"/>
                  </a:lnTo>
                  <a:lnTo>
                    <a:pt x="2665" y="190757"/>
                  </a:lnTo>
                  <a:lnTo>
                    <a:pt x="0" y="227025"/>
                  </a:lnTo>
                  <a:lnTo>
                    <a:pt x="38" y="1117396"/>
                  </a:lnTo>
                  <a:lnTo>
                    <a:pt x="10484" y="1174597"/>
                  </a:lnTo>
                  <a:lnTo>
                    <a:pt x="28787" y="1216750"/>
                  </a:lnTo>
                  <a:lnTo>
                    <a:pt x="54822" y="1253915"/>
                  </a:lnTo>
                  <a:lnTo>
                    <a:pt x="87550" y="1285104"/>
                  </a:lnTo>
                  <a:lnTo>
                    <a:pt x="125933" y="1309326"/>
                  </a:lnTo>
                  <a:lnTo>
                    <a:pt x="168931" y="1325593"/>
                  </a:lnTo>
                  <a:lnTo>
                    <a:pt x="215506" y="1332915"/>
                  </a:lnTo>
                  <a:lnTo>
                    <a:pt x="2370645" y="1332915"/>
                  </a:lnTo>
                  <a:lnTo>
                    <a:pt x="2382164" y="1331950"/>
                  </a:lnTo>
                  <a:lnTo>
                    <a:pt x="2428154" y="1322407"/>
                  </a:lnTo>
                  <a:lnTo>
                    <a:pt x="2440376" y="1317078"/>
                  </a:lnTo>
                  <a:lnTo>
                    <a:pt x="216954" y="1317078"/>
                  </a:lnTo>
                  <a:lnTo>
                    <a:pt x="205905" y="1316113"/>
                  </a:lnTo>
                  <a:lnTo>
                    <a:pt x="156452" y="1304960"/>
                  </a:lnTo>
                  <a:lnTo>
                    <a:pt x="112057" y="1282873"/>
                  </a:lnTo>
                  <a:lnTo>
                    <a:pt x="74283" y="1251438"/>
                  </a:lnTo>
                  <a:lnTo>
                    <a:pt x="44694" y="1212244"/>
                  </a:lnTo>
                  <a:lnTo>
                    <a:pt x="24851" y="1166878"/>
                  </a:lnTo>
                  <a:lnTo>
                    <a:pt x="16399" y="1117396"/>
                  </a:lnTo>
                  <a:lnTo>
                    <a:pt x="15856" y="1105877"/>
                  </a:lnTo>
                  <a:lnTo>
                    <a:pt x="15895" y="227025"/>
                  </a:lnTo>
                  <a:lnTo>
                    <a:pt x="22004" y="176821"/>
                  </a:lnTo>
                  <a:lnTo>
                    <a:pt x="39398" y="130416"/>
                  </a:lnTo>
                  <a:lnTo>
                    <a:pt x="66700" y="89825"/>
                  </a:lnTo>
                  <a:lnTo>
                    <a:pt x="102592" y="56578"/>
                  </a:lnTo>
                  <a:lnTo>
                    <a:pt x="145754" y="32205"/>
                  </a:lnTo>
                  <a:lnTo>
                    <a:pt x="194868" y="18237"/>
                  </a:lnTo>
                  <a:lnTo>
                    <a:pt x="227507" y="15836"/>
                  </a:lnTo>
                  <a:lnTo>
                    <a:pt x="2441964" y="15836"/>
                  </a:lnTo>
                  <a:lnTo>
                    <a:pt x="2439499" y="14608"/>
                  </a:lnTo>
                  <a:lnTo>
                    <a:pt x="2393683" y="2400"/>
                  </a:lnTo>
                  <a:lnTo>
                    <a:pt x="2382164" y="952"/>
                  </a:lnTo>
                  <a:lnTo>
                    <a:pt x="2370645" y="0"/>
                  </a:lnTo>
                  <a:close/>
                </a:path>
                <a:path w="2586990" h="1333500">
                  <a:moveTo>
                    <a:pt x="2441964" y="15836"/>
                  </a:moveTo>
                  <a:lnTo>
                    <a:pt x="2358644" y="15836"/>
                  </a:lnTo>
                  <a:lnTo>
                    <a:pt x="2380246" y="16802"/>
                  </a:lnTo>
                  <a:lnTo>
                    <a:pt x="2390800" y="18237"/>
                  </a:lnTo>
                  <a:lnTo>
                    <a:pt x="2433421" y="29371"/>
                  </a:lnTo>
                  <a:lnTo>
                    <a:pt x="2491245" y="62145"/>
                  </a:lnTo>
                  <a:lnTo>
                    <a:pt x="2521839" y="92633"/>
                  </a:lnTo>
                  <a:lnTo>
                    <a:pt x="2528557" y="100799"/>
                  </a:lnTo>
                  <a:lnTo>
                    <a:pt x="2546540" y="129516"/>
                  </a:lnTo>
                  <a:lnTo>
                    <a:pt x="2559704" y="160782"/>
                  </a:lnTo>
                  <a:lnTo>
                    <a:pt x="2567733" y="193732"/>
                  </a:lnTo>
                  <a:lnTo>
                    <a:pt x="2570278" y="227025"/>
                  </a:lnTo>
                  <a:lnTo>
                    <a:pt x="2570227" y="1117396"/>
                  </a:lnTo>
                  <a:lnTo>
                    <a:pt x="2558393" y="1176433"/>
                  </a:lnTo>
                  <a:lnTo>
                    <a:pt x="2536324" y="1220859"/>
                  </a:lnTo>
                  <a:lnTo>
                    <a:pt x="2504803" y="1258682"/>
                  </a:lnTo>
                  <a:lnTo>
                    <a:pt x="2465494" y="1288308"/>
                  </a:lnTo>
                  <a:lnTo>
                    <a:pt x="2420060" y="1308144"/>
                  </a:lnTo>
                  <a:lnTo>
                    <a:pt x="2370162" y="1316596"/>
                  </a:lnTo>
                  <a:lnTo>
                    <a:pt x="2359126" y="1317078"/>
                  </a:lnTo>
                  <a:lnTo>
                    <a:pt x="2440376" y="1317078"/>
                  </a:lnTo>
                  <a:lnTo>
                    <a:pt x="2507364" y="1277979"/>
                  </a:lnTo>
                  <a:lnTo>
                    <a:pt x="2538545" y="1245210"/>
                  </a:lnTo>
                  <a:lnTo>
                    <a:pt x="2562749" y="1206818"/>
                  </a:lnTo>
                  <a:lnTo>
                    <a:pt x="2578958" y="1163860"/>
                  </a:lnTo>
                  <a:lnTo>
                    <a:pt x="2586151" y="1117396"/>
                  </a:lnTo>
                  <a:lnTo>
                    <a:pt x="2586634" y="1105877"/>
                  </a:lnTo>
                  <a:lnTo>
                    <a:pt x="2586582" y="227025"/>
                  </a:lnTo>
                  <a:lnTo>
                    <a:pt x="2581555" y="180323"/>
                  </a:lnTo>
                  <a:lnTo>
                    <a:pt x="2567570" y="136506"/>
                  </a:lnTo>
                  <a:lnTo>
                    <a:pt x="2545525" y="97042"/>
                  </a:lnTo>
                  <a:lnTo>
                    <a:pt x="2516267" y="62914"/>
                  </a:lnTo>
                  <a:lnTo>
                    <a:pt x="2480642" y="35108"/>
                  </a:lnTo>
                  <a:lnTo>
                    <a:pt x="2441964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63243" y="6378193"/>
              <a:ext cx="2477135" cy="1325245"/>
            </a:xfrm>
            <a:custGeom>
              <a:avLst/>
              <a:gdLst/>
              <a:ahLst/>
              <a:cxnLst/>
              <a:rect l="l" t="t" r="r" b="b"/>
              <a:pathLst>
                <a:path w="2477135" h="1325245">
                  <a:moveTo>
                    <a:pt x="2255926" y="0"/>
                  </a:moveTo>
                  <a:lnTo>
                    <a:pt x="220789" y="0"/>
                  </a:lnTo>
                  <a:lnTo>
                    <a:pt x="176298" y="4486"/>
                  </a:lnTo>
                  <a:lnTo>
                    <a:pt x="134856" y="17355"/>
                  </a:lnTo>
                  <a:lnTo>
                    <a:pt x="97352" y="37715"/>
                  </a:lnTo>
                  <a:lnTo>
                    <a:pt x="64674" y="64679"/>
                  </a:lnTo>
                  <a:lnTo>
                    <a:pt x="37712" y="97357"/>
                  </a:lnTo>
                  <a:lnTo>
                    <a:pt x="17353" y="134861"/>
                  </a:lnTo>
                  <a:lnTo>
                    <a:pt x="4486" y="176301"/>
                  </a:lnTo>
                  <a:lnTo>
                    <a:pt x="0" y="220789"/>
                  </a:lnTo>
                  <a:lnTo>
                    <a:pt x="0" y="1103960"/>
                  </a:lnTo>
                  <a:lnTo>
                    <a:pt x="4486" y="1148452"/>
                  </a:lnTo>
                  <a:lnTo>
                    <a:pt x="17353" y="1189895"/>
                  </a:lnTo>
                  <a:lnTo>
                    <a:pt x="37712" y="1227401"/>
                  </a:lnTo>
                  <a:lnTo>
                    <a:pt x="64674" y="1260081"/>
                  </a:lnTo>
                  <a:lnTo>
                    <a:pt x="97352" y="1287046"/>
                  </a:lnTo>
                  <a:lnTo>
                    <a:pt x="134856" y="1307407"/>
                  </a:lnTo>
                  <a:lnTo>
                    <a:pt x="176298" y="1320275"/>
                  </a:lnTo>
                  <a:lnTo>
                    <a:pt x="220789" y="1324762"/>
                  </a:lnTo>
                  <a:lnTo>
                    <a:pt x="2255926" y="1324762"/>
                  </a:lnTo>
                  <a:lnTo>
                    <a:pt x="2300417" y="1320275"/>
                  </a:lnTo>
                  <a:lnTo>
                    <a:pt x="2341859" y="1307407"/>
                  </a:lnTo>
                  <a:lnTo>
                    <a:pt x="2379363" y="1287046"/>
                  </a:lnTo>
                  <a:lnTo>
                    <a:pt x="2412041" y="1260081"/>
                  </a:lnTo>
                  <a:lnTo>
                    <a:pt x="2439003" y="1227401"/>
                  </a:lnTo>
                  <a:lnTo>
                    <a:pt x="2459362" y="1189895"/>
                  </a:lnTo>
                  <a:lnTo>
                    <a:pt x="2472229" y="1148452"/>
                  </a:lnTo>
                  <a:lnTo>
                    <a:pt x="2476715" y="1103960"/>
                  </a:lnTo>
                  <a:lnTo>
                    <a:pt x="2476715" y="220789"/>
                  </a:lnTo>
                  <a:lnTo>
                    <a:pt x="2472229" y="176301"/>
                  </a:lnTo>
                  <a:lnTo>
                    <a:pt x="2459362" y="134861"/>
                  </a:lnTo>
                  <a:lnTo>
                    <a:pt x="2439003" y="97357"/>
                  </a:lnTo>
                  <a:lnTo>
                    <a:pt x="2412041" y="64679"/>
                  </a:lnTo>
                  <a:lnTo>
                    <a:pt x="2379363" y="37715"/>
                  </a:lnTo>
                  <a:lnTo>
                    <a:pt x="2341859" y="17355"/>
                  </a:lnTo>
                  <a:lnTo>
                    <a:pt x="2300417" y="4486"/>
                  </a:lnTo>
                  <a:lnTo>
                    <a:pt x="2255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455559" y="6370523"/>
              <a:ext cx="2493010" cy="1341120"/>
            </a:xfrm>
            <a:custGeom>
              <a:avLst/>
              <a:gdLst/>
              <a:ahLst/>
              <a:cxnLst/>
              <a:rect l="l" t="t" r="r" b="b"/>
              <a:pathLst>
                <a:path w="2493010" h="1341120">
                  <a:moveTo>
                    <a:pt x="2275611" y="0"/>
                  </a:moveTo>
                  <a:lnTo>
                    <a:pt x="216954" y="0"/>
                  </a:lnTo>
                  <a:lnTo>
                    <a:pt x="205435" y="952"/>
                  </a:lnTo>
                  <a:lnTo>
                    <a:pt x="148437" y="14310"/>
                  </a:lnTo>
                  <a:lnTo>
                    <a:pt x="85310" y="49998"/>
                  </a:lnTo>
                  <a:lnTo>
                    <a:pt x="52323" y="83032"/>
                  </a:lnTo>
                  <a:lnTo>
                    <a:pt x="25769" y="122743"/>
                  </a:lnTo>
                  <a:lnTo>
                    <a:pt x="2630" y="191961"/>
                  </a:lnTo>
                  <a:lnTo>
                    <a:pt x="0" y="228473"/>
                  </a:lnTo>
                  <a:lnTo>
                    <a:pt x="40" y="1123645"/>
                  </a:lnTo>
                  <a:lnTo>
                    <a:pt x="10444" y="1181038"/>
                  </a:lnTo>
                  <a:lnTo>
                    <a:pt x="28822" y="1223372"/>
                  </a:lnTo>
                  <a:lnTo>
                    <a:pt x="55022" y="1260696"/>
                  </a:lnTo>
                  <a:lnTo>
                    <a:pt x="87965" y="1292021"/>
                  </a:lnTo>
                  <a:lnTo>
                    <a:pt x="126573" y="1316358"/>
                  </a:lnTo>
                  <a:lnTo>
                    <a:pt x="169767" y="1332719"/>
                  </a:lnTo>
                  <a:lnTo>
                    <a:pt x="216471" y="1340116"/>
                  </a:lnTo>
                  <a:lnTo>
                    <a:pt x="228472" y="1340599"/>
                  </a:lnTo>
                  <a:lnTo>
                    <a:pt x="2263609" y="1340599"/>
                  </a:lnTo>
                  <a:lnTo>
                    <a:pt x="2275128" y="1340116"/>
                  </a:lnTo>
                  <a:lnTo>
                    <a:pt x="2287130" y="1339151"/>
                  </a:lnTo>
                  <a:lnTo>
                    <a:pt x="2333281" y="1329640"/>
                  </a:lnTo>
                  <a:lnTo>
                    <a:pt x="2345589" y="1324279"/>
                  </a:lnTo>
                  <a:lnTo>
                    <a:pt x="217919" y="1324279"/>
                  </a:lnTo>
                  <a:lnTo>
                    <a:pt x="206870" y="1323314"/>
                  </a:lnTo>
                  <a:lnTo>
                    <a:pt x="157086" y="1312111"/>
                  </a:lnTo>
                  <a:lnTo>
                    <a:pt x="112391" y="1289874"/>
                  </a:lnTo>
                  <a:lnTo>
                    <a:pt x="74375" y="1258206"/>
                  </a:lnTo>
                  <a:lnTo>
                    <a:pt x="44631" y="1218714"/>
                  </a:lnTo>
                  <a:lnTo>
                    <a:pt x="24748" y="1173003"/>
                  </a:lnTo>
                  <a:lnTo>
                    <a:pt x="16400" y="1123162"/>
                  </a:lnTo>
                  <a:lnTo>
                    <a:pt x="15836" y="1111643"/>
                  </a:lnTo>
                  <a:lnTo>
                    <a:pt x="15893" y="228473"/>
                  </a:lnTo>
                  <a:lnTo>
                    <a:pt x="21804" y="178146"/>
                  </a:lnTo>
                  <a:lnTo>
                    <a:pt x="39298" y="131390"/>
                  </a:lnTo>
                  <a:lnTo>
                    <a:pt x="66882" y="90354"/>
                  </a:lnTo>
                  <a:lnTo>
                    <a:pt x="103123" y="56705"/>
                  </a:lnTo>
                  <a:lnTo>
                    <a:pt x="146585" y="32110"/>
                  </a:lnTo>
                  <a:lnTo>
                    <a:pt x="195833" y="18237"/>
                  </a:lnTo>
                  <a:lnTo>
                    <a:pt x="228472" y="15836"/>
                  </a:lnTo>
                  <a:lnTo>
                    <a:pt x="2347085" y="15836"/>
                  </a:lnTo>
                  <a:lnTo>
                    <a:pt x="2344549" y="14574"/>
                  </a:lnTo>
                  <a:lnTo>
                    <a:pt x="2298649" y="2400"/>
                  </a:lnTo>
                  <a:lnTo>
                    <a:pt x="2287130" y="952"/>
                  </a:lnTo>
                  <a:lnTo>
                    <a:pt x="2275611" y="0"/>
                  </a:lnTo>
                  <a:close/>
                </a:path>
                <a:path w="2493010" h="1341120">
                  <a:moveTo>
                    <a:pt x="2347085" y="15836"/>
                  </a:moveTo>
                  <a:lnTo>
                    <a:pt x="2263609" y="15836"/>
                  </a:lnTo>
                  <a:lnTo>
                    <a:pt x="2285212" y="16802"/>
                  </a:lnTo>
                  <a:lnTo>
                    <a:pt x="2295766" y="18237"/>
                  </a:lnTo>
                  <a:lnTo>
                    <a:pt x="2339019" y="29673"/>
                  </a:lnTo>
                  <a:lnTo>
                    <a:pt x="2396243" y="62142"/>
                  </a:lnTo>
                  <a:lnTo>
                    <a:pt x="2427770" y="93116"/>
                  </a:lnTo>
                  <a:lnTo>
                    <a:pt x="2452388" y="129953"/>
                  </a:lnTo>
                  <a:lnTo>
                    <a:pt x="2473569" y="194545"/>
                  </a:lnTo>
                  <a:lnTo>
                    <a:pt x="2476728" y="228473"/>
                  </a:lnTo>
                  <a:lnTo>
                    <a:pt x="2476728" y="1111643"/>
                  </a:lnTo>
                  <a:lnTo>
                    <a:pt x="2464337" y="1183114"/>
                  </a:lnTo>
                  <a:lnTo>
                    <a:pt x="2442216" y="1227717"/>
                  </a:lnTo>
                  <a:lnTo>
                    <a:pt x="2410575" y="1265596"/>
                  </a:lnTo>
                  <a:lnTo>
                    <a:pt x="2371074" y="1295289"/>
                  </a:lnTo>
                  <a:lnTo>
                    <a:pt x="2325372" y="1315337"/>
                  </a:lnTo>
                  <a:lnTo>
                    <a:pt x="2275128" y="1324279"/>
                  </a:lnTo>
                  <a:lnTo>
                    <a:pt x="2345589" y="1324279"/>
                  </a:lnTo>
                  <a:lnTo>
                    <a:pt x="2412910" y="1284995"/>
                  </a:lnTo>
                  <a:lnTo>
                    <a:pt x="2444288" y="1252035"/>
                  </a:lnTo>
                  <a:lnTo>
                    <a:pt x="2468642" y="1213432"/>
                  </a:lnTo>
                  <a:lnTo>
                    <a:pt x="2484923" y="1170273"/>
                  </a:lnTo>
                  <a:lnTo>
                    <a:pt x="2492082" y="1123645"/>
                  </a:lnTo>
                  <a:lnTo>
                    <a:pt x="2492565" y="1111643"/>
                  </a:lnTo>
                  <a:lnTo>
                    <a:pt x="2492565" y="228473"/>
                  </a:lnTo>
                  <a:lnTo>
                    <a:pt x="2487547" y="181108"/>
                  </a:lnTo>
                  <a:lnTo>
                    <a:pt x="2473472" y="137081"/>
                  </a:lnTo>
                  <a:lnTo>
                    <a:pt x="2451237" y="97404"/>
                  </a:lnTo>
                  <a:lnTo>
                    <a:pt x="2421740" y="63087"/>
                  </a:lnTo>
                  <a:lnTo>
                    <a:pt x="2385879" y="35140"/>
                  </a:lnTo>
                  <a:lnTo>
                    <a:pt x="2347085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495869" y="5387290"/>
            <a:ext cx="5027295" cy="12077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483234">
              <a:lnSpc>
                <a:spcPts val="2700"/>
              </a:lnSpc>
              <a:spcBef>
                <a:spcPts val="58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Sample</a:t>
            </a:r>
            <a:r>
              <a:rPr sz="265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StartsWithCountJob  Run without</a:t>
            </a:r>
            <a:r>
              <a:rPr sz="265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Combiner</a:t>
            </a:r>
            <a:endParaRPr sz="265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2095"/>
              </a:spcBef>
              <a:tabLst>
                <a:tab pos="3005455" algn="l"/>
              </a:tabLst>
            </a:pPr>
            <a:r>
              <a:rPr sz="1650" spc="30" baseline="5050" dirty="0">
                <a:latin typeface="Arial"/>
                <a:cs typeface="Arial"/>
              </a:rPr>
              <a:t>map </a:t>
            </a:r>
            <a:r>
              <a:rPr sz="1650" spc="22" baseline="5050" dirty="0">
                <a:latin typeface="Arial"/>
                <a:cs typeface="Arial"/>
              </a:rPr>
              <a:t>gets </a:t>
            </a:r>
            <a:r>
              <a:rPr sz="1650" spc="15" baseline="5050" dirty="0">
                <a:latin typeface="Arial"/>
                <a:cs typeface="Arial"/>
              </a:rPr>
              <a:t>in </a:t>
            </a:r>
            <a:r>
              <a:rPr sz="1650" spc="22" baseline="5050" dirty="0">
                <a:latin typeface="Arial"/>
                <a:cs typeface="Arial"/>
              </a:rPr>
              <a:t>from</a:t>
            </a:r>
            <a:r>
              <a:rPr sz="1650" spc="-15" baseline="5050" dirty="0">
                <a:latin typeface="Arial"/>
                <a:cs typeface="Arial"/>
              </a:rPr>
              <a:t> </a:t>
            </a:r>
            <a:r>
              <a:rPr sz="1650" spc="30" baseline="5050" dirty="0">
                <a:latin typeface="Arial"/>
                <a:cs typeface="Arial"/>
              </a:rPr>
              <a:t>map</a:t>
            </a:r>
            <a:r>
              <a:rPr sz="1650" spc="15" baseline="5050" dirty="0">
                <a:latin typeface="Arial"/>
                <a:cs typeface="Arial"/>
              </a:rPr>
              <a:t> in	</a:t>
            </a:r>
            <a:r>
              <a:rPr sz="1100" spc="15" dirty="0">
                <a:latin typeface="Arial"/>
                <a:cs typeface="Arial"/>
              </a:rPr>
              <a:t>another </a:t>
            </a:r>
            <a:r>
              <a:rPr sz="1100" spc="20" dirty="0">
                <a:latin typeface="Arial"/>
                <a:cs typeface="Arial"/>
              </a:rPr>
              <a:t>map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map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402560" y="6882663"/>
            <a:ext cx="576580" cy="461645"/>
            <a:chOff x="2402560" y="6882663"/>
            <a:chExt cx="576580" cy="461645"/>
          </a:xfrm>
        </p:grpSpPr>
        <p:sp>
          <p:nvSpPr>
            <p:cNvPr id="114" name="object 114"/>
            <p:cNvSpPr/>
            <p:nvPr/>
          </p:nvSpPr>
          <p:spPr>
            <a:xfrm>
              <a:off x="2402560" y="6882663"/>
              <a:ext cx="576580" cy="461009"/>
            </a:xfrm>
            <a:custGeom>
              <a:avLst/>
              <a:gdLst/>
              <a:ahLst/>
              <a:cxnLst/>
              <a:rect l="l" t="t" r="r" b="b"/>
              <a:pathLst>
                <a:path w="576580" h="461009">
                  <a:moveTo>
                    <a:pt x="499186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499186" y="460781"/>
                  </a:lnTo>
                  <a:lnTo>
                    <a:pt x="529005" y="454721"/>
                  </a:lnTo>
                  <a:lnTo>
                    <a:pt x="553424" y="438223"/>
                  </a:lnTo>
                  <a:lnTo>
                    <a:pt x="569923" y="413804"/>
                  </a:lnTo>
                  <a:lnTo>
                    <a:pt x="575983" y="383984"/>
                  </a:lnTo>
                  <a:lnTo>
                    <a:pt x="575983" y="76796"/>
                  </a:lnTo>
                  <a:lnTo>
                    <a:pt x="569923" y="46977"/>
                  </a:lnTo>
                  <a:lnTo>
                    <a:pt x="553424" y="22558"/>
                  </a:lnTo>
                  <a:lnTo>
                    <a:pt x="529005" y="6059"/>
                  </a:lnTo>
                  <a:lnTo>
                    <a:pt x="49918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02560" y="6882663"/>
              <a:ext cx="576580" cy="461645"/>
            </a:xfrm>
            <a:custGeom>
              <a:avLst/>
              <a:gdLst/>
              <a:ahLst/>
              <a:cxnLst/>
              <a:rect l="l" t="t" r="r" b="b"/>
              <a:pathLst>
                <a:path w="576580" h="461645">
                  <a:moveTo>
                    <a:pt x="72961" y="460311"/>
                  </a:moveTo>
                  <a:lnTo>
                    <a:pt x="70826" y="460311"/>
                  </a:lnTo>
                  <a:lnTo>
                    <a:pt x="72961" y="460794"/>
                  </a:lnTo>
                  <a:lnTo>
                    <a:pt x="76796" y="461263"/>
                  </a:lnTo>
                  <a:lnTo>
                    <a:pt x="499186" y="461263"/>
                  </a:lnTo>
                  <a:lnTo>
                    <a:pt x="503021" y="460794"/>
                  </a:lnTo>
                  <a:lnTo>
                    <a:pt x="76796" y="460794"/>
                  </a:lnTo>
                  <a:lnTo>
                    <a:pt x="72961" y="460311"/>
                  </a:lnTo>
                  <a:close/>
                </a:path>
                <a:path w="576580" h="461645">
                  <a:moveTo>
                    <a:pt x="527915" y="454665"/>
                  </a:moveTo>
                  <a:lnTo>
                    <a:pt x="503021" y="460311"/>
                  </a:lnTo>
                  <a:lnTo>
                    <a:pt x="499186" y="460794"/>
                  </a:lnTo>
                  <a:lnTo>
                    <a:pt x="506869" y="460794"/>
                  </a:lnTo>
                  <a:lnTo>
                    <a:pt x="527915" y="454665"/>
                  </a:lnTo>
                  <a:close/>
                </a:path>
                <a:path w="576580" h="461645">
                  <a:moveTo>
                    <a:pt x="63484" y="458651"/>
                  </a:moveTo>
                  <a:lnTo>
                    <a:pt x="69113" y="460311"/>
                  </a:lnTo>
                  <a:lnTo>
                    <a:pt x="70826" y="460311"/>
                  </a:lnTo>
                  <a:lnTo>
                    <a:pt x="63484" y="458651"/>
                  </a:lnTo>
                  <a:close/>
                </a:path>
                <a:path w="576580" h="461645">
                  <a:moveTo>
                    <a:pt x="42924" y="452590"/>
                  </a:moveTo>
                  <a:lnTo>
                    <a:pt x="46180" y="454740"/>
                  </a:lnTo>
                  <a:lnTo>
                    <a:pt x="63484" y="458651"/>
                  </a:lnTo>
                  <a:lnTo>
                    <a:pt x="42924" y="452590"/>
                  </a:lnTo>
                  <a:close/>
                </a:path>
                <a:path w="576580" h="461645">
                  <a:moveTo>
                    <a:pt x="529945" y="454074"/>
                  </a:moveTo>
                  <a:lnTo>
                    <a:pt x="527915" y="454665"/>
                  </a:lnTo>
                  <a:lnTo>
                    <a:pt x="529648" y="454272"/>
                  </a:lnTo>
                  <a:lnTo>
                    <a:pt x="529945" y="454074"/>
                  </a:lnTo>
                  <a:close/>
                </a:path>
                <a:path w="576580" h="461645">
                  <a:moveTo>
                    <a:pt x="550766" y="440180"/>
                  </a:moveTo>
                  <a:lnTo>
                    <a:pt x="529945" y="454074"/>
                  </a:lnTo>
                  <a:lnTo>
                    <a:pt x="533267" y="453106"/>
                  </a:lnTo>
                  <a:lnTo>
                    <a:pt x="550766" y="440180"/>
                  </a:lnTo>
                  <a:close/>
                </a:path>
                <a:path w="576580" h="461645">
                  <a:moveTo>
                    <a:pt x="21525" y="436796"/>
                  </a:moveTo>
                  <a:lnTo>
                    <a:pt x="23955" y="440064"/>
                  </a:lnTo>
                  <a:lnTo>
                    <a:pt x="42729" y="452461"/>
                  </a:lnTo>
                  <a:lnTo>
                    <a:pt x="21525" y="436796"/>
                  </a:lnTo>
                  <a:close/>
                </a:path>
                <a:path w="576580" h="461645">
                  <a:moveTo>
                    <a:pt x="551925" y="439323"/>
                  </a:moveTo>
                  <a:lnTo>
                    <a:pt x="550766" y="440180"/>
                  </a:lnTo>
                  <a:lnTo>
                    <a:pt x="551805" y="439486"/>
                  </a:lnTo>
                  <a:lnTo>
                    <a:pt x="551925" y="439323"/>
                  </a:lnTo>
                  <a:close/>
                </a:path>
                <a:path w="576580" h="461645">
                  <a:moveTo>
                    <a:pt x="573921" y="396980"/>
                  </a:moveTo>
                  <a:lnTo>
                    <a:pt x="567690" y="417952"/>
                  </a:lnTo>
                  <a:lnTo>
                    <a:pt x="551925" y="439323"/>
                  </a:lnTo>
                  <a:lnTo>
                    <a:pt x="554999" y="437053"/>
                  </a:lnTo>
                  <a:lnTo>
                    <a:pt x="569945" y="414629"/>
                  </a:lnTo>
                  <a:lnTo>
                    <a:pt x="573921" y="396980"/>
                  </a:lnTo>
                  <a:close/>
                </a:path>
                <a:path w="576580" h="461645">
                  <a:moveTo>
                    <a:pt x="20771" y="435781"/>
                  </a:moveTo>
                  <a:lnTo>
                    <a:pt x="21372" y="436683"/>
                  </a:lnTo>
                  <a:lnTo>
                    <a:pt x="21525" y="436796"/>
                  </a:lnTo>
                  <a:lnTo>
                    <a:pt x="20771" y="435781"/>
                  </a:lnTo>
                  <a:close/>
                </a:path>
                <a:path w="576580" h="461645">
                  <a:moveTo>
                    <a:pt x="6900" y="414979"/>
                  </a:moveTo>
                  <a:lnTo>
                    <a:pt x="7992" y="418592"/>
                  </a:lnTo>
                  <a:lnTo>
                    <a:pt x="20771" y="435781"/>
                  </a:lnTo>
                  <a:lnTo>
                    <a:pt x="6900" y="414979"/>
                  </a:lnTo>
                  <a:close/>
                </a:path>
                <a:path w="576580" h="461645">
                  <a:moveTo>
                    <a:pt x="6006" y="412021"/>
                  </a:moveTo>
                  <a:lnTo>
                    <a:pt x="6568" y="414480"/>
                  </a:lnTo>
                  <a:lnTo>
                    <a:pt x="6900" y="414979"/>
                  </a:lnTo>
                  <a:lnTo>
                    <a:pt x="6006" y="412021"/>
                  </a:lnTo>
                  <a:close/>
                </a:path>
                <a:path w="576580" h="461645">
                  <a:moveTo>
                    <a:pt x="506869" y="0"/>
                  </a:moveTo>
                  <a:lnTo>
                    <a:pt x="69113" y="0"/>
                  </a:lnTo>
                  <a:lnTo>
                    <a:pt x="65277" y="482"/>
                  </a:lnTo>
                  <a:lnTo>
                    <a:pt x="26968" y="18217"/>
                  </a:lnTo>
                  <a:lnTo>
                    <a:pt x="2164" y="58012"/>
                  </a:lnTo>
                  <a:lnTo>
                    <a:pt x="0" y="76796"/>
                  </a:lnTo>
                  <a:lnTo>
                    <a:pt x="0" y="392150"/>
                  </a:lnTo>
                  <a:lnTo>
                    <a:pt x="6006" y="412021"/>
                  </a:lnTo>
                  <a:lnTo>
                    <a:pt x="482" y="387832"/>
                  </a:lnTo>
                  <a:lnTo>
                    <a:pt x="482" y="76796"/>
                  </a:lnTo>
                  <a:lnTo>
                    <a:pt x="18740" y="27065"/>
                  </a:lnTo>
                  <a:lnTo>
                    <a:pt x="65277" y="965"/>
                  </a:lnTo>
                  <a:lnTo>
                    <a:pt x="69113" y="482"/>
                  </a:lnTo>
                  <a:lnTo>
                    <a:pt x="510705" y="482"/>
                  </a:lnTo>
                  <a:lnTo>
                    <a:pt x="506869" y="0"/>
                  </a:lnTo>
                  <a:close/>
                </a:path>
                <a:path w="576580" h="461645">
                  <a:moveTo>
                    <a:pt x="575500" y="389974"/>
                  </a:moveTo>
                  <a:lnTo>
                    <a:pt x="573921" y="396980"/>
                  </a:lnTo>
                  <a:lnTo>
                    <a:pt x="575500" y="391667"/>
                  </a:lnTo>
                  <a:lnTo>
                    <a:pt x="575500" y="389974"/>
                  </a:lnTo>
                  <a:close/>
                </a:path>
                <a:path w="576580" h="461645">
                  <a:moveTo>
                    <a:pt x="575592" y="72357"/>
                  </a:moveTo>
                  <a:lnTo>
                    <a:pt x="575983" y="76796"/>
                  </a:lnTo>
                  <a:lnTo>
                    <a:pt x="575983" y="383984"/>
                  </a:lnTo>
                  <a:lnTo>
                    <a:pt x="575500" y="387832"/>
                  </a:lnTo>
                  <a:lnTo>
                    <a:pt x="575500" y="389974"/>
                  </a:lnTo>
                  <a:lnTo>
                    <a:pt x="575983" y="387832"/>
                  </a:lnTo>
                  <a:lnTo>
                    <a:pt x="576465" y="383984"/>
                  </a:lnTo>
                  <a:lnTo>
                    <a:pt x="576465" y="76796"/>
                  </a:lnTo>
                  <a:lnTo>
                    <a:pt x="575592" y="72357"/>
                  </a:lnTo>
                  <a:close/>
                </a:path>
                <a:path w="576580" h="461645">
                  <a:moveTo>
                    <a:pt x="571937" y="53762"/>
                  </a:moveTo>
                  <a:lnTo>
                    <a:pt x="575592" y="72357"/>
                  </a:lnTo>
                  <a:lnTo>
                    <a:pt x="575152" y="67349"/>
                  </a:lnTo>
                  <a:lnTo>
                    <a:pt x="573271" y="57916"/>
                  </a:lnTo>
                  <a:lnTo>
                    <a:pt x="571937" y="53762"/>
                  </a:lnTo>
                  <a:close/>
                </a:path>
                <a:path w="576580" h="461645">
                  <a:moveTo>
                    <a:pt x="568794" y="45512"/>
                  </a:moveTo>
                  <a:lnTo>
                    <a:pt x="570391" y="48948"/>
                  </a:lnTo>
                  <a:lnTo>
                    <a:pt x="571937" y="53762"/>
                  </a:lnTo>
                  <a:lnTo>
                    <a:pt x="571080" y="49404"/>
                  </a:lnTo>
                  <a:lnTo>
                    <a:pt x="568794" y="45512"/>
                  </a:lnTo>
                  <a:close/>
                </a:path>
                <a:path w="576580" h="461645">
                  <a:moveTo>
                    <a:pt x="560419" y="31254"/>
                  </a:moveTo>
                  <a:lnTo>
                    <a:pt x="568794" y="45512"/>
                  </a:lnTo>
                  <a:lnTo>
                    <a:pt x="566381" y="40322"/>
                  </a:lnTo>
                  <a:lnTo>
                    <a:pt x="562546" y="34086"/>
                  </a:lnTo>
                  <a:lnTo>
                    <a:pt x="560419" y="31254"/>
                  </a:lnTo>
                  <a:close/>
                </a:path>
                <a:path w="576580" h="461645">
                  <a:moveTo>
                    <a:pt x="552722" y="22523"/>
                  </a:moveTo>
                  <a:lnTo>
                    <a:pt x="558215" y="28320"/>
                  </a:lnTo>
                  <a:lnTo>
                    <a:pt x="560419" y="31254"/>
                  </a:lnTo>
                  <a:lnTo>
                    <a:pt x="557682" y="26595"/>
                  </a:lnTo>
                  <a:lnTo>
                    <a:pt x="552722" y="22523"/>
                  </a:lnTo>
                  <a:close/>
                </a:path>
                <a:path w="576580" h="461645">
                  <a:moveTo>
                    <a:pt x="542081" y="13786"/>
                  </a:moveTo>
                  <a:lnTo>
                    <a:pt x="552722" y="22523"/>
                  </a:lnTo>
                  <a:lnTo>
                    <a:pt x="549487" y="19109"/>
                  </a:lnTo>
                  <a:lnTo>
                    <a:pt x="542081" y="13786"/>
                  </a:lnTo>
                  <a:close/>
                </a:path>
                <a:path w="576580" h="461645">
                  <a:moveTo>
                    <a:pt x="531223" y="7694"/>
                  </a:moveTo>
                  <a:lnTo>
                    <a:pt x="538740" y="11385"/>
                  </a:lnTo>
                  <a:lnTo>
                    <a:pt x="542081" y="13786"/>
                  </a:lnTo>
                  <a:lnTo>
                    <a:pt x="537235" y="9808"/>
                  </a:lnTo>
                  <a:lnTo>
                    <a:pt x="531223" y="7694"/>
                  </a:lnTo>
                  <a:close/>
                </a:path>
                <a:path w="576580" h="461645">
                  <a:moveTo>
                    <a:pt x="516059" y="2364"/>
                  </a:moveTo>
                  <a:lnTo>
                    <a:pt x="531223" y="7694"/>
                  </a:lnTo>
                  <a:lnTo>
                    <a:pt x="526811" y="5528"/>
                  </a:lnTo>
                  <a:lnTo>
                    <a:pt x="516059" y="2364"/>
                  </a:lnTo>
                  <a:close/>
                </a:path>
                <a:path w="576580" h="461645">
                  <a:moveTo>
                    <a:pt x="510705" y="482"/>
                  </a:moveTo>
                  <a:lnTo>
                    <a:pt x="506869" y="482"/>
                  </a:lnTo>
                  <a:lnTo>
                    <a:pt x="510705" y="965"/>
                  </a:lnTo>
                  <a:lnTo>
                    <a:pt x="514540" y="1917"/>
                  </a:lnTo>
                  <a:lnTo>
                    <a:pt x="516059" y="2364"/>
                  </a:lnTo>
                  <a:lnTo>
                    <a:pt x="51070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554719" y="6993315"/>
            <a:ext cx="2933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655036" y="6596595"/>
            <a:ext cx="3106420" cy="1252220"/>
            <a:chOff x="2655036" y="6596595"/>
            <a:chExt cx="3106420" cy="1252220"/>
          </a:xfrm>
        </p:grpSpPr>
        <p:sp>
          <p:nvSpPr>
            <p:cNvPr id="118" name="object 118"/>
            <p:cNvSpPr/>
            <p:nvPr/>
          </p:nvSpPr>
          <p:spPr>
            <a:xfrm>
              <a:off x="2655036" y="6596595"/>
              <a:ext cx="57150" cy="1252220"/>
            </a:xfrm>
            <a:custGeom>
              <a:avLst/>
              <a:gdLst/>
              <a:ahLst/>
              <a:cxnLst/>
              <a:rect l="l" t="t" r="r" b="b"/>
              <a:pathLst>
                <a:path w="57150" h="1252220">
                  <a:moveTo>
                    <a:pt x="57124" y="1202359"/>
                  </a:moveTo>
                  <a:lnTo>
                    <a:pt x="56642" y="1202359"/>
                  </a:lnTo>
                  <a:lnTo>
                    <a:pt x="56159" y="1202842"/>
                  </a:lnTo>
                  <a:lnTo>
                    <a:pt x="29273" y="1249184"/>
                  </a:lnTo>
                  <a:lnTo>
                    <a:pt x="29273" y="793889"/>
                  </a:lnTo>
                  <a:lnTo>
                    <a:pt x="28321" y="793889"/>
                  </a:lnTo>
                  <a:lnTo>
                    <a:pt x="28321" y="1249222"/>
                  </a:lnTo>
                  <a:lnTo>
                    <a:pt x="28321" y="1250835"/>
                  </a:lnTo>
                  <a:lnTo>
                    <a:pt x="28295" y="1249184"/>
                  </a:lnTo>
                  <a:lnTo>
                    <a:pt x="965" y="1202842"/>
                  </a:lnTo>
                  <a:lnTo>
                    <a:pt x="965" y="1202359"/>
                  </a:lnTo>
                  <a:lnTo>
                    <a:pt x="482" y="1202359"/>
                  </a:lnTo>
                  <a:lnTo>
                    <a:pt x="482" y="1202842"/>
                  </a:lnTo>
                  <a:lnTo>
                    <a:pt x="0" y="1202842"/>
                  </a:lnTo>
                  <a:lnTo>
                    <a:pt x="482" y="1203312"/>
                  </a:lnTo>
                  <a:lnTo>
                    <a:pt x="28232" y="1250835"/>
                  </a:lnTo>
                  <a:lnTo>
                    <a:pt x="28803" y="1251800"/>
                  </a:lnTo>
                  <a:lnTo>
                    <a:pt x="29362" y="1250835"/>
                  </a:lnTo>
                  <a:lnTo>
                    <a:pt x="57124" y="1203312"/>
                  </a:lnTo>
                  <a:lnTo>
                    <a:pt x="57124" y="1202359"/>
                  </a:lnTo>
                  <a:close/>
                </a:path>
                <a:path w="57150" h="1252220">
                  <a:moveTo>
                    <a:pt x="57124" y="176149"/>
                  </a:moveTo>
                  <a:lnTo>
                    <a:pt x="56642" y="175679"/>
                  </a:lnTo>
                  <a:lnTo>
                    <a:pt x="56159" y="176149"/>
                  </a:lnTo>
                  <a:lnTo>
                    <a:pt x="29273" y="222491"/>
                  </a:lnTo>
                  <a:lnTo>
                    <a:pt x="29273" y="0"/>
                  </a:lnTo>
                  <a:lnTo>
                    <a:pt x="28321" y="0"/>
                  </a:lnTo>
                  <a:lnTo>
                    <a:pt x="28321" y="222529"/>
                  </a:lnTo>
                  <a:lnTo>
                    <a:pt x="28321" y="224142"/>
                  </a:lnTo>
                  <a:lnTo>
                    <a:pt x="28321" y="224637"/>
                  </a:lnTo>
                  <a:lnTo>
                    <a:pt x="28295" y="222491"/>
                  </a:lnTo>
                  <a:lnTo>
                    <a:pt x="965" y="176149"/>
                  </a:lnTo>
                  <a:lnTo>
                    <a:pt x="482" y="175679"/>
                  </a:lnTo>
                  <a:lnTo>
                    <a:pt x="482" y="176149"/>
                  </a:lnTo>
                  <a:lnTo>
                    <a:pt x="0" y="176149"/>
                  </a:lnTo>
                  <a:lnTo>
                    <a:pt x="0" y="176631"/>
                  </a:lnTo>
                  <a:lnTo>
                    <a:pt x="482" y="176631"/>
                  </a:lnTo>
                  <a:lnTo>
                    <a:pt x="28244" y="224637"/>
                  </a:lnTo>
                  <a:lnTo>
                    <a:pt x="28803" y="225590"/>
                  </a:lnTo>
                  <a:lnTo>
                    <a:pt x="29349" y="224637"/>
                  </a:lnTo>
                  <a:lnTo>
                    <a:pt x="57124" y="176631"/>
                  </a:lnTo>
                  <a:lnTo>
                    <a:pt x="57124" y="17614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85041" y="6882663"/>
              <a:ext cx="576580" cy="461009"/>
            </a:xfrm>
            <a:custGeom>
              <a:avLst/>
              <a:gdLst/>
              <a:ahLst/>
              <a:cxnLst/>
              <a:rect l="l" t="t" r="r" b="b"/>
              <a:pathLst>
                <a:path w="576579" h="461009">
                  <a:moveTo>
                    <a:pt x="499186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499186" y="460781"/>
                  </a:lnTo>
                  <a:lnTo>
                    <a:pt x="529005" y="454721"/>
                  </a:lnTo>
                  <a:lnTo>
                    <a:pt x="553424" y="438223"/>
                  </a:lnTo>
                  <a:lnTo>
                    <a:pt x="569923" y="413804"/>
                  </a:lnTo>
                  <a:lnTo>
                    <a:pt x="575983" y="383984"/>
                  </a:lnTo>
                  <a:lnTo>
                    <a:pt x="575983" y="76796"/>
                  </a:lnTo>
                  <a:lnTo>
                    <a:pt x="569923" y="46977"/>
                  </a:lnTo>
                  <a:lnTo>
                    <a:pt x="553424" y="22558"/>
                  </a:lnTo>
                  <a:lnTo>
                    <a:pt x="529005" y="6059"/>
                  </a:lnTo>
                  <a:lnTo>
                    <a:pt x="49918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84559" y="6882663"/>
              <a:ext cx="576580" cy="461645"/>
            </a:xfrm>
            <a:custGeom>
              <a:avLst/>
              <a:gdLst/>
              <a:ahLst/>
              <a:cxnLst/>
              <a:rect l="l" t="t" r="r" b="b"/>
              <a:pathLst>
                <a:path w="576579" h="461645">
                  <a:moveTo>
                    <a:pt x="73444" y="460311"/>
                  </a:moveTo>
                  <a:lnTo>
                    <a:pt x="71269" y="460311"/>
                  </a:lnTo>
                  <a:lnTo>
                    <a:pt x="73444" y="460794"/>
                  </a:lnTo>
                  <a:lnTo>
                    <a:pt x="77279" y="461263"/>
                  </a:lnTo>
                  <a:lnTo>
                    <a:pt x="499668" y="461263"/>
                  </a:lnTo>
                  <a:lnTo>
                    <a:pt x="503504" y="460794"/>
                  </a:lnTo>
                  <a:lnTo>
                    <a:pt x="77279" y="460794"/>
                  </a:lnTo>
                  <a:lnTo>
                    <a:pt x="73444" y="460311"/>
                  </a:lnTo>
                  <a:close/>
                </a:path>
                <a:path w="576579" h="461645">
                  <a:moveTo>
                    <a:pt x="527908" y="454776"/>
                  </a:moveTo>
                  <a:lnTo>
                    <a:pt x="503504" y="460311"/>
                  </a:lnTo>
                  <a:lnTo>
                    <a:pt x="499668" y="460794"/>
                  </a:lnTo>
                  <a:lnTo>
                    <a:pt x="507352" y="460794"/>
                  </a:lnTo>
                  <a:lnTo>
                    <a:pt x="527908" y="454776"/>
                  </a:lnTo>
                  <a:close/>
                </a:path>
                <a:path w="576579" h="461645">
                  <a:moveTo>
                    <a:pt x="64459" y="458800"/>
                  </a:moveTo>
                  <a:lnTo>
                    <a:pt x="69595" y="460311"/>
                  </a:lnTo>
                  <a:lnTo>
                    <a:pt x="71269" y="460311"/>
                  </a:lnTo>
                  <a:lnTo>
                    <a:pt x="64459" y="458800"/>
                  </a:lnTo>
                  <a:close/>
                </a:path>
                <a:path w="576579" h="461645">
                  <a:moveTo>
                    <a:pt x="21907" y="436787"/>
                  </a:moveTo>
                  <a:lnTo>
                    <a:pt x="24399" y="440140"/>
                  </a:lnTo>
                  <a:lnTo>
                    <a:pt x="46699" y="454858"/>
                  </a:lnTo>
                  <a:lnTo>
                    <a:pt x="64459" y="458800"/>
                  </a:lnTo>
                  <a:lnTo>
                    <a:pt x="43332" y="452583"/>
                  </a:lnTo>
                  <a:lnTo>
                    <a:pt x="21907" y="436787"/>
                  </a:lnTo>
                  <a:close/>
                </a:path>
                <a:path w="576579" h="461645">
                  <a:moveTo>
                    <a:pt x="530522" y="454011"/>
                  </a:moveTo>
                  <a:lnTo>
                    <a:pt x="527908" y="454776"/>
                  </a:lnTo>
                  <a:lnTo>
                    <a:pt x="530130" y="454272"/>
                  </a:lnTo>
                  <a:lnTo>
                    <a:pt x="530522" y="454011"/>
                  </a:lnTo>
                  <a:close/>
                </a:path>
                <a:path w="576579" h="461645">
                  <a:moveTo>
                    <a:pt x="551070" y="440298"/>
                  </a:moveTo>
                  <a:lnTo>
                    <a:pt x="530522" y="454011"/>
                  </a:lnTo>
                  <a:lnTo>
                    <a:pt x="533763" y="453062"/>
                  </a:lnTo>
                  <a:lnTo>
                    <a:pt x="551070" y="440298"/>
                  </a:lnTo>
                  <a:close/>
                </a:path>
                <a:path w="576579" h="461645">
                  <a:moveTo>
                    <a:pt x="552426" y="439299"/>
                  </a:moveTo>
                  <a:lnTo>
                    <a:pt x="551070" y="440298"/>
                  </a:lnTo>
                  <a:lnTo>
                    <a:pt x="552288" y="439486"/>
                  </a:lnTo>
                  <a:lnTo>
                    <a:pt x="552426" y="439299"/>
                  </a:lnTo>
                  <a:close/>
                </a:path>
                <a:path w="576579" h="461645">
                  <a:moveTo>
                    <a:pt x="574411" y="396955"/>
                  </a:moveTo>
                  <a:lnTo>
                    <a:pt x="568172" y="417952"/>
                  </a:lnTo>
                  <a:lnTo>
                    <a:pt x="552426" y="439299"/>
                  </a:lnTo>
                  <a:lnTo>
                    <a:pt x="555491" y="437038"/>
                  </a:lnTo>
                  <a:lnTo>
                    <a:pt x="570428" y="414652"/>
                  </a:lnTo>
                  <a:lnTo>
                    <a:pt x="574411" y="396955"/>
                  </a:lnTo>
                  <a:close/>
                </a:path>
                <a:path w="576579" h="461645">
                  <a:moveTo>
                    <a:pt x="21269" y="435929"/>
                  </a:moveTo>
                  <a:lnTo>
                    <a:pt x="21778" y="436692"/>
                  </a:lnTo>
                  <a:lnTo>
                    <a:pt x="21907" y="436787"/>
                  </a:lnTo>
                  <a:lnTo>
                    <a:pt x="21269" y="435929"/>
                  </a:lnTo>
                  <a:close/>
                </a:path>
                <a:path w="576579" h="461645">
                  <a:moveTo>
                    <a:pt x="7306" y="414987"/>
                  </a:moveTo>
                  <a:lnTo>
                    <a:pt x="8382" y="418588"/>
                  </a:lnTo>
                  <a:lnTo>
                    <a:pt x="21269" y="435929"/>
                  </a:lnTo>
                  <a:lnTo>
                    <a:pt x="7306" y="414987"/>
                  </a:lnTo>
                  <a:close/>
                </a:path>
                <a:path w="576579" h="461645">
                  <a:moveTo>
                    <a:pt x="6414" y="412004"/>
                  </a:moveTo>
                  <a:lnTo>
                    <a:pt x="6975" y="414491"/>
                  </a:lnTo>
                  <a:lnTo>
                    <a:pt x="7306" y="414987"/>
                  </a:lnTo>
                  <a:lnTo>
                    <a:pt x="6414" y="412004"/>
                  </a:lnTo>
                  <a:close/>
                </a:path>
                <a:path w="576579" h="461645">
                  <a:moveTo>
                    <a:pt x="507352" y="0"/>
                  </a:moveTo>
                  <a:lnTo>
                    <a:pt x="69126" y="0"/>
                  </a:lnTo>
                  <a:lnTo>
                    <a:pt x="65277" y="482"/>
                  </a:lnTo>
                  <a:lnTo>
                    <a:pt x="27185" y="18260"/>
                  </a:lnTo>
                  <a:lnTo>
                    <a:pt x="2486" y="58073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482" y="387832"/>
                  </a:lnTo>
                  <a:lnTo>
                    <a:pt x="482" y="392150"/>
                  </a:lnTo>
                  <a:lnTo>
                    <a:pt x="6414" y="412004"/>
                  </a:lnTo>
                  <a:lnTo>
                    <a:pt x="965" y="387832"/>
                  </a:lnTo>
                  <a:lnTo>
                    <a:pt x="482" y="383984"/>
                  </a:lnTo>
                  <a:lnTo>
                    <a:pt x="482" y="76796"/>
                  </a:lnTo>
                  <a:lnTo>
                    <a:pt x="5720" y="49703"/>
                  </a:lnTo>
                  <a:lnTo>
                    <a:pt x="19157" y="27012"/>
                  </a:lnTo>
                  <a:lnTo>
                    <a:pt x="39576" y="10256"/>
                  </a:lnTo>
                  <a:lnTo>
                    <a:pt x="65760" y="965"/>
                  </a:lnTo>
                  <a:lnTo>
                    <a:pt x="69595" y="482"/>
                  </a:lnTo>
                  <a:lnTo>
                    <a:pt x="511187" y="482"/>
                  </a:lnTo>
                  <a:lnTo>
                    <a:pt x="507352" y="0"/>
                  </a:lnTo>
                  <a:close/>
                </a:path>
                <a:path w="576579" h="461645">
                  <a:moveTo>
                    <a:pt x="575983" y="389976"/>
                  </a:moveTo>
                  <a:lnTo>
                    <a:pt x="574411" y="396955"/>
                  </a:lnTo>
                  <a:lnTo>
                    <a:pt x="575983" y="391667"/>
                  </a:lnTo>
                  <a:lnTo>
                    <a:pt x="575983" y="389976"/>
                  </a:lnTo>
                  <a:close/>
                </a:path>
                <a:path w="576579" h="461645">
                  <a:moveTo>
                    <a:pt x="575883" y="73422"/>
                  </a:moveTo>
                  <a:lnTo>
                    <a:pt x="575983" y="389976"/>
                  </a:lnTo>
                  <a:lnTo>
                    <a:pt x="576465" y="387832"/>
                  </a:lnTo>
                  <a:lnTo>
                    <a:pt x="576465" y="76796"/>
                  </a:lnTo>
                  <a:lnTo>
                    <a:pt x="575883" y="73422"/>
                  </a:lnTo>
                  <a:close/>
                </a:path>
                <a:path w="576579" h="461645">
                  <a:moveTo>
                    <a:pt x="572587" y="54335"/>
                  </a:moveTo>
                  <a:lnTo>
                    <a:pt x="575883" y="73422"/>
                  </a:lnTo>
                  <a:lnTo>
                    <a:pt x="575713" y="67708"/>
                  </a:lnTo>
                  <a:lnTo>
                    <a:pt x="573771" y="57931"/>
                  </a:lnTo>
                  <a:lnTo>
                    <a:pt x="572587" y="54335"/>
                  </a:lnTo>
                  <a:close/>
                </a:path>
                <a:path w="576579" h="461645">
                  <a:moveTo>
                    <a:pt x="569301" y="45558"/>
                  </a:moveTo>
                  <a:lnTo>
                    <a:pt x="570655" y="48468"/>
                  </a:lnTo>
                  <a:lnTo>
                    <a:pt x="572587" y="54335"/>
                  </a:lnTo>
                  <a:lnTo>
                    <a:pt x="571793" y="49735"/>
                  </a:lnTo>
                  <a:lnTo>
                    <a:pt x="569301" y="45558"/>
                  </a:lnTo>
                  <a:close/>
                </a:path>
                <a:path w="576579" h="461645">
                  <a:moveTo>
                    <a:pt x="560213" y="30327"/>
                  </a:moveTo>
                  <a:lnTo>
                    <a:pt x="569301" y="45558"/>
                  </a:lnTo>
                  <a:lnTo>
                    <a:pt x="566864" y="40322"/>
                  </a:lnTo>
                  <a:lnTo>
                    <a:pt x="563029" y="34086"/>
                  </a:lnTo>
                  <a:lnTo>
                    <a:pt x="560213" y="30327"/>
                  </a:lnTo>
                  <a:close/>
                </a:path>
                <a:path w="576579" h="461645">
                  <a:moveTo>
                    <a:pt x="554153" y="23515"/>
                  </a:moveTo>
                  <a:lnTo>
                    <a:pt x="558711" y="28320"/>
                  </a:lnTo>
                  <a:lnTo>
                    <a:pt x="560213" y="30327"/>
                  </a:lnTo>
                  <a:lnTo>
                    <a:pt x="558052" y="26704"/>
                  </a:lnTo>
                  <a:lnTo>
                    <a:pt x="554153" y="23515"/>
                  </a:lnTo>
                  <a:close/>
                </a:path>
                <a:path w="576579" h="461645">
                  <a:moveTo>
                    <a:pt x="540082" y="12001"/>
                  </a:moveTo>
                  <a:lnTo>
                    <a:pt x="554153" y="23515"/>
                  </a:lnTo>
                  <a:lnTo>
                    <a:pt x="549975" y="19109"/>
                  </a:lnTo>
                  <a:lnTo>
                    <a:pt x="540082" y="12001"/>
                  </a:lnTo>
                  <a:close/>
                </a:path>
                <a:path w="576579" h="461645">
                  <a:moveTo>
                    <a:pt x="531803" y="7742"/>
                  </a:moveTo>
                  <a:lnTo>
                    <a:pt x="539224" y="11385"/>
                  </a:lnTo>
                  <a:lnTo>
                    <a:pt x="540082" y="12001"/>
                  </a:lnTo>
                  <a:lnTo>
                    <a:pt x="537198" y="9642"/>
                  </a:lnTo>
                  <a:lnTo>
                    <a:pt x="531803" y="7742"/>
                  </a:lnTo>
                  <a:close/>
                </a:path>
                <a:path w="576579" h="461645">
                  <a:moveTo>
                    <a:pt x="516482" y="2347"/>
                  </a:moveTo>
                  <a:lnTo>
                    <a:pt x="531803" y="7742"/>
                  </a:lnTo>
                  <a:lnTo>
                    <a:pt x="527294" y="5528"/>
                  </a:lnTo>
                  <a:lnTo>
                    <a:pt x="516482" y="2347"/>
                  </a:lnTo>
                  <a:close/>
                </a:path>
                <a:path w="576579" h="461645">
                  <a:moveTo>
                    <a:pt x="511187" y="482"/>
                  </a:moveTo>
                  <a:lnTo>
                    <a:pt x="507352" y="482"/>
                  </a:lnTo>
                  <a:lnTo>
                    <a:pt x="511187" y="965"/>
                  </a:lnTo>
                  <a:lnTo>
                    <a:pt x="515023" y="1917"/>
                  </a:lnTo>
                  <a:lnTo>
                    <a:pt x="516482" y="2347"/>
                  </a:lnTo>
                  <a:lnTo>
                    <a:pt x="51118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337200" y="6993315"/>
            <a:ext cx="2933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460073" y="6600431"/>
            <a:ext cx="57785" cy="1275715"/>
          </a:xfrm>
          <a:custGeom>
            <a:avLst/>
            <a:gdLst/>
            <a:ahLst/>
            <a:cxnLst/>
            <a:rect l="l" t="t" r="r" b="b"/>
            <a:pathLst>
              <a:path w="57785" h="1275715">
                <a:moveTo>
                  <a:pt x="57111" y="1225880"/>
                </a:moveTo>
                <a:lnTo>
                  <a:pt x="56642" y="1225880"/>
                </a:lnTo>
                <a:lnTo>
                  <a:pt x="56159" y="1226362"/>
                </a:lnTo>
                <a:lnTo>
                  <a:pt x="29273" y="1272705"/>
                </a:lnTo>
                <a:lnTo>
                  <a:pt x="29273" y="790054"/>
                </a:lnTo>
                <a:lnTo>
                  <a:pt x="28321" y="790054"/>
                </a:lnTo>
                <a:lnTo>
                  <a:pt x="28321" y="1272743"/>
                </a:lnTo>
                <a:lnTo>
                  <a:pt x="28321" y="1274356"/>
                </a:lnTo>
                <a:lnTo>
                  <a:pt x="28295" y="1272705"/>
                </a:lnTo>
                <a:lnTo>
                  <a:pt x="952" y="1226362"/>
                </a:lnTo>
                <a:lnTo>
                  <a:pt x="952" y="1225880"/>
                </a:lnTo>
                <a:lnTo>
                  <a:pt x="482" y="1225880"/>
                </a:lnTo>
                <a:lnTo>
                  <a:pt x="482" y="1226362"/>
                </a:lnTo>
                <a:lnTo>
                  <a:pt x="0" y="1226362"/>
                </a:lnTo>
                <a:lnTo>
                  <a:pt x="482" y="1226845"/>
                </a:lnTo>
                <a:lnTo>
                  <a:pt x="28219" y="1274356"/>
                </a:lnTo>
                <a:lnTo>
                  <a:pt x="28790" y="1275321"/>
                </a:lnTo>
                <a:lnTo>
                  <a:pt x="29349" y="1274356"/>
                </a:lnTo>
                <a:lnTo>
                  <a:pt x="57111" y="1226845"/>
                </a:lnTo>
                <a:lnTo>
                  <a:pt x="57111" y="1225880"/>
                </a:lnTo>
                <a:close/>
              </a:path>
              <a:path w="57785" h="1275715">
                <a:moveTo>
                  <a:pt x="57594" y="172313"/>
                </a:moveTo>
                <a:lnTo>
                  <a:pt x="57111" y="172313"/>
                </a:lnTo>
                <a:lnTo>
                  <a:pt x="57111" y="171831"/>
                </a:lnTo>
                <a:lnTo>
                  <a:pt x="56629" y="171831"/>
                </a:lnTo>
                <a:lnTo>
                  <a:pt x="56629" y="172313"/>
                </a:lnTo>
                <a:lnTo>
                  <a:pt x="29756" y="218643"/>
                </a:lnTo>
                <a:lnTo>
                  <a:pt x="29756" y="220306"/>
                </a:lnTo>
                <a:lnTo>
                  <a:pt x="29756" y="220789"/>
                </a:lnTo>
                <a:lnTo>
                  <a:pt x="29743" y="220306"/>
                </a:lnTo>
                <a:lnTo>
                  <a:pt x="29756" y="218643"/>
                </a:lnTo>
                <a:lnTo>
                  <a:pt x="29260" y="219494"/>
                </a:lnTo>
                <a:lnTo>
                  <a:pt x="28790" y="220306"/>
                </a:lnTo>
                <a:lnTo>
                  <a:pt x="28790" y="220789"/>
                </a:lnTo>
                <a:lnTo>
                  <a:pt x="28778" y="220306"/>
                </a:lnTo>
                <a:lnTo>
                  <a:pt x="29260" y="219494"/>
                </a:lnTo>
                <a:lnTo>
                  <a:pt x="29743" y="218655"/>
                </a:lnTo>
                <a:lnTo>
                  <a:pt x="28790" y="0"/>
                </a:lnTo>
                <a:lnTo>
                  <a:pt x="27825" y="0"/>
                </a:lnTo>
                <a:lnTo>
                  <a:pt x="28765" y="218655"/>
                </a:lnTo>
                <a:lnTo>
                  <a:pt x="1435" y="172313"/>
                </a:lnTo>
                <a:lnTo>
                  <a:pt x="469" y="172313"/>
                </a:lnTo>
                <a:lnTo>
                  <a:pt x="469" y="172796"/>
                </a:lnTo>
                <a:lnTo>
                  <a:pt x="28702" y="220789"/>
                </a:lnTo>
                <a:lnTo>
                  <a:pt x="29273" y="221754"/>
                </a:lnTo>
                <a:lnTo>
                  <a:pt x="29819" y="220789"/>
                </a:lnTo>
                <a:lnTo>
                  <a:pt x="57594" y="172796"/>
                </a:lnTo>
                <a:lnTo>
                  <a:pt x="57594" y="17231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277770" y="7900006"/>
            <a:ext cx="252729" cy="529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130"/>
              </a:spcBef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R="44450">
              <a:lnSpc>
                <a:spcPts val="1300"/>
              </a:lnSpc>
              <a:spcBef>
                <a:spcPts val="55"/>
              </a:spcBef>
            </a:pPr>
            <a:r>
              <a:rPr sz="1100" spc="15" dirty="0">
                <a:latin typeface="Arial"/>
                <a:cs typeface="Arial"/>
              </a:rPr>
              <a:t>g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 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I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834556" y="7913441"/>
            <a:ext cx="252729" cy="529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130"/>
              </a:spcBef>
            </a:pPr>
            <a:r>
              <a:rPr sz="1100" spc="5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05"/>
              </a:lnSpc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I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402560" y="8434933"/>
            <a:ext cx="576580" cy="1085850"/>
            <a:chOff x="2402560" y="8434933"/>
            <a:chExt cx="576580" cy="1085850"/>
          </a:xfrm>
        </p:grpSpPr>
        <p:sp>
          <p:nvSpPr>
            <p:cNvPr id="126" name="object 126"/>
            <p:cNvSpPr/>
            <p:nvPr/>
          </p:nvSpPr>
          <p:spPr>
            <a:xfrm>
              <a:off x="2654553" y="8434933"/>
              <a:ext cx="57150" cy="535305"/>
            </a:xfrm>
            <a:custGeom>
              <a:avLst/>
              <a:gdLst/>
              <a:ahLst/>
              <a:cxnLst/>
              <a:rect l="l" t="t" r="r" b="b"/>
              <a:pathLst>
                <a:path w="57150" h="535304">
                  <a:moveTo>
                    <a:pt x="28894" y="534225"/>
                  </a:moveTo>
                  <a:lnTo>
                    <a:pt x="27757" y="534225"/>
                  </a:lnTo>
                  <a:lnTo>
                    <a:pt x="28320" y="535190"/>
                  </a:lnTo>
                  <a:lnTo>
                    <a:pt x="28894" y="534225"/>
                  </a:lnTo>
                  <a:close/>
                </a:path>
                <a:path w="57150" h="535304">
                  <a:moveTo>
                    <a:pt x="965" y="485749"/>
                  </a:moveTo>
                  <a:lnTo>
                    <a:pt x="482" y="485749"/>
                  </a:lnTo>
                  <a:lnTo>
                    <a:pt x="0" y="486219"/>
                  </a:lnTo>
                  <a:lnTo>
                    <a:pt x="0" y="486702"/>
                  </a:lnTo>
                  <a:lnTo>
                    <a:pt x="27757" y="534225"/>
                  </a:lnTo>
                  <a:lnTo>
                    <a:pt x="27838" y="532561"/>
                  </a:lnTo>
                  <a:lnTo>
                    <a:pt x="965" y="486219"/>
                  </a:lnTo>
                  <a:lnTo>
                    <a:pt x="965" y="485749"/>
                  </a:lnTo>
                  <a:close/>
                </a:path>
                <a:path w="57150" h="535304">
                  <a:moveTo>
                    <a:pt x="27838" y="532561"/>
                  </a:moveTo>
                  <a:lnTo>
                    <a:pt x="27838" y="534225"/>
                  </a:lnTo>
                  <a:lnTo>
                    <a:pt x="28326" y="534216"/>
                  </a:lnTo>
                  <a:lnTo>
                    <a:pt x="28562" y="533809"/>
                  </a:lnTo>
                  <a:lnTo>
                    <a:pt x="27838" y="532561"/>
                  </a:lnTo>
                  <a:close/>
                </a:path>
                <a:path w="57150" h="535304">
                  <a:moveTo>
                    <a:pt x="28562" y="533809"/>
                  </a:moveTo>
                  <a:lnTo>
                    <a:pt x="28320" y="534225"/>
                  </a:lnTo>
                  <a:lnTo>
                    <a:pt x="28798" y="534225"/>
                  </a:lnTo>
                  <a:lnTo>
                    <a:pt x="28562" y="533809"/>
                  </a:lnTo>
                  <a:close/>
                </a:path>
                <a:path w="57150" h="535304">
                  <a:moveTo>
                    <a:pt x="56641" y="485749"/>
                  </a:moveTo>
                  <a:lnTo>
                    <a:pt x="56159" y="485749"/>
                  </a:lnTo>
                  <a:lnTo>
                    <a:pt x="56159" y="486219"/>
                  </a:lnTo>
                  <a:lnTo>
                    <a:pt x="28798" y="533402"/>
                  </a:lnTo>
                  <a:lnTo>
                    <a:pt x="28803" y="534225"/>
                  </a:lnTo>
                  <a:lnTo>
                    <a:pt x="57124" y="486702"/>
                  </a:lnTo>
                  <a:lnTo>
                    <a:pt x="57124" y="486219"/>
                  </a:lnTo>
                  <a:lnTo>
                    <a:pt x="56641" y="485749"/>
                  </a:lnTo>
                  <a:close/>
                </a:path>
                <a:path w="57150" h="535304">
                  <a:moveTo>
                    <a:pt x="28798" y="533402"/>
                  </a:moveTo>
                  <a:lnTo>
                    <a:pt x="28562" y="533809"/>
                  </a:lnTo>
                  <a:lnTo>
                    <a:pt x="28798" y="534216"/>
                  </a:lnTo>
                  <a:lnTo>
                    <a:pt x="28798" y="533402"/>
                  </a:lnTo>
                  <a:close/>
                </a:path>
                <a:path w="57150" h="535304">
                  <a:moveTo>
                    <a:pt x="28798" y="0"/>
                  </a:moveTo>
                  <a:lnTo>
                    <a:pt x="27838" y="0"/>
                  </a:lnTo>
                  <a:lnTo>
                    <a:pt x="27838" y="532561"/>
                  </a:lnTo>
                  <a:lnTo>
                    <a:pt x="28562" y="533809"/>
                  </a:lnTo>
                  <a:lnTo>
                    <a:pt x="28798" y="533402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02560" y="9059392"/>
              <a:ext cx="576580" cy="461009"/>
            </a:xfrm>
            <a:custGeom>
              <a:avLst/>
              <a:gdLst/>
              <a:ahLst/>
              <a:cxnLst/>
              <a:rect l="l" t="t" r="r" b="b"/>
              <a:pathLst>
                <a:path w="576580" h="461009">
                  <a:moveTo>
                    <a:pt x="499186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499186" y="460781"/>
                  </a:lnTo>
                  <a:lnTo>
                    <a:pt x="529005" y="454721"/>
                  </a:lnTo>
                  <a:lnTo>
                    <a:pt x="553424" y="438223"/>
                  </a:lnTo>
                  <a:lnTo>
                    <a:pt x="569923" y="413804"/>
                  </a:lnTo>
                  <a:lnTo>
                    <a:pt x="575983" y="383984"/>
                  </a:lnTo>
                  <a:lnTo>
                    <a:pt x="575983" y="76796"/>
                  </a:lnTo>
                  <a:lnTo>
                    <a:pt x="569923" y="46977"/>
                  </a:lnTo>
                  <a:lnTo>
                    <a:pt x="553424" y="22558"/>
                  </a:lnTo>
                  <a:lnTo>
                    <a:pt x="529005" y="6059"/>
                  </a:lnTo>
                  <a:lnTo>
                    <a:pt x="49918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402560" y="9059392"/>
              <a:ext cx="576580" cy="461645"/>
            </a:xfrm>
            <a:custGeom>
              <a:avLst/>
              <a:gdLst/>
              <a:ahLst/>
              <a:cxnLst/>
              <a:rect l="l" t="t" r="r" b="b"/>
              <a:pathLst>
                <a:path w="576580" h="461645">
                  <a:moveTo>
                    <a:pt x="72961" y="460311"/>
                  </a:moveTo>
                  <a:lnTo>
                    <a:pt x="70858" y="460311"/>
                  </a:lnTo>
                  <a:lnTo>
                    <a:pt x="72961" y="460794"/>
                  </a:lnTo>
                  <a:lnTo>
                    <a:pt x="76796" y="461264"/>
                  </a:lnTo>
                  <a:lnTo>
                    <a:pt x="499186" y="461264"/>
                  </a:lnTo>
                  <a:lnTo>
                    <a:pt x="503021" y="460794"/>
                  </a:lnTo>
                  <a:lnTo>
                    <a:pt x="76796" y="460794"/>
                  </a:lnTo>
                  <a:lnTo>
                    <a:pt x="72961" y="460311"/>
                  </a:lnTo>
                  <a:close/>
                </a:path>
                <a:path w="576580" h="461645">
                  <a:moveTo>
                    <a:pt x="528285" y="454476"/>
                  </a:moveTo>
                  <a:lnTo>
                    <a:pt x="503021" y="460311"/>
                  </a:lnTo>
                  <a:lnTo>
                    <a:pt x="499186" y="460794"/>
                  </a:lnTo>
                  <a:lnTo>
                    <a:pt x="506869" y="460794"/>
                  </a:lnTo>
                  <a:lnTo>
                    <a:pt x="528285" y="454476"/>
                  </a:lnTo>
                  <a:close/>
                </a:path>
                <a:path w="576580" h="461645">
                  <a:moveTo>
                    <a:pt x="63371" y="458593"/>
                  </a:moveTo>
                  <a:lnTo>
                    <a:pt x="69113" y="460311"/>
                  </a:lnTo>
                  <a:lnTo>
                    <a:pt x="70858" y="460311"/>
                  </a:lnTo>
                  <a:lnTo>
                    <a:pt x="63371" y="458593"/>
                  </a:lnTo>
                  <a:close/>
                </a:path>
                <a:path w="576580" h="461645">
                  <a:moveTo>
                    <a:pt x="42859" y="452455"/>
                  </a:moveTo>
                  <a:lnTo>
                    <a:pt x="46136" y="454638"/>
                  </a:lnTo>
                  <a:lnTo>
                    <a:pt x="63371" y="458593"/>
                  </a:lnTo>
                  <a:lnTo>
                    <a:pt x="42859" y="452455"/>
                  </a:lnTo>
                  <a:close/>
                </a:path>
                <a:path w="576580" h="461645">
                  <a:moveTo>
                    <a:pt x="529986" y="453975"/>
                  </a:moveTo>
                  <a:lnTo>
                    <a:pt x="528285" y="454476"/>
                  </a:lnTo>
                  <a:lnTo>
                    <a:pt x="529735" y="454141"/>
                  </a:lnTo>
                  <a:lnTo>
                    <a:pt x="529986" y="453975"/>
                  </a:lnTo>
                  <a:close/>
                </a:path>
                <a:path w="576580" h="461645">
                  <a:moveTo>
                    <a:pt x="551474" y="439664"/>
                  </a:moveTo>
                  <a:lnTo>
                    <a:pt x="529986" y="453975"/>
                  </a:lnTo>
                  <a:lnTo>
                    <a:pt x="533377" y="452974"/>
                  </a:lnTo>
                  <a:lnTo>
                    <a:pt x="551474" y="439664"/>
                  </a:lnTo>
                  <a:close/>
                </a:path>
                <a:path w="576580" h="461645">
                  <a:moveTo>
                    <a:pt x="42401" y="452151"/>
                  </a:moveTo>
                  <a:lnTo>
                    <a:pt x="42784" y="452433"/>
                  </a:lnTo>
                  <a:lnTo>
                    <a:pt x="42401" y="452151"/>
                  </a:lnTo>
                  <a:close/>
                </a:path>
                <a:path w="576580" h="461645">
                  <a:moveTo>
                    <a:pt x="21627" y="436824"/>
                  </a:moveTo>
                  <a:lnTo>
                    <a:pt x="23798" y="439761"/>
                  </a:lnTo>
                  <a:lnTo>
                    <a:pt x="42401" y="452151"/>
                  </a:lnTo>
                  <a:lnTo>
                    <a:pt x="21627" y="436824"/>
                  </a:lnTo>
                  <a:close/>
                </a:path>
                <a:path w="576580" h="461645">
                  <a:moveTo>
                    <a:pt x="551858" y="439381"/>
                  </a:moveTo>
                  <a:lnTo>
                    <a:pt x="551474" y="439664"/>
                  </a:lnTo>
                  <a:lnTo>
                    <a:pt x="551819" y="439434"/>
                  </a:lnTo>
                  <a:close/>
                </a:path>
                <a:path w="576580" h="461645">
                  <a:moveTo>
                    <a:pt x="573916" y="396966"/>
                  </a:moveTo>
                  <a:lnTo>
                    <a:pt x="567624" y="418004"/>
                  </a:lnTo>
                  <a:lnTo>
                    <a:pt x="551858" y="439381"/>
                  </a:lnTo>
                  <a:lnTo>
                    <a:pt x="555037" y="437043"/>
                  </a:lnTo>
                  <a:lnTo>
                    <a:pt x="569859" y="414795"/>
                  </a:lnTo>
                  <a:lnTo>
                    <a:pt x="569938" y="414541"/>
                  </a:lnTo>
                  <a:lnTo>
                    <a:pt x="573916" y="396966"/>
                  </a:lnTo>
                  <a:close/>
                </a:path>
                <a:path w="576580" h="461645">
                  <a:moveTo>
                    <a:pt x="20243" y="434952"/>
                  </a:moveTo>
                  <a:lnTo>
                    <a:pt x="21358" y="436626"/>
                  </a:lnTo>
                  <a:lnTo>
                    <a:pt x="21627" y="436824"/>
                  </a:lnTo>
                  <a:lnTo>
                    <a:pt x="20243" y="434952"/>
                  </a:lnTo>
                  <a:close/>
                </a:path>
                <a:path w="576580" h="461645">
                  <a:moveTo>
                    <a:pt x="6821" y="414795"/>
                  </a:moveTo>
                  <a:lnTo>
                    <a:pt x="7801" y="418119"/>
                  </a:lnTo>
                  <a:lnTo>
                    <a:pt x="20243" y="434952"/>
                  </a:lnTo>
                  <a:lnTo>
                    <a:pt x="6821" y="414795"/>
                  </a:lnTo>
                  <a:close/>
                </a:path>
                <a:path w="576580" h="461645">
                  <a:moveTo>
                    <a:pt x="6311" y="413066"/>
                  </a:moveTo>
                  <a:lnTo>
                    <a:pt x="6652" y="414541"/>
                  </a:lnTo>
                  <a:lnTo>
                    <a:pt x="6821" y="414795"/>
                  </a:lnTo>
                  <a:lnTo>
                    <a:pt x="6311" y="413066"/>
                  </a:lnTo>
                  <a:close/>
                </a:path>
                <a:path w="576580" h="461645">
                  <a:moveTo>
                    <a:pt x="506869" y="0"/>
                  </a:moveTo>
                  <a:lnTo>
                    <a:pt x="69113" y="0"/>
                  </a:lnTo>
                  <a:lnTo>
                    <a:pt x="65277" y="482"/>
                  </a:lnTo>
                  <a:lnTo>
                    <a:pt x="26968" y="18217"/>
                  </a:lnTo>
                  <a:lnTo>
                    <a:pt x="2187" y="57816"/>
                  </a:lnTo>
                  <a:lnTo>
                    <a:pt x="0" y="76796"/>
                  </a:lnTo>
                  <a:lnTo>
                    <a:pt x="0" y="391668"/>
                  </a:lnTo>
                  <a:lnTo>
                    <a:pt x="6311" y="413066"/>
                  </a:lnTo>
                  <a:lnTo>
                    <a:pt x="482" y="387832"/>
                  </a:lnTo>
                  <a:lnTo>
                    <a:pt x="482" y="76796"/>
                  </a:lnTo>
                  <a:lnTo>
                    <a:pt x="18740" y="27065"/>
                  </a:lnTo>
                  <a:lnTo>
                    <a:pt x="65277" y="965"/>
                  </a:lnTo>
                  <a:lnTo>
                    <a:pt x="69113" y="482"/>
                  </a:lnTo>
                  <a:lnTo>
                    <a:pt x="510705" y="482"/>
                  </a:lnTo>
                  <a:lnTo>
                    <a:pt x="506869" y="0"/>
                  </a:lnTo>
                  <a:close/>
                </a:path>
                <a:path w="576580" h="461645">
                  <a:moveTo>
                    <a:pt x="575500" y="389965"/>
                  </a:moveTo>
                  <a:lnTo>
                    <a:pt x="573916" y="396966"/>
                  </a:lnTo>
                  <a:lnTo>
                    <a:pt x="575500" y="391668"/>
                  </a:lnTo>
                  <a:lnTo>
                    <a:pt x="575500" y="389965"/>
                  </a:lnTo>
                  <a:close/>
                </a:path>
                <a:path w="576580" h="461645">
                  <a:moveTo>
                    <a:pt x="575592" y="72357"/>
                  </a:moveTo>
                  <a:lnTo>
                    <a:pt x="575983" y="76796"/>
                  </a:lnTo>
                  <a:lnTo>
                    <a:pt x="575983" y="383997"/>
                  </a:lnTo>
                  <a:lnTo>
                    <a:pt x="575500" y="387832"/>
                  </a:lnTo>
                  <a:lnTo>
                    <a:pt x="575500" y="389965"/>
                  </a:lnTo>
                  <a:lnTo>
                    <a:pt x="575983" y="387832"/>
                  </a:lnTo>
                  <a:lnTo>
                    <a:pt x="576465" y="383997"/>
                  </a:lnTo>
                  <a:lnTo>
                    <a:pt x="576465" y="76796"/>
                  </a:lnTo>
                  <a:lnTo>
                    <a:pt x="575592" y="72357"/>
                  </a:lnTo>
                  <a:close/>
                </a:path>
                <a:path w="576580" h="461645">
                  <a:moveTo>
                    <a:pt x="571937" y="53762"/>
                  </a:moveTo>
                  <a:lnTo>
                    <a:pt x="575592" y="72357"/>
                  </a:lnTo>
                  <a:lnTo>
                    <a:pt x="575152" y="67349"/>
                  </a:lnTo>
                  <a:lnTo>
                    <a:pt x="573301" y="58012"/>
                  </a:lnTo>
                  <a:lnTo>
                    <a:pt x="571937" y="53762"/>
                  </a:lnTo>
                  <a:close/>
                </a:path>
                <a:path w="576580" h="461645">
                  <a:moveTo>
                    <a:pt x="568794" y="45512"/>
                  </a:moveTo>
                  <a:lnTo>
                    <a:pt x="570391" y="48948"/>
                  </a:lnTo>
                  <a:lnTo>
                    <a:pt x="571937" y="53762"/>
                  </a:lnTo>
                  <a:lnTo>
                    <a:pt x="571080" y="49404"/>
                  </a:lnTo>
                  <a:lnTo>
                    <a:pt x="568794" y="45512"/>
                  </a:lnTo>
                  <a:close/>
                </a:path>
                <a:path w="576580" h="461645">
                  <a:moveTo>
                    <a:pt x="560419" y="31254"/>
                  </a:moveTo>
                  <a:lnTo>
                    <a:pt x="568794" y="45512"/>
                  </a:lnTo>
                  <a:lnTo>
                    <a:pt x="566381" y="40322"/>
                  </a:lnTo>
                  <a:lnTo>
                    <a:pt x="562546" y="34086"/>
                  </a:lnTo>
                  <a:lnTo>
                    <a:pt x="560419" y="31254"/>
                  </a:lnTo>
                  <a:close/>
                </a:path>
                <a:path w="576580" h="461645">
                  <a:moveTo>
                    <a:pt x="552722" y="22523"/>
                  </a:moveTo>
                  <a:lnTo>
                    <a:pt x="558215" y="28321"/>
                  </a:lnTo>
                  <a:lnTo>
                    <a:pt x="560419" y="31254"/>
                  </a:lnTo>
                  <a:lnTo>
                    <a:pt x="557682" y="26595"/>
                  </a:lnTo>
                  <a:lnTo>
                    <a:pt x="552722" y="22523"/>
                  </a:lnTo>
                  <a:close/>
                </a:path>
                <a:path w="576580" h="461645">
                  <a:moveTo>
                    <a:pt x="542081" y="13786"/>
                  </a:moveTo>
                  <a:lnTo>
                    <a:pt x="552722" y="22523"/>
                  </a:lnTo>
                  <a:lnTo>
                    <a:pt x="549487" y="19109"/>
                  </a:lnTo>
                  <a:lnTo>
                    <a:pt x="542081" y="13786"/>
                  </a:lnTo>
                  <a:close/>
                </a:path>
                <a:path w="576580" h="461645">
                  <a:moveTo>
                    <a:pt x="531223" y="7694"/>
                  </a:moveTo>
                  <a:lnTo>
                    <a:pt x="538740" y="11385"/>
                  </a:lnTo>
                  <a:lnTo>
                    <a:pt x="542081" y="13786"/>
                  </a:lnTo>
                  <a:lnTo>
                    <a:pt x="537235" y="9808"/>
                  </a:lnTo>
                  <a:lnTo>
                    <a:pt x="531223" y="7694"/>
                  </a:lnTo>
                  <a:close/>
                </a:path>
                <a:path w="576580" h="461645">
                  <a:moveTo>
                    <a:pt x="516059" y="2364"/>
                  </a:moveTo>
                  <a:lnTo>
                    <a:pt x="531223" y="7694"/>
                  </a:lnTo>
                  <a:lnTo>
                    <a:pt x="526811" y="5528"/>
                  </a:lnTo>
                  <a:lnTo>
                    <a:pt x="516059" y="2364"/>
                  </a:lnTo>
                  <a:close/>
                </a:path>
                <a:path w="576580" h="461645">
                  <a:moveTo>
                    <a:pt x="510705" y="482"/>
                  </a:moveTo>
                  <a:lnTo>
                    <a:pt x="506869" y="482"/>
                  </a:lnTo>
                  <a:lnTo>
                    <a:pt x="510705" y="965"/>
                  </a:lnTo>
                  <a:lnTo>
                    <a:pt x="514540" y="1917"/>
                  </a:lnTo>
                  <a:lnTo>
                    <a:pt x="516059" y="2364"/>
                  </a:lnTo>
                  <a:lnTo>
                    <a:pt x="51070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2470238" y="9184930"/>
            <a:ext cx="4533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00554" y="7923058"/>
            <a:ext cx="252729" cy="529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05"/>
              </a:lnSpc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615582" y="7913453"/>
            <a:ext cx="252729" cy="529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130"/>
              </a:spcBef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05"/>
              </a:lnSpc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10"/>
              </a:lnSpc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639401" y="7482908"/>
            <a:ext cx="5575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321555" y="7470913"/>
            <a:ext cx="5575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147311" y="8480526"/>
            <a:ext cx="2586990" cy="1131570"/>
            <a:chOff x="4147311" y="8480526"/>
            <a:chExt cx="2586990" cy="1131570"/>
          </a:xfrm>
        </p:grpSpPr>
        <p:sp>
          <p:nvSpPr>
            <p:cNvPr id="135" name="object 135"/>
            <p:cNvSpPr/>
            <p:nvPr/>
          </p:nvSpPr>
          <p:spPr>
            <a:xfrm>
              <a:off x="4154995" y="8739720"/>
              <a:ext cx="2571115" cy="864235"/>
            </a:xfrm>
            <a:custGeom>
              <a:avLst/>
              <a:gdLst/>
              <a:ahLst/>
              <a:cxnLst/>
              <a:rect l="l" t="t" r="r" b="b"/>
              <a:pathLst>
                <a:path w="2571115" h="864234">
                  <a:moveTo>
                    <a:pt x="2426804" y="0"/>
                  </a:moveTo>
                  <a:lnTo>
                    <a:pt x="143992" y="0"/>
                  </a:lnTo>
                  <a:lnTo>
                    <a:pt x="98605" y="7325"/>
                  </a:lnTo>
                  <a:lnTo>
                    <a:pt x="59094" y="27737"/>
                  </a:lnTo>
                  <a:lnTo>
                    <a:pt x="27876" y="58885"/>
                  </a:lnTo>
                  <a:lnTo>
                    <a:pt x="7372" y="98420"/>
                  </a:lnTo>
                  <a:lnTo>
                    <a:pt x="0" y="143992"/>
                  </a:lnTo>
                  <a:lnTo>
                    <a:pt x="0" y="719975"/>
                  </a:lnTo>
                  <a:lnTo>
                    <a:pt x="7372" y="765547"/>
                  </a:lnTo>
                  <a:lnTo>
                    <a:pt x="27876" y="805082"/>
                  </a:lnTo>
                  <a:lnTo>
                    <a:pt x="59094" y="836230"/>
                  </a:lnTo>
                  <a:lnTo>
                    <a:pt x="98605" y="856642"/>
                  </a:lnTo>
                  <a:lnTo>
                    <a:pt x="143992" y="863968"/>
                  </a:lnTo>
                  <a:lnTo>
                    <a:pt x="2426804" y="863968"/>
                  </a:lnTo>
                  <a:lnTo>
                    <a:pt x="2472377" y="856642"/>
                  </a:lnTo>
                  <a:lnTo>
                    <a:pt x="2511911" y="836230"/>
                  </a:lnTo>
                  <a:lnTo>
                    <a:pt x="2543059" y="805082"/>
                  </a:lnTo>
                  <a:lnTo>
                    <a:pt x="2563471" y="765547"/>
                  </a:lnTo>
                  <a:lnTo>
                    <a:pt x="2570797" y="719975"/>
                  </a:lnTo>
                  <a:lnTo>
                    <a:pt x="2570797" y="143992"/>
                  </a:lnTo>
                  <a:lnTo>
                    <a:pt x="2563471" y="98420"/>
                  </a:lnTo>
                  <a:lnTo>
                    <a:pt x="2543059" y="58885"/>
                  </a:lnTo>
                  <a:lnTo>
                    <a:pt x="2511911" y="27737"/>
                  </a:lnTo>
                  <a:lnTo>
                    <a:pt x="2472377" y="7325"/>
                  </a:lnTo>
                  <a:lnTo>
                    <a:pt x="2426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147311" y="8731567"/>
              <a:ext cx="2586990" cy="880744"/>
            </a:xfrm>
            <a:custGeom>
              <a:avLst/>
              <a:gdLst/>
              <a:ahLst/>
              <a:cxnLst/>
              <a:rect l="l" t="t" r="r" b="b"/>
              <a:pathLst>
                <a:path w="2586990" h="880745">
                  <a:moveTo>
                    <a:pt x="2434488" y="0"/>
                  </a:moveTo>
                  <a:lnTo>
                    <a:pt x="151676" y="0"/>
                  </a:lnTo>
                  <a:lnTo>
                    <a:pt x="136321" y="965"/>
                  </a:lnTo>
                  <a:lnTo>
                    <a:pt x="98334" y="9732"/>
                  </a:lnTo>
                  <a:lnTo>
                    <a:pt x="56823" y="33512"/>
                  </a:lnTo>
                  <a:lnTo>
                    <a:pt x="30238" y="60960"/>
                  </a:lnTo>
                  <a:lnTo>
                    <a:pt x="7604" y="104111"/>
                  </a:lnTo>
                  <a:lnTo>
                    <a:pt x="0" y="152158"/>
                  </a:lnTo>
                  <a:lnTo>
                    <a:pt x="30" y="736295"/>
                  </a:lnTo>
                  <a:lnTo>
                    <a:pt x="11247" y="785971"/>
                  </a:lnTo>
                  <a:lnTo>
                    <a:pt x="32830" y="822607"/>
                  </a:lnTo>
                  <a:lnTo>
                    <a:pt x="63382" y="851638"/>
                  </a:lnTo>
                  <a:lnTo>
                    <a:pt x="101052" y="871297"/>
                  </a:lnTo>
                  <a:lnTo>
                    <a:pt x="143992" y="879817"/>
                  </a:lnTo>
                  <a:lnTo>
                    <a:pt x="151676" y="880287"/>
                  </a:lnTo>
                  <a:lnTo>
                    <a:pt x="2434488" y="880287"/>
                  </a:lnTo>
                  <a:lnTo>
                    <a:pt x="2449842" y="879335"/>
                  </a:lnTo>
                  <a:lnTo>
                    <a:pt x="2492227" y="868871"/>
                  </a:lnTo>
                  <a:lnTo>
                    <a:pt x="2500572" y="863968"/>
                  </a:lnTo>
                  <a:lnTo>
                    <a:pt x="144957" y="863968"/>
                  </a:lnTo>
                  <a:lnTo>
                    <a:pt x="138239" y="863498"/>
                  </a:lnTo>
                  <a:lnTo>
                    <a:pt x="91487" y="849980"/>
                  </a:lnTo>
                  <a:lnTo>
                    <a:pt x="53468" y="822018"/>
                  </a:lnTo>
                  <a:lnTo>
                    <a:pt x="27234" y="782757"/>
                  </a:lnTo>
                  <a:lnTo>
                    <a:pt x="15949" y="735812"/>
                  </a:lnTo>
                  <a:lnTo>
                    <a:pt x="15836" y="152158"/>
                  </a:lnTo>
                  <a:lnTo>
                    <a:pt x="24527" y="104251"/>
                  </a:lnTo>
                  <a:lnTo>
                    <a:pt x="48601" y="63620"/>
                  </a:lnTo>
                  <a:lnTo>
                    <a:pt x="85093" y="33658"/>
                  </a:lnTo>
                  <a:lnTo>
                    <a:pt x="131038" y="17754"/>
                  </a:lnTo>
                  <a:lnTo>
                    <a:pt x="144475" y="16319"/>
                  </a:lnTo>
                  <a:lnTo>
                    <a:pt x="2501981" y="16319"/>
                  </a:lnTo>
                  <a:lnTo>
                    <a:pt x="2499918" y="14959"/>
                  </a:lnTo>
                  <a:lnTo>
                    <a:pt x="2458008" y="1917"/>
                  </a:lnTo>
                  <a:lnTo>
                    <a:pt x="2450325" y="965"/>
                  </a:lnTo>
                  <a:lnTo>
                    <a:pt x="2434488" y="0"/>
                  </a:lnTo>
                  <a:close/>
                </a:path>
                <a:path w="2586990" h="880745">
                  <a:moveTo>
                    <a:pt x="2501981" y="16319"/>
                  </a:moveTo>
                  <a:lnTo>
                    <a:pt x="2441206" y="16319"/>
                  </a:lnTo>
                  <a:lnTo>
                    <a:pt x="2448407" y="16802"/>
                  </a:lnTo>
                  <a:lnTo>
                    <a:pt x="2461844" y="18719"/>
                  </a:lnTo>
                  <a:lnTo>
                    <a:pt x="2501634" y="33864"/>
                  </a:lnTo>
                  <a:lnTo>
                    <a:pt x="2534805" y="60477"/>
                  </a:lnTo>
                  <a:lnTo>
                    <a:pt x="2563479" y="109207"/>
                  </a:lnTo>
                  <a:lnTo>
                    <a:pt x="2570314" y="152158"/>
                  </a:lnTo>
                  <a:lnTo>
                    <a:pt x="2570214" y="736295"/>
                  </a:lnTo>
                  <a:lnTo>
                    <a:pt x="2556523" y="788205"/>
                  </a:lnTo>
                  <a:lnTo>
                    <a:pt x="2528365" y="826385"/>
                  </a:lnTo>
                  <a:lnTo>
                    <a:pt x="2488908" y="852760"/>
                  </a:lnTo>
                  <a:lnTo>
                    <a:pt x="2441689" y="863968"/>
                  </a:lnTo>
                  <a:lnTo>
                    <a:pt x="2500572" y="863968"/>
                  </a:lnTo>
                  <a:lnTo>
                    <a:pt x="2557981" y="816723"/>
                  </a:lnTo>
                  <a:lnTo>
                    <a:pt x="2577685" y="779043"/>
                  </a:lnTo>
                  <a:lnTo>
                    <a:pt x="2586164" y="736295"/>
                  </a:lnTo>
                  <a:lnTo>
                    <a:pt x="2586647" y="728141"/>
                  </a:lnTo>
                  <a:lnTo>
                    <a:pt x="2586647" y="152158"/>
                  </a:lnTo>
                  <a:lnTo>
                    <a:pt x="2580209" y="108679"/>
                  </a:lnTo>
                  <a:lnTo>
                    <a:pt x="2562573" y="70128"/>
                  </a:lnTo>
                  <a:lnTo>
                    <a:pt x="2535291" y="38292"/>
                  </a:lnTo>
                  <a:lnTo>
                    <a:pt x="2501981" y="16319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460555" y="8480526"/>
              <a:ext cx="57150" cy="490220"/>
            </a:xfrm>
            <a:custGeom>
              <a:avLst/>
              <a:gdLst/>
              <a:ahLst/>
              <a:cxnLst/>
              <a:rect l="l" t="t" r="r" b="b"/>
              <a:pathLst>
                <a:path w="57150" h="490220">
                  <a:moveTo>
                    <a:pt x="29354" y="488632"/>
                  </a:moveTo>
                  <a:lnTo>
                    <a:pt x="28227" y="488632"/>
                  </a:lnTo>
                  <a:lnTo>
                    <a:pt x="28790" y="489597"/>
                  </a:lnTo>
                  <a:lnTo>
                    <a:pt x="29354" y="488632"/>
                  </a:lnTo>
                  <a:close/>
                </a:path>
                <a:path w="57150" h="490220">
                  <a:moveTo>
                    <a:pt x="28315" y="488619"/>
                  </a:moveTo>
                  <a:close/>
                </a:path>
                <a:path w="57150" h="490220">
                  <a:moveTo>
                    <a:pt x="28786" y="487807"/>
                  </a:moveTo>
                  <a:lnTo>
                    <a:pt x="28308" y="488632"/>
                  </a:lnTo>
                  <a:lnTo>
                    <a:pt x="29273" y="488632"/>
                  </a:lnTo>
                  <a:lnTo>
                    <a:pt x="28786" y="487807"/>
                  </a:lnTo>
                  <a:close/>
                </a:path>
                <a:path w="57150" h="490220">
                  <a:moveTo>
                    <a:pt x="29362" y="488619"/>
                  </a:moveTo>
                  <a:close/>
                </a:path>
                <a:path w="57150" h="490220">
                  <a:moveTo>
                    <a:pt x="952" y="440156"/>
                  </a:moveTo>
                  <a:lnTo>
                    <a:pt x="469" y="440156"/>
                  </a:lnTo>
                  <a:lnTo>
                    <a:pt x="469" y="440626"/>
                  </a:lnTo>
                  <a:lnTo>
                    <a:pt x="0" y="440626"/>
                  </a:lnTo>
                  <a:lnTo>
                    <a:pt x="469" y="441109"/>
                  </a:lnTo>
                  <a:lnTo>
                    <a:pt x="28219" y="488619"/>
                  </a:lnTo>
                  <a:lnTo>
                    <a:pt x="28297" y="486977"/>
                  </a:lnTo>
                  <a:lnTo>
                    <a:pt x="952" y="440626"/>
                  </a:lnTo>
                  <a:lnTo>
                    <a:pt x="952" y="440156"/>
                  </a:lnTo>
                  <a:close/>
                </a:path>
                <a:path w="57150" h="490220">
                  <a:moveTo>
                    <a:pt x="28308" y="486996"/>
                  </a:moveTo>
                  <a:lnTo>
                    <a:pt x="28308" y="488619"/>
                  </a:lnTo>
                  <a:lnTo>
                    <a:pt x="28786" y="487807"/>
                  </a:lnTo>
                  <a:lnTo>
                    <a:pt x="28308" y="486996"/>
                  </a:lnTo>
                  <a:close/>
                </a:path>
                <a:path w="57150" h="490220">
                  <a:moveTo>
                    <a:pt x="29268" y="486977"/>
                  </a:moveTo>
                  <a:lnTo>
                    <a:pt x="28786" y="487807"/>
                  </a:lnTo>
                  <a:lnTo>
                    <a:pt x="29266" y="488619"/>
                  </a:lnTo>
                  <a:lnTo>
                    <a:pt x="29268" y="486977"/>
                  </a:lnTo>
                  <a:close/>
                </a:path>
                <a:path w="57150" h="490220">
                  <a:moveTo>
                    <a:pt x="57111" y="440156"/>
                  </a:moveTo>
                  <a:lnTo>
                    <a:pt x="56629" y="440156"/>
                  </a:lnTo>
                  <a:lnTo>
                    <a:pt x="56159" y="440626"/>
                  </a:lnTo>
                  <a:lnTo>
                    <a:pt x="29268" y="486977"/>
                  </a:lnTo>
                  <a:lnTo>
                    <a:pt x="29268" y="488619"/>
                  </a:lnTo>
                  <a:lnTo>
                    <a:pt x="57111" y="441109"/>
                  </a:lnTo>
                  <a:lnTo>
                    <a:pt x="57111" y="440156"/>
                  </a:lnTo>
                  <a:close/>
                </a:path>
                <a:path w="57150" h="490220">
                  <a:moveTo>
                    <a:pt x="29268" y="0"/>
                  </a:moveTo>
                  <a:lnTo>
                    <a:pt x="28308" y="0"/>
                  </a:lnTo>
                  <a:lnTo>
                    <a:pt x="28308" y="486996"/>
                  </a:lnTo>
                  <a:lnTo>
                    <a:pt x="28786" y="487807"/>
                  </a:lnTo>
                  <a:lnTo>
                    <a:pt x="29257" y="486996"/>
                  </a:lnTo>
                  <a:lnTo>
                    <a:pt x="292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85041" y="9059392"/>
              <a:ext cx="576580" cy="461009"/>
            </a:xfrm>
            <a:custGeom>
              <a:avLst/>
              <a:gdLst/>
              <a:ahLst/>
              <a:cxnLst/>
              <a:rect l="l" t="t" r="r" b="b"/>
              <a:pathLst>
                <a:path w="576579" h="461009">
                  <a:moveTo>
                    <a:pt x="499186" y="0"/>
                  </a:moveTo>
                  <a:lnTo>
                    <a:pt x="76796" y="0"/>
                  </a:lnTo>
                  <a:lnTo>
                    <a:pt x="46977" y="5991"/>
                  </a:lnTo>
                  <a:lnTo>
                    <a:pt x="22558" y="22377"/>
                  </a:lnTo>
                  <a:lnTo>
                    <a:pt x="6059" y="46773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3804"/>
                  </a:lnTo>
                  <a:lnTo>
                    <a:pt x="22558" y="438223"/>
                  </a:lnTo>
                  <a:lnTo>
                    <a:pt x="46977" y="454721"/>
                  </a:lnTo>
                  <a:lnTo>
                    <a:pt x="76796" y="460781"/>
                  </a:lnTo>
                  <a:lnTo>
                    <a:pt x="499186" y="460781"/>
                  </a:lnTo>
                  <a:lnTo>
                    <a:pt x="529005" y="454721"/>
                  </a:lnTo>
                  <a:lnTo>
                    <a:pt x="553424" y="438223"/>
                  </a:lnTo>
                  <a:lnTo>
                    <a:pt x="569923" y="413804"/>
                  </a:lnTo>
                  <a:lnTo>
                    <a:pt x="575983" y="383984"/>
                  </a:lnTo>
                  <a:lnTo>
                    <a:pt x="575983" y="76796"/>
                  </a:lnTo>
                  <a:lnTo>
                    <a:pt x="569923" y="46773"/>
                  </a:lnTo>
                  <a:lnTo>
                    <a:pt x="553424" y="22377"/>
                  </a:lnTo>
                  <a:lnTo>
                    <a:pt x="529005" y="5991"/>
                  </a:lnTo>
                  <a:lnTo>
                    <a:pt x="49918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184559" y="9058909"/>
              <a:ext cx="576580" cy="461645"/>
            </a:xfrm>
            <a:custGeom>
              <a:avLst/>
              <a:gdLst/>
              <a:ahLst/>
              <a:cxnLst/>
              <a:rect l="l" t="t" r="r" b="b"/>
              <a:pathLst>
                <a:path w="576579" h="461645">
                  <a:moveTo>
                    <a:pt x="43793" y="453159"/>
                  </a:moveTo>
                  <a:lnTo>
                    <a:pt x="46556" y="454997"/>
                  </a:lnTo>
                  <a:lnTo>
                    <a:pt x="73444" y="461264"/>
                  </a:lnTo>
                  <a:lnTo>
                    <a:pt x="503504" y="461264"/>
                  </a:lnTo>
                  <a:lnTo>
                    <a:pt x="507352" y="460794"/>
                  </a:lnTo>
                  <a:lnTo>
                    <a:pt x="73444" y="460794"/>
                  </a:lnTo>
                  <a:lnTo>
                    <a:pt x="69595" y="460311"/>
                  </a:lnTo>
                  <a:lnTo>
                    <a:pt x="43793" y="453159"/>
                  </a:lnTo>
                  <a:close/>
                </a:path>
                <a:path w="576579" h="461645">
                  <a:moveTo>
                    <a:pt x="529624" y="454534"/>
                  </a:moveTo>
                  <a:lnTo>
                    <a:pt x="503504" y="460794"/>
                  </a:lnTo>
                  <a:lnTo>
                    <a:pt x="507352" y="460794"/>
                  </a:lnTo>
                  <a:lnTo>
                    <a:pt x="529624" y="454534"/>
                  </a:lnTo>
                  <a:close/>
                </a:path>
                <a:path w="576579" h="461645">
                  <a:moveTo>
                    <a:pt x="530481" y="454293"/>
                  </a:moveTo>
                  <a:lnTo>
                    <a:pt x="529624" y="454534"/>
                  </a:lnTo>
                  <a:lnTo>
                    <a:pt x="530397" y="454349"/>
                  </a:lnTo>
                  <a:close/>
                </a:path>
                <a:path w="576579" h="461645">
                  <a:moveTo>
                    <a:pt x="549362" y="441823"/>
                  </a:moveTo>
                  <a:lnTo>
                    <a:pt x="530481" y="454293"/>
                  </a:lnTo>
                  <a:lnTo>
                    <a:pt x="533724" y="453382"/>
                  </a:lnTo>
                  <a:lnTo>
                    <a:pt x="549362" y="441823"/>
                  </a:lnTo>
                  <a:close/>
                </a:path>
                <a:path w="576579" h="461645">
                  <a:moveTo>
                    <a:pt x="41203" y="451437"/>
                  </a:moveTo>
                  <a:lnTo>
                    <a:pt x="43365" y="453041"/>
                  </a:lnTo>
                  <a:lnTo>
                    <a:pt x="43793" y="453159"/>
                  </a:lnTo>
                  <a:lnTo>
                    <a:pt x="41203" y="451437"/>
                  </a:lnTo>
                  <a:close/>
                </a:path>
                <a:path w="576579" h="461645">
                  <a:moveTo>
                    <a:pt x="22107" y="437263"/>
                  </a:moveTo>
                  <a:lnTo>
                    <a:pt x="24247" y="440156"/>
                  </a:lnTo>
                  <a:lnTo>
                    <a:pt x="41203" y="451437"/>
                  </a:lnTo>
                  <a:lnTo>
                    <a:pt x="22107" y="437263"/>
                  </a:lnTo>
                  <a:close/>
                </a:path>
                <a:path w="576579" h="461645">
                  <a:moveTo>
                    <a:pt x="552699" y="439356"/>
                  </a:moveTo>
                  <a:lnTo>
                    <a:pt x="549362" y="441823"/>
                  </a:lnTo>
                  <a:lnTo>
                    <a:pt x="552321" y="439869"/>
                  </a:lnTo>
                  <a:lnTo>
                    <a:pt x="552699" y="439356"/>
                  </a:lnTo>
                  <a:close/>
                </a:path>
                <a:path w="576579" h="461645">
                  <a:moveTo>
                    <a:pt x="566574" y="420563"/>
                  </a:moveTo>
                  <a:lnTo>
                    <a:pt x="552699" y="439356"/>
                  </a:lnTo>
                  <a:lnTo>
                    <a:pt x="555386" y="437370"/>
                  </a:lnTo>
                  <a:lnTo>
                    <a:pt x="566574" y="420563"/>
                  </a:lnTo>
                  <a:close/>
                </a:path>
                <a:path w="576579" h="461645">
                  <a:moveTo>
                    <a:pt x="20494" y="435082"/>
                  </a:moveTo>
                  <a:lnTo>
                    <a:pt x="21778" y="437019"/>
                  </a:lnTo>
                  <a:lnTo>
                    <a:pt x="22107" y="437263"/>
                  </a:lnTo>
                  <a:lnTo>
                    <a:pt x="20494" y="435082"/>
                  </a:lnTo>
                  <a:close/>
                </a:path>
                <a:path w="576579" h="461645">
                  <a:moveTo>
                    <a:pt x="7280" y="415154"/>
                  </a:moveTo>
                  <a:lnTo>
                    <a:pt x="8296" y="418590"/>
                  </a:lnTo>
                  <a:lnTo>
                    <a:pt x="20494" y="435082"/>
                  </a:lnTo>
                  <a:lnTo>
                    <a:pt x="7280" y="415154"/>
                  </a:lnTo>
                  <a:close/>
                </a:path>
                <a:path w="576579" h="461645">
                  <a:moveTo>
                    <a:pt x="568070" y="418316"/>
                  </a:moveTo>
                  <a:lnTo>
                    <a:pt x="566574" y="420563"/>
                  </a:lnTo>
                  <a:lnTo>
                    <a:pt x="567956" y="418690"/>
                  </a:lnTo>
                  <a:lnTo>
                    <a:pt x="568070" y="418316"/>
                  </a:lnTo>
                  <a:close/>
                </a:path>
                <a:path w="576579" h="461645">
                  <a:moveTo>
                    <a:pt x="574270" y="397812"/>
                  </a:moveTo>
                  <a:lnTo>
                    <a:pt x="568070" y="418316"/>
                  </a:lnTo>
                  <a:lnTo>
                    <a:pt x="570310" y="414950"/>
                  </a:lnTo>
                  <a:lnTo>
                    <a:pt x="574270" y="397812"/>
                  </a:lnTo>
                  <a:close/>
                </a:path>
                <a:path w="576579" h="461645">
                  <a:moveTo>
                    <a:pt x="6323" y="411913"/>
                  </a:moveTo>
                  <a:lnTo>
                    <a:pt x="6943" y="414645"/>
                  </a:lnTo>
                  <a:lnTo>
                    <a:pt x="7280" y="415154"/>
                  </a:lnTo>
                  <a:lnTo>
                    <a:pt x="6323" y="411913"/>
                  </a:lnTo>
                  <a:close/>
                </a:path>
                <a:path w="576579" h="461645">
                  <a:moveTo>
                    <a:pt x="503504" y="0"/>
                  </a:moveTo>
                  <a:lnTo>
                    <a:pt x="73444" y="0"/>
                  </a:lnTo>
                  <a:lnTo>
                    <a:pt x="69126" y="482"/>
                  </a:lnTo>
                  <a:lnTo>
                    <a:pt x="26799" y="18719"/>
                  </a:lnTo>
                  <a:lnTo>
                    <a:pt x="2466" y="58296"/>
                  </a:lnTo>
                  <a:lnTo>
                    <a:pt x="0" y="77279"/>
                  </a:lnTo>
                  <a:lnTo>
                    <a:pt x="0" y="384467"/>
                  </a:lnTo>
                  <a:lnTo>
                    <a:pt x="482" y="388315"/>
                  </a:lnTo>
                  <a:lnTo>
                    <a:pt x="482" y="392150"/>
                  </a:lnTo>
                  <a:lnTo>
                    <a:pt x="6323" y="411913"/>
                  </a:lnTo>
                  <a:lnTo>
                    <a:pt x="965" y="388315"/>
                  </a:lnTo>
                  <a:lnTo>
                    <a:pt x="482" y="384467"/>
                  </a:lnTo>
                  <a:lnTo>
                    <a:pt x="482" y="77279"/>
                  </a:lnTo>
                  <a:lnTo>
                    <a:pt x="5563" y="50323"/>
                  </a:lnTo>
                  <a:lnTo>
                    <a:pt x="19186" y="27252"/>
                  </a:lnTo>
                  <a:lnTo>
                    <a:pt x="39776" y="10237"/>
                  </a:lnTo>
                  <a:lnTo>
                    <a:pt x="65760" y="1447"/>
                  </a:lnTo>
                  <a:lnTo>
                    <a:pt x="73444" y="482"/>
                  </a:lnTo>
                  <a:lnTo>
                    <a:pt x="507345" y="482"/>
                  </a:lnTo>
                  <a:lnTo>
                    <a:pt x="503504" y="0"/>
                  </a:lnTo>
                  <a:close/>
                </a:path>
                <a:path w="576579" h="461645">
                  <a:moveTo>
                    <a:pt x="575983" y="390403"/>
                  </a:moveTo>
                  <a:lnTo>
                    <a:pt x="574270" y="397812"/>
                  </a:lnTo>
                  <a:lnTo>
                    <a:pt x="575983" y="392150"/>
                  </a:lnTo>
                  <a:lnTo>
                    <a:pt x="575983" y="390403"/>
                  </a:lnTo>
                  <a:close/>
                </a:path>
                <a:path w="576579" h="461645">
                  <a:moveTo>
                    <a:pt x="575915" y="73997"/>
                  </a:moveTo>
                  <a:lnTo>
                    <a:pt x="575983" y="390403"/>
                  </a:lnTo>
                  <a:lnTo>
                    <a:pt x="576465" y="388315"/>
                  </a:lnTo>
                  <a:lnTo>
                    <a:pt x="576465" y="77279"/>
                  </a:lnTo>
                  <a:lnTo>
                    <a:pt x="575915" y="73997"/>
                  </a:lnTo>
                  <a:close/>
                </a:path>
                <a:path w="576579" h="461645">
                  <a:moveTo>
                    <a:pt x="572685" y="54749"/>
                  </a:moveTo>
                  <a:lnTo>
                    <a:pt x="575915" y="73997"/>
                  </a:lnTo>
                  <a:lnTo>
                    <a:pt x="575801" y="68515"/>
                  </a:lnTo>
                  <a:lnTo>
                    <a:pt x="573814" y="58251"/>
                  </a:lnTo>
                  <a:lnTo>
                    <a:pt x="572685" y="54749"/>
                  </a:lnTo>
                  <a:close/>
                </a:path>
                <a:path w="576579" h="461645">
                  <a:moveTo>
                    <a:pt x="570001" y="47114"/>
                  </a:moveTo>
                  <a:lnTo>
                    <a:pt x="570632" y="48383"/>
                  </a:lnTo>
                  <a:lnTo>
                    <a:pt x="572685" y="54749"/>
                  </a:lnTo>
                  <a:lnTo>
                    <a:pt x="571954" y="50392"/>
                  </a:lnTo>
                  <a:lnTo>
                    <a:pt x="570001" y="47114"/>
                  </a:lnTo>
                  <a:close/>
                </a:path>
                <a:path w="576579" h="461645">
                  <a:moveTo>
                    <a:pt x="559187" y="28957"/>
                  </a:moveTo>
                  <a:lnTo>
                    <a:pt x="570001" y="47114"/>
                  </a:lnTo>
                  <a:lnTo>
                    <a:pt x="566864" y="40805"/>
                  </a:lnTo>
                  <a:lnTo>
                    <a:pt x="563029" y="34086"/>
                  </a:lnTo>
                  <a:lnTo>
                    <a:pt x="559187" y="28957"/>
                  </a:lnTo>
                  <a:close/>
                </a:path>
                <a:path w="576579" h="461645">
                  <a:moveTo>
                    <a:pt x="554416" y="24047"/>
                  </a:moveTo>
                  <a:lnTo>
                    <a:pt x="558711" y="28321"/>
                  </a:lnTo>
                  <a:lnTo>
                    <a:pt x="559187" y="28957"/>
                  </a:lnTo>
                  <a:lnTo>
                    <a:pt x="558042" y="27035"/>
                  </a:lnTo>
                  <a:lnTo>
                    <a:pt x="554416" y="24047"/>
                  </a:lnTo>
                  <a:close/>
                </a:path>
                <a:path w="576579" h="461645">
                  <a:moveTo>
                    <a:pt x="539234" y="11542"/>
                  </a:moveTo>
                  <a:lnTo>
                    <a:pt x="554416" y="24047"/>
                  </a:lnTo>
                  <a:lnTo>
                    <a:pt x="549125" y="18784"/>
                  </a:lnTo>
                  <a:lnTo>
                    <a:pt x="539234" y="11542"/>
                  </a:lnTo>
                  <a:close/>
                </a:path>
                <a:path w="576579" h="461645">
                  <a:moveTo>
                    <a:pt x="532577" y="8214"/>
                  </a:moveTo>
                  <a:lnTo>
                    <a:pt x="539072" y="11423"/>
                  </a:lnTo>
                  <a:lnTo>
                    <a:pt x="539234" y="11542"/>
                  </a:lnTo>
                  <a:lnTo>
                    <a:pt x="537023" y="9721"/>
                  </a:lnTo>
                  <a:lnTo>
                    <a:pt x="532577" y="8214"/>
                  </a:lnTo>
                  <a:close/>
                </a:path>
                <a:path w="576579" h="461645">
                  <a:moveTo>
                    <a:pt x="513402" y="1715"/>
                  </a:moveTo>
                  <a:lnTo>
                    <a:pt x="532577" y="8214"/>
                  </a:lnTo>
                  <a:lnTo>
                    <a:pt x="527916" y="5911"/>
                  </a:lnTo>
                  <a:lnTo>
                    <a:pt x="515023" y="1917"/>
                  </a:lnTo>
                  <a:lnTo>
                    <a:pt x="513402" y="1715"/>
                  </a:lnTo>
                  <a:close/>
                </a:path>
                <a:path w="576579" h="461645">
                  <a:moveTo>
                    <a:pt x="507345" y="482"/>
                  </a:moveTo>
                  <a:lnTo>
                    <a:pt x="503504" y="482"/>
                  </a:lnTo>
                  <a:lnTo>
                    <a:pt x="513402" y="1715"/>
                  </a:lnTo>
                  <a:lnTo>
                    <a:pt x="511187" y="965"/>
                  </a:lnTo>
                  <a:lnTo>
                    <a:pt x="50734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252237" y="9184930"/>
            <a:ext cx="4533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614922" y="9401888"/>
            <a:ext cx="32321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673985" algn="l"/>
              </a:tabLst>
            </a:pPr>
            <a:r>
              <a:rPr sz="1650" b="1" spc="30" baseline="2525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650" b="1" spc="15" baseline="2525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650" b="1" spc="22" baseline="2525" dirty="0">
                <a:solidFill>
                  <a:srgbClr val="656565"/>
                </a:solidFill>
                <a:latin typeface="Arial"/>
                <a:cs typeface="Arial"/>
              </a:rPr>
              <a:t>#3	</a:t>
            </a: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602047" y="7992168"/>
            <a:ext cx="857250" cy="401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17145">
              <a:lnSpc>
                <a:spcPts val="1450"/>
              </a:lnSpc>
              <a:spcBef>
                <a:spcPts val="195"/>
              </a:spcBef>
            </a:pP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12 </a:t>
            </a:r>
            <a:r>
              <a:rPr sz="1250" b="1" spc="-5" dirty="0">
                <a:solidFill>
                  <a:srgbClr val="000080"/>
                </a:solidFill>
                <a:latin typeface="Arial"/>
                <a:cs typeface="Arial"/>
              </a:rPr>
              <a:t>records  </a:t>
            </a: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transferred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44" name="object 144"/>
            <p:cNvSpPr/>
            <p:nvPr/>
          </p:nvSpPr>
          <p:spPr>
            <a:xfrm>
              <a:off x="3331337" y="8149348"/>
              <a:ext cx="1364615" cy="60960"/>
            </a:xfrm>
            <a:custGeom>
              <a:avLst/>
              <a:gdLst/>
              <a:ahLst/>
              <a:cxnLst/>
              <a:rect l="l" t="t" r="r" b="b"/>
              <a:pathLst>
                <a:path w="1364614" h="60959">
                  <a:moveTo>
                    <a:pt x="236156" y="32156"/>
                  </a:moveTo>
                  <a:lnTo>
                    <a:pt x="3048" y="32156"/>
                  </a:lnTo>
                  <a:lnTo>
                    <a:pt x="49441" y="4800"/>
                  </a:lnTo>
                  <a:lnTo>
                    <a:pt x="49441" y="3835"/>
                  </a:lnTo>
                  <a:lnTo>
                    <a:pt x="48958" y="3835"/>
                  </a:lnTo>
                  <a:lnTo>
                    <a:pt x="0" y="32639"/>
                  </a:lnTo>
                  <a:lnTo>
                    <a:pt x="48958" y="60947"/>
                  </a:lnTo>
                  <a:lnTo>
                    <a:pt x="49441" y="60947"/>
                  </a:lnTo>
                  <a:lnTo>
                    <a:pt x="49441" y="59994"/>
                  </a:lnTo>
                  <a:lnTo>
                    <a:pt x="3086" y="33121"/>
                  </a:lnTo>
                  <a:lnTo>
                    <a:pt x="236156" y="33121"/>
                  </a:lnTo>
                  <a:lnTo>
                    <a:pt x="236156" y="32156"/>
                  </a:lnTo>
                  <a:close/>
                </a:path>
                <a:path w="1364614" h="60959">
                  <a:moveTo>
                    <a:pt x="1364119" y="28308"/>
                  </a:moveTo>
                  <a:lnTo>
                    <a:pt x="1363281" y="27838"/>
                  </a:lnTo>
                  <a:lnTo>
                    <a:pt x="1315161" y="0"/>
                  </a:lnTo>
                  <a:lnTo>
                    <a:pt x="1314678" y="0"/>
                  </a:lnTo>
                  <a:lnTo>
                    <a:pt x="1314678" y="952"/>
                  </a:lnTo>
                  <a:lnTo>
                    <a:pt x="1361008" y="27838"/>
                  </a:lnTo>
                  <a:lnTo>
                    <a:pt x="1147648" y="27838"/>
                  </a:lnTo>
                  <a:lnTo>
                    <a:pt x="1147648" y="28790"/>
                  </a:lnTo>
                  <a:lnTo>
                    <a:pt x="1361833" y="28790"/>
                  </a:lnTo>
                  <a:lnTo>
                    <a:pt x="1314678" y="56146"/>
                  </a:lnTo>
                  <a:lnTo>
                    <a:pt x="1314678" y="57111"/>
                  </a:lnTo>
                  <a:lnTo>
                    <a:pt x="1315161" y="57111"/>
                  </a:lnTo>
                  <a:lnTo>
                    <a:pt x="1363294" y="28790"/>
                  </a:lnTo>
                  <a:lnTo>
                    <a:pt x="1364119" y="2830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" marR="5080">
              <a:lnSpc>
                <a:spcPts val="2700"/>
              </a:lnSpc>
              <a:spcBef>
                <a:spcPts val="585"/>
              </a:spcBef>
            </a:pPr>
            <a:r>
              <a:rPr spc="-10" dirty="0"/>
              <a:t>Sample StartsWithCountJob  </a:t>
            </a:r>
            <a:r>
              <a:rPr spc="-5" dirty="0"/>
              <a:t>Run </a:t>
            </a:r>
            <a:r>
              <a:rPr u="heavy" spc="-5" dirty="0">
                <a:uFill>
                  <a:solidFill>
                    <a:srgbClr val="CC0000"/>
                  </a:solidFill>
                </a:uFill>
              </a:rPr>
              <a:t>with</a:t>
            </a:r>
            <a:r>
              <a:rPr spc="-25" dirty="0"/>
              <a:t> </a:t>
            </a:r>
            <a:r>
              <a:rPr spc="-5" dirty="0"/>
              <a:t>Combiner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0759" y="1295831"/>
            <a:ext cx="5217160" cy="3350895"/>
            <a:chOff x="1450759" y="1295831"/>
            <a:chExt cx="5217160" cy="3350895"/>
          </a:xfrm>
        </p:grpSpPr>
        <p:sp>
          <p:nvSpPr>
            <p:cNvPr id="4" name="object 4"/>
            <p:cNvSpPr/>
            <p:nvPr/>
          </p:nvSpPr>
          <p:spPr>
            <a:xfrm>
              <a:off x="4182833" y="1303515"/>
              <a:ext cx="2477135" cy="1979295"/>
            </a:xfrm>
            <a:custGeom>
              <a:avLst/>
              <a:gdLst/>
              <a:ahLst/>
              <a:cxnLst/>
              <a:rect l="l" t="t" r="r" b="b"/>
              <a:pathLst>
                <a:path w="2477134" h="1979295">
                  <a:moveTo>
                    <a:pt x="2146973" y="0"/>
                  </a:moveTo>
                  <a:lnTo>
                    <a:pt x="330225" y="0"/>
                  </a:lnTo>
                  <a:lnTo>
                    <a:pt x="281422" y="3580"/>
                  </a:lnTo>
                  <a:lnTo>
                    <a:pt x="234845" y="13980"/>
                  </a:lnTo>
                  <a:lnTo>
                    <a:pt x="191002" y="30690"/>
                  </a:lnTo>
                  <a:lnTo>
                    <a:pt x="150405" y="53199"/>
                  </a:lnTo>
                  <a:lnTo>
                    <a:pt x="113565" y="80996"/>
                  </a:lnTo>
                  <a:lnTo>
                    <a:pt x="80992" y="113570"/>
                  </a:lnTo>
                  <a:lnTo>
                    <a:pt x="53196" y="150411"/>
                  </a:lnTo>
                  <a:lnTo>
                    <a:pt x="30688" y="191008"/>
                  </a:lnTo>
                  <a:lnTo>
                    <a:pt x="13979" y="234849"/>
                  </a:lnTo>
                  <a:lnTo>
                    <a:pt x="3580" y="281425"/>
                  </a:lnTo>
                  <a:lnTo>
                    <a:pt x="0" y="330225"/>
                  </a:lnTo>
                  <a:lnTo>
                    <a:pt x="0" y="1649234"/>
                  </a:lnTo>
                  <a:lnTo>
                    <a:pt x="3580" y="1698023"/>
                  </a:lnTo>
                  <a:lnTo>
                    <a:pt x="13979" y="1744568"/>
                  </a:lnTo>
                  <a:lnTo>
                    <a:pt x="30688" y="1788363"/>
                  </a:lnTo>
                  <a:lnTo>
                    <a:pt x="53196" y="1828903"/>
                  </a:lnTo>
                  <a:lnTo>
                    <a:pt x="80992" y="1865680"/>
                  </a:lnTo>
                  <a:lnTo>
                    <a:pt x="113565" y="1898189"/>
                  </a:lnTo>
                  <a:lnTo>
                    <a:pt x="150405" y="1925922"/>
                  </a:lnTo>
                  <a:lnTo>
                    <a:pt x="191002" y="1948374"/>
                  </a:lnTo>
                  <a:lnTo>
                    <a:pt x="234845" y="1965038"/>
                  </a:lnTo>
                  <a:lnTo>
                    <a:pt x="281422" y="1975408"/>
                  </a:lnTo>
                  <a:lnTo>
                    <a:pt x="330225" y="1978977"/>
                  </a:lnTo>
                  <a:lnTo>
                    <a:pt x="2146973" y="1978977"/>
                  </a:lnTo>
                  <a:lnTo>
                    <a:pt x="2195761" y="1975408"/>
                  </a:lnTo>
                  <a:lnTo>
                    <a:pt x="2242306" y="1965038"/>
                  </a:lnTo>
                  <a:lnTo>
                    <a:pt x="2286102" y="1948374"/>
                  </a:lnTo>
                  <a:lnTo>
                    <a:pt x="2326642" y="1925922"/>
                  </a:lnTo>
                  <a:lnTo>
                    <a:pt x="2363419" y="1898189"/>
                  </a:lnTo>
                  <a:lnTo>
                    <a:pt x="2395927" y="1865680"/>
                  </a:lnTo>
                  <a:lnTo>
                    <a:pt x="2423661" y="1828903"/>
                  </a:lnTo>
                  <a:lnTo>
                    <a:pt x="2446113" y="1788363"/>
                  </a:lnTo>
                  <a:lnTo>
                    <a:pt x="2462777" y="1744568"/>
                  </a:lnTo>
                  <a:lnTo>
                    <a:pt x="2473146" y="1698023"/>
                  </a:lnTo>
                  <a:lnTo>
                    <a:pt x="2476715" y="1649234"/>
                  </a:lnTo>
                  <a:lnTo>
                    <a:pt x="2476715" y="330225"/>
                  </a:lnTo>
                  <a:lnTo>
                    <a:pt x="2473146" y="281425"/>
                  </a:lnTo>
                  <a:lnTo>
                    <a:pt x="2462777" y="234849"/>
                  </a:lnTo>
                  <a:lnTo>
                    <a:pt x="2446113" y="191008"/>
                  </a:lnTo>
                  <a:lnTo>
                    <a:pt x="2423661" y="150411"/>
                  </a:lnTo>
                  <a:lnTo>
                    <a:pt x="2395927" y="113570"/>
                  </a:lnTo>
                  <a:lnTo>
                    <a:pt x="2363419" y="80996"/>
                  </a:lnTo>
                  <a:lnTo>
                    <a:pt x="2326642" y="53199"/>
                  </a:lnTo>
                  <a:lnTo>
                    <a:pt x="2286102" y="30690"/>
                  </a:lnTo>
                  <a:lnTo>
                    <a:pt x="2242306" y="13980"/>
                  </a:lnTo>
                  <a:lnTo>
                    <a:pt x="2195761" y="3580"/>
                  </a:lnTo>
                  <a:lnTo>
                    <a:pt x="2146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150" y="1295831"/>
              <a:ext cx="2493010" cy="1995170"/>
            </a:xfrm>
            <a:custGeom>
              <a:avLst/>
              <a:gdLst/>
              <a:ahLst/>
              <a:cxnLst/>
              <a:rect l="l" t="t" r="r" b="b"/>
              <a:pathLst>
                <a:path w="2493009" h="1995170">
                  <a:moveTo>
                    <a:pt x="2163292" y="0"/>
                  </a:moveTo>
                  <a:lnTo>
                    <a:pt x="329272" y="0"/>
                  </a:lnTo>
                  <a:lnTo>
                    <a:pt x="303352" y="1435"/>
                  </a:lnTo>
                  <a:lnTo>
                    <a:pt x="251562" y="10966"/>
                  </a:lnTo>
                  <a:lnTo>
                    <a:pt x="201933" y="28330"/>
                  </a:lnTo>
                  <a:lnTo>
                    <a:pt x="155591" y="53073"/>
                  </a:lnTo>
                  <a:lnTo>
                    <a:pt x="113664" y="84738"/>
                  </a:lnTo>
                  <a:lnTo>
                    <a:pt x="77279" y="122872"/>
                  </a:lnTo>
                  <a:lnTo>
                    <a:pt x="48927" y="162284"/>
                  </a:lnTo>
                  <a:lnTo>
                    <a:pt x="26417" y="206192"/>
                  </a:lnTo>
                  <a:lnTo>
                    <a:pt x="10553" y="252945"/>
                  </a:lnTo>
                  <a:lnTo>
                    <a:pt x="1577" y="303160"/>
                  </a:lnTo>
                  <a:lnTo>
                    <a:pt x="0" y="337426"/>
                  </a:lnTo>
                  <a:lnTo>
                    <a:pt x="0" y="1665541"/>
                  </a:lnTo>
                  <a:lnTo>
                    <a:pt x="7762" y="1729731"/>
                  </a:lnTo>
                  <a:lnTo>
                    <a:pt x="20760" y="1774228"/>
                  </a:lnTo>
                  <a:lnTo>
                    <a:pt x="39477" y="1815884"/>
                  </a:lnTo>
                  <a:lnTo>
                    <a:pt x="63434" y="1854265"/>
                  </a:lnTo>
                  <a:lnTo>
                    <a:pt x="92149" y="1888937"/>
                  </a:lnTo>
                  <a:lnTo>
                    <a:pt x="125141" y="1919467"/>
                  </a:lnTo>
                  <a:lnTo>
                    <a:pt x="161929" y="1945422"/>
                  </a:lnTo>
                  <a:lnTo>
                    <a:pt x="202032" y="1966368"/>
                  </a:lnTo>
                  <a:lnTo>
                    <a:pt x="244970" y="1981871"/>
                  </a:lnTo>
                  <a:lnTo>
                    <a:pt x="290262" y="1991497"/>
                  </a:lnTo>
                  <a:lnTo>
                    <a:pt x="337426" y="1994814"/>
                  </a:lnTo>
                  <a:lnTo>
                    <a:pt x="2163292" y="1994814"/>
                  </a:lnTo>
                  <a:lnTo>
                    <a:pt x="2180577" y="1993861"/>
                  </a:lnTo>
                  <a:lnTo>
                    <a:pt x="2226740" y="1987062"/>
                  </a:lnTo>
                  <a:lnTo>
                    <a:pt x="2254643" y="1978977"/>
                  </a:lnTo>
                  <a:lnTo>
                    <a:pt x="2154656" y="1978977"/>
                  </a:lnTo>
                  <a:lnTo>
                    <a:pt x="329272" y="1978494"/>
                  </a:lnTo>
                  <a:lnTo>
                    <a:pt x="280023" y="1973522"/>
                  </a:lnTo>
                  <a:lnTo>
                    <a:pt x="233204" y="1961370"/>
                  </a:lnTo>
                  <a:lnTo>
                    <a:pt x="189399" y="1942603"/>
                  </a:lnTo>
                  <a:lnTo>
                    <a:pt x="149194" y="1917791"/>
                  </a:lnTo>
                  <a:lnTo>
                    <a:pt x="113174" y="1887499"/>
                  </a:lnTo>
                  <a:lnTo>
                    <a:pt x="81924" y="1852295"/>
                  </a:lnTo>
                  <a:lnTo>
                    <a:pt x="56028" y="1812747"/>
                  </a:lnTo>
                  <a:lnTo>
                    <a:pt x="36072" y="1769422"/>
                  </a:lnTo>
                  <a:lnTo>
                    <a:pt x="22641" y="1722886"/>
                  </a:lnTo>
                  <a:lnTo>
                    <a:pt x="16319" y="1673707"/>
                  </a:lnTo>
                  <a:lnTo>
                    <a:pt x="15836" y="1665541"/>
                  </a:lnTo>
                  <a:lnTo>
                    <a:pt x="15875" y="337426"/>
                  </a:lnTo>
                  <a:lnTo>
                    <a:pt x="19958" y="286429"/>
                  </a:lnTo>
                  <a:lnTo>
                    <a:pt x="32099" y="236510"/>
                  </a:lnTo>
                  <a:lnTo>
                    <a:pt x="52070" y="189170"/>
                  </a:lnTo>
                  <a:lnTo>
                    <a:pt x="79679" y="145427"/>
                  </a:lnTo>
                  <a:lnTo>
                    <a:pt x="133904" y="88741"/>
                  </a:lnTo>
                  <a:lnTo>
                    <a:pt x="172162" y="61667"/>
                  </a:lnTo>
                  <a:lnTo>
                    <a:pt x="213688" y="40573"/>
                  </a:lnTo>
                  <a:lnTo>
                    <a:pt x="258043" y="25816"/>
                  </a:lnTo>
                  <a:lnTo>
                    <a:pt x="304787" y="17754"/>
                  </a:lnTo>
                  <a:lnTo>
                    <a:pt x="329272" y="15836"/>
                  </a:lnTo>
                  <a:lnTo>
                    <a:pt x="2255200" y="15836"/>
                  </a:lnTo>
                  <a:lnTo>
                    <a:pt x="2227497" y="7737"/>
                  </a:lnTo>
                  <a:lnTo>
                    <a:pt x="2180577" y="952"/>
                  </a:lnTo>
                  <a:lnTo>
                    <a:pt x="2163292" y="0"/>
                  </a:lnTo>
                  <a:close/>
                </a:path>
                <a:path w="2493009" h="1995170">
                  <a:moveTo>
                    <a:pt x="2255200" y="15836"/>
                  </a:moveTo>
                  <a:lnTo>
                    <a:pt x="2162810" y="15836"/>
                  </a:lnTo>
                  <a:lnTo>
                    <a:pt x="2179129" y="16802"/>
                  </a:lnTo>
                  <a:lnTo>
                    <a:pt x="2187295" y="17754"/>
                  </a:lnTo>
                  <a:lnTo>
                    <a:pt x="2236562" y="26358"/>
                  </a:lnTo>
                  <a:lnTo>
                    <a:pt x="2283914" y="42852"/>
                  </a:lnTo>
                  <a:lnTo>
                    <a:pt x="2328183" y="66564"/>
                  </a:lnTo>
                  <a:lnTo>
                    <a:pt x="2368202" y="96822"/>
                  </a:lnTo>
                  <a:lnTo>
                    <a:pt x="2402801" y="132956"/>
                  </a:lnTo>
                  <a:lnTo>
                    <a:pt x="2445408" y="199179"/>
                  </a:lnTo>
                  <a:lnTo>
                    <a:pt x="2462617" y="243568"/>
                  </a:lnTo>
                  <a:lnTo>
                    <a:pt x="2473079" y="290008"/>
                  </a:lnTo>
                  <a:lnTo>
                    <a:pt x="2476691" y="337426"/>
                  </a:lnTo>
                  <a:lnTo>
                    <a:pt x="2476728" y="1656905"/>
                  </a:lnTo>
                  <a:lnTo>
                    <a:pt x="2476246" y="1665071"/>
                  </a:lnTo>
                  <a:lnTo>
                    <a:pt x="2476184" y="1673707"/>
                  </a:lnTo>
                  <a:lnTo>
                    <a:pt x="2470055" y="1721730"/>
                  </a:lnTo>
                  <a:lnTo>
                    <a:pt x="2457057" y="1767614"/>
                  </a:lnTo>
                  <a:lnTo>
                    <a:pt x="2437779" y="1810361"/>
                  </a:lnTo>
                  <a:lnTo>
                    <a:pt x="2412751" y="1849457"/>
                  </a:lnTo>
                  <a:lnTo>
                    <a:pt x="2382502" y="1884386"/>
                  </a:lnTo>
                  <a:lnTo>
                    <a:pt x="2347561" y="1914633"/>
                  </a:lnTo>
                  <a:lnTo>
                    <a:pt x="2308457" y="1939682"/>
                  </a:lnTo>
                  <a:lnTo>
                    <a:pt x="2265719" y="1959019"/>
                  </a:lnTo>
                  <a:lnTo>
                    <a:pt x="2219877" y="1972128"/>
                  </a:lnTo>
                  <a:lnTo>
                    <a:pt x="2171458" y="1978494"/>
                  </a:lnTo>
                  <a:lnTo>
                    <a:pt x="2163292" y="1978494"/>
                  </a:lnTo>
                  <a:lnTo>
                    <a:pt x="2154656" y="1978977"/>
                  </a:lnTo>
                  <a:lnTo>
                    <a:pt x="2254643" y="1978977"/>
                  </a:lnTo>
                  <a:lnTo>
                    <a:pt x="2270565" y="1974363"/>
                  </a:lnTo>
                  <a:lnTo>
                    <a:pt x="2311646" y="1956195"/>
                  </a:lnTo>
                  <a:lnTo>
                    <a:pt x="2349574" y="1932987"/>
                  </a:lnTo>
                  <a:lnTo>
                    <a:pt x="2383943" y="1905169"/>
                  </a:lnTo>
                  <a:lnTo>
                    <a:pt x="2414343" y="1873172"/>
                  </a:lnTo>
                  <a:lnTo>
                    <a:pt x="2440369" y="1837425"/>
                  </a:lnTo>
                  <a:lnTo>
                    <a:pt x="2461611" y="1798358"/>
                  </a:lnTo>
                  <a:lnTo>
                    <a:pt x="2477663" y="1756402"/>
                  </a:lnTo>
                  <a:lnTo>
                    <a:pt x="2488117" y="1711986"/>
                  </a:lnTo>
                  <a:lnTo>
                    <a:pt x="2492565" y="1665541"/>
                  </a:lnTo>
                  <a:lnTo>
                    <a:pt x="2492533" y="337426"/>
                  </a:lnTo>
                  <a:lnTo>
                    <a:pt x="2489400" y="290756"/>
                  </a:lnTo>
                  <a:lnTo>
                    <a:pt x="2479867" y="245442"/>
                  </a:lnTo>
                  <a:lnTo>
                    <a:pt x="2464410" y="202455"/>
                  </a:lnTo>
                  <a:lnTo>
                    <a:pt x="2443432" y="162229"/>
                  </a:lnTo>
                  <a:lnTo>
                    <a:pt x="2417492" y="125417"/>
                  </a:lnTo>
                  <a:lnTo>
                    <a:pt x="2386916" y="92342"/>
                  </a:lnTo>
                  <a:lnTo>
                    <a:pt x="2352186" y="63548"/>
                  </a:lnTo>
                  <a:lnTo>
                    <a:pt x="2313744" y="39524"/>
                  </a:lnTo>
                  <a:lnTo>
                    <a:pt x="2272034" y="20758"/>
                  </a:lnTo>
                  <a:lnTo>
                    <a:pt x="2255200" y="15836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8912" y="3893515"/>
              <a:ext cx="2477135" cy="745490"/>
            </a:xfrm>
            <a:custGeom>
              <a:avLst/>
              <a:gdLst/>
              <a:ahLst/>
              <a:cxnLst/>
              <a:rect l="l" t="t" r="r" b="b"/>
              <a:pathLst>
                <a:path w="2477135" h="745489">
                  <a:moveTo>
                    <a:pt x="2352408" y="0"/>
                  </a:moveTo>
                  <a:lnTo>
                    <a:pt x="124320" y="0"/>
                  </a:lnTo>
                  <a:lnTo>
                    <a:pt x="75936" y="9772"/>
                  </a:lnTo>
                  <a:lnTo>
                    <a:pt x="36418" y="36418"/>
                  </a:lnTo>
                  <a:lnTo>
                    <a:pt x="9772" y="75936"/>
                  </a:lnTo>
                  <a:lnTo>
                    <a:pt x="0" y="124320"/>
                  </a:lnTo>
                  <a:lnTo>
                    <a:pt x="0" y="621106"/>
                  </a:lnTo>
                  <a:lnTo>
                    <a:pt x="9772" y="669407"/>
                  </a:lnTo>
                  <a:lnTo>
                    <a:pt x="36418" y="708755"/>
                  </a:lnTo>
                  <a:lnTo>
                    <a:pt x="75936" y="735234"/>
                  </a:lnTo>
                  <a:lnTo>
                    <a:pt x="124320" y="744931"/>
                  </a:lnTo>
                  <a:lnTo>
                    <a:pt x="2352408" y="744931"/>
                  </a:lnTo>
                  <a:lnTo>
                    <a:pt x="2400792" y="735234"/>
                  </a:lnTo>
                  <a:lnTo>
                    <a:pt x="2440309" y="708755"/>
                  </a:lnTo>
                  <a:lnTo>
                    <a:pt x="2466956" y="669407"/>
                  </a:lnTo>
                  <a:lnTo>
                    <a:pt x="2476728" y="621106"/>
                  </a:lnTo>
                  <a:lnTo>
                    <a:pt x="2476728" y="124320"/>
                  </a:lnTo>
                  <a:lnTo>
                    <a:pt x="2466956" y="75936"/>
                  </a:lnTo>
                  <a:lnTo>
                    <a:pt x="2440309" y="36418"/>
                  </a:lnTo>
                  <a:lnTo>
                    <a:pt x="2400792" y="9772"/>
                  </a:lnTo>
                  <a:lnTo>
                    <a:pt x="2352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0759" y="3885349"/>
              <a:ext cx="2493645" cy="761365"/>
            </a:xfrm>
            <a:custGeom>
              <a:avLst/>
              <a:gdLst/>
              <a:ahLst/>
              <a:cxnLst/>
              <a:rect l="l" t="t" r="r" b="b"/>
              <a:pathLst>
                <a:path w="2493645" h="761364">
                  <a:moveTo>
                    <a:pt x="2361044" y="0"/>
                  </a:moveTo>
                  <a:lnTo>
                    <a:pt x="132473" y="0"/>
                  </a:lnTo>
                  <a:lnTo>
                    <a:pt x="119037" y="965"/>
                  </a:lnTo>
                  <a:lnTo>
                    <a:pt x="67165" y="17413"/>
                  </a:lnTo>
                  <a:lnTo>
                    <a:pt x="34556" y="43192"/>
                  </a:lnTo>
                  <a:lnTo>
                    <a:pt x="30721" y="47993"/>
                  </a:lnTo>
                  <a:lnTo>
                    <a:pt x="26403" y="53276"/>
                  </a:lnTo>
                  <a:lnTo>
                    <a:pt x="14719" y="72316"/>
                  </a:lnTo>
                  <a:lnTo>
                    <a:pt x="6838" y="90731"/>
                  </a:lnTo>
                  <a:lnTo>
                    <a:pt x="2139" y="110219"/>
                  </a:lnTo>
                  <a:lnTo>
                    <a:pt x="0" y="132473"/>
                  </a:lnTo>
                  <a:lnTo>
                    <a:pt x="0" y="629259"/>
                  </a:lnTo>
                  <a:lnTo>
                    <a:pt x="516" y="635977"/>
                  </a:lnTo>
                  <a:lnTo>
                    <a:pt x="952" y="642226"/>
                  </a:lnTo>
                  <a:lnTo>
                    <a:pt x="13869" y="687741"/>
                  </a:lnTo>
                  <a:lnTo>
                    <a:pt x="41062" y="724722"/>
                  </a:lnTo>
                  <a:lnTo>
                    <a:pt x="79280" y="750211"/>
                  </a:lnTo>
                  <a:lnTo>
                    <a:pt x="125272" y="761250"/>
                  </a:lnTo>
                  <a:lnTo>
                    <a:pt x="2367279" y="761250"/>
                  </a:lnTo>
                  <a:lnTo>
                    <a:pt x="2374011" y="760780"/>
                  </a:lnTo>
                  <a:lnTo>
                    <a:pt x="2419220" y="747834"/>
                  </a:lnTo>
                  <a:lnTo>
                    <a:pt x="2422490" y="745413"/>
                  </a:lnTo>
                  <a:lnTo>
                    <a:pt x="126707" y="745413"/>
                  </a:lnTo>
                  <a:lnTo>
                    <a:pt x="120954" y="744931"/>
                  </a:lnTo>
                  <a:lnTo>
                    <a:pt x="81004" y="733387"/>
                  </a:lnTo>
                  <a:lnTo>
                    <a:pt x="48467" y="709458"/>
                  </a:lnTo>
                  <a:lnTo>
                    <a:pt x="26016" y="675906"/>
                  </a:lnTo>
                  <a:lnTo>
                    <a:pt x="16435" y="635977"/>
                  </a:lnTo>
                  <a:lnTo>
                    <a:pt x="16319" y="132473"/>
                  </a:lnTo>
                  <a:lnTo>
                    <a:pt x="23618" y="91613"/>
                  </a:lnTo>
                  <a:lnTo>
                    <a:pt x="44154" y="56797"/>
                  </a:lnTo>
                  <a:lnTo>
                    <a:pt x="75373" y="31139"/>
                  </a:lnTo>
                  <a:lnTo>
                    <a:pt x="114719" y="17754"/>
                  </a:lnTo>
                  <a:lnTo>
                    <a:pt x="126237" y="16319"/>
                  </a:lnTo>
                  <a:lnTo>
                    <a:pt x="2423009" y="16319"/>
                  </a:lnTo>
                  <a:lnTo>
                    <a:pt x="2381199" y="1917"/>
                  </a:lnTo>
                  <a:lnTo>
                    <a:pt x="2374480" y="965"/>
                  </a:lnTo>
                  <a:lnTo>
                    <a:pt x="2361044" y="0"/>
                  </a:lnTo>
                  <a:close/>
                </a:path>
                <a:path w="2493645" h="761364">
                  <a:moveTo>
                    <a:pt x="2423009" y="16319"/>
                  </a:moveTo>
                  <a:lnTo>
                    <a:pt x="2366327" y="16319"/>
                  </a:lnTo>
                  <a:lnTo>
                    <a:pt x="2372563" y="16802"/>
                  </a:lnTo>
                  <a:lnTo>
                    <a:pt x="2384082" y="18719"/>
                  </a:lnTo>
                  <a:lnTo>
                    <a:pt x="2433329" y="41711"/>
                  </a:lnTo>
                  <a:lnTo>
                    <a:pt x="2463667" y="78577"/>
                  </a:lnTo>
                  <a:lnTo>
                    <a:pt x="2476715" y="132473"/>
                  </a:lnTo>
                  <a:lnTo>
                    <a:pt x="2476638" y="635977"/>
                  </a:lnTo>
                  <a:lnTo>
                    <a:pt x="2465143" y="680480"/>
                  </a:lnTo>
                  <a:lnTo>
                    <a:pt x="2440873" y="713184"/>
                  </a:lnTo>
                  <a:lnTo>
                    <a:pt x="2406930" y="735843"/>
                  </a:lnTo>
                  <a:lnTo>
                    <a:pt x="2366810" y="745413"/>
                  </a:lnTo>
                  <a:lnTo>
                    <a:pt x="2422490" y="745413"/>
                  </a:lnTo>
                  <a:lnTo>
                    <a:pt x="2456414" y="720296"/>
                  </a:lnTo>
                  <a:lnTo>
                    <a:pt x="2482045" y="681799"/>
                  </a:lnTo>
                  <a:lnTo>
                    <a:pt x="2492565" y="635977"/>
                  </a:lnTo>
                  <a:lnTo>
                    <a:pt x="2493035" y="629259"/>
                  </a:lnTo>
                  <a:lnTo>
                    <a:pt x="2493035" y="132473"/>
                  </a:lnTo>
                  <a:lnTo>
                    <a:pt x="2484419" y="85912"/>
                  </a:lnTo>
                  <a:lnTo>
                    <a:pt x="2461110" y="46397"/>
                  </a:lnTo>
                  <a:lnTo>
                    <a:pt x="2425805" y="17282"/>
                  </a:lnTo>
                  <a:lnTo>
                    <a:pt x="2423009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51140" y="1274491"/>
            <a:ext cx="202183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another </a:t>
            </a:r>
            <a:r>
              <a:rPr sz="1100" spc="20" dirty="0">
                <a:latin typeface="Arial"/>
                <a:cs typeface="Arial"/>
              </a:rPr>
              <a:t>map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map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0759" y="1295831"/>
            <a:ext cx="2493048" cy="2149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5212" y="2476369"/>
            <a:ext cx="12509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2503" y="2489328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8080" y="3752392"/>
            <a:ext cx="706120" cy="803275"/>
            <a:chOff x="2318080" y="3752392"/>
            <a:chExt cx="706120" cy="803275"/>
          </a:xfrm>
        </p:grpSpPr>
        <p:sp>
          <p:nvSpPr>
            <p:cNvPr id="13" name="object 13"/>
            <p:cNvSpPr/>
            <p:nvPr/>
          </p:nvSpPr>
          <p:spPr>
            <a:xfrm>
              <a:off x="2652153" y="3752392"/>
              <a:ext cx="57150" cy="323850"/>
            </a:xfrm>
            <a:custGeom>
              <a:avLst/>
              <a:gdLst/>
              <a:ahLst/>
              <a:cxnLst/>
              <a:rect l="l" t="t" r="r" b="b"/>
              <a:pathLst>
                <a:path w="57150" h="323850">
                  <a:moveTo>
                    <a:pt x="28877" y="322554"/>
                  </a:moveTo>
                  <a:lnTo>
                    <a:pt x="27764" y="322554"/>
                  </a:lnTo>
                  <a:lnTo>
                    <a:pt x="28321" y="323507"/>
                  </a:lnTo>
                  <a:lnTo>
                    <a:pt x="28877" y="322554"/>
                  </a:lnTo>
                  <a:close/>
                </a:path>
                <a:path w="57150" h="323850">
                  <a:moveTo>
                    <a:pt x="482" y="274078"/>
                  </a:moveTo>
                  <a:lnTo>
                    <a:pt x="0" y="274078"/>
                  </a:lnTo>
                  <a:lnTo>
                    <a:pt x="0" y="275031"/>
                  </a:lnTo>
                  <a:lnTo>
                    <a:pt x="27764" y="322554"/>
                  </a:lnTo>
                  <a:lnTo>
                    <a:pt x="27838" y="320890"/>
                  </a:lnTo>
                  <a:lnTo>
                    <a:pt x="965" y="274548"/>
                  </a:lnTo>
                  <a:lnTo>
                    <a:pt x="482" y="274078"/>
                  </a:lnTo>
                  <a:close/>
                </a:path>
                <a:path w="57150" h="323850">
                  <a:moveTo>
                    <a:pt x="27838" y="320890"/>
                  </a:moveTo>
                  <a:lnTo>
                    <a:pt x="27838" y="322554"/>
                  </a:lnTo>
                  <a:lnTo>
                    <a:pt x="28325" y="321729"/>
                  </a:lnTo>
                  <a:lnTo>
                    <a:pt x="27838" y="320890"/>
                  </a:lnTo>
                  <a:close/>
                </a:path>
                <a:path w="57150" h="323850">
                  <a:moveTo>
                    <a:pt x="28325" y="321729"/>
                  </a:moveTo>
                  <a:lnTo>
                    <a:pt x="27838" y="322554"/>
                  </a:lnTo>
                  <a:lnTo>
                    <a:pt x="28798" y="322554"/>
                  </a:lnTo>
                  <a:lnTo>
                    <a:pt x="28325" y="321729"/>
                  </a:lnTo>
                  <a:close/>
                </a:path>
                <a:path w="57150" h="323850">
                  <a:moveTo>
                    <a:pt x="56642" y="274078"/>
                  </a:moveTo>
                  <a:lnTo>
                    <a:pt x="56159" y="274078"/>
                  </a:lnTo>
                  <a:lnTo>
                    <a:pt x="56159" y="274548"/>
                  </a:lnTo>
                  <a:lnTo>
                    <a:pt x="28820" y="320890"/>
                  </a:lnTo>
                  <a:lnTo>
                    <a:pt x="28803" y="322554"/>
                  </a:lnTo>
                  <a:lnTo>
                    <a:pt x="56642" y="275031"/>
                  </a:lnTo>
                  <a:lnTo>
                    <a:pt x="57124" y="274548"/>
                  </a:lnTo>
                  <a:lnTo>
                    <a:pt x="56642" y="274548"/>
                  </a:lnTo>
                  <a:lnTo>
                    <a:pt x="56642" y="274078"/>
                  </a:lnTo>
                  <a:close/>
                </a:path>
                <a:path w="57150" h="323850">
                  <a:moveTo>
                    <a:pt x="28798" y="320927"/>
                  </a:moveTo>
                  <a:lnTo>
                    <a:pt x="28325" y="321729"/>
                  </a:lnTo>
                  <a:lnTo>
                    <a:pt x="28798" y="322545"/>
                  </a:lnTo>
                  <a:lnTo>
                    <a:pt x="28798" y="320927"/>
                  </a:lnTo>
                  <a:close/>
                </a:path>
                <a:path w="57150" h="323850">
                  <a:moveTo>
                    <a:pt x="28798" y="0"/>
                  </a:moveTo>
                  <a:lnTo>
                    <a:pt x="27838" y="0"/>
                  </a:lnTo>
                  <a:lnTo>
                    <a:pt x="27860" y="320927"/>
                  </a:lnTo>
                  <a:lnTo>
                    <a:pt x="28325" y="321729"/>
                  </a:lnTo>
                  <a:lnTo>
                    <a:pt x="28798" y="320927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8562" y="4094149"/>
              <a:ext cx="706120" cy="461009"/>
            </a:xfrm>
            <a:custGeom>
              <a:avLst/>
              <a:gdLst/>
              <a:ahLst/>
              <a:cxnLst/>
              <a:rect l="l" t="t" r="r" b="b"/>
              <a:pathLst>
                <a:path w="706119" h="461010">
                  <a:moveTo>
                    <a:pt x="628777" y="0"/>
                  </a:moveTo>
                  <a:lnTo>
                    <a:pt x="76796" y="0"/>
                  </a:lnTo>
                  <a:lnTo>
                    <a:pt x="46773" y="6059"/>
                  </a:lnTo>
                  <a:lnTo>
                    <a:pt x="22377" y="22558"/>
                  </a:lnTo>
                  <a:lnTo>
                    <a:pt x="5991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5991" y="414007"/>
                  </a:lnTo>
                  <a:lnTo>
                    <a:pt x="22377" y="438403"/>
                  </a:lnTo>
                  <a:lnTo>
                    <a:pt x="46773" y="454789"/>
                  </a:lnTo>
                  <a:lnTo>
                    <a:pt x="76796" y="460781"/>
                  </a:lnTo>
                  <a:lnTo>
                    <a:pt x="628777" y="460781"/>
                  </a:lnTo>
                  <a:lnTo>
                    <a:pt x="658596" y="454789"/>
                  </a:lnTo>
                  <a:lnTo>
                    <a:pt x="683015" y="438403"/>
                  </a:lnTo>
                  <a:lnTo>
                    <a:pt x="699514" y="414007"/>
                  </a:lnTo>
                  <a:lnTo>
                    <a:pt x="705573" y="383984"/>
                  </a:lnTo>
                  <a:lnTo>
                    <a:pt x="705573" y="76796"/>
                  </a:lnTo>
                  <a:lnTo>
                    <a:pt x="699514" y="46977"/>
                  </a:lnTo>
                  <a:lnTo>
                    <a:pt x="683015" y="22558"/>
                  </a:lnTo>
                  <a:lnTo>
                    <a:pt x="658596" y="6059"/>
                  </a:lnTo>
                  <a:lnTo>
                    <a:pt x="62877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8080" y="4094136"/>
              <a:ext cx="706120" cy="461645"/>
            </a:xfrm>
            <a:custGeom>
              <a:avLst/>
              <a:gdLst/>
              <a:ahLst/>
              <a:cxnLst/>
              <a:rect l="l" t="t" r="r" b="b"/>
              <a:pathLst>
                <a:path w="706119" h="461645">
                  <a:moveTo>
                    <a:pt x="73444" y="460311"/>
                  </a:moveTo>
                  <a:lnTo>
                    <a:pt x="70841" y="460311"/>
                  </a:lnTo>
                  <a:lnTo>
                    <a:pt x="72961" y="460794"/>
                  </a:lnTo>
                  <a:lnTo>
                    <a:pt x="77279" y="461264"/>
                  </a:lnTo>
                  <a:lnTo>
                    <a:pt x="633107" y="461264"/>
                  </a:lnTo>
                  <a:lnTo>
                    <a:pt x="636943" y="460794"/>
                  </a:lnTo>
                  <a:lnTo>
                    <a:pt x="77279" y="460794"/>
                  </a:lnTo>
                  <a:lnTo>
                    <a:pt x="73444" y="460311"/>
                  </a:lnTo>
                  <a:close/>
                </a:path>
                <a:path w="706119" h="461645">
                  <a:moveTo>
                    <a:pt x="657946" y="454637"/>
                  </a:moveTo>
                  <a:lnTo>
                    <a:pt x="633107" y="460794"/>
                  </a:lnTo>
                  <a:lnTo>
                    <a:pt x="636943" y="460794"/>
                  </a:lnTo>
                  <a:lnTo>
                    <a:pt x="657946" y="454637"/>
                  </a:lnTo>
                  <a:close/>
                </a:path>
                <a:path w="706119" h="461645">
                  <a:moveTo>
                    <a:pt x="63641" y="458672"/>
                  </a:moveTo>
                  <a:lnTo>
                    <a:pt x="69126" y="460311"/>
                  </a:lnTo>
                  <a:lnTo>
                    <a:pt x="70841" y="460311"/>
                  </a:lnTo>
                  <a:lnTo>
                    <a:pt x="63641" y="458672"/>
                  </a:lnTo>
                  <a:close/>
                </a:path>
                <a:path w="706119" h="461645">
                  <a:moveTo>
                    <a:pt x="43178" y="452558"/>
                  </a:moveTo>
                  <a:lnTo>
                    <a:pt x="46499" y="454770"/>
                  </a:lnTo>
                  <a:lnTo>
                    <a:pt x="63641" y="458672"/>
                  </a:lnTo>
                  <a:lnTo>
                    <a:pt x="43178" y="452558"/>
                  </a:lnTo>
                  <a:close/>
                </a:path>
                <a:path w="706119" h="461645">
                  <a:moveTo>
                    <a:pt x="659857" y="454077"/>
                  </a:moveTo>
                  <a:lnTo>
                    <a:pt x="657946" y="454637"/>
                  </a:lnTo>
                  <a:lnTo>
                    <a:pt x="659650" y="454215"/>
                  </a:lnTo>
                  <a:lnTo>
                    <a:pt x="659857" y="454077"/>
                  </a:lnTo>
                  <a:close/>
                </a:path>
                <a:path w="706119" h="461645">
                  <a:moveTo>
                    <a:pt x="680530" y="440341"/>
                  </a:moveTo>
                  <a:lnTo>
                    <a:pt x="659857" y="454077"/>
                  </a:lnTo>
                  <a:lnTo>
                    <a:pt x="663399" y="453038"/>
                  </a:lnTo>
                  <a:lnTo>
                    <a:pt x="680530" y="440341"/>
                  </a:lnTo>
                  <a:close/>
                </a:path>
                <a:path w="706119" h="461645">
                  <a:moveTo>
                    <a:pt x="41623" y="451522"/>
                  </a:moveTo>
                  <a:lnTo>
                    <a:pt x="42896" y="452474"/>
                  </a:lnTo>
                  <a:lnTo>
                    <a:pt x="43178" y="452558"/>
                  </a:lnTo>
                  <a:lnTo>
                    <a:pt x="41623" y="451522"/>
                  </a:lnTo>
                  <a:close/>
                </a:path>
                <a:path w="706119" h="461645">
                  <a:moveTo>
                    <a:pt x="21819" y="436722"/>
                  </a:moveTo>
                  <a:lnTo>
                    <a:pt x="24187" y="439907"/>
                  </a:lnTo>
                  <a:lnTo>
                    <a:pt x="41623" y="451522"/>
                  </a:lnTo>
                  <a:lnTo>
                    <a:pt x="21819" y="436722"/>
                  </a:lnTo>
                  <a:close/>
                </a:path>
                <a:path w="706119" h="461645">
                  <a:moveTo>
                    <a:pt x="682119" y="439163"/>
                  </a:moveTo>
                  <a:lnTo>
                    <a:pt x="680530" y="440341"/>
                  </a:lnTo>
                  <a:lnTo>
                    <a:pt x="681940" y="439404"/>
                  </a:lnTo>
                  <a:lnTo>
                    <a:pt x="682119" y="439163"/>
                  </a:lnTo>
                  <a:close/>
                </a:path>
                <a:path w="706119" h="461645">
                  <a:moveTo>
                    <a:pt x="695746" y="420793"/>
                  </a:moveTo>
                  <a:lnTo>
                    <a:pt x="682119" y="439163"/>
                  </a:lnTo>
                  <a:lnTo>
                    <a:pt x="684953" y="437062"/>
                  </a:lnTo>
                  <a:lnTo>
                    <a:pt x="695746" y="420793"/>
                  </a:lnTo>
                  <a:close/>
                </a:path>
                <a:path w="706119" h="461645">
                  <a:moveTo>
                    <a:pt x="21012" y="435636"/>
                  </a:moveTo>
                  <a:lnTo>
                    <a:pt x="21645" y="436592"/>
                  </a:lnTo>
                  <a:lnTo>
                    <a:pt x="21819" y="436722"/>
                  </a:lnTo>
                  <a:lnTo>
                    <a:pt x="21012" y="435636"/>
                  </a:lnTo>
                  <a:close/>
                </a:path>
                <a:path w="706119" h="461645">
                  <a:moveTo>
                    <a:pt x="7035" y="414544"/>
                  </a:moveTo>
                  <a:lnTo>
                    <a:pt x="8142" y="418326"/>
                  </a:lnTo>
                  <a:lnTo>
                    <a:pt x="21012" y="435636"/>
                  </a:lnTo>
                  <a:lnTo>
                    <a:pt x="7035" y="414544"/>
                  </a:lnTo>
                  <a:close/>
                </a:path>
                <a:path w="706119" h="461645">
                  <a:moveTo>
                    <a:pt x="697970" y="417441"/>
                  </a:moveTo>
                  <a:lnTo>
                    <a:pt x="695746" y="420793"/>
                  </a:lnTo>
                  <a:lnTo>
                    <a:pt x="697814" y="418006"/>
                  </a:lnTo>
                  <a:lnTo>
                    <a:pt x="697970" y="417441"/>
                  </a:lnTo>
                  <a:close/>
                </a:path>
                <a:path w="706119" h="461645">
                  <a:moveTo>
                    <a:pt x="705327" y="72732"/>
                  </a:moveTo>
                  <a:lnTo>
                    <a:pt x="705586" y="76796"/>
                  </a:lnTo>
                  <a:lnTo>
                    <a:pt x="705586" y="387832"/>
                  </a:lnTo>
                  <a:lnTo>
                    <a:pt x="705104" y="391668"/>
                  </a:lnTo>
                  <a:lnTo>
                    <a:pt x="697970" y="417441"/>
                  </a:lnTo>
                  <a:lnTo>
                    <a:pt x="699781" y="414711"/>
                  </a:lnTo>
                  <a:lnTo>
                    <a:pt x="706056" y="387832"/>
                  </a:lnTo>
                  <a:lnTo>
                    <a:pt x="706056" y="76796"/>
                  </a:lnTo>
                  <a:lnTo>
                    <a:pt x="705327" y="72732"/>
                  </a:lnTo>
                  <a:close/>
                </a:path>
                <a:path w="706119" h="461645">
                  <a:moveTo>
                    <a:pt x="6799" y="413737"/>
                  </a:moveTo>
                  <a:lnTo>
                    <a:pt x="6973" y="414450"/>
                  </a:lnTo>
                  <a:lnTo>
                    <a:pt x="6799" y="413737"/>
                  </a:lnTo>
                  <a:close/>
                </a:path>
                <a:path w="706119" h="461645">
                  <a:moveTo>
                    <a:pt x="633107" y="0"/>
                  </a:moveTo>
                  <a:lnTo>
                    <a:pt x="73444" y="0"/>
                  </a:lnTo>
                  <a:lnTo>
                    <a:pt x="69126" y="482"/>
                  </a:lnTo>
                  <a:lnTo>
                    <a:pt x="27190" y="18251"/>
                  </a:lnTo>
                  <a:lnTo>
                    <a:pt x="2415" y="57931"/>
                  </a:lnTo>
                  <a:lnTo>
                    <a:pt x="0" y="76796"/>
                  </a:lnTo>
                  <a:lnTo>
                    <a:pt x="0" y="387832"/>
                  </a:lnTo>
                  <a:lnTo>
                    <a:pt x="482" y="392150"/>
                  </a:lnTo>
                  <a:lnTo>
                    <a:pt x="6799" y="413737"/>
                  </a:lnTo>
                  <a:lnTo>
                    <a:pt x="482" y="387832"/>
                  </a:lnTo>
                  <a:lnTo>
                    <a:pt x="482" y="76796"/>
                  </a:lnTo>
                  <a:lnTo>
                    <a:pt x="18983" y="27135"/>
                  </a:lnTo>
                  <a:lnTo>
                    <a:pt x="65278" y="1447"/>
                  </a:lnTo>
                  <a:lnTo>
                    <a:pt x="73444" y="482"/>
                  </a:lnTo>
                  <a:lnTo>
                    <a:pt x="636943" y="482"/>
                  </a:lnTo>
                  <a:lnTo>
                    <a:pt x="633107" y="0"/>
                  </a:lnTo>
                  <a:close/>
                </a:path>
                <a:path w="706119" h="461645">
                  <a:moveTo>
                    <a:pt x="701836" y="53268"/>
                  </a:moveTo>
                  <a:lnTo>
                    <a:pt x="705327" y="72732"/>
                  </a:lnTo>
                  <a:lnTo>
                    <a:pt x="704995" y="67525"/>
                  </a:lnTo>
                  <a:lnTo>
                    <a:pt x="703262" y="57912"/>
                  </a:lnTo>
                  <a:lnTo>
                    <a:pt x="701836" y="53268"/>
                  </a:lnTo>
                  <a:close/>
                </a:path>
                <a:path w="706119" h="461645">
                  <a:moveTo>
                    <a:pt x="700053" y="47884"/>
                  </a:moveTo>
                  <a:lnTo>
                    <a:pt x="700418" y="48650"/>
                  </a:lnTo>
                  <a:lnTo>
                    <a:pt x="701836" y="53268"/>
                  </a:lnTo>
                  <a:lnTo>
                    <a:pt x="701225" y="49860"/>
                  </a:lnTo>
                  <a:lnTo>
                    <a:pt x="700053" y="47884"/>
                  </a:lnTo>
                  <a:close/>
                </a:path>
                <a:path w="706119" h="461645">
                  <a:moveTo>
                    <a:pt x="689030" y="29293"/>
                  </a:moveTo>
                  <a:lnTo>
                    <a:pt x="700053" y="47884"/>
                  </a:lnTo>
                  <a:lnTo>
                    <a:pt x="696455" y="40322"/>
                  </a:lnTo>
                  <a:lnTo>
                    <a:pt x="692619" y="34086"/>
                  </a:lnTo>
                  <a:lnTo>
                    <a:pt x="689030" y="29293"/>
                  </a:lnTo>
                  <a:close/>
                </a:path>
                <a:path w="706119" h="461645">
                  <a:moveTo>
                    <a:pt x="683388" y="23320"/>
                  </a:moveTo>
                  <a:lnTo>
                    <a:pt x="688301" y="28321"/>
                  </a:lnTo>
                  <a:lnTo>
                    <a:pt x="689030" y="29293"/>
                  </a:lnTo>
                  <a:lnTo>
                    <a:pt x="687485" y="26689"/>
                  </a:lnTo>
                  <a:lnTo>
                    <a:pt x="683388" y="23320"/>
                  </a:lnTo>
                  <a:close/>
                </a:path>
                <a:path w="706119" h="461645">
                  <a:moveTo>
                    <a:pt x="668769" y="11304"/>
                  </a:moveTo>
                  <a:lnTo>
                    <a:pt x="683388" y="23320"/>
                  </a:lnTo>
                  <a:lnTo>
                    <a:pt x="678880" y="18734"/>
                  </a:lnTo>
                  <a:lnTo>
                    <a:pt x="668769" y="11304"/>
                  </a:lnTo>
                  <a:close/>
                </a:path>
                <a:path w="706119" h="461645">
                  <a:moveTo>
                    <a:pt x="662398" y="8174"/>
                  </a:moveTo>
                  <a:lnTo>
                    <a:pt x="668769" y="11304"/>
                  </a:lnTo>
                  <a:lnTo>
                    <a:pt x="666712" y="9613"/>
                  </a:lnTo>
                  <a:lnTo>
                    <a:pt x="662398" y="8174"/>
                  </a:lnTo>
                  <a:close/>
                </a:path>
                <a:path w="706119" h="461645">
                  <a:moveTo>
                    <a:pt x="643043" y="1720"/>
                  </a:moveTo>
                  <a:lnTo>
                    <a:pt x="662398" y="8174"/>
                  </a:lnTo>
                  <a:lnTo>
                    <a:pt x="657476" y="5761"/>
                  </a:lnTo>
                  <a:lnTo>
                    <a:pt x="644626" y="1917"/>
                  </a:lnTo>
                  <a:lnTo>
                    <a:pt x="643043" y="1720"/>
                  </a:lnTo>
                  <a:close/>
                </a:path>
                <a:path w="706119" h="461645">
                  <a:moveTo>
                    <a:pt x="636943" y="482"/>
                  </a:moveTo>
                  <a:lnTo>
                    <a:pt x="633107" y="482"/>
                  </a:lnTo>
                  <a:lnTo>
                    <a:pt x="643043" y="1720"/>
                  </a:lnTo>
                  <a:lnTo>
                    <a:pt x="640778" y="965"/>
                  </a:lnTo>
                  <a:lnTo>
                    <a:pt x="636943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50566" y="4219686"/>
            <a:ext cx="4533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8436" y="2096234"/>
            <a:ext cx="943610" cy="529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616585" algn="l"/>
              </a:tabLst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	</a:t>
            </a:r>
            <a:r>
              <a:rPr sz="1650" b="1" spc="37" baseline="-5050" dirty="0">
                <a:latin typeface="Arial"/>
                <a:cs typeface="Arial"/>
              </a:rPr>
              <a:t>m</a:t>
            </a:r>
            <a:r>
              <a:rPr sz="1650" b="1" spc="345" baseline="-5050" dirty="0">
                <a:latin typeface="Arial"/>
                <a:cs typeface="Arial"/>
              </a:rPr>
              <a:t> </a:t>
            </a:r>
            <a:r>
              <a:rPr sz="1650" spc="22" baseline="-5050" dirty="0">
                <a:latin typeface="Arial"/>
                <a:cs typeface="Arial"/>
              </a:rPr>
              <a:t>1</a:t>
            </a:r>
            <a:endParaRPr sz="1650" baseline="-5050">
              <a:latin typeface="Arial"/>
              <a:cs typeface="Arial"/>
            </a:endParaRPr>
          </a:p>
          <a:p>
            <a:pPr marL="25400">
              <a:lnSpc>
                <a:spcPts val="1255"/>
              </a:lnSpc>
              <a:spcBef>
                <a:spcPts val="100"/>
              </a:spcBef>
              <a:tabLst>
                <a:tab pos="313055" algn="l"/>
                <a:tab pos="616585" algn="l"/>
              </a:tabLst>
            </a:pPr>
            <a:r>
              <a:rPr sz="1650" b="1" spc="37" baseline="5050" dirty="0">
                <a:latin typeface="Arial"/>
                <a:cs typeface="Arial"/>
              </a:rPr>
              <a:t>m	</a:t>
            </a:r>
            <a:r>
              <a:rPr sz="1650" spc="22" baseline="5050" dirty="0">
                <a:latin typeface="Arial"/>
                <a:cs typeface="Arial"/>
              </a:rPr>
              <a:t>1	</a:t>
            </a:r>
            <a:r>
              <a:rPr sz="1100" b="1" spc="15" dirty="0">
                <a:latin typeface="Arial"/>
                <a:cs typeface="Arial"/>
              </a:rPr>
              <a:t>an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ts val="1255"/>
              </a:lnSpc>
              <a:tabLst>
                <a:tab pos="305435" algn="l"/>
                <a:tab pos="616585" algn="l"/>
              </a:tabLst>
            </a:pPr>
            <a:r>
              <a:rPr sz="1100" b="1" spc="15" dirty="0">
                <a:latin typeface="Arial"/>
                <a:cs typeface="Arial"/>
              </a:rPr>
              <a:t>a	</a:t>
            </a:r>
            <a:r>
              <a:rPr sz="1100" spc="15" dirty="0">
                <a:latin typeface="Arial"/>
                <a:cs typeface="Arial"/>
              </a:rPr>
              <a:t>1	</a:t>
            </a:r>
            <a:r>
              <a:rPr sz="1650" b="1" spc="37" baseline="-5050" dirty="0">
                <a:latin typeface="Arial"/>
                <a:cs typeface="Arial"/>
              </a:rPr>
              <a:t>m</a:t>
            </a:r>
            <a:r>
              <a:rPr sz="1650" b="1" spc="-44" baseline="-5050" dirty="0">
                <a:latin typeface="Arial"/>
                <a:cs typeface="Arial"/>
              </a:rPr>
              <a:t> </a:t>
            </a:r>
            <a:r>
              <a:rPr sz="1650" spc="22" baseline="-5050" dirty="0">
                <a:latin typeface="Arial"/>
                <a:cs typeface="Arial"/>
              </a:rPr>
              <a:t>1</a:t>
            </a:r>
            <a:endParaRPr sz="1650" baseline="-5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3228" y="4437105"/>
            <a:ext cx="5575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69867" y="3885349"/>
            <a:ext cx="2493010" cy="745490"/>
            <a:chOff x="4169867" y="3885349"/>
            <a:chExt cx="2493010" cy="745490"/>
          </a:xfrm>
        </p:grpSpPr>
        <p:sp>
          <p:nvSpPr>
            <p:cNvPr id="20" name="object 20"/>
            <p:cNvSpPr/>
            <p:nvPr/>
          </p:nvSpPr>
          <p:spPr>
            <a:xfrm>
              <a:off x="4177550" y="3893515"/>
              <a:ext cx="2477135" cy="729615"/>
            </a:xfrm>
            <a:custGeom>
              <a:avLst/>
              <a:gdLst/>
              <a:ahLst/>
              <a:cxnLst/>
              <a:rect l="l" t="t" r="r" b="b"/>
              <a:pathLst>
                <a:path w="2477134" h="729614">
                  <a:moveTo>
                    <a:pt x="2355291" y="0"/>
                  </a:moveTo>
                  <a:lnTo>
                    <a:pt x="121437" y="0"/>
                  </a:lnTo>
                  <a:lnTo>
                    <a:pt x="74318" y="9525"/>
                  </a:lnTo>
                  <a:lnTo>
                    <a:pt x="35701" y="35520"/>
                  </a:lnTo>
                  <a:lnTo>
                    <a:pt x="9593" y="74114"/>
                  </a:lnTo>
                  <a:lnTo>
                    <a:pt x="0" y="121437"/>
                  </a:lnTo>
                  <a:lnTo>
                    <a:pt x="0" y="607656"/>
                  </a:lnTo>
                  <a:lnTo>
                    <a:pt x="9593" y="654781"/>
                  </a:lnTo>
                  <a:lnTo>
                    <a:pt x="35701" y="693397"/>
                  </a:lnTo>
                  <a:lnTo>
                    <a:pt x="74318" y="719503"/>
                  </a:lnTo>
                  <a:lnTo>
                    <a:pt x="121437" y="729094"/>
                  </a:lnTo>
                  <a:lnTo>
                    <a:pt x="2355291" y="729094"/>
                  </a:lnTo>
                  <a:lnTo>
                    <a:pt x="2402613" y="719503"/>
                  </a:lnTo>
                  <a:lnTo>
                    <a:pt x="2441208" y="693397"/>
                  </a:lnTo>
                  <a:lnTo>
                    <a:pt x="2467203" y="654781"/>
                  </a:lnTo>
                  <a:lnTo>
                    <a:pt x="2476728" y="607656"/>
                  </a:lnTo>
                  <a:lnTo>
                    <a:pt x="2476728" y="121437"/>
                  </a:lnTo>
                  <a:lnTo>
                    <a:pt x="2467203" y="74114"/>
                  </a:lnTo>
                  <a:lnTo>
                    <a:pt x="2441208" y="35520"/>
                  </a:lnTo>
                  <a:lnTo>
                    <a:pt x="2402613" y="9525"/>
                  </a:lnTo>
                  <a:lnTo>
                    <a:pt x="2355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9867" y="3885349"/>
              <a:ext cx="2493010" cy="745490"/>
            </a:xfrm>
            <a:custGeom>
              <a:avLst/>
              <a:gdLst/>
              <a:ahLst/>
              <a:cxnLst/>
              <a:rect l="l" t="t" r="r" b="b"/>
              <a:pathLst>
                <a:path w="2493009" h="745489">
                  <a:moveTo>
                    <a:pt x="2363457" y="0"/>
                  </a:moveTo>
                  <a:lnTo>
                    <a:pt x="129120" y="0"/>
                  </a:lnTo>
                  <a:lnTo>
                    <a:pt x="116166" y="965"/>
                  </a:lnTo>
                  <a:lnTo>
                    <a:pt x="65366" y="17116"/>
                  </a:lnTo>
                  <a:lnTo>
                    <a:pt x="33604" y="42722"/>
                  </a:lnTo>
                  <a:lnTo>
                    <a:pt x="6469" y="88766"/>
                  </a:lnTo>
                  <a:lnTo>
                    <a:pt x="0" y="129590"/>
                  </a:lnTo>
                  <a:lnTo>
                    <a:pt x="34" y="622541"/>
                  </a:lnTo>
                  <a:lnTo>
                    <a:pt x="13258" y="672972"/>
                  </a:lnTo>
                  <a:lnTo>
                    <a:pt x="40092" y="709323"/>
                  </a:lnTo>
                  <a:lnTo>
                    <a:pt x="77601" y="734440"/>
                  </a:lnTo>
                  <a:lnTo>
                    <a:pt x="122402" y="744931"/>
                  </a:lnTo>
                  <a:lnTo>
                    <a:pt x="2369692" y="744931"/>
                  </a:lnTo>
                  <a:lnTo>
                    <a:pt x="2375928" y="744461"/>
                  </a:lnTo>
                  <a:lnTo>
                    <a:pt x="2420583" y="731685"/>
                  </a:lnTo>
                  <a:lnTo>
                    <a:pt x="2424103" y="729094"/>
                  </a:lnTo>
                  <a:lnTo>
                    <a:pt x="123837" y="729094"/>
                  </a:lnTo>
                  <a:lnTo>
                    <a:pt x="118084" y="728611"/>
                  </a:lnTo>
                  <a:lnTo>
                    <a:pt x="79386" y="717707"/>
                  </a:lnTo>
                  <a:lnTo>
                    <a:pt x="47402" y="693872"/>
                  </a:lnTo>
                  <a:lnTo>
                    <a:pt x="25201" y="660647"/>
                  </a:lnTo>
                  <a:lnTo>
                    <a:pt x="15965" y="622058"/>
                  </a:lnTo>
                  <a:lnTo>
                    <a:pt x="15934" y="129590"/>
                  </a:lnTo>
                  <a:lnTo>
                    <a:pt x="22876" y="90201"/>
                  </a:lnTo>
                  <a:lnTo>
                    <a:pt x="43026" y="56059"/>
                  </a:lnTo>
                  <a:lnTo>
                    <a:pt x="73583" y="30844"/>
                  </a:lnTo>
                  <a:lnTo>
                    <a:pt x="111836" y="17754"/>
                  </a:lnTo>
                  <a:lnTo>
                    <a:pt x="123355" y="16319"/>
                  </a:lnTo>
                  <a:lnTo>
                    <a:pt x="2425245" y="16319"/>
                  </a:lnTo>
                  <a:lnTo>
                    <a:pt x="2383129" y="1917"/>
                  </a:lnTo>
                  <a:lnTo>
                    <a:pt x="2376411" y="965"/>
                  </a:lnTo>
                  <a:lnTo>
                    <a:pt x="2363457" y="0"/>
                  </a:lnTo>
                  <a:close/>
                </a:path>
                <a:path w="2493009" h="745489">
                  <a:moveTo>
                    <a:pt x="2425245" y="16319"/>
                  </a:moveTo>
                  <a:lnTo>
                    <a:pt x="2368727" y="16319"/>
                  </a:lnTo>
                  <a:lnTo>
                    <a:pt x="2380246" y="17284"/>
                  </a:lnTo>
                  <a:lnTo>
                    <a:pt x="2386012" y="18719"/>
                  </a:lnTo>
                  <a:lnTo>
                    <a:pt x="2433925" y="41179"/>
                  </a:lnTo>
                  <a:lnTo>
                    <a:pt x="2450325" y="57594"/>
                  </a:lnTo>
                  <a:lnTo>
                    <a:pt x="2454173" y="61912"/>
                  </a:lnTo>
                  <a:lnTo>
                    <a:pt x="2463984" y="77752"/>
                  </a:lnTo>
                  <a:lnTo>
                    <a:pt x="2470813" y="93960"/>
                  </a:lnTo>
                  <a:lnTo>
                    <a:pt x="2474961" y="111065"/>
                  </a:lnTo>
                  <a:lnTo>
                    <a:pt x="2476728" y="129590"/>
                  </a:lnTo>
                  <a:lnTo>
                    <a:pt x="2476728" y="615340"/>
                  </a:lnTo>
                  <a:lnTo>
                    <a:pt x="2476245" y="621106"/>
                  </a:lnTo>
                  <a:lnTo>
                    <a:pt x="2476245" y="626859"/>
                  </a:lnTo>
                  <a:lnTo>
                    <a:pt x="2464841" y="666023"/>
                  </a:lnTo>
                  <a:lnTo>
                    <a:pt x="2441554" y="697717"/>
                  </a:lnTo>
                  <a:lnTo>
                    <a:pt x="2408853" y="719540"/>
                  </a:lnTo>
                  <a:lnTo>
                    <a:pt x="2369210" y="729094"/>
                  </a:lnTo>
                  <a:lnTo>
                    <a:pt x="2424103" y="729094"/>
                  </a:lnTo>
                  <a:lnTo>
                    <a:pt x="2456797" y="705032"/>
                  </a:lnTo>
                  <a:lnTo>
                    <a:pt x="2481736" y="667614"/>
                  </a:lnTo>
                  <a:lnTo>
                    <a:pt x="2492565" y="622541"/>
                  </a:lnTo>
                  <a:lnTo>
                    <a:pt x="2492565" y="129590"/>
                  </a:lnTo>
                  <a:lnTo>
                    <a:pt x="2484545" y="84440"/>
                  </a:lnTo>
                  <a:lnTo>
                    <a:pt x="2461431" y="45546"/>
                  </a:lnTo>
                  <a:lnTo>
                    <a:pt x="2426525" y="16757"/>
                  </a:lnTo>
                  <a:lnTo>
                    <a:pt x="2425245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4330" y="4094149"/>
              <a:ext cx="706120" cy="461009"/>
            </a:xfrm>
            <a:custGeom>
              <a:avLst/>
              <a:gdLst/>
              <a:ahLst/>
              <a:cxnLst/>
              <a:rect l="l" t="t" r="r" b="b"/>
              <a:pathLst>
                <a:path w="706120" h="461010">
                  <a:moveTo>
                    <a:pt x="628777" y="0"/>
                  </a:moveTo>
                  <a:lnTo>
                    <a:pt x="76796" y="0"/>
                  </a:lnTo>
                  <a:lnTo>
                    <a:pt x="46977" y="6059"/>
                  </a:lnTo>
                  <a:lnTo>
                    <a:pt x="22558" y="22558"/>
                  </a:lnTo>
                  <a:lnTo>
                    <a:pt x="6059" y="4697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6059" y="414007"/>
                  </a:lnTo>
                  <a:lnTo>
                    <a:pt x="22558" y="438403"/>
                  </a:lnTo>
                  <a:lnTo>
                    <a:pt x="46977" y="454789"/>
                  </a:lnTo>
                  <a:lnTo>
                    <a:pt x="76796" y="460781"/>
                  </a:lnTo>
                  <a:lnTo>
                    <a:pt x="628777" y="460781"/>
                  </a:lnTo>
                  <a:lnTo>
                    <a:pt x="658800" y="454789"/>
                  </a:lnTo>
                  <a:lnTo>
                    <a:pt x="683196" y="438403"/>
                  </a:lnTo>
                  <a:lnTo>
                    <a:pt x="699582" y="414007"/>
                  </a:lnTo>
                  <a:lnTo>
                    <a:pt x="705573" y="383984"/>
                  </a:lnTo>
                  <a:lnTo>
                    <a:pt x="705573" y="76796"/>
                  </a:lnTo>
                  <a:lnTo>
                    <a:pt x="699582" y="46977"/>
                  </a:lnTo>
                  <a:lnTo>
                    <a:pt x="683196" y="22558"/>
                  </a:lnTo>
                  <a:lnTo>
                    <a:pt x="658800" y="6059"/>
                  </a:lnTo>
                  <a:lnTo>
                    <a:pt x="62877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3848" y="4094137"/>
              <a:ext cx="706755" cy="461645"/>
            </a:xfrm>
            <a:custGeom>
              <a:avLst/>
              <a:gdLst/>
              <a:ahLst/>
              <a:cxnLst/>
              <a:rect l="l" t="t" r="r" b="b"/>
              <a:pathLst>
                <a:path w="706754" h="461645">
                  <a:moveTo>
                    <a:pt x="73444" y="460311"/>
                  </a:moveTo>
                  <a:lnTo>
                    <a:pt x="71254" y="460311"/>
                  </a:lnTo>
                  <a:lnTo>
                    <a:pt x="73444" y="460794"/>
                  </a:lnTo>
                  <a:lnTo>
                    <a:pt x="77279" y="461264"/>
                  </a:lnTo>
                  <a:lnTo>
                    <a:pt x="633107" y="461264"/>
                  </a:lnTo>
                  <a:lnTo>
                    <a:pt x="637425" y="460794"/>
                  </a:lnTo>
                  <a:lnTo>
                    <a:pt x="77279" y="460794"/>
                  </a:lnTo>
                  <a:lnTo>
                    <a:pt x="73444" y="460311"/>
                  </a:lnTo>
                  <a:close/>
                </a:path>
                <a:path w="706754" h="461645">
                  <a:moveTo>
                    <a:pt x="658415" y="454598"/>
                  </a:moveTo>
                  <a:lnTo>
                    <a:pt x="633107" y="460794"/>
                  </a:lnTo>
                  <a:lnTo>
                    <a:pt x="637425" y="460794"/>
                  </a:lnTo>
                  <a:lnTo>
                    <a:pt x="658415" y="454598"/>
                  </a:lnTo>
                  <a:close/>
                </a:path>
                <a:path w="706754" h="461645">
                  <a:moveTo>
                    <a:pt x="64421" y="458805"/>
                  </a:moveTo>
                  <a:lnTo>
                    <a:pt x="69595" y="460311"/>
                  </a:lnTo>
                  <a:lnTo>
                    <a:pt x="71254" y="460311"/>
                  </a:lnTo>
                  <a:lnTo>
                    <a:pt x="64421" y="458805"/>
                  </a:lnTo>
                  <a:close/>
                </a:path>
                <a:path w="706754" h="461645">
                  <a:moveTo>
                    <a:pt x="7350" y="414894"/>
                  </a:moveTo>
                  <a:lnTo>
                    <a:pt x="8487" y="418658"/>
                  </a:lnTo>
                  <a:lnTo>
                    <a:pt x="24461" y="440212"/>
                  </a:lnTo>
                  <a:lnTo>
                    <a:pt x="46686" y="454895"/>
                  </a:lnTo>
                  <a:lnTo>
                    <a:pt x="64421" y="458805"/>
                  </a:lnTo>
                  <a:lnTo>
                    <a:pt x="43440" y="452697"/>
                  </a:lnTo>
                  <a:lnTo>
                    <a:pt x="21864" y="436683"/>
                  </a:lnTo>
                  <a:lnTo>
                    <a:pt x="7350" y="414894"/>
                  </a:lnTo>
                  <a:close/>
                </a:path>
                <a:path w="706754" h="461645">
                  <a:moveTo>
                    <a:pt x="659982" y="454136"/>
                  </a:moveTo>
                  <a:lnTo>
                    <a:pt x="658415" y="454598"/>
                  </a:lnTo>
                  <a:lnTo>
                    <a:pt x="659793" y="454261"/>
                  </a:lnTo>
                  <a:lnTo>
                    <a:pt x="659982" y="454136"/>
                  </a:lnTo>
                  <a:close/>
                </a:path>
                <a:path w="706754" h="461645">
                  <a:moveTo>
                    <a:pt x="681347" y="439970"/>
                  </a:moveTo>
                  <a:lnTo>
                    <a:pt x="659982" y="454136"/>
                  </a:lnTo>
                  <a:lnTo>
                    <a:pt x="663960" y="452962"/>
                  </a:lnTo>
                  <a:lnTo>
                    <a:pt x="681347" y="439970"/>
                  </a:lnTo>
                  <a:close/>
                </a:path>
                <a:path w="706754" h="461645">
                  <a:moveTo>
                    <a:pt x="682158" y="439364"/>
                  </a:moveTo>
                  <a:lnTo>
                    <a:pt x="681347" y="439970"/>
                  </a:lnTo>
                  <a:lnTo>
                    <a:pt x="682058" y="439499"/>
                  </a:lnTo>
                  <a:lnTo>
                    <a:pt x="682158" y="439364"/>
                  </a:lnTo>
                  <a:close/>
                </a:path>
                <a:path w="706754" h="461645">
                  <a:moveTo>
                    <a:pt x="696001" y="420747"/>
                  </a:moveTo>
                  <a:lnTo>
                    <a:pt x="682158" y="439364"/>
                  </a:lnTo>
                  <a:lnTo>
                    <a:pt x="685284" y="437029"/>
                  </a:lnTo>
                  <a:lnTo>
                    <a:pt x="696001" y="420747"/>
                  </a:lnTo>
                  <a:close/>
                </a:path>
                <a:path w="706754" h="461645">
                  <a:moveTo>
                    <a:pt x="698143" y="417493"/>
                  </a:moveTo>
                  <a:lnTo>
                    <a:pt x="696001" y="420747"/>
                  </a:lnTo>
                  <a:lnTo>
                    <a:pt x="697967" y="418103"/>
                  </a:lnTo>
                  <a:lnTo>
                    <a:pt x="698143" y="417493"/>
                  </a:lnTo>
                  <a:close/>
                </a:path>
                <a:path w="706754" h="461645">
                  <a:moveTo>
                    <a:pt x="705762" y="72662"/>
                  </a:moveTo>
                  <a:lnTo>
                    <a:pt x="706056" y="76796"/>
                  </a:lnTo>
                  <a:lnTo>
                    <a:pt x="706056" y="387832"/>
                  </a:lnTo>
                  <a:lnTo>
                    <a:pt x="705586" y="391668"/>
                  </a:lnTo>
                  <a:lnTo>
                    <a:pt x="698143" y="417493"/>
                  </a:lnTo>
                  <a:lnTo>
                    <a:pt x="699956" y="414738"/>
                  </a:lnTo>
                  <a:lnTo>
                    <a:pt x="706539" y="387832"/>
                  </a:lnTo>
                  <a:lnTo>
                    <a:pt x="706539" y="76796"/>
                  </a:lnTo>
                  <a:lnTo>
                    <a:pt x="705762" y="72662"/>
                  </a:lnTo>
                  <a:close/>
                </a:path>
                <a:path w="706754" h="461645">
                  <a:moveTo>
                    <a:pt x="6407" y="411771"/>
                  </a:moveTo>
                  <a:lnTo>
                    <a:pt x="6997" y="414362"/>
                  </a:lnTo>
                  <a:lnTo>
                    <a:pt x="7350" y="414894"/>
                  </a:lnTo>
                  <a:lnTo>
                    <a:pt x="6407" y="411771"/>
                  </a:lnTo>
                  <a:close/>
                </a:path>
                <a:path w="706754" h="461645">
                  <a:moveTo>
                    <a:pt x="633577" y="0"/>
                  </a:moveTo>
                  <a:lnTo>
                    <a:pt x="73444" y="0"/>
                  </a:lnTo>
                  <a:lnTo>
                    <a:pt x="27453" y="18217"/>
                  </a:lnTo>
                  <a:lnTo>
                    <a:pt x="5281" y="49397"/>
                  </a:lnTo>
                  <a:lnTo>
                    <a:pt x="0" y="76796"/>
                  </a:lnTo>
                  <a:lnTo>
                    <a:pt x="0" y="383984"/>
                  </a:lnTo>
                  <a:lnTo>
                    <a:pt x="482" y="387832"/>
                  </a:lnTo>
                  <a:lnTo>
                    <a:pt x="482" y="392150"/>
                  </a:lnTo>
                  <a:lnTo>
                    <a:pt x="6407" y="411771"/>
                  </a:lnTo>
                  <a:lnTo>
                    <a:pt x="965" y="387832"/>
                  </a:lnTo>
                  <a:lnTo>
                    <a:pt x="482" y="383984"/>
                  </a:lnTo>
                  <a:lnTo>
                    <a:pt x="482" y="76796"/>
                  </a:lnTo>
                  <a:lnTo>
                    <a:pt x="5647" y="49948"/>
                  </a:lnTo>
                  <a:lnTo>
                    <a:pt x="19257" y="26992"/>
                  </a:lnTo>
                  <a:lnTo>
                    <a:pt x="39800" y="10101"/>
                  </a:lnTo>
                  <a:lnTo>
                    <a:pt x="65760" y="1447"/>
                  </a:lnTo>
                  <a:lnTo>
                    <a:pt x="73444" y="482"/>
                  </a:lnTo>
                  <a:lnTo>
                    <a:pt x="637419" y="482"/>
                  </a:lnTo>
                  <a:lnTo>
                    <a:pt x="633577" y="0"/>
                  </a:lnTo>
                  <a:close/>
                </a:path>
                <a:path w="706754" h="461645">
                  <a:moveTo>
                    <a:pt x="702162" y="53481"/>
                  </a:moveTo>
                  <a:lnTo>
                    <a:pt x="705762" y="72662"/>
                  </a:lnTo>
                  <a:lnTo>
                    <a:pt x="705388" y="67390"/>
                  </a:lnTo>
                  <a:lnTo>
                    <a:pt x="703599" y="57921"/>
                  </a:lnTo>
                  <a:lnTo>
                    <a:pt x="702162" y="53481"/>
                  </a:lnTo>
                  <a:close/>
                </a:path>
                <a:path w="706754" h="461645">
                  <a:moveTo>
                    <a:pt x="699991" y="47467"/>
                  </a:moveTo>
                  <a:lnTo>
                    <a:pt x="700637" y="48771"/>
                  </a:lnTo>
                  <a:lnTo>
                    <a:pt x="702162" y="53481"/>
                  </a:lnTo>
                  <a:lnTo>
                    <a:pt x="701518" y="50053"/>
                  </a:lnTo>
                  <a:lnTo>
                    <a:pt x="699991" y="47467"/>
                  </a:lnTo>
                  <a:close/>
                </a:path>
                <a:path w="706754" h="461645">
                  <a:moveTo>
                    <a:pt x="690139" y="30774"/>
                  </a:moveTo>
                  <a:lnTo>
                    <a:pt x="699991" y="47467"/>
                  </a:lnTo>
                  <a:lnTo>
                    <a:pt x="696455" y="40322"/>
                  </a:lnTo>
                  <a:lnTo>
                    <a:pt x="692619" y="34086"/>
                  </a:lnTo>
                  <a:lnTo>
                    <a:pt x="690139" y="30774"/>
                  </a:lnTo>
                  <a:close/>
                </a:path>
                <a:path w="706754" h="461645">
                  <a:moveTo>
                    <a:pt x="683922" y="23588"/>
                  </a:moveTo>
                  <a:lnTo>
                    <a:pt x="688301" y="28321"/>
                  </a:lnTo>
                  <a:lnTo>
                    <a:pt x="690139" y="30774"/>
                  </a:lnTo>
                  <a:lnTo>
                    <a:pt x="687806" y="26822"/>
                  </a:lnTo>
                  <a:lnTo>
                    <a:pt x="683922" y="23588"/>
                  </a:lnTo>
                  <a:close/>
                </a:path>
                <a:path w="706754" h="461645">
                  <a:moveTo>
                    <a:pt x="671379" y="13148"/>
                  </a:moveTo>
                  <a:lnTo>
                    <a:pt x="683922" y="23588"/>
                  </a:lnTo>
                  <a:lnTo>
                    <a:pt x="679843" y="19182"/>
                  </a:lnTo>
                  <a:lnTo>
                    <a:pt x="671379" y="13148"/>
                  </a:lnTo>
                  <a:close/>
                </a:path>
                <a:path w="706754" h="461645">
                  <a:moveTo>
                    <a:pt x="661334" y="7678"/>
                  </a:moveTo>
                  <a:lnTo>
                    <a:pt x="668859" y="11352"/>
                  </a:lnTo>
                  <a:lnTo>
                    <a:pt x="671379" y="13148"/>
                  </a:lnTo>
                  <a:lnTo>
                    <a:pt x="667141" y="9620"/>
                  </a:lnTo>
                  <a:lnTo>
                    <a:pt x="661334" y="7678"/>
                  </a:lnTo>
                  <a:close/>
                </a:path>
                <a:path w="706754" h="461645">
                  <a:moveTo>
                    <a:pt x="643738" y="1793"/>
                  </a:moveTo>
                  <a:lnTo>
                    <a:pt x="661334" y="7678"/>
                  </a:lnTo>
                  <a:lnTo>
                    <a:pt x="656678" y="5405"/>
                  </a:lnTo>
                  <a:lnTo>
                    <a:pt x="644626" y="1917"/>
                  </a:lnTo>
                  <a:lnTo>
                    <a:pt x="643738" y="1793"/>
                  </a:lnTo>
                  <a:close/>
                </a:path>
                <a:path w="706754" h="461645">
                  <a:moveTo>
                    <a:pt x="637419" y="482"/>
                  </a:moveTo>
                  <a:lnTo>
                    <a:pt x="633107" y="482"/>
                  </a:lnTo>
                  <a:lnTo>
                    <a:pt x="637425" y="965"/>
                  </a:lnTo>
                  <a:lnTo>
                    <a:pt x="641261" y="1447"/>
                  </a:lnTo>
                  <a:lnTo>
                    <a:pt x="643738" y="1793"/>
                  </a:lnTo>
                  <a:lnTo>
                    <a:pt x="641261" y="965"/>
                  </a:lnTo>
                  <a:lnTo>
                    <a:pt x="637419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6804" y="4219686"/>
            <a:ext cx="4533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9876" y="4420804"/>
            <a:ext cx="5575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7920" y="3360506"/>
            <a:ext cx="252729" cy="363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130"/>
              </a:spcBef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6459" y="3381630"/>
            <a:ext cx="205104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190"/>
              </a:spcBef>
            </a:pPr>
            <a:r>
              <a:rPr sz="1100" spc="10" dirty="0">
                <a:latin typeface="Arial"/>
                <a:cs typeface="Arial"/>
              </a:rPr>
              <a:t>i </a:t>
            </a:r>
            <a:r>
              <a:rPr sz="1100" spc="15" dirty="0">
                <a:latin typeface="Arial"/>
                <a:cs typeface="Arial"/>
              </a:rPr>
              <a:t>2  </a:t>
            </a:r>
            <a:r>
              <a:rPr sz="1100" spc="5" dirty="0">
                <a:latin typeface="Arial"/>
                <a:cs typeface="Arial"/>
              </a:rPr>
              <a:t>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47589" y="1694218"/>
            <a:ext cx="504825" cy="311785"/>
            <a:chOff x="5147589" y="1694218"/>
            <a:chExt cx="504825" cy="311785"/>
          </a:xfrm>
        </p:grpSpPr>
        <p:sp>
          <p:nvSpPr>
            <p:cNvPr id="29" name="object 29"/>
            <p:cNvSpPr/>
            <p:nvPr/>
          </p:nvSpPr>
          <p:spPr>
            <a:xfrm>
              <a:off x="5148071" y="1694700"/>
              <a:ext cx="503555" cy="311150"/>
            </a:xfrm>
            <a:custGeom>
              <a:avLst/>
              <a:gdLst/>
              <a:ahLst/>
              <a:cxnLst/>
              <a:rect l="l" t="t" r="r" b="b"/>
              <a:pathLst>
                <a:path w="503554" h="311150">
                  <a:moveTo>
                    <a:pt x="452145" y="0"/>
                  </a:moveTo>
                  <a:lnTo>
                    <a:pt x="51841" y="0"/>
                  </a:lnTo>
                  <a:lnTo>
                    <a:pt x="31589" y="4049"/>
                  </a:lnTo>
                  <a:lnTo>
                    <a:pt x="15119" y="15119"/>
                  </a:lnTo>
                  <a:lnTo>
                    <a:pt x="4049" y="31589"/>
                  </a:lnTo>
                  <a:lnTo>
                    <a:pt x="0" y="51841"/>
                  </a:lnTo>
                  <a:lnTo>
                    <a:pt x="0" y="258711"/>
                  </a:lnTo>
                  <a:lnTo>
                    <a:pt x="4049" y="278963"/>
                  </a:lnTo>
                  <a:lnTo>
                    <a:pt x="15119" y="295433"/>
                  </a:lnTo>
                  <a:lnTo>
                    <a:pt x="31589" y="306503"/>
                  </a:lnTo>
                  <a:lnTo>
                    <a:pt x="51841" y="310553"/>
                  </a:lnTo>
                  <a:lnTo>
                    <a:pt x="452145" y="310553"/>
                  </a:lnTo>
                  <a:lnTo>
                    <a:pt x="472118" y="306503"/>
                  </a:lnTo>
                  <a:lnTo>
                    <a:pt x="488445" y="295433"/>
                  </a:lnTo>
                  <a:lnTo>
                    <a:pt x="499462" y="278963"/>
                  </a:lnTo>
                  <a:lnTo>
                    <a:pt x="503504" y="258711"/>
                  </a:lnTo>
                  <a:lnTo>
                    <a:pt x="503504" y="51841"/>
                  </a:lnTo>
                  <a:lnTo>
                    <a:pt x="499462" y="31589"/>
                  </a:lnTo>
                  <a:lnTo>
                    <a:pt x="488445" y="15119"/>
                  </a:lnTo>
                  <a:lnTo>
                    <a:pt x="472118" y="4049"/>
                  </a:lnTo>
                  <a:lnTo>
                    <a:pt x="4521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7589" y="1694218"/>
              <a:ext cx="504825" cy="311785"/>
            </a:xfrm>
            <a:custGeom>
              <a:avLst/>
              <a:gdLst/>
              <a:ahLst/>
              <a:cxnLst/>
              <a:rect l="l" t="t" r="r" b="b"/>
              <a:pathLst>
                <a:path w="504825" h="311785">
                  <a:moveTo>
                    <a:pt x="5250" y="280553"/>
                  </a:moveTo>
                  <a:lnTo>
                    <a:pt x="46558" y="311035"/>
                  </a:lnTo>
                  <a:lnTo>
                    <a:pt x="52324" y="311518"/>
                  </a:lnTo>
                  <a:lnTo>
                    <a:pt x="452628" y="311518"/>
                  </a:lnTo>
                  <a:lnTo>
                    <a:pt x="457911" y="311035"/>
                  </a:lnTo>
                  <a:lnTo>
                    <a:pt x="52324" y="311035"/>
                  </a:lnTo>
                  <a:lnTo>
                    <a:pt x="47040" y="310553"/>
                  </a:lnTo>
                  <a:lnTo>
                    <a:pt x="41770" y="309587"/>
                  </a:lnTo>
                  <a:lnTo>
                    <a:pt x="26609" y="304098"/>
                  </a:lnTo>
                  <a:lnTo>
                    <a:pt x="13914" y="293781"/>
                  </a:lnTo>
                  <a:lnTo>
                    <a:pt x="5250" y="280553"/>
                  </a:lnTo>
                  <a:close/>
                </a:path>
                <a:path w="504825" h="311785">
                  <a:moveTo>
                    <a:pt x="472962" y="306456"/>
                  </a:moveTo>
                  <a:lnTo>
                    <a:pt x="457911" y="310553"/>
                  </a:lnTo>
                  <a:lnTo>
                    <a:pt x="452628" y="311035"/>
                  </a:lnTo>
                  <a:lnTo>
                    <a:pt x="457911" y="311035"/>
                  </a:lnTo>
                  <a:lnTo>
                    <a:pt x="462711" y="310070"/>
                  </a:lnTo>
                  <a:lnTo>
                    <a:pt x="472962" y="306456"/>
                  </a:lnTo>
                  <a:close/>
                </a:path>
                <a:path w="504825" h="311785">
                  <a:moveTo>
                    <a:pt x="474074" y="306064"/>
                  </a:moveTo>
                  <a:lnTo>
                    <a:pt x="472962" y="306456"/>
                  </a:lnTo>
                  <a:lnTo>
                    <a:pt x="473841" y="306217"/>
                  </a:lnTo>
                  <a:lnTo>
                    <a:pt x="474074" y="306064"/>
                  </a:lnTo>
                  <a:close/>
                </a:path>
                <a:path w="504825" h="311785">
                  <a:moveTo>
                    <a:pt x="486034" y="298221"/>
                  </a:moveTo>
                  <a:lnTo>
                    <a:pt x="474074" y="306064"/>
                  </a:lnTo>
                  <a:lnTo>
                    <a:pt x="478160" y="304623"/>
                  </a:lnTo>
                  <a:lnTo>
                    <a:pt x="486034" y="298221"/>
                  </a:lnTo>
                  <a:close/>
                </a:path>
                <a:path w="504825" h="311785">
                  <a:moveTo>
                    <a:pt x="487504" y="297026"/>
                  </a:moveTo>
                  <a:lnTo>
                    <a:pt x="486034" y="298221"/>
                  </a:lnTo>
                  <a:lnTo>
                    <a:pt x="487111" y="297514"/>
                  </a:lnTo>
                  <a:lnTo>
                    <a:pt x="487504" y="297026"/>
                  </a:lnTo>
                  <a:close/>
                </a:path>
                <a:path w="504825" h="311785">
                  <a:moveTo>
                    <a:pt x="495960" y="286504"/>
                  </a:moveTo>
                  <a:lnTo>
                    <a:pt x="487504" y="297026"/>
                  </a:lnTo>
                  <a:lnTo>
                    <a:pt x="490964" y="294212"/>
                  </a:lnTo>
                  <a:lnTo>
                    <a:pt x="495960" y="286504"/>
                  </a:lnTo>
                  <a:close/>
                </a:path>
                <a:path w="504825" h="311785">
                  <a:moveTo>
                    <a:pt x="497381" y="284312"/>
                  </a:moveTo>
                  <a:lnTo>
                    <a:pt x="495960" y="286504"/>
                  </a:lnTo>
                  <a:lnTo>
                    <a:pt x="497062" y="285133"/>
                  </a:lnTo>
                  <a:lnTo>
                    <a:pt x="497381" y="284312"/>
                  </a:lnTo>
                  <a:close/>
                </a:path>
                <a:path w="504825" h="311785">
                  <a:moveTo>
                    <a:pt x="501911" y="272651"/>
                  </a:moveTo>
                  <a:lnTo>
                    <a:pt x="497381" y="284312"/>
                  </a:lnTo>
                  <a:lnTo>
                    <a:pt x="499961" y="280332"/>
                  </a:lnTo>
                  <a:lnTo>
                    <a:pt x="501911" y="272651"/>
                  </a:lnTo>
                  <a:close/>
                </a:path>
                <a:path w="504825" h="311785">
                  <a:moveTo>
                    <a:pt x="4730" y="279246"/>
                  </a:moveTo>
                  <a:lnTo>
                    <a:pt x="4946" y="280089"/>
                  </a:lnTo>
                  <a:lnTo>
                    <a:pt x="5250" y="280553"/>
                  </a:lnTo>
                  <a:lnTo>
                    <a:pt x="4730" y="279246"/>
                  </a:lnTo>
                  <a:close/>
                </a:path>
                <a:path w="504825" h="311785">
                  <a:moveTo>
                    <a:pt x="452628" y="0"/>
                  </a:moveTo>
                  <a:lnTo>
                    <a:pt x="52324" y="0"/>
                  </a:lnTo>
                  <a:lnTo>
                    <a:pt x="47040" y="482"/>
                  </a:lnTo>
                  <a:lnTo>
                    <a:pt x="36487" y="2400"/>
                  </a:lnTo>
                  <a:lnTo>
                    <a:pt x="31686" y="4318"/>
                  </a:lnTo>
                  <a:lnTo>
                    <a:pt x="25908" y="6108"/>
                  </a:lnTo>
                  <a:lnTo>
                    <a:pt x="15494" y="14262"/>
                  </a:lnTo>
                  <a:lnTo>
                    <a:pt x="12001" y="19202"/>
                  </a:lnTo>
                  <a:lnTo>
                    <a:pt x="9131" y="23037"/>
                  </a:lnTo>
                  <a:lnTo>
                    <a:pt x="0" y="52324"/>
                  </a:lnTo>
                  <a:lnTo>
                    <a:pt x="0" y="259194"/>
                  </a:lnTo>
                  <a:lnTo>
                    <a:pt x="965" y="269760"/>
                  </a:lnTo>
                  <a:lnTo>
                    <a:pt x="4730" y="279246"/>
                  </a:lnTo>
                  <a:lnTo>
                    <a:pt x="965" y="264477"/>
                  </a:lnTo>
                  <a:lnTo>
                    <a:pt x="482" y="259194"/>
                  </a:lnTo>
                  <a:lnTo>
                    <a:pt x="482" y="52324"/>
                  </a:lnTo>
                  <a:lnTo>
                    <a:pt x="3165" y="36188"/>
                  </a:lnTo>
                  <a:lnTo>
                    <a:pt x="36969" y="2882"/>
                  </a:lnTo>
                  <a:lnTo>
                    <a:pt x="52324" y="482"/>
                  </a:lnTo>
                  <a:lnTo>
                    <a:pt x="457911" y="482"/>
                  </a:lnTo>
                  <a:lnTo>
                    <a:pt x="452628" y="0"/>
                  </a:lnTo>
                  <a:close/>
                </a:path>
                <a:path w="504825" h="311785">
                  <a:moveTo>
                    <a:pt x="503248" y="267385"/>
                  </a:moveTo>
                  <a:lnTo>
                    <a:pt x="501911" y="272651"/>
                  </a:lnTo>
                  <a:lnTo>
                    <a:pt x="503034" y="269760"/>
                  </a:lnTo>
                  <a:lnTo>
                    <a:pt x="503248" y="267385"/>
                  </a:lnTo>
                  <a:close/>
                </a:path>
                <a:path w="504825" h="311785">
                  <a:moveTo>
                    <a:pt x="503685" y="47591"/>
                  </a:moveTo>
                  <a:lnTo>
                    <a:pt x="503986" y="52324"/>
                  </a:lnTo>
                  <a:lnTo>
                    <a:pt x="503986" y="259194"/>
                  </a:lnTo>
                  <a:lnTo>
                    <a:pt x="503248" y="267385"/>
                  </a:lnTo>
                  <a:lnTo>
                    <a:pt x="503986" y="264477"/>
                  </a:lnTo>
                  <a:lnTo>
                    <a:pt x="504469" y="259194"/>
                  </a:lnTo>
                  <a:lnTo>
                    <a:pt x="504469" y="52324"/>
                  </a:lnTo>
                  <a:lnTo>
                    <a:pt x="503685" y="47591"/>
                  </a:lnTo>
                  <a:close/>
                </a:path>
                <a:path w="504825" h="311785">
                  <a:moveTo>
                    <a:pt x="501951" y="37117"/>
                  </a:moveTo>
                  <a:lnTo>
                    <a:pt x="503685" y="47591"/>
                  </a:lnTo>
                  <a:lnTo>
                    <a:pt x="503212" y="40144"/>
                  </a:lnTo>
                  <a:lnTo>
                    <a:pt x="502793" y="38976"/>
                  </a:lnTo>
                  <a:lnTo>
                    <a:pt x="501951" y="37117"/>
                  </a:lnTo>
                  <a:close/>
                </a:path>
                <a:path w="504825" h="311785">
                  <a:moveTo>
                    <a:pt x="499020" y="30642"/>
                  </a:moveTo>
                  <a:lnTo>
                    <a:pt x="501951" y="37117"/>
                  </a:lnTo>
                  <a:lnTo>
                    <a:pt x="501759" y="35959"/>
                  </a:lnTo>
                  <a:lnTo>
                    <a:pt x="499020" y="30642"/>
                  </a:lnTo>
                  <a:close/>
                </a:path>
                <a:path w="504825" h="311785">
                  <a:moveTo>
                    <a:pt x="495355" y="23528"/>
                  </a:moveTo>
                  <a:lnTo>
                    <a:pt x="499020" y="30642"/>
                  </a:lnTo>
                  <a:lnTo>
                    <a:pt x="497751" y="27838"/>
                  </a:lnTo>
                  <a:lnTo>
                    <a:pt x="495355" y="23528"/>
                  </a:lnTo>
                  <a:close/>
                </a:path>
                <a:path w="504825" h="311785">
                  <a:moveTo>
                    <a:pt x="490102" y="17255"/>
                  </a:moveTo>
                  <a:lnTo>
                    <a:pt x="491985" y="19202"/>
                  </a:lnTo>
                  <a:lnTo>
                    <a:pt x="495355" y="23528"/>
                  </a:lnTo>
                  <a:lnTo>
                    <a:pt x="494290" y="21461"/>
                  </a:lnTo>
                  <a:lnTo>
                    <a:pt x="490102" y="17255"/>
                  </a:lnTo>
                  <a:close/>
                </a:path>
                <a:path w="504825" h="311785">
                  <a:moveTo>
                    <a:pt x="473297" y="5092"/>
                  </a:moveTo>
                  <a:lnTo>
                    <a:pt x="482791" y="9913"/>
                  </a:lnTo>
                  <a:lnTo>
                    <a:pt x="490102" y="17255"/>
                  </a:lnTo>
                  <a:lnTo>
                    <a:pt x="486384" y="13411"/>
                  </a:lnTo>
                  <a:lnTo>
                    <a:pt x="480275" y="7162"/>
                  </a:lnTo>
                  <a:lnTo>
                    <a:pt x="473297" y="5092"/>
                  </a:lnTo>
                  <a:close/>
                </a:path>
                <a:path w="504825" h="311785">
                  <a:moveTo>
                    <a:pt x="457911" y="482"/>
                  </a:moveTo>
                  <a:lnTo>
                    <a:pt x="452628" y="482"/>
                  </a:lnTo>
                  <a:lnTo>
                    <a:pt x="457911" y="965"/>
                  </a:lnTo>
                  <a:lnTo>
                    <a:pt x="467512" y="2882"/>
                  </a:lnTo>
                  <a:lnTo>
                    <a:pt x="472313" y="4800"/>
                  </a:lnTo>
                  <a:lnTo>
                    <a:pt x="473297" y="5092"/>
                  </a:lnTo>
                  <a:lnTo>
                    <a:pt x="467995" y="2400"/>
                  </a:lnTo>
                  <a:lnTo>
                    <a:pt x="462711" y="1447"/>
                  </a:lnTo>
                  <a:lnTo>
                    <a:pt x="457911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59438" y="1745358"/>
            <a:ext cx="2933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2746" y="3065794"/>
            <a:ext cx="5575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656565"/>
                </a:solidFill>
                <a:latin typeface="Arial"/>
                <a:cs typeface="Arial"/>
              </a:rPr>
              <a:t>node</a:t>
            </a:r>
            <a:r>
              <a:rPr sz="11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656565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33848" y="2677223"/>
            <a:ext cx="706755" cy="315595"/>
            <a:chOff x="5033848" y="2677223"/>
            <a:chExt cx="706755" cy="315595"/>
          </a:xfrm>
        </p:grpSpPr>
        <p:sp>
          <p:nvSpPr>
            <p:cNvPr id="34" name="object 34"/>
            <p:cNvSpPr/>
            <p:nvPr/>
          </p:nvSpPr>
          <p:spPr>
            <a:xfrm>
              <a:off x="5034318" y="2677706"/>
              <a:ext cx="706120" cy="314960"/>
            </a:xfrm>
            <a:custGeom>
              <a:avLst/>
              <a:gdLst/>
              <a:ahLst/>
              <a:cxnLst/>
              <a:rect l="l" t="t" r="r" b="b"/>
              <a:pathLst>
                <a:path w="706120" h="314960">
                  <a:moveTo>
                    <a:pt x="653262" y="0"/>
                  </a:moveTo>
                  <a:lnTo>
                    <a:pt x="52324" y="0"/>
                  </a:lnTo>
                  <a:lnTo>
                    <a:pt x="31996" y="4125"/>
                  </a:lnTo>
                  <a:lnTo>
                    <a:pt x="15360" y="15360"/>
                  </a:lnTo>
                  <a:lnTo>
                    <a:pt x="4125" y="31996"/>
                  </a:lnTo>
                  <a:lnTo>
                    <a:pt x="0" y="52324"/>
                  </a:lnTo>
                  <a:lnTo>
                    <a:pt x="0" y="262077"/>
                  </a:lnTo>
                  <a:lnTo>
                    <a:pt x="4125" y="282397"/>
                  </a:lnTo>
                  <a:lnTo>
                    <a:pt x="15360" y="299029"/>
                  </a:lnTo>
                  <a:lnTo>
                    <a:pt x="31996" y="310263"/>
                  </a:lnTo>
                  <a:lnTo>
                    <a:pt x="52324" y="314388"/>
                  </a:lnTo>
                  <a:lnTo>
                    <a:pt x="653262" y="314388"/>
                  </a:lnTo>
                  <a:lnTo>
                    <a:pt x="673589" y="310263"/>
                  </a:lnTo>
                  <a:lnTo>
                    <a:pt x="690225" y="299029"/>
                  </a:lnTo>
                  <a:lnTo>
                    <a:pt x="701461" y="282397"/>
                  </a:lnTo>
                  <a:lnTo>
                    <a:pt x="705586" y="262077"/>
                  </a:lnTo>
                  <a:lnTo>
                    <a:pt x="705586" y="52324"/>
                  </a:lnTo>
                  <a:lnTo>
                    <a:pt x="701461" y="31996"/>
                  </a:lnTo>
                  <a:lnTo>
                    <a:pt x="690225" y="15360"/>
                  </a:lnTo>
                  <a:lnTo>
                    <a:pt x="673589" y="4125"/>
                  </a:lnTo>
                  <a:lnTo>
                    <a:pt x="65326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3848" y="2677223"/>
              <a:ext cx="706755" cy="315595"/>
            </a:xfrm>
            <a:custGeom>
              <a:avLst/>
              <a:gdLst/>
              <a:ahLst/>
              <a:cxnLst/>
              <a:rect l="l" t="t" r="r" b="b"/>
              <a:pathLst>
                <a:path w="706754" h="315594">
                  <a:moveTo>
                    <a:pt x="44606" y="314132"/>
                  </a:moveTo>
                  <a:lnTo>
                    <a:pt x="47510" y="314871"/>
                  </a:lnTo>
                  <a:lnTo>
                    <a:pt x="52793" y="315353"/>
                  </a:lnTo>
                  <a:lnTo>
                    <a:pt x="653732" y="315353"/>
                  </a:lnTo>
                  <a:lnTo>
                    <a:pt x="659015" y="314871"/>
                  </a:lnTo>
                  <a:lnTo>
                    <a:pt x="52793" y="314871"/>
                  </a:lnTo>
                  <a:lnTo>
                    <a:pt x="44606" y="314132"/>
                  </a:lnTo>
                  <a:close/>
                </a:path>
                <a:path w="706754" h="315594">
                  <a:moveTo>
                    <a:pt x="674851" y="310339"/>
                  </a:moveTo>
                  <a:lnTo>
                    <a:pt x="659015" y="314388"/>
                  </a:lnTo>
                  <a:lnTo>
                    <a:pt x="653732" y="314871"/>
                  </a:lnTo>
                  <a:lnTo>
                    <a:pt x="659015" y="314871"/>
                  </a:lnTo>
                  <a:lnTo>
                    <a:pt x="664298" y="314388"/>
                  </a:lnTo>
                  <a:lnTo>
                    <a:pt x="674851" y="310339"/>
                  </a:lnTo>
                  <a:close/>
                </a:path>
                <a:path w="706754" h="315594">
                  <a:moveTo>
                    <a:pt x="39504" y="312833"/>
                  </a:moveTo>
                  <a:lnTo>
                    <a:pt x="42240" y="313918"/>
                  </a:lnTo>
                  <a:lnTo>
                    <a:pt x="44606" y="314132"/>
                  </a:lnTo>
                  <a:lnTo>
                    <a:pt x="39504" y="312833"/>
                  </a:lnTo>
                  <a:close/>
                </a:path>
                <a:path w="706754" h="315594">
                  <a:moveTo>
                    <a:pt x="27190" y="307952"/>
                  </a:moveTo>
                  <a:lnTo>
                    <a:pt x="31490" y="310794"/>
                  </a:lnTo>
                  <a:lnTo>
                    <a:pt x="39504" y="312833"/>
                  </a:lnTo>
                  <a:lnTo>
                    <a:pt x="27190" y="307952"/>
                  </a:lnTo>
                  <a:close/>
                </a:path>
                <a:path w="706754" h="315594">
                  <a:moveTo>
                    <a:pt x="675179" y="310213"/>
                  </a:moveTo>
                  <a:lnTo>
                    <a:pt x="674851" y="310339"/>
                  </a:lnTo>
                  <a:lnTo>
                    <a:pt x="675075" y="310282"/>
                  </a:lnTo>
                  <a:close/>
                </a:path>
                <a:path w="706754" h="315594">
                  <a:moveTo>
                    <a:pt x="688234" y="301618"/>
                  </a:moveTo>
                  <a:lnTo>
                    <a:pt x="675179" y="310213"/>
                  </a:lnTo>
                  <a:lnTo>
                    <a:pt x="679888" y="308406"/>
                  </a:lnTo>
                  <a:lnTo>
                    <a:pt x="688234" y="301618"/>
                  </a:lnTo>
                  <a:close/>
                </a:path>
                <a:path w="706754" h="315594">
                  <a:moveTo>
                    <a:pt x="25548" y="306866"/>
                  </a:moveTo>
                  <a:lnTo>
                    <a:pt x="26593" y="307715"/>
                  </a:lnTo>
                  <a:lnTo>
                    <a:pt x="27190" y="307952"/>
                  </a:lnTo>
                  <a:lnTo>
                    <a:pt x="25548" y="306866"/>
                  </a:lnTo>
                  <a:close/>
                </a:path>
                <a:path w="706754" h="315594">
                  <a:moveTo>
                    <a:pt x="14709" y="298064"/>
                  </a:moveTo>
                  <a:lnTo>
                    <a:pt x="17533" y="301569"/>
                  </a:lnTo>
                  <a:lnTo>
                    <a:pt x="25548" y="306866"/>
                  </a:lnTo>
                  <a:lnTo>
                    <a:pt x="14709" y="298064"/>
                  </a:lnTo>
                  <a:close/>
                </a:path>
                <a:path w="706754" h="315594">
                  <a:moveTo>
                    <a:pt x="688866" y="301104"/>
                  </a:moveTo>
                  <a:lnTo>
                    <a:pt x="688234" y="301618"/>
                  </a:lnTo>
                  <a:lnTo>
                    <a:pt x="688697" y="301313"/>
                  </a:lnTo>
                  <a:lnTo>
                    <a:pt x="688866" y="301104"/>
                  </a:lnTo>
                  <a:close/>
                </a:path>
                <a:path w="706754" h="315594">
                  <a:moveTo>
                    <a:pt x="698618" y="289032"/>
                  </a:moveTo>
                  <a:lnTo>
                    <a:pt x="688866" y="301104"/>
                  </a:lnTo>
                  <a:lnTo>
                    <a:pt x="692816" y="297891"/>
                  </a:lnTo>
                  <a:lnTo>
                    <a:pt x="698618" y="289032"/>
                  </a:lnTo>
                  <a:close/>
                </a:path>
                <a:path w="706754" h="315594">
                  <a:moveTo>
                    <a:pt x="13222" y="296219"/>
                  </a:moveTo>
                  <a:lnTo>
                    <a:pt x="14095" y="297565"/>
                  </a:lnTo>
                  <a:lnTo>
                    <a:pt x="14709" y="298064"/>
                  </a:lnTo>
                  <a:lnTo>
                    <a:pt x="13222" y="296219"/>
                  </a:lnTo>
                  <a:close/>
                </a:path>
                <a:path w="706754" h="315594">
                  <a:moveTo>
                    <a:pt x="5504" y="284311"/>
                  </a:moveTo>
                  <a:lnTo>
                    <a:pt x="7053" y="288563"/>
                  </a:lnTo>
                  <a:lnTo>
                    <a:pt x="13222" y="296219"/>
                  </a:lnTo>
                  <a:lnTo>
                    <a:pt x="5504" y="284311"/>
                  </a:lnTo>
                  <a:close/>
                </a:path>
                <a:path w="706754" h="315594">
                  <a:moveTo>
                    <a:pt x="699105" y="288288"/>
                  </a:moveTo>
                  <a:lnTo>
                    <a:pt x="698618" y="289032"/>
                  </a:lnTo>
                  <a:lnTo>
                    <a:pt x="698997" y="288563"/>
                  </a:lnTo>
                  <a:lnTo>
                    <a:pt x="699105" y="288288"/>
                  </a:lnTo>
                  <a:close/>
                </a:path>
                <a:path w="706754" h="315594">
                  <a:moveTo>
                    <a:pt x="703993" y="275897"/>
                  </a:moveTo>
                  <a:lnTo>
                    <a:pt x="699105" y="288288"/>
                  </a:lnTo>
                  <a:lnTo>
                    <a:pt x="701925" y="283984"/>
                  </a:lnTo>
                  <a:lnTo>
                    <a:pt x="703993" y="275897"/>
                  </a:lnTo>
                  <a:close/>
                </a:path>
                <a:path w="706754" h="315594">
                  <a:moveTo>
                    <a:pt x="5147" y="283329"/>
                  </a:moveTo>
                  <a:lnTo>
                    <a:pt x="5348" y="284070"/>
                  </a:lnTo>
                  <a:lnTo>
                    <a:pt x="5504" y="284311"/>
                  </a:lnTo>
                  <a:lnTo>
                    <a:pt x="5147" y="283329"/>
                  </a:lnTo>
                  <a:close/>
                </a:path>
                <a:path w="706754" h="315594">
                  <a:moveTo>
                    <a:pt x="653732" y="0"/>
                  </a:moveTo>
                  <a:lnTo>
                    <a:pt x="52793" y="0"/>
                  </a:lnTo>
                  <a:lnTo>
                    <a:pt x="47510" y="482"/>
                  </a:lnTo>
                  <a:lnTo>
                    <a:pt x="42240" y="1447"/>
                  </a:lnTo>
                  <a:lnTo>
                    <a:pt x="37439" y="2400"/>
                  </a:lnTo>
                  <a:lnTo>
                    <a:pt x="32638" y="4318"/>
                  </a:lnTo>
                  <a:lnTo>
                    <a:pt x="23139" y="9093"/>
                  </a:lnTo>
                  <a:lnTo>
                    <a:pt x="19240" y="10655"/>
                  </a:lnTo>
                  <a:lnTo>
                    <a:pt x="699" y="46315"/>
                  </a:lnTo>
                  <a:lnTo>
                    <a:pt x="0" y="52806"/>
                  </a:lnTo>
                  <a:lnTo>
                    <a:pt x="0" y="262559"/>
                  </a:lnTo>
                  <a:lnTo>
                    <a:pt x="469" y="267830"/>
                  </a:lnTo>
                  <a:lnTo>
                    <a:pt x="1435" y="273113"/>
                  </a:lnTo>
                  <a:lnTo>
                    <a:pt x="5147" y="283329"/>
                  </a:lnTo>
                  <a:lnTo>
                    <a:pt x="952" y="267830"/>
                  </a:lnTo>
                  <a:lnTo>
                    <a:pt x="469" y="262559"/>
                  </a:lnTo>
                  <a:lnTo>
                    <a:pt x="469" y="52806"/>
                  </a:lnTo>
                  <a:lnTo>
                    <a:pt x="3442" y="36240"/>
                  </a:lnTo>
                  <a:lnTo>
                    <a:pt x="37439" y="2882"/>
                  </a:lnTo>
                  <a:lnTo>
                    <a:pt x="52793" y="482"/>
                  </a:lnTo>
                  <a:lnTo>
                    <a:pt x="659015" y="482"/>
                  </a:lnTo>
                  <a:lnTo>
                    <a:pt x="653732" y="0"/>
                  </a:lnTo>
                  <a:close/>
                </a:path>
                <a:path w="706754" h="315594">
                  <a:moveTo>
                    <a:pt x="705306" y="270764"/>
                  </a:moveTo>
                  <a:lnTo>
                    <a:pt x="703993" y="275897"/>
                  </a:lnTo>
                  <a:lnTo>
                    <a:pt x="705091" y="273113"/>
                  </a:lnTo>
                  <a:lnTo>
                    <a:pt x="705306" y="270764"/>
                  </a:lnTo>
                  <a:close/>
                </a:path>
                <a:path w="706754" h="315594">
                  <a:moveTo>
                    <a:pt x="705601" y="47170"/>
                  </a:moveTo>
                  <a:lnTo>
                    <a:pt x="706056" y="52806"/>
                  </a:lnTo>
                  <a:lnTo>
                    <a:pt x="706056" y="262559"/>
                  </a:lnTo>
                  <a:lnTo>
                    <a:pt x="705306" y="270764"/>
                  </a:lnTo>
                  <a:lnTo>
                    <a:pt x="706056" y="267830"/>
                  </a:lnTo>
                  <a:lnTo>
                    <a:pt x="706539" y="262559"/>
                  </a:lnTo>
                  <a:lnTo>
                    <a:pt x="706539" y="52806"/>
                  </a:lnTo>
                  <a:lnTo>
                    <a:pt x="705601" y="47170"/>
                  </a:lnTo>
                  <a:close/>
                </a:path>
                <a:path w="706754" h="315594">
                  <a:moveTo>
                    <a:pt x="704339" y="39582"/>
                  </a:moveTo>
                  <a:lnTo>
                    <a:pt x="705601" y="47170"/>
                  </a:lnTo>
                  <a:lnTo>
                    <a:pt x="705432" y="45069"/>
                  </a:lnTo>
                  <a:lnTo>
                    <a:pt x="704442" y="39874"/>
                  </a:lnTo>
                  <a:lnTo>
                    <a:pt x="704339" y="39582"/>
                  </a:lnTo>
                  <a:close/>
                </a:path>
                <a:path w="706754" h="315594">
                  <a:moveTo>
                    <a:pt x="701239" y="31340"/>
                  </a:moveTo>
                  <a:lnTo>
                    <a:pt x="702697" y="34904"/>
                  </a:lnTo>
                  <a:lnTo>
                    <a:pt x="704339" y="39582"/>
                  </a:lnTo>
                  <a:lnTo>
                    <a:pt x="703775" y="36192"/>
                  </a:lnTo>
                  <a:lnTo>
                    <a:pt x="701239" y="31340"/>
                  </a:lnTo>
                  <a:close/>
                </a:path>
                <a:path w="706754" h="315594">
                  <a:moveTo>
                    <a:pt x="697945" y="25035"/>
                  </a:moveTo>
                  <a:lnTo>
                    <a:pt x="701239" y="31340"/>
                  </a:lnTo>
                  <a:lnTo>
                    <a:pt x="699808" y="27838"/>
                  </a:lnTo>
                  <a:lnTo>
                    <a:pt x="697945" y="25035"/>
                  </a:lnTo>
                  <a:close/>
                </a:path>
                <a:path w="706754" h="315594">
                  <a:moveTo>
                    <a:pt x="693261" y="18778"/>
                  </a:moveTo>
                  <a:lnTo>
                    <a:pt x="694054" y="19685"/>
                  </a:lnTo>
                  <a:lnTo>
                    <a:pt x="696937" y="23520"/>
                  </a:lnTo>
                  <a:lnTo>
                    <a:pt x="697945" y="25035"/>
                  </a:lnTo>
                  <a:lnTo>
                    <a:pt x="696193" y="21683"/>
                  </a:lnTo>
                  <a:lnTo>
                    <a:pt x="693261" y="18778"/>
                  </a:lnTo>
                  <a:close/>
                </a:path>
                <a:path w="706754" h="315594">
                  <a:moveTo>
                    <a:pt x="687341" y="12910"/>
                  </a:moveTo>
                  <a:lnTo>
                    <a:pt x="693261" y="18778"/>
                  </a:lnTo>
                  <a:lnTo>
                    <a:pt x="690689" y="15836"/>
                  </a:lnTo>
                  <a:lnTo>
                    <a:pt x="687341" y="12910"/>
                  </a:lnTo>
                  <a:close/>
                </a:path>
                <a:path w="706754" h="315594">
                  <a:moveTo>
                    <a:pt x="681344" y="8483"/>
                  </a:moveTo>
                  <a:lnTo>
                    <a:pt x="683018" y="9601"/>
                  </a:lnTo>
                  <a:lnTo>
                    <a:pt x="686854" y="12484"/>
                  </a:lnTo>
                  <a:lnTo>
                    <a:pt x="687341" y="12910"/>
                  </a:lnTo>
                  <a:lnTo>
                    <a:pt x="684541" y="10135"/>
                  </a:lnTo>
                  <a:lnTo>
                    <a:pt x="681344" y="8483"/>
                  </a:lnTo>
                  <a:close/>
                </a:path>
                <a:path w="706754" h="315594">
                  <a:moveTo>
                    <a:pt x="675291" y="5356"/>
                  </a:moveTo>
                  <a:lnTo>
                    <a:pt x="681344" y="8483"/>
                  </a:lnTo>
                  <a:lnTo>
                    <a:pt x="678700" y="6718"/>
                  </a:lnTo>
                  <a:lnTo>
                    <a:pt x="675291" y="5356"/>
                  </a:lnTo>
                  <a:close/>
                </a:path>
                <a:path w="706754" h="315594">
                  <a:moveTo>
                    <a:pt x="659015" y="482"/>
                  </a:moveTo>
                  <a:lnTo>
                    <a:pt x="653732" y="482"/>
                  </a:lnTo>
                  <a:lnTo>
                    <a:pt x="659015" y="965"/>
                  </a:lnTo>
                  <a:lnTo>
                    <a:pt x="664298" y="1917"/>
                  </a:lnTo>
                  <a:lnTo>
                    <a:pt x="669099" y="2882"/>
                  </a:lnTo>
                  <a:lnTo>
                    <a:pt x="675291" y="5356"/>
                  </a:lnTo>
                  <a:lnTo>
                    <a:pt x="669569" y="2400"/>
                  </a:lnTo>
                  <a:lnTo>
                    <a:pt x="65901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49945" y="1310015"/>
            <a:ext cx="1557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-20" dirty="0">
                <a:latin typeface="Arial"/>
                <a:cs typeface="Arial"/>
              </a:rPr>
              <a:t>map </a:t>
            </a:r>
            <a:r>
              <a:rPr sz="1100" b="1" spc="-30" dirty="0">
                <a:latin typeface="Arial"/>
                <a:cs typeface="Arial"/>
              </a:rPr>
              <a:t>gets </a:t>
            </a:r>
            <a:r>
              <a:rPr sz="1100" b="1" spc="-50" dirty="0">
                <a:latin typeface="Arial"/>
                <a:cs typeface="Arial"/>
              </a:rPr>
              <a:t>in </a:t>
            </a:r>
            <a:r>
              <a:rPr sz="1100" b="1" spc="-45" dirty="0">
                <a:latin typeface="Arial"/>
                <a:cs typeface="Arial"/>
              </a:rPr>
              <a:t>from </a:t>
            </a:r>
            <a:r>
              <a:rPr sz="1100" b="1" spc="-20" dirty="0">
                <a:latin typeface="Arial"/>
                <a:cs typeface="Arial"/>
              </a:rPr>
              <a:t>map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5516" y="1745358"/>
            <a:ext cx="2933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-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9812" y="2145179"/>
            <a:ext cx="116649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 marR="31115">
              <a:lnSpc>
                <a:spcPts val="1300"/>
              </a:lnSpc>
              <a:spcBef>
                <a:spcPts val="190"/>
              </a:spcBef>
              <a:tabLst>
                <a:tab pos="719455" algn="l"/>
              </a:tabLst>
            </a:pPr>
            <a:r>
              <a:rPr sz="1100" spc="-120" dirty="0">
                <a:latin typeface="Arial"/>
                <a:cs typeface="Arial"/>
              </a:rPr>
              <a:t>map</a:t>
            </a:r>
            <a:r>
              <a:rPr sz="1650" b="1" spc="-179" baseline="25252" dirty="0">
                <a:latin typeface="Arial"/>
                <a:cs typeface="Arial"/>
              </a:rPr>
              <a:t>m</a:t>
            </a:r>
            <a:r>
              <a:rPr sz="1100" spc="-120" dirty="0">
                <a:latin typeface="Arial"/>
                <a:cs typeface="Arial"/>
              </a:rPr>
              <a:t>1</a:t>
            </a:r>
            <a:r>
              <a:rPr sz="1650" spc="-179" baseline="25252" dirty="0">
                <a:latin typeface="Arial"/>
                <a:cs typeface="Arial"/>
              </a:rPr>
              <a:t>1	</a:t>
            </a:r>
            <a:r>
              <a:rPr sz="1650" spc="-172" baseline="22727" dirty="0">
                <a:latin typeface="Arial"/>
                <a:cs typeface="Arial"/>
              </a:rPr>
              <a:t>f</a:t>
            </a:r>
            <a:r>
              <a:rPr sz="1650" spc="-172" baseline="-5050" dirty="0">
                <a:latin typeface="Arial"/>
                <a:cs typeface="Arial"/>
              </a:rPr>
              <a:t>r</a:t>
            </a:r>
            <a:r>
              <a:rPr sz="1650" spc="-172" baseline="22727" dirty="0">
                <a:latin typeface="Arial"/>
                <a:cs typeface="Arial"/>
              </a:rPr>
              <a:t>1</a:t>
            </a:r>
            <a:r>
              <a:rPr sz="1650" spc="-172" baseline="-5050" dirty="0">
                <a:latin typeface="Arial"/>
                <a:cs typeface="Arial"/>
              </a:rPr>
              <a:t>om </a:t>
            </a:r>
            <a:r>
              <a:rPr sz="1650" spc="22" baseline="-5050" dirty="0">
                <a:latin typeface="Arial"/>
                <a:cs typeface="Arial"/>
              </a:rPr>
              <a:t>1  </a:t>
            </a:r>
            <a:r>
              <a:rPr sz="1100" spc="-75" dirty="0">
                <a:latin typeface="Arial"/>
                <a:cs typeface="Arial"/>
              </a:rPr>
              <a:t>gets</a:t>
            </a:r>
            <a:r>
              <a:rPr sz="1650" spc="-112" baseline="25252" dirty="0">
                <a:latin typeface="Arial"/>
                <a:cs typeface="Arial"/>
              </a:rPr>
              <a:t>g</a:t>
            </a:r>
            <a:r>
              <a:rPr sz="1650" spc="-277" baseline="25252" dirty="0">
                <a:latin typeface="Arial"/>
                <a:cs typeface="Arial"/>
              </a:rPr>
              <a:t> </a:t>
            </a:r>
            <a:r>
              <a:rPr sz="1100" spc="-210" dirty="0">
                <a:latin typeface="Arial"/>
                <a:cs typeface="Arial"/>
              </a:rPr>
              <a:t>1</a:t>
            </a:r>
            <a:r>
              <a:rPr sz="1650" spc="-315" baseline="25252" dirty="0">
                <a:latin typeface="Arial"/>
                <a:cs typeface="Arial"/>
              </a:rPr>
              <a:t>1</a:t>
            </a:r>
            <a:endParaRPr sz="1650" baseline="2525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04360" y="2323734"/>
            <a:ext cx="5041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b="1" spc="-465" baseline="27777" dirty="0">
                <a:latin typeface="Arial"/>
                <a:cs typeface="Arial"/>
              </a:rPr>
              <a:t>m</a:t>
            </a:r>
            <a:r>
              <a:rPr sz="1100" spc="-310" dirty="0">
                <a:latin typeface="Arial"/>
                <a:cs typeface="Arial"/>
              </a:rPr>
              <a:t>ma</a:t>
            </a:r>
            <a:r>
              <a:rPr sz="1650" spc="-465" baseline="27777" dirty="0">
                <a:latin typeface="Arial"/>
                <a:cs typeface="Arial"/>
              </a:rPr>
              <a:t>1</a:t>
            </a:r>
            <a:r>
              <a:rPr sz="1100" spc="-310" dirty="0">
                <a:latin typeface="Arial"/>
                <a:cs typeface="Arial"/>
              </a:rPr>
              <a:t>p</a:t>
            </a:r>
            <a:r>
              <a:rPr sz="1100" spc="27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631" y="2417333"/>
            <a:ext cx="7874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16890" algn="l"/>
              </a:tabLst>
            </a:pPr>
            <a:r>
              <a:rPr sz="1650" spc="7" baseline="2525" dirty="0">
                <a:latin typeface="Arial"/>
                <a:cs typeface="Arial"/>
              </a:rPr>
              <a:t>i </a:t>
            </a:r>
            <a:r>
              <a:rPr sz="1650" spc="-307" baseline="2525" dirty="0">
                <a:latin typeface="Arial"/>
                <a:cs typeface="Arial"/>
              </a:rPr>
              <a:t>1</a:t>
            </a:r>
            <a:r>
              <a:rPr sz="1650" spc="-307" baseline="-22727" dirty="0">
                <a:latin typeface="Arial"/>
                <a:cs typeface="Arial"/>
              </a:rPr>
              <a:t>1	</a:t>
            </a:r>
            <a:r>
              <a:rPr sz="1100" spc="10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3432" y="3065786"/>
            <a:ext cx="6083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450" baseline="-15151" dirty="0">
                <a:latin typeface="Arial"/>
                <a:cs typeface="Arial"/>
              </a:rPr>
              <a:t>n</a:t>
            </a:r>
            <a:r>
              <a:rPr sz="1100" b="1" spc="-300" dirty="0">
                <a:solidFill>
                  <a:srgbClr val="656565"/>
                </a:solidFill>
                <a:latin typeface="Arial"/>
                <a:cs typeface="Arial"/>
              </a:rPr>
              <a:t>n</a:t>
            </a:r>
            <a:r>
              <a:rPr sz="1650" spc="-450" baseline="-15151" dirty="0">
                <a:latin typeface="Arial"/>
                <a:cs typeface="Arial"/>
              </a:rPr>
              <a:t>o</a:t>
            </a:r>
            <a:r>
              <a:rPr sz="1100" b="1" spc="-300" dirty="0">
                <a:solidFill>
                  <a:srgbClr val="656565"/>
                </a:solidFill>
                <a:latin typeface="Arial"/>
                <a:cs typeface="Arial"/>
              </a:rPr>
              <a:t>o</a:t>
            </a:r>
            <a:r>
              <a:rPr sz="1650" spc="-450" baseline="-15151" dirty="0">
                <a:latin typeface="Arial"/>
                <a:cs typeface="Arial"/>
              </a:rPr>
              <a:t>d</a:t>
            </a:r>
            <a:r>
              <a:rPr sz="1100" b="1" spc="-300" dirty="0">
                <a:solidFill>
                  <a:srgbClr val="656565"/>
                </a:solidFill>
                <a:latin typeface="Arial"/>
                <a:cs typeface="Arial"/>
              </a:rPr>
              <a:t>d</a:t>
            </a:r>
            <a:r>
              <a:rPr sz="1650" spc="-450" baseline="-15151" dirty="0">
                <a:latin typeface="Arial"/>
                <a:cs typeface="Arial"/>
              </a:rPr>
              <a:t>e</a:t>
            </a:r>
            <a:r>
              <a:rPr sz="1100" b="1" spc="-300" dirty="0">
                <a:solidFill>
                  <a:srgbClr val="656565"/>
                </a:solidFill>
                <a:latin typeface="Arial"/>
                <a:cs typeface="Arial"/>
              </a:rPr>
              <a:t>e </a:t>
            </a:r>
            <a:r>
              <a:rPr sz="1650" spc="-382" baseline="-15151" dirty="0">
                <a:latin typeface="Arial"/>
                <a:cs typeface="Arial"/>
              </a:rPr>
              <a:t>#</a:t>
            </a:r>
            <a:r>
              <a:rPr sz="1100" b="1" spc="-254" dirty="0">
                <a:solidFill>
                  <a:srgbClr val="656565"/>
                </a:solidFill>
                <a:latin typeface="Arial"/>
                <a:cs typeface="Arial"/>
              </a:rPr>
              <a:t>#</a:t>
            </a:r>
            <a:r>
              <a:rPr sz="1650" spc="-382" baseline="-15151" dirty="0">
                <a:latin typeface="Arial"/>
                <a:cs typeface="Arial"/>
              </a:rPr>
              <a:t>1</a:t>
            </a:r>
            <a:r>
              <a:rPr sz="1100" b="1" spc="-254" dirty="0">
                <a:solidFill>
                  <a:srgbClr val="656565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8725" y="2732212"/>
            <a:ext cx="32734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715260" algn="l"/>
              </a:tabLst>
            </a:pPr>
            <a:r>
              <a:rPr sz="1100" b="1" spc="-35" dirty="0">
                <a:latin typeface="Arial"/>
                <a:cs typeface="Arial"/>
              </a:rPr>
              <a:t>combine	</a:t>
            </a:r>
            <a:r>
              <a:rPr sz="1100" spc="15" dirty="0">
                <a:latin typeface="Arial"/>
                <a:cs typeface="Arial"/>
              </a:rPr>
              <a:t>combine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30965" y="3429619"/>
            <a:ext cx="2527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88701" y="3421455"/>
            <a:ext cx="21336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70203" y="3371070"/>
            <a:ext cx="857250" cy="401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61594">
              <a:lnSpc>
                <a:spcPts val="1450"/>
              </a:lnSpc>
              <a:spcBef>
                <a:spcPts val="195"/>
              </a:spcBef>
            </a:pP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6 records  transferred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35985" y="3532085"/>
            <a:ext cx="1750695" cy="57150"/>
          </a:xfrm>
          <a:custGeom>
            <a:avLst/>
            <a:gdLst/>
            <a:ahLst/>
            <a:cxnLst/>
            <a:rect l="l" t="t" r="r" b="b"/>
            <a:pathLst>
              <a:path w="1750695" h="57150">
                <a:moveTo>
                  <a:pt x="483336" y="27838"/>
                </a:moveTo>
                <a:lnTo>
                  <a:pt x="2590" y="27838"/>
                </a:lnTo>
                <a:lnTo>
                  <a:pt x="48958" y="952"/>
                </a:lnTo>
                <a:lnTo>
                  <a:pt x="49441" y="469"/>
                </a:lnTo>
                <a:lnTo>
                  <a:pt x="49441" y="0"/>
                </a:lnTo>
                <a:lnTo>
                  <a:pt x="48475" y="0"/>
                </a:lnTo>
                <a:lnTo>
                  <a:pt x="0" y="28321"/>
                </a:lnTo>
                <a:lnTo>
                  <a:pt x="48475" y="56629"/>
                </a:lnTo>
                <a:lnTo>
                  <a:pt x="48958" y="57111"/>
                </a:lnTo>
                <a:lnTo>
                  <a:pt x="48958" y="56629"/>
                </a:lnTo>
                <a:lnTo>
                  <a:pt x="49441" y="56629"/>
                </a:lnTo>
                <a:lnTo>
                  <a:pt x="49441" y="56159"/>
                </a:lnTo>
                <a:lnTo>
                  <a:pt x="48958" y="56159"/>
                </a:lnTo>
                <a:lnTo>
                  <a:pt x="2578" y="28803"/>
                </a:lnTo>
                <a:lnTo>
                  <a:pt x="483336" y="28803"/>
                </a:lnTo>
                <a:lnTo>
                  <a:pt x="483336" y="27838"/>
                </a:lnTo>
                <a:close/>
              </a:path>
              <a:path w="1750695" h="57150">
                <a:moveTo>
                  <a:pt x="1750504" y="28321"/>
                </a:moveTo>
                <a:lnTo>
                  <a:pt x="1749666" y="27838"/>
                </a:lnTo>
                <a:lnTo>
                  <a:pt x="1749552" y="28790"/>
                </a:lnTo>
                <a:lnTo>
                  <a:pt x="1749552" y="27774"/>
                </a:lnTo>
                <a:lnTo>
                  <a:pt x="1702028" y="0"/>
                </a:lnTo>
                <a:lnTo>
                  <a:pt x="1701063" y="0"/>
                </a:lnTo>
                <a:lnTo>
                  <a:pt x="1701063" y="469"/>
                </a:lnTo>
                <a:lnTo>
                  <a:pt x="1701546" y="952"/>
                </a:lnTo>
                <a:lnTo>
                  <a:pt x="1747875" y="27838"/>
                </a:lnTo>
                <a:lnTo>
                  <a:pt x="1382356" y="27838"/>
                </a:lnTo>
                <a:lnTo>
                  <a:pt x="1382356" y="28803"/>
                </a:lnTo>
                <a:lnTo>
                  <a:pt x="1747913" y="28790"/>
                </a:lnTo>
                <a:lnTo>
                  <a:pt x="1701546" y="56159"/>
                </a:lnTo>
                <a:lnTo>
                  <a:pt x="1701063" y="56159"/>
                </a:lnTo>
                <a:lnTo>
                  <a:pt x="1701063" y="56629"/>
                </a:lnTo>
                <a:lnTo>
                  <a:pt x="1701546" y="56629"/>
                </a:lnTo>
                <a:lnTo>
                  <a:pt x="1701546" y="57111"/>
                </a:lnTo>
                <a:lnTo>
                  <a:pt x="1702028" y="56629"/>
                </a:lnTo>
                <a:lnTo>
                  <a:pt x="1749679" y="28803"/>
                </a:lnTo>
                <a:lnTo>
                  <a:pt x="1750504" y="283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9" name="object 49"/>
            <p:cNvSpPr/>
            <p:nvPr/>
          </p:nvSpPr>
          <p:spPr>
            <a:xfrm>
              <a:off x="5375592" y="1521421"/>
              <a:ext cx="59055" cy="2554605"/>
            </a:xfrm>
            <a:custGeom>
              <a:avLst/>
              <a:gdLst/>
              <a:ahLst/>
              <a:cxnLst/>
              <a:rect l="l" t="t" r="r" b="b"/>
              <a:pathLst>
                <a:path w="59054" h="2554604">
                  <a:moveTo>
                    <a:pt x="30784" y="628789"/>
                  </a:moveTo>
                  <a:lnTo>
                    <a:pt x="30238" y="627964"/>
                  </a:lnTo>
                  <a:lnTo>
                    <a:pt x="30708" y="628777"/>
                  </a:lnTo>
                  <a:lnTo>
                    <a:pt x="30708" y="627151"/>
                  </a:lnTo>
                  <a:lnTo>
                    <a:pt x="30708" y="497268"/>
                  </a:lnTo>
                  <a:lnTo>
                    <a:pt x="29756" y="497268"/>
                  </a:lnTo>
                  <a:lnTo>
                    <a:pt x="29756" y="627113"/>
                  </a:lnTo>
                  <a:lnTo>
                    <a:pt x="2882" y="580783"/>
                  </a:lnTo>
                  <a:lnTo>
                    <a:pt x="2400" y="580301"/>
                  </a:lnTo>
                  <a:lnTo>
                    <a:pt x="1917" y="580301"/>
                  </a:lnTo>
                  <a:lnTo>
                    <a:pt x="1917" y="581266"/>
                  </a:lnTo>
                  <a:lnTo>
                    <a:pt x="29679" y="628789"/>
                  </a:lnTo>
                  <a:lnTo>
                    <a:pt x="30238" y="629742"/>
                  </a:lnTo>
                  <a:lnTo>
                    <a:pt x="30784" y="628789"/>
                  </a:lnTo>
                  <a:close/>
                </a:path>
                <a:path w="59054" h="2554604">
                  <a:moveTo>
                    <a:pt x="57124" y="100317"/>
                  </a:moveTo>
                  <a:lnTo>
                    <a:pt x="56159" y="100317"/>
                  </a:lnTo>
                  <a:lnTo>
                    <a:pt x="29273" y="146672"/>
                  </a:lnTo>
                  <a:lnTo>
                    <a:pt x="29273" y="0"/>
                  </a:lnTo>
                  <a:lnTo>
                    <a:pt x="28321" y="0"/>
                  </a:lnTo>
                  <a:lnTo>
                    <a:pt x="28321" y="146697"/>
                  </a:lnTo>
                  <a:lnTo>
                    <a:pt x="28321" y="148323"/>
                  </a:lnTo>
                  <a:lnTo>
                    <a:pt x="28321" y="148793"/>
                  </a:lnTo>
                  <a:lnTo>
                    <a:pt x="28308" y="146672"/>
                  </a:lnTo>
                  <a:lnTo>
                    <a:pt x="965" y="100317"/>
                  </a:lnTo>
                  <a:lnTo>
                    <a:pt x="482" y="100317"/>
                  </a:lnTo>
                  <a:lnTo>
                    <a:pt x="0" y="100799"/>
                  </a:lnTo>
                  <a:lnTo>
                    <a:pt x="482" y="100799"/>
                  </a:lnTo>
                  <a:lnTo>
                    <a:pt x="28244" y="148793"/>
                  </a:lnTo>
                  <a:lnTo>
                    <a:pt x="28803" y="149758"/>
                  </a:lnTo>
                  <a:lnTo>
                    <a:pt x="29349" y="148793"/>
                  </a:lnTo>
                  <a:lnTo>
                    <a:pt x="57124" y="100799"/>
                  </a:lnTo>
                  <a:lnTo>
                    <a:pt x="57124" y="100317"/>
                  </a:lnTo>
                  <a:close/>
                </a:path>
                <a:path w="59054" h="2554604">
                  <a:moveTo>
                    <a:pt x="58559" y="2504567"/>
                  </a:moveTo>
                  <a:lnTo>
                    <a:pt x="58077" y="2504567"/>
                  </a:lnTo>
                  <a:lnTo>
                    <a:pt x="58077" y="2504084"/>
                  </a:lnTo>
                  <a:lnTo>
                    <a:pt x="57594" y="2504567"/>
                  </a:lnTo>
                  <a:lnTo>
                    <a:pt x="30251" y="2550922"/>
                  </a:lnTo>
                  <a:lnTo>
                    <a:pt x="30238" y="2230018"/>
                  </a:lnTo>
                  <a:lnTo>
                    <a:pt x="29286" y="2230018"/>
                  </a:lnTo>
                  <a:lnTo>
                    <a:pt x="29286" y="2550922"/>
                  </a:lnTo>
                  <a:lnTo>
                    <a:pt x="2400" y="2504567"/>
                  </a:lnTo>
                  <a:lnTo>
                    <a:pt x="1917" y="2504567"/>
                  </a:lnTo>
                  <a:lnTo>
                    <a:pt x="1917" y="2504084"/>
                  </a:lnTo>
                  <a:lnTo>
                    <a:pt x="1435" y="2504567"/>
                  </a:lnTo>
                  <a:lnTo>
                    <a:pt x="1435" y="2505049"/>
                  </a:lnTo>
                  <a:lnTo>
                    <a:pt x="29197" y="2553043"/>
                  </a:lnTo>
                  <a:lnTo>
                    <a:pt x="29756" y="2554008"/>
                  </a:lnTo>
                  <a:lnTo>
                    <a:pt x="30302" y="2553043"/>
                  </a:lnTo>
                  <a:lnTo>
                    <a:pt x="58077" y="2505049"/>
                  </a:lnTo>
                  <a:lnTo>
                    <a:pt x="58559" y="2505049"/>
                  </a:lnTo>
                  <a:lnTo>
                    <a:pt x="58559" y="2504567"/>
                  </a:lnTo>
                  <a:close/>
                </a:path>
                <a:path w="59054" h="2554604">
                  <a:moveTo>
                    <a:pt x="58559" y="1105890"/>
                  </a:moveTo>
                  <a:lnTo>
                    <a:pt x="57594" y="1105890"/>
                  </a:lnTo>
                  <a:lnTo>
                    <a:pt x="57594" y="1106373"/>
                  </a:lnTo>
                  <a:lnTo>
                    <a:pt x="30238" y="1153528"/>
                  </a:lnTo>
                  <a:lnTo>
                    <a:pt x="30238" y="1010856"/>
                  </a:lnTo>
                  <a:lnTo>
                    <a:pt x="29286" y="1010856"/>
                  </a:lnTo>
                  <a:lnTo>
                    <a:pt x="29286" y="1152728"/>
                  </a:lnTo>
                  <a:lnTo>
                    <a:pt x="2400" y="1106373"/>
                  </a:lnTo>
                  <a:lnTo>
                    <a:pt x="2400" y="1105890"/>
                  </a:lnTo>
                  <a:lnTo>
                    <a:pt x="1435" y="1105890"/>
                  </a:lnTo>
                  <a:lnTo>
                    <a:pt x="1435" y="1106843"/>
                  </a:lnTo>
                  <a:lnTo>
                    <a:pt x="29184" y="1154366"/>
                  </a:lnTo>
                  <a:lnTo>
                    <a:pt x="29756" y="1155331"/>
                  </a:lnTo>
                  <a:lnTo>
                    <a:pt x="30327" y="1154366"/>
                  </a:lnTo>
                  <a:lnTo>
                    <a:pt x="58559" y="1106843"/>
                  </a:lnTo>
                  <a:lnTo>
                    <a:pt x="58559" y="1105890"/>
                  </a:lnTo>
                  <a:close/>
                </a:path>
                <a:path w="59054" h="2554604">
                  <a:moveTo>
                    <a:pt x="59042" y="1873859"/>
                  </a:moveTo>
                  <a:lnTo>
                    <a:pt x="58559" y="1873859"/>
                  </a:lnTo>
                  <a:lnTo>
                    <a:pt x="58559" y="1873389"/>
                  </a:lnTo>
                  <a:lnTo>
                    <a:pt x="58077" y="1873389"/>
                  </a:lnTo>
                  <a:lnTo>
                    <a:pt x="58077" y="1873859"/>
                  </a:lnTo>
                  <a:lnTo>
                    <a:pt x="30734" y="1920201"/>
                  </a:lnTo>
                  <a:lnTo>
                    <a:pt x="30721" y="1921865"/>
                  </a:lnTo>
                  <a:lnTo>
                    <a:pt x="30708" y="1920240"/>
                  </a:lnTo>
                  <a:lnTo>
                    <a:pt x="30708" y="1525879"/>
                  </a:lnTo>
                  <a:lnTo>
                    <a:pt x="29756" y="1525879"/>
                  </a:lnTo>
                  <a:lnTo>
                    <a:pt x="29756" y="1920201"/>
                  </a:lnTo>
                  <a:lnTo>
                    <a:pt x="2882" y="1873859"/>
                  </a:lnTo>
                  <a:lnTo>
                    <a:pt x="2400" y="1873389"/>
                  </a:lnTo>
                  <a:lnTo>
                    <a:pt x="1917" y="1873389"/>
                  </a:lnTo>
                  <a:lnTo>
                    <a:pt x="1917" y="1874342"/>
                  </a:lnTo>
                  <a:lnTo>
                    <a:pt x="29679" y="1921865"/>
                  </a:lnTo>
                  <a:lnTo>
                    <a:pt x="30238" y="1922830"/>
                  </a:lnTo>
                  <a:lnTo>
                    <a:pt x="30784" y="1921865"/>
                  </a:lnTo>
                  <a:lnTo>
                    <a:pt x="58559" y="1874342"/>
                  </a:lnTo>
                  <a:lnTo>
                    <a:pt x="59042" y="1873859"/>
                  </a:lnTo>
                  <a:close/>
                </a:path>
                <a:path w="59054" h="2554604">
                  <a:moveTo>
                    <a:pt x="59042" y="580783"/>
                  </a:moveTo>
                  <a:lnTo>
                    <a:pt x="58559" y="580301"/>
                  </a:lnTo>
                  <a:lnTo>
                    <a:pt x="58077" y="580301"/>
                  </a:lnTo>
                  <a:lnTo>
                    <a:pt x="58077" y="580783"/>
                  </a:lnTo>
                  <a:lnTo>
                    <a:pt x="30734" y="627113"/>
                  </a:lnTo>
                  <a:lnTo>
                    <a:pt x="30721" y="628777"/>
                  </a:lnTo>
                  <a:lnTo>
                    <a:pt x="58559" y="581266"/>
                  </a:lnTo>
                  <a:lnTo>
                    <a:pt x="59042" y="58078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Specify Combiner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52260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To </a:t>
            </a:r>
            <a:r>
              <a:rPr sz="1850" b="1" spc="15" dirty="0">
                <a:latin typeface="Arial"/>
                <a:cs typeface="Arial"/>
              </a:rPr>
              <a:t>implement Combiner extend Reducer  </a:t>
            </a:r>
            <a:r>
              <a:rPr sz="1850" b="1" spc="10" dirty="0">
                <a:latin typeface="Arial"/>
                <a:cs typeface="Arial"/>
              </a:rPr>
              <a:t>class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Set combiner </a:t>
            </a:r>
            <a:r>
              <a:rPr sz="1850" b="1" spc="20" dirty="0">
                <a:latin typeface="Arial"/>
                <a:cs typeface="Arial"/>
              </a:rPr>
              <a:t>on Job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class</a:t>
            </a:r>
            <a:endParaRPr sz="185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</a:t>
            </a:r>
            <a:r>
              <a:rPr sz="1600" spc="1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job.setCombinerClass(StartsWithCountReducer.class);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13696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Reducer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4987925" cy="287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Extend Reducer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class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Reducer&lt;KeyIn, ValueIn, KeyOut,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ValueOut&gt;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KeyIn and ValueIn types must match output types of</a:t>
            </a:r>
            <a:r>
              <a:rPr sz="1450" spc="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mapper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Receives input from mappers’ output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Sorted on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key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Grouped on key of key-values produced by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mappers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Input is directed by </a:t>
            </a:r>
            <a:r>
              <a:rPr sz="1450" spc="-10" dirty="0">
                <a:latin typeface="Times New Roman"/>
                <a:cs typeface="Times New Roman"/>
              </a:rPr>
              <a:t>Partitioner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implementation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Simple life-cycle – similar to Mapper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The framework first calls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setup(Context)</a:t>
            </a:r>
            <a:endParaRPr sz="1450">
              <a:latin typeface="Times New Roman"/>
              <a:cs typeface="Times New Roman"/>
            </a:endParaRPr>
          </a:p>
          <a:p>
            <a:pPr marL="526415" lvl="1" indent="-226695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526415" algn="l"/>
                <a:tab pos="527050" algn="l"/>
              </a:tabLst>
            </a:pPr>
            <a:r>
              <a:rPr sz="1450" spc="-5" dirty="0">
                <a:latin typeface="Times New Roman"/>
                <a:cs typeface="Times New Roman"/>
              </a:rPr>
              <a:t>for each key → list(value)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calls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10" dirty="0">
                <a:latin typeface="Arial"/>
                <a:cs typeface="Arial"/>
              </a:rPr>
              <a:t>reduce(Key, Values,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Context)</a:t>
            </a:r>
            <a:endParaRPr sz="12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Finally cleanup(Context) is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called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3169" y="5558639"/>
            <a:ext cx="13696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Reducer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182" y="6272858"/>
            <a:ext cx="5297805" cy="2590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Can </a:t>
            </a:r>
            <a:r>
              <a:rPr sz="1850" b="1" spc="15" dirty="0">
                <a:latin typeface="Arial"/>
                <a:cs typeface="Arial"/>
              </a:rPr>
              <a:t>configure </a:t>
            </a:r>
            <a:r>
              <a:rPr sz="1850" b="1" spc="20" dirty="0">
                <a:latin typeface="Arial"/>
                <a:cs typeface="Arial"/>
              </a:rPr>
              <a:t>more </a:t>
            </a:r>
            <a:r>
              <a:rPr sz="1850" b="1" spc="15" dirty="0">
                <a:latin typeface="Arial"/>
                <a:cs typeface="Arial"/>
              </a:rPr>
              <a:t>than </a:t>
            </a:r>
            <a:r>
              <a:rPr sz="1850" b="1" spc="20" dirty="0">
                <a:latin typeface="Arial"/>
                <a:cs typeface="Arial"/>
              </a:rPr>
              <a:t>1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reducer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job.setNumReduceTasks(10);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mapreduce.job.reduces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property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job.getConfiguration().setInt("mapreduce.job.reduces",</a:t>
            </a:r>
            <a:r>
              <a:rPr sz="1350" spc="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10)</a:t>
            </a:r>
            <a:endParaRPr sz="1350">
              <a:latin typeface="Arial"/>
              <a:cs typeface="Arial"/>
            </a:endParaRPr>
          </a:p>
          <a:p>
            <a:pPr marL="228600" marR="6985" indent="-216535">
              <a:lnSpc>
                <a:spcPts val="2039"/>
              </a:lnSpc>
              <a:spcBef>
                <a:spcPts val="36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Partitioner </a:t>
            </a:r>
            <a:r>
              <a:rPr sz="1850" b="1" spc="15" dirty="0">
                <a:latin typeface="Arial"/>
                <a:cs typeface="Arial"/>
              </a:rPr>
              <a:t>implementation </a:t>
            </a:r>
            <a:r>
              <a:rPr sz="1850" b="1" spc="10" dirty="0">
                <a:latin typeface="Arial"/>
                <a:cs typeface="Arial"/>
              </a:rPr>
              <a:t>directs </a:t>
            </a:r>
            <a:r>
              <a:rPr sz="1850" b="1" spc="15" dirty="0">
                <a:latin typeface="Arial"/>
                <a:cs typeface="Arial"/>
              </a:rPr>
              <a:t>key-value  pairs to the </a:t>
            </a:r>
            <a:r>
              <a:rPr sz="1850" b="1" spc="20" dirty="0">
                <a:latin typeface="Arial"/>
                <a:cs typeface="Arial"/>
              </a:rPr>
              <a:t>proper reducer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task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partition is </a:t>
            </a:r>
            <a:r>
              <a:rPr sz="1600" spc="15" dirty="0">
                <a:latin typeface="Times New Roman"/>
                <a:cs typeface="Times New Roman"/>
              </a:rPr>
              <a:t>processed by a reduce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# </a:t>
            </a:r>
            <a:r>
              <a:rPr sz="1350" spc="15" dirty="0">
                <a:latin typeface="Arial"/>
                <a:cs typeface="Arial"/>
              </a:rPr>
              <a:t>of </a:t>
            </a:r>
            <a:r>
              <a:rPr sz="1350" spc="10" dirty="0">
                <a:latin typeface="Arial"/>
                <a:cs typeface="Arial"/>
              </a:rPr>
              <a:t>partitions </a:t>
            </a:r>
            <a:r>
              <a:rPr sz="1350" spc="20" dirty="0">
                <a:latin typeface="Arial"/>
                <a:cs typeface="Arial"/>
              </a:rPr>
              <a:t>= # </a:t>
            </a:r>
            <a:r>
              <a:rPr sz="1350" spc="15" dirty="0">
                <a:latin typeface="Arial"/>
                <a:cs typeface="Arial"/>
              </a:rPr>
              <a:t>or reduce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tasks</a:t>
            </a:r>
            <a:endParaRPr sz="1350">
              <a:latin typeface="Arial"/>
              <a:cs typeface="Arial"/>
            </a:endParaRPr>
          </a:p>
          <a:p>
            <a:pPr marL="480059" marR="432434" lvl="1" indent="-180340">
              <a:lnSpc>
                <a:spcPts val="1770"/>
              </a:lnSpc>
              <a:spcBef>
                <a:spcPts val="3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Default strategy is to </a:t>
            </a:r>
            <a:r>
              <a:rPr sz="1600" spc="15" dirty="0">
                <a:latin typeface="Times New Roman"/>
                <a:cs typeface="Times New Roman"/>
              </a:rPr>
              <a:t>hash key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determine </a:t>
            </a:r>
            <a:r>
              <a:rPr sz="1600" spc="10" dirty="0">
                <a:latin typeface="Times New Roman"/>
                <a:cs typeface="Times New Roman"/>
              </a:rPr>
              <a:t>partition  </a:t>
            </a:r>
            <a:r>
              <a:rPr sz="1600" spc="15" dirty="0">
                <a:latin typeface="Times New Roman"/>
                <a:cs typeface="Times New Roman"/>
              </a:rPr>
              <a:t>implemented by </a:t>
            </a:r>
            <a:r>
              <a:rPr sz="1600" spc="10" dirty="0">
                <a:latin typeface="Times New Roman"/>
                <a:cs typeface="Times New Roman"/>
              </a:rPr>
              <a:t>HashPartitioner&lt;K,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V&gt;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2" name="object 1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38645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90016"/>
                </a:solidFill>
              </a:rPr>
              <a:t>Partitioner Data</a:t>
            </a:r>
            <a:r>
              <a:rPr spc="-25" dirty="0">
                <a:solidFill>
                  <a:srgbClr val="C90016"/>
                </a:solidFill>
              </a:rPr>
              <a:t> </a:t>
            </a:r>
            <a:r>
              <a:rPr spc="-10" dirty="0">
                <a:solidFill>
                  <a:srgbClr val="C90016"/>
                </a:solidFill>
              </a:rPr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5491" y="1464297"/>
            <a:ext cx="1095375" cy="354965"/>
            <a:chOff x="3555491" y="1464297"/>
            <a:chExt cx="1095375" cy="354965"/>
          </a:xfrm>
        </p:grpSpPr>
        <p:sp>
          <p:nvSpPr>
            <p:cNvPr id="5" name="object 5"/>
            <p:cNvSpPr/>
            <p:nvPr/>
          </p:nvSpPr>
          <p:spPr>
            <a:xfrm>
              <a:off x="3555491" y="1464779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329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5186"/>
                  </a:lnTo>
                  <a:lnTo>
                    <a:pt x="4635" y="317982"/>
                  </a:lnTo>
                  <a:lnTo>
                    <a:pt x="17281" y="336770"/>
                  </a:lnTo>
                  <a:lnTo>
                    <a:pt x="36047" y="349526"/>
                  </a:lnTo>
                  <a:lnTo>
                    <a:pt x="59042" y="354228"/>
                  </a:lnTo>
                  <a:lnTo>
                    <a:pt x="1035329" y="354228"/>
                  </a:lnTo>
                  <a:lnTo>
                    <a:pt x="1058324" y="349526"/>
                  </a:lnTo>
                  <a:lnTo>
                    <a:pt x="1077090" y="336770"/>
                  </a:lnTo>
                  <a:lnTo>
                    <a:pt x="1089736" y="317982"/>
                  </a:lnTo>
                  <a:lnTo>
                    <a:pt x="1094371" y="295186"/>
                  </a:lnTo>
                  <a:lnTo>
                    <a:pt x="1094371" y="59042"/>
                  </a:lnTo>
                  <a:lnTo>
                    <a:pt x="1089736" y="36047"/>
                  </a:lnTo>
                  <a:lnTo>
                    <a:pt x="1077090" y="17281"/>
                  </a:lnTo>
                  <a:lnTo>
                    <a:pt x="1058324" y="4635"/>
                  </a:lnTo>
                  <a:lnTo>
                    <a:pt x="103532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5491" y="1464297"/>
              <a:ext cx="1095375" cy="354965"/>
            </a:xfrm>
            <a:custGeom>
              <a:avLst/>
              <a:gdLst/>
              <a:ahLst/>
              <a:cxnLst/>
              <a:rect l="l" t="t" r="r" b="b"/>
              <a:pathLst>
                <a:path w="1095375" h="354964">
                  <a:moveTo>
                    <a:pt x="49921" y="353492"/>
                  </a:moveTo>
                  <a:lnTo>
                    <a:pt x="52806" y="354228"/>
                  </a:lnTo>
                  <a:lnTo>
                    <a:pt x="59042" y="354711"/>
                  </a:lnTo>
                  <a:lnTo>
                    <a:pt x="1035329" y="354711"/>
                  </a:lnTo>
                  <a:lnTo>
                    <a:pt x="1041577" y="354228"/>
                  </a:lnTo>
                  <a:lnTo>
                    <a:pt x="59042" y="354228"/>
                  </a:lnTo>
                  <a:lnTo>
                    <a:pt x="49921" y="353492"/>
                  </a:lnTo>
                  <a:close/>
                </a:path>
                <a:path w="1095375" h="354964">
                  <a:moveTo>
                    <a:pt x="1057650" y="349678"/>
                  </a:moveTo>
                  <a:lnTo>
                    <a:pt x="1041577" y="353745"/>
                  </a:lnTo>
                  <a:lnTo>
                    <a:pt x="1035329" y="354228"/>
                  </a:lnTo>
                  <a:lnTo>
                    <a:pt x="1041577" y="354228"/>
                  </a:lnTo>
                  <a:lnTo>
                    <a:pt x="1047330" y="353745"/>
                  </a:lnTo>
                  <a:lnTo>
                    <a:pt x="1057650" y="349678"/>
                  </a:lnTo>
                  <a:close/>
                </a:path>
                <a:path w="1095375" h="354964">
                  <a:moveTo>
                    <a:pt x="43500" y="351856"/>
                  </a:moveTo>
                  <a:lnTo>
                    <a:pt x="47040" y="353275"/>
                  </a:lnTo>
                  <a:lnTo>
                    <a:pt x="49921" y="353492"/>
                  </a:lnTo>
                  <a:lnTo>
                    <a:pt x="43500" y="351856"/>
                  </a:lnTo>
                  <a:close/>
                </a:path>
                <a:path w="1095375" h="354964">
                  <a:moveTo>
                    <a:pt x="30041" y="346459"/>
                  </a:moveTo>
                  <a:lnTo>
                    <a:pt x="34796" y="349637"/>
                  </a:lnTo>
                  <a:lnTo>
                    <a:pt x="43500" y="351856"/>
                  </a:lnTo>
                  <a:lnTo>
                    <a:pt x="30041" y="346459"/>
                  </a:lnTo>
                  <a:close/>
                </a:path>
                <a:path w="1095375" h="354964">
                  <a:moveTo>
                    <a:pt x="1060369" y="348606"/>
                  </a:moveTo>
                  <a:lnTo>
                    <a:pt x="1057650" y="349678"/>
                  </a:lnTo>
                  <a:lnTo>
                    <a:pt x="1059421" y="349230"/>
                  </a:lnTo>
                  <a:lnTo>
                    <a:pt x="1060369" y="348606"/>
                  </a:lnTo>
                  <a:close/>
                </a:path>
                <a:path w="1095375" h="354964">
                  <a:moveTo>
                    <a:pt x="1072917" y="340354"/>
                  </a:moveTo>
                  <a:lnTo>
                    <a:pt x="1060369" y="348606"/>
                  </a:lnTo>
                  <a:lnTo>
                    <a:pt x="1064951" y="346800"/>
                  </a:lnTo>
                  <a:lnTo>
                    <a:pt x="1072917" y="340354"/>
                  </a:lnTo>
                  <a:close/>
                </a:path>
                <a:path w="1095375" h="354964">
                  <a:moveTo>
                    <a:pt x="29121" y="345844"/>
                  </a:moveTo>
                  <a:lnTo>
                    <a:pt x="29721" y="346331"/>
                  </a:lnTo>
                  <a:lnTo>
                    <a:pt x="30041" y="346459"/>
                  </a:lnTo>
                  <a:lnTo>
                    <a:pt x="29121" y="345844"/>
                  </a:lnTo>
                  <a:close/>
                </a:path>
                <a:path w="1095375" h="354964">
                  <a:moveTo>
                    <a:pt x="16057" y="335254"/>
                  </a:moveTo>
                  <a:lnTo>
                    <a:pt x="19251" y="339247"/>
                  </a:lnTo>
                  <a:lnTo>
                    <a:pt x="29121" y="345844"/>
                  </a:lnTo>
                  <a:lnTo>
                    <a:pt x="16057" y="335254"/>
                  </a:lnTo>
                  <a:close/>
                </a:path>
                <a:path w="1095375" h="354964">
                  <a:moveTo>
                    <a:pt x="1075629" y="338159"/>
                  </a:moveTo>
                  <a:lnTo>
                    <a:pt x="1072917" y="340354"/>
                  </a:lnTo>
                  <a:lnTo>
                    <a:pt x="1074924" y="339034"/>
                  </a:lnTo>
                  <a:lnTo>
                    <a:pt x="1075629" y="338159"/>
                  </a:lnTo>
                  <a:close/>
                </a:path>
                <a:path w="1095375" h="354964">
                  <a:moveTo>
                    <a:pt x="1085036" y="326487"/>
                  </a:moveTo>
                  <a:lnTo>
                    <a:pt x="1075629" y="338159"/>
                  </a:lnTo>
                  <a:lnTo>
                    <a:pt x="1079333" y="335162"/>
                  </a:lnTo>
                  <a:lnTo>
                    <a:pt x="1085036" y="326487"/>
                  </a:lnTo>
                  <a:close/>
                </a:path>
                <a:path w="1095375" h="354964">
                  <a:moveTo>
                    <a:pt x="14384" y="333162"/>
                  </a:moveTo>
                  <a:lnTo>
                    <a:pt x="15436" y="334751"/>
                  </a:lnTo>
                  <a:lnTo>
                    <a:pt x="16057" y="335254"/>
                  </a:lnTo>
                  <a:lnTo>
                    <a:pt x="14384" y="333162"/>
                  </a:lnTo>
                  <a:close/>
                </a:path>
                <a:path w="1095375" h="354964">
                  <a:moveTo>
                    <a:pt x="5969" y="320461"/>
                  </a:moveTo>
                  <a:lnTo>
                    <a:pt x="7524" y="324587"/>
                  </a:lnTo>
                  <a:lnTo>
                    <a:pt x="14384" y="333162"/>
                  </a:lnTo>
                  <a:lnTo>
                    <a:pt x="5969" y="320461"/>
                  </a:lnTo>
                  <a:close/>
                </a:path>
                <a:path w="1095375" h="354964">
                  <a:moveTo>
                    <a:pt x="1086952" y="323572"/>
                  </a:moveTo>
                  <a:lnTo>
                    <a:pt x="1085036" y="326487"/>
                  </a:lnTo>
                  <a:lnTo>
                    <a:pt x="1086594" y="324554"/>
                  </a:lnTo>
                  <a:lnTo>
                    <a:pt x="1086952" y="323572"/>
                  </a:lnTo>
                  <a:close/>
                </a:path>
                <a:path w="1095375" h="354964">
                  <a:moveTo>
                    <a:pt x="1092545" y="308257"/>
                  </a:moveTo>
                  <a:lnTo>
                    <a:pt x="1086952" y="323572"/>
                  </a:lnTo>
                  <a:lnTo>
                    <a:pt x="1089473" y="319737"/>
                  </a:lnTo>
                  <a:lnTo>
                    <a:pt x="1092545" y="308257"/>
                  </a:lnTo>
                  <a:close/>
                </a:path>
                <a:path w="1095375" h="354964">
                  <a:moveTo>
                    <a:pt x="4621" y="316886"/>
                  </a:moveTo>
                  <a:lnTo>
                    <a:pt x="5314" y="319473"/>
                  </a:lnTo>
                  <a:lnTo>
                    <a:pt x="5969" y="320461"/>
                  </a:lnTo>
                  <a:lnTo>
                    <a:pt x="4621" y="316886"/>
                  </a:lnTo>
                  <a:close/>
                </a:path>
                <a:path w="1095375" h="354964">
                  <a:moveTo>
                    <a:pt x="1035329" y="0"/>
                  </a:moveTo>
                  <a:lnTo>
                    <a:pt x="59042" y="0"/>
                  </a:lnTo>
                  <a:lnTo>
                    <a:pt x="53276" y="482"/>
                  </a:lnTo>
                  <a:lnTo>
                    <a:pt x="18132" y="16484"/>
                  </a:lnTo>
                  <a:lnTo>
                    <a:pt x="98" y="52688"/>
                  </a:lnTo>
                  <a:lnTo>
                    <a:pt x="0" y="301434"/>
                  </a:lnTo>
                  <a:lnTo>
                    <a:pt x="965" y="307187"/>
                  </a:lnTo>
                  <a:lnTo>
                    <a:pt x="4621" y="316886"/>
                  </a:lnTo>
                  <a:lnTo>
                    <a:pt x="482" y="301434"/>
                  </a:lnTo>
                  <a:lnTo>
                    <a:pt x="482" y="59524"/>
                  </a:lnTo>
                  <a:lnTo>
                    <a:pt x="24958" y="11458"/>
                  </a:lnTo>
                  <a:lnTo>
                    <a:pt x="59042" y="482"/>
                  </a:lnTo>
                  <a:lnTo>
                    <a:pt x="1041577" y="482"/>
                  </a:lnTo>
                  <a:lnTo>
                    <a:pt x="1035329" y="0"/>
                  </a:lnTo>
                  <a:close/>
                </a:path>
                <a:path w="1095375" h="354964">
                  <a:moveTo>
                    <a:pt x="1093106" y="306164"/>
                  </a:moveTo>
                  <a:lnTo>
                    <a:pt x="1092545" y="308257"/>
                  </a:lnTo>
                  <a:lnTo>
                    <a:pt x="1092936" y="307187"/>
                  </a:lnTo>
                  <a:lnTo>
                    <a:pt x="1093106" y="306164"/>
                  </a:lnTo>
                  <a:close/>
                </a:path>
                <a:path w="1095375" h="354964">
                  <a:moveTo>
                    <a:pt x="1093877" y="53747"/>
                  </a:moveTo>
                  <a:lnTo>
                    <a:pt x="1094371" y="59524"/>
                  </a:lnTo>
                  <a:lnTo>
                    <a:pt x="1094371" y="295668"/>
                  </a:lnTo>
                  <a:lnTo>
                    <a:pt x="1093889" y="301434"/>
                  </a:lnTo>
                  <a:lnTo>
                    <a:pt x="1093106" y="306164"/>
                  </a:lnTo>
                  <a:lnTo>
                    <a:pt x="1094371" y="301434"/>
                  </a:lnTo>
                  <a:lnTo>
                    <a:pt x="1094854" y="295668"/>
                  </a:lnTo>
                  <a:lnTo>
                    <a:pt x="1094854" y="59524"/>
                  </a:lnTo>
                  <a:lnTo>
                    <a:pt x="1093877" y="53747"/>
                  </a:lnTo>
                  <a:close/>
                </a:path>
                <a:path w="1095375" h="354964">
                  <a:moveTo>
                    <a:pt x="1092637" y="46407"/>
                  </a:moveTo>
                  <a:lnTo>
                    <a:pt x="1093877" y="53747"/>
                  </a:lnTo>
                  <a:lnTo>
                    <a:pt x="1093737" y="52106"/>
                  </a:lnTo>
                  <a:lnTo>
                    <a:pt x="1092637" y="46407"/>
                  </a:lnTo>
                  <a:close/>
                </a:path>
                <a:path w="1095375" h="354964">
                  <a:moveTo>
                    <a:pt x="1089943" y="37464"/>
                  </a:moveTo>
                  <a:lnTo>
                    <a:pt x="1090183" y="38007"/>
                  </a:lnTo>
                  <a:lnTo>
                    <a:pt x="1092357" y="44954"/>
                  </a:lnTo>
                  <a:lnTo>
                    <a:pt x="1092637" y="46407"/>
                  </a:lnTo>
                  <a:lnTo>
                    <a:pt x="1091706" y="40900"/>
                  </a:lnTo>
                  <a:lnTo>
                    <a:pt x="1089943" y="37464"/>
                  </a:lnTo>
                  <a:close/>
                </a:path>
                <a:path w="1095375" h="354964">
                  <a:moveTo>
                    <a:pt x="1084218" y="26313"/>
                  </a:moveTo>
                  <a:lnTo>
                    <a:pt x="1089943" y="37464"/>
                  </a:lnTo>
                  <a:lnTo>
                    <a:pt x="1087170" y="31203"/>
                  </a:lnTo>
                  <a:lnTo>
                    <a:pt x="1084287" y="26403"/>
                  </a:lnTo>
                  <a:close/>
                </a:path>
                <a:path w="1095375" h="354964">
                  <a:moveTo>
                    <a:pt x="1080560" y="21678"/>
                  </a:moveTo>
                  <a:lnTo>
                    <a:pt x="1080935" y="22085"/>
                  </a:lnTo>
                  <a:lnTo>
                    <a:pt x="1084218" y="26313"/>
                  </a:lnTo>
                  <a:lnTo>
                    <a:pt x="1083190" y="24312"/>
                  </a:lnTo>
                  <a:lnTo>
                    <a:pt x="1080560" y="21678"/>
                  </a:lnTo>
                  <a:close/>
                </a:path>
                <a:path w="1095375" h="354964">
                  <a:moveTo>
                    <a:pt x="1073381" y="14489"/>
                  </a:moveTo>
                  <a:lnTo>
                    <a:pt x="1080560" y="21678"/>
                  </a:lnTo>
                  <a:lnTo>
                    <a:pt x="1075880" y="16595"/>
                  </a:lnTo>
                  <a:lnTo>
                    <a:pt x="1073381" y="14489"/>
                  </a:lnTo>
                  <a:close/>
                </a:path>
                <a:path w="1095375" h="354964">
                  <a:moveTo>
                    <a:pt x="1065667" y="9022"/>
                  </a:moveTo>
                  <a:lnTo>
                    <a:pt x="1070708" y="12236"/>
                  </a:lnTo>
                  <a:lnTo>
                    <a:pt x="1073381" y="14489"/>
                  </a:lnTo>
                  <a:lnTo>
                    <a:pt x="1070067" y="11170"/>
                  </a:lnTo>
                  <a:lnTo>
                    <a:pt x="1065667" y="9022"/>
                  </a:lnTo>
                  <a:close/>
                </a:path>
                <a:path w="1095375" h="354964">
                  <a:moveTo>
                    <a:pt x="1057247" y="4909"/>
                  </a:moveTo>
                  <a:lnTo>
                    <a:pt x="1065667" y="9022"/>
                  </a:lnTo>
                  <a:lnTo>
                    <a:pt x="1065008" y="8601"/>
                  </a:lnTo>
                  <a:lnTo>
                    <a:pt x="1058367" y="5283"/>
                  </a:lnTo>
                  <a:lnTo>
                    <a:pt x="1057247" y="4909"/>
                  </a:lnTo>
                  <a:close/>
                </a:path>
                <a:path w="1095375" h="354964">
                  <a:moveTo>
                    <a:pt x="1041577" y="482"/>
                  </a:moveTo>
                  <a:lnTo>
                    <a:pt x="1035329" y="482"/>
                  </a:lnTo>
                  <a:lnTo>
                    <a:pt x="1041577" y="965"/>
                  </a:lnTo>
                  <a:lnTo>
                    <a:pt x="1047330" y="1917"/>
                  </a:lnTo>
                  <a:lnTo>
                    <a:pt x="1052614" y="3365"/>
                  </a:lnTo>
                  <a:lnTo>
                    <a:pt x="1057247" y="4909"/>
                  </a:lnTo>
                  <a:lnTo>
                    <a:pt x="1053096" y="2882"/>
                  </a:lnTo>
                  <a:lnTo>
                    <a:pt x="1047330" y="1447"/>
                  </a:lnTo>
                  <a:lnTo>
                    <a:pt x="104157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49814" y="1537040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6040" y="3042500"/>
            <a:ext cx="5350510" cy="379730"/>
          </a:xfrm>
          <a:custGeom>
            <a:avLst/>
            <a:gdLst/>
            <a:ahLst/>
            <a:cxnLst/>
            <a:rect l="l" t="t" r="r" b="b"/>
            <a:pathLst>
              <a:path w="5350509" h="379729">
                <a:moveTo>
                  <a:pt x="5350395" y="0"/>
                </a:moveTo>
                <a:lnTo>
                  <a:pt x="5349913" y="0"/>
                </a:lnTo>
                <a:lnTo>
                  <a:pt x="5349913" y="482"/>
                </a:lnTo>
                <a:lnTo>
                  <a:pt x="5349913" y="378460"/>
                </a:lnTo>
                <a:lnTo>
                  <a:pt x="482" y="378460"/>
                </a:lnTo>
                <a:lnTo>
                  <a:pt x="482" y="482"/>
                </a:lnTo>
                <a:lnTo>
                  <a:pt x="5349913" y="482"/>
                </a:lnTo>
                <a:lnTo>
                  <a:pt x="5349913" y="0"/>
                </a:lnTo>
                <a:lnTo>
                  <a:pt x="482" y="0"/>
                </a:lnTo>
                <a:lnTo>
                  <a:pt x="0" y="0"/>
                </a:lnTo>
                <a:lnTo>
                  <a:pt x="0" y="378460"/>
                </a:lnTo>
                <a:lnTo>
                  <a:pt x="0" y="379730"/>
                </a:lnTo>
                <a:lnTo>
                  <a:pt x="5350395" y="379730"/>
                </a:lnTo>
                <a:lnTo>
                  <a:pt x="5350395" y="378714"/>
                </a:lnTo>
                <a:lnTo>
                  <a:pt x="5350395" y="378460"/>
                </a:lnTo>
                <a:lnTo>
                  <a:pt x="535039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9982" y="3106592"/>
            <a:ext cx="22879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latin typeface="Caladea"/>
                <a:cs typeface="Caladea"/>
              </a:rPr>
              <a:t>MapReduce </a:t>
            </a:r>
            <a:r>
              <a:rPr sz="1350" b="1" spc="10" dirty="0">
                <a:latin typeface="Caladea"/>
                <a:cs typeface="Caladea"/>
              </a:rPr>
              <a:t>Shuffle </a:t>
            </a:r>
            <a:r>
              <a:rPr sz="1350" b="1" spc="15" dirty="0">
                <a:latin typeface="Caladea"/>
                <a:cs typeface="Caladea"/>
              </a:rPr>
              <a:t>and</a:t>
            </a:r>
            <a:r>
              <a:rPr sz="1350" b="1" spc="-65" dirty="0">
                <a:latin typeface="Caladea"/>
                <a:cs typeface="Caladea"/>
              </a:rPr>
              <a:t> </a:t>
            </a:r>
            <a:r>
              <a:rPr sz="1350" b="1" spc="15" dirty="0">
                <a:latin typeface="Caladea"/>
                <a:cs typeface="Caladea"/>
              </a:rPr>
              <a:t>Sort</a:t>
            </a:r>
            <a:endParaRPr sz="1350">
              <a:latin typeface="Caladea"/>
              <a:cs typeface="Calade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2576" y="1464297"/>
            <a:ext cx="1095375" cy="354965"/>
            <a:chOff x="1922576" y="1464297"/>
            <a:chExt cx="1095375" cy="354965"/>
          </a:xfrm>
        </p:grpSpPr>
        <p:sp>
          <p:nvSpPr>
            <p:cNvPr id="11" name="object 11"/>
            <p:cNvSpPr/>
            <p:nvPr/>
          </p:nvSpPr>
          <p:spPr>
            <a:xfrm>
              <a:off x="1922576" y="1464779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329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4716"/>
                  </a:lnTo>
                  <a:lnTo>
                    <a:pt x="4635" y="317709"/>
                  </a:lnTo>
                  <a:lnTo>
                    <a:pt x="17281" y="336470"/>
                  </a:lnTo>
                  <a:lnTo>
                    <a:pt x="36047" y="349112"/>
                  </a:lnTo>
                  <a:lnTo>
                    <a:pt x="59042" y="353745"/>
                  </a:lnTo>
                  <a:lnTo>
                    <a:pt x="1035329" y="353745"/>
                  </a:lnTo>
                  <a:lnTo>
                    <a:pt x="1058324" y="349112"/>
                  </a:lnTo>
                  <a:lnTo>
                    <a:pt x="1077090" y="336470"/>
                  </a:lnTo>
                  <a:lnTo>
                    <a:pt x="1089736" y="317709"/>
                  </a:lnTo>
                  <a:lnTo>
                    <a:pt x="1094371" y="294716"/>
                  </a:lnTo>
                  <a:lnTo>
                    <a:pt x="1094371" y="59042"/>
                  </a:lnTo>
                  <a:lnTo>
                    <a:pt x="1089736" y="36047"/>
                  </a:lnTo>
                  <a:lnTo>
                    <a:pt x="1077090" y="17281"/>
                  </a:lnTo>
                  <a:lnTo>
                    <a:pt x="1058324" y="4635"/>
                  </a:lnTo>
                  <a:lnTo>
                    <a:pt x="103532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2576" y="1464297"/>
              <a:ext cx="1095375" cy="354965"/>
            </a:xfrm>
            <a:custGeom>
              <a:avLst/>
              <a:gdLst/>
              <a:ahLst/>
              <a:cxnLst/>
              <a:rect l="l" t="t" r="r" b="b"/>
              <a:pathLst>
                <a:path w="1095375" h="354964">
                  <a:moveTo>
                    <a:pt x="48235" y="352990"/>
                  </a:moveTo>
                  <a:lnTo>
                    <a:pt x="52806" y="354228"/>
                  </a:lnTo>
                  <a:lnTo>
                    <a:pt x="59042" y="354711"/>
                  </a:lnTo>
                  <a:lnTo>
                    <a:pt x="1035329" y="354711"/>
                  </a:lnTo>
                  <a:lnTo>
                    <a:pt x="1041577" y="354228"/>
                  </a:lnTo>
                  <a:lnTo>
                    <a:pt x="59042" y="354228"/>
                  </a:lnTo>
                  <a:lnTo>
                    <a:pt x="52806" y="353745"/>
                  </a:lnTo>
                  <a:lnTo>
                    <a:pt x="48235" y="352990"/>
                  </a:lnTo>
                  <a:close/>
                </a:path>
                <a:path w="1095375" h="354964">
                  <a:moveTo>
                    <a:pt x="1058250" y="349219"/>
                  </a:moveTo>
                  <a:lnTo>
                    <a:pt x="1041577" y="353745"/>
                  </a:lnTo>
                  <a:lnTo>
                    <a:pt x="1035329" y="354228"/>
                  </a:lnTo>
                  <a:lnTo>
                    <a:pt x="1041577" y="354228"/>
                  </a:lnTo>
                  <a:lnTo>
                    <a:pt x="1047330" y="353275"/>
                  </a:lnTo>
                  <a:lnTo>
                    <a:pt x="1058250" y="349219"/>
                  </a:lnTo>
                  <a:close/>
                </a:path>
                <a:path w="1095375" h="354964">
                  <a:moveTo>
                    <a:pt x="45882" y="352353"/>
                  </a:moveTo>
                  <a:lnTo>
                    <a:pt x="47040" y="352793"/>
                  </a:lnTo>
                  <a:lnTo>
                    <a:pt x="48235" y="352990"/>
                  </a:lnTo>
                  <a:lnTo>
                    <a:pt x="45882" y="352353"/>
                  </a:lnTo>
                  <a:close/>
                </a:path>
                <a:path w="1095375" h="354964">
                  <a:moveTo>
                    <a:pt x="30564" y="346537"/>
                  </a:moveTo>
                  <a:lnTo>
                    <a:pt x="34830" y="349360"/>
                  </a:lnTo>
                  <a:lnTo>
                    <a:pt x="45882" y="352353"/>
                  </a:lnTo>
                  <a:lnTo>
                    <a:pt x="30564" y="346537"/>
                  </a:lnTo>
                  <a:close/>
                </a:path>
                <a:path w="1095375" h="354964">
                  <a:moveTo>
                    <a:pt x="1060248" y="348476"/>
                  </a:moveTo>
                  <a:lnTo>
                    <a:pt x="1058250" y="349219"/>
                  </a:lnTo>
                  <a:lnTo>
                    <a:pt x="1059716" y="348821"/>
                  </a:lnTo>
                  <a:lnTo>
                    <a:pt x="1060248" y="348476"/>
                  </a:lnTo>
                  <a:close/>
                </a:path>
                <a:path w="1095375" h="354964">
                  <a:moveTo>
                    <a:pt x="1072053" y="340841"/>
                  </a:moveTo>
                  <a:lnTo>
                    <a:pt x="1060248" y="348476"/>
                  </a:lnTo>
                  <a:lnTo>
                    <a:pt x="1064741" y="346808"/>
                  </a:lnTo>
                  <a:lnTo>
                    <a:pt x="1072053" y="340841"/>
                  </a:lnTo>
                  <a:close/>
                </a:path>
                <a:path w="1095375" h="354964">
                  <a:moveTo>
                    <a:pt x="27134" y="344266"/>
                  </a:moveTo>
                  <a:lnTo>
                    <a:pt x="29443" y="346111"/>
                  </a:lnTo>
                  <a:lnTo>
                    <a:pt x="30564" y="346537"/>
                  </a:lnTo>
                  <a:lnTo>
                    <a:pt x="27134" y="344266"/>
                  </a:lnTo>
                  <a:close/>
                </a:path>
                <a:path w="1095375" h="354964">
                  <a:moveTo>
                    <a:pt x="16801" y="336010"/>
                  </a:moveTo>
                  <a:lnTo>
                    <a:pt x="19284" y="339070"/>
                  </a:lnTo>
                  <a:lnTo>
                    <a:pt x="27134" y="344266"/>
                  </a:lnTo>
                  <a:lnTo>
                    <a:pt x="16801" y="336010"/>
                  </a:lnTo>
                  <a:close/>
                </a:path>
                <a:path w="1095375" h="354964">
                  <a:moveTo>
                    <a:pt x="1076163" y="337487"/>
                  </a:moveTo>
                  <a:lnTo>
                    <a:pt x="1072053" y="340841"/>
                  </a:lnTo>
                  <a:lnTo>
                    <a:pt x="1074986" y="338943"/>
                  </a:lnTo>
                  <a:lnTo>
                    <a:pt x="1076163" y="337487"/>
                  </a:lnTo>
                  <a:close/>
                </a:path>
                <a:path w="1095375" h="354964">
                  <a:moveTo>
                    <a:pt x="1083803" y="328032"/>
                  </a:moveTo>
                  <a:lnTo>
                    <a:pt x="1076163" y="337487"/>
                  </a:lnTo>
                  <a:lnTo>
                    <a:pt x="1079219" y="334994"/>
                  </a:lnTo>
                  <a:lnTo>
                    <a:pt x="1083803" y="328032"/>
                  </a:lnTo>
                  <a:close/>
                </a:path>
                <a:path w="1095375" h="354964">
                  <a:moveTo>
                    <a:pt x="13035" y="331370"/>
                  </a:moveTo>
                  <a:lnTo>
                    <a:pt x="15274" y="334791"/>
                  </a:lnTo>
                  <a:lnTo>
                    <a:pt x="16801" y="336010"/>
                  </a:lnTo>
                  <a:lnTo>
                    <a:pt x="13035" y="331370"/>
                  </a:lnTo>
                  <a:close/>
                </a:path>
                <a:path w="1095375" h="354964">
                  <a:moveTo>
                    <a:pt x="6092" y="320766"/>
                  </a:moveTo>
                  <a:lnTo>
                    <a:pt x="7540" y="324599"/>
                  </a:lnTo>
                  <a:lnTo>
                    <a:pt x="13035" y="331370"/>
                  </a:lnTo>
                  <a:lnTo>
                    <a:pt x="6092" y="320766"/>
                  </a:lnTo>
                  <a:close/>
                </a:path>
                <a:path w="1095375" h="354964">
                  <a:moveTo>
                    <a:pt x="1087010" y="323161"/>
                  </a:moveTo>
                  <a:lnTo>
                    <a:pt x="1083803" y="328032"/>
                  </a:lnTo>
                  <a:lnTo>
                    <a:pt x="1086392" y="324827"/>
                  </a:lnTo>
                  <a:lnTo>
                    <a:pt x="1087010" y="323161"/>
                  </a:lnTo>
                  <a:close/>
                </a:path>
                <a:path w="1095375" h="354964">
                  <a:moveTo>
                    <a:pt x="1092475" y="308430"/>
                  </a:moveTo>
                  <a:lnTo>
                    <a:pt x="1087010" y="323161"/>
                  </a:lnTo>
                  <a:lnTo>
                    <a:pt x="1089512" y="319360"/>
                  </a:lnTo>
                  <a:lnTo>
                    <a:pt x="1092475" y="308430"/>
                  </a:lnTo>
                  <a:close/>
                </a:path>
                <a:path w="1095375" h="354964">
                  <a:moveTo>
                    <a:pt x="4586" y="316776"/>
                  </a:moveTo>
                  <a:lnTo>
                    <a:pt x="5349" y="319632"/>
                  </a:lnTo>
                  <a:lnTo>
                    <a:pt x="6092" y="320766"/>
                  </a:lnTo>
                  <a:lnTo>
                    <a:pt x="4586" y="316776"/>
                  </a:lnTo>
                  <a:close/>
                </a:path>
                <a:path w="1095375" h="354964">
                  <a:moveTo>
                    <a:pt x="1035329" y="0"/>
                  </a:moveTo>
                  <a:lnTo>
                    <a:pt x="59042" y="0"/>
                  </a:lnTo>
                  <a:lnTo>
                    <a:pt x="52806" y="482"/>
                  </a:lnTo>
                  <a:lnTo>
                    <a:pt x="13449" y="21602"/>
                  </a:lnTo>
                  <a:lnTo>
                    <a:pt x="0" y="301434"/>
                  </a:lnTo>
                  <a:lnTo>
                    <a:pt x="965" y="307187"/>
                  </a:lnTo>
                  <a:lnTo>
                    <a:pt x="4586" y="316776"/>
                  </a:lnTo>
                  <a:lnTo>
                    <a:pt x="482" y="301434"/>
                  </a:lnTo>
                  <a:lnTo>
                    <a:pt x="482" y="59524"/>
                  </a:lnTo>
                  <a:lnTo>
                    <a:pt x="24832" y="11424"/>
                  </a:lnTo>
                  <a:lnTo>
                    <a:pt x="59042" y="482"/>
                  </a:lnTo>
                  <a:lnTo>
                    <a:pt x="1041577" y="482"/>
                  </a:lnTo>
                  <a:lnTo>
                    <a:pt x="1035329" y="0"/>
                  </a:lnTo>
                  <a:close/>
                </a:path>
                <a:path w="1095375" h="354964">
                  <a:moveTo>
                    <a:pt x="1093131" y="306010"/>
                  </a:moveTo>
                  <a:lnTo>
                    <a:pt x="1092475" y="308430"/>
                  </a:lnTo>
                  <a:lnTo>
                    <a:pt x="1092936" y="307187"/>
                  </a:lnTo>
                  <a:lnTo>
                    <a:pt x="1093131" y="306010"/>
                  </a:lnTo>
                  <a:close/>
                </a:path>
                <a:path w="1095375" h="354964">
                  <a:moveTo>
                    <a:pt x="1093885" y="53830"/>
                  </a:moveTo>
                  <a:lnTo>
                    <a:pt x="1094371" y="59524"/>
                  </a:lnTo>
                  <a:lnTo>
                    <a:pt x="1094371" y="295198"/>
                  </a:lnTo>
                  <a:lnTo>
                    <a:pt x="1093889" y="301434"/>
                  </a:lnTo>
                  <a:lnTo>
                    <a:pt x="1093131" y="306010"/>
                  </a:lnTo>
                  <a:lnTo>
                    <a:pt x="1094371" y="301434"/>
                  </a:lnTo>
                  <a:lnTo>
                    <a:pt x="1094854" y="295198"/>
                  </a:lnTo>
                  <a:lnTo>
                    <a:pt x="1094854" y="59524"/>
                  </a:lnTo>
                  <a:lnTo>
                    <a:pt x="1093885" y="53830"/>
                  </a:lnTo>
                  <a:close/>
                </a:path>
                <a:path w="1095375" h="354964">
                  <a:moveTo>
                    <a:pt x="1092501" y="45704"/>
                  </a:moveTo>
                  <a:lnTo>
                    <a:pt x="1093885" y="53830"/>
                  </a:lnTo>
                  <a:lnTo>
                    <a:pt x="1093737" y="52106"/>
                  </a:lnTo>
                  <a:lnTo>
                    <a:pt x="1092501" y="45704"/>
                  </a:lnTo>
                  <a:close/>
                </a:path>
                <a:path w="1095375" h="354964">
                  <a:moveTo>
                    <a:pt x="1090232" y="38165"/>
                  </a:moveTo>
                  <a:lnTo>
                    <a:pt x="1092362" y="44983"/>
                  </a:lnTo>
                  <a:lnTo>
                    <a:pt x="1092501" y="45704"/>
                  </a:lnTo>
                  <a:lnTo>
                    <a:pt x="1091705" y="41023"/>
                  </a:lnTo>
                  <a:lnTo>
                    <a:pt x="1090232" y="38165"/>
                  </a:lnTo>
                  <a:close/>
                </a:path>
                <a:path w="1095375" h="354964">
                  <a:moveTo>
                    <a:pt x="1083950" y="25968"/>
                  </a:moveTo>
                  <a:lnTo>
                    <a:pt x="1090232" y="38165"/>
                  </a:lnTo>
                  <a:lnTo>
                    <a:pt x="1090183" y="38007"/>
                  </a:lnTo>
                  <a:lnTo>
                    <a:pt x="1087170" y="31203"/>
                  </a:lnTo>
                  <a:lnTo>
                    <a:pt x="1084287" y="26403"/>
                  </a:lnTo>
                  <a:lnTo>
                    <a:pt x="1083950" y="25968"/>
                  </a:lnTo>
                  <a:close/>
                </a:path>
                <a:path w="1095375" h="354964">
                  <a:moveTo>
                    <a:pt x="1081188" y="22412"/>
                  </a:moveTo>
                  <a:lnTo>
                    <a:pt x="1083950" y="25968"/>
                  </a:lnTo>
                  <a:lnTo>
                    <a:pt x="1083119" y="24355"/>
                  </a:lnTo>
                  <a:lnTo>
                    <a:pt x="1081188" y="22412"/>
                  </a:lnTo>
                  <a:close/>
                </a:path>
                <a:path w="1095375" h="354964">
                  <a:moveTo>
                    <a:pt x="1072988" y="14158"/>
                  </a:moveTo>
                  <a:lnTo>
                    <a:pt x="1081188" y="22412"/>
                  </a:lnTo>
                  <a:lnTo>
                    <a:pt x="1080935" y="22085"/>
                  </a:lnTo>
                  <a:lnTo>
                    <a:pt x="1075880" y="16595"/>
                  </a:lnTo>
                  <a:lnTo>
                    <a:pt x="1072988" y="14158"/>
                  </a:lnTo>
                  <a:close/>
                </a:path>
                <a:path w="1095375" h="354964">
                  <a:moveTo>
                    <a:pt x="1065630" y="8998"/>
                  </a:moveTo>
                  <a:lnTo>
                    <a:pt x="1070708" y="12236"/>
                  </a:lnTo>
                  <a:lnTo>
                    <a:pt x="1072988" y="14158"/>
                  </a:lnTo>
                  <a:lnTo>
                    <a:pt x="1069961" y="11111"/>
                  </a:lnTo>
                  <a:lnTo>
                    <a:pt x="1065630" y="8998"/>
                  </a:lnTo>
                  <a:close/>
                </a:path>
                <a:path w="1095375" h="354964">
                  <a:moveTo>
                    <a:pt x="1057259" y="4913"/>
                  </a:moveTo>
                  <a:lnTo>
                    <a:pt x="1065630" y="8998"/>
                  </a:lnTo>
                  <a:lnTo>
                    <a:pt x="1065008" y="8601"/>
                  </a:lnTo>
                  <a:lnTo>
                    <a:pt x="1058367" y="5283"/>
                  </a:lnTo>
                  <a:lnTo>
                    <a:pt x="1057259" y="4913"/>
                  </a:lnTo>
                  <a:close/>
                </a:path>
                <a:path w="1095375" h="354964">
                  <a:moveTo>
                    <a:pt x="1041577" y="482"/>
                  </a:moveTo>
                  <a:lnTo>
                    <a:pt x="1035329" y="482"/>
                  </a:lnTo>
                  <a:lnTo>
                    <a:pt x="1041577" y="965"/>
                  </a:lnTo>
                  <a:lnTo>
                    <a:pt x="1047330" y="1917"/>
                  </a:lnTo>
                  <a:lnTo>
                    <a:pt x="1052614" y="3365"/>
                  </a:lnTo>
                  <a:lnTo>
                    <a:pt x="1057259" y="4913"/>
                  </a:lnTo>
                  <a:lnTo>
                    <a:pt x="1053096" y="2882"/>
                  </a:lnTo>
                  <a:lnTo>
                    <a:pt x="1047330" y="1447"/>
                  </a:lnTo>
                  <a:lnTo>
                    <a:pt x="104157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6911" y="1536558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5602" y="1464297"/>
            <a:ext cx="1095375" cy="354965"/>
            <a:chOff x="5255602" y="1464297"/>
            <a:chExt cx="1095375" cy="354965"/>
          </a:xfrm>
        </p:grpSpPr>
        <p:sp>
          <p:nvSpPr>
            <p:cNvPr id="15" name="object 15"/>
            <p:cNvSpPr/>
            <p:nvPr/>
          </p:nvSpPr>
          <p:spPr>
            <a:xfrm>
              <a:off x="5256072" y="1464779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329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4716"/>
                  </a:lnTo>
                  <a:lnTo>
                    <a:pt x="4635" y="317709"/>
                  </a:lnTo>
                  <a:lnTo>
                    <a:pt x="17281" y="336470"/>
                  </a:lnTo>
                  <a:lnTo>
                    <a:pt x="36047" y="349112"/>
                  </a:lnTo>
                  <a:lnTo>
                    <a:pt x="59042" y="353745"/>
                  </a:lnTo>
                  <a:lnTo>
                    <a:pt x="1035329" y="353745"/>
                  </a:lnTo>
                  <a:lnTo>
                    <a:pt x="1058324" y="349112"/>
                  </a:lnTo>
                  <a:lnTo>
                    <a:pt x="1077090" y="336470"/>
                  </a:lnTo>
                  <a:lnTo>
                    <a:pt x="1089736" y="317709"/>
                  </a:lnTo>
                  <a:lnTo>
                    <a:pt x="1094371" y="294716"/>
                  </a:lnTo>
                  <a:lnTo>
                    <a:pt x="1094371" y="59042"/>
                  </a:lnTo>
                  <a:lnTo>
                    <a:pt x="1089736" y="36047"/>
                  </a:lnTo>
                  <a:lnTo>
                    <a:pt x="1077090" y="17281"/>
                  </a:lnTo>
                  <a:lnTo>
                    <a:pt x="1058324" y="4635"/>
                  </a:lnTo>
                  <a:lnTo>
                    <a:pt x="103532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5602" y="1464297"/>
              <a:ext cx="1095375" cy="354965"/>
            </a:xfrm>
            <a:custGeom>
              <a:avLst/>
              <a:gdLst/>
              <a:ahLst/>
              <a:cxnLst/>
              <a:rect l="l" t="t" r="r" b="b"/>
              <a:pathLst>
                <a:path w="1095375" h="354964">
                  <a:moveTo>
                    <a:pt x="48711" y="352991"/>
                  </a:moveTo>
                  <a:lnTo>
                    <a:pt x="53276" y="354228"/>
                  </a:lnTo>
                  <a:lnTo>
                    <a:pt x="59512" y="354711"/>
                  </a:lnTo>
                  <a:lnTo>
                    <a:pt x="1035799" y="354711"/>
                  </a:lnTo>
                  <a:lnTo>
                    <a:pt x="1042047" y="354228"/>
                  </a:lnTo>
                  <a:lnTo>
                    <a:pt x="59512" y="354228"/>
                  </a:lnTo>
                  <a:lnTo>
                    <a:pt x="53276" y="353745"/>
                  </a:lnTo>
                  <a:lnTo>
                    <a:pt x="48711" y="352991"/>
                  </a:lnTo>
                  <a:close/>
                </a:path>
                <a:path w="1095375" h="354964">
                  <a:moveTo>
                    <a:pt x="1058536" y="349271"/>
                  </a:moveTo>
                  <a:lnTo>
                    <a:pt x="1042047" y="353745"/>
                  </a:lnTo>
                  <a:lnTo>
                    <a:pt x="1035799" y="354228"/>
                  </a:lnTo>
                  <a:lnTo>
                    <a:pt x="1042047" y="354228"/>
                  </a:lnTo>
                  <a:lnTo>
                    <a:pt x="1047800" y="353275"/>
                  </a:lnTo>
                  <a:lnTo>
                    <a:pt x="1058536" y="349271"/>
                  </a:lnTo>
                  <a:close/>
                </a:path>
                <a:path w="1095375" h="354964">
                  <a:moveTo>
                    <a:pt x="46296" y="352337"/>
                  </a:moveTo>
                  <a:lnTo>
                    <a:pt x="47510" y="352793"/>
                  </a:lnTo>
                  <a:lnTo>
                    <a:pt x="48711" y="352991"/>
                  </a:lnTo>
                  <a:lnTo>
                    <a:pt x="46296" y="352337"/>
                  </a:lnTo>
                  <a:close/>
                </a:path>
                <a:path w="1095375" h="354964">
                  <a:moveTo>
                    <a:pt x="31300" y="346707"/>
                  </a:moveTo>
                  <a:lnTo>
                    <a:pt x="35348" y="349371"/>
                  </a:lnTo>
                  <a:lnTo>
                    <a:pt x="46296" y="352337"/>
                  </a:lnTo>
                  <a:lnTo>
                    <a:pt x="31300" y="346707"/>
                  </a:lnTo>
                  <a:close/>
                </a:path>
                <a:path w="1095375" h="354964">
                  <a:moveTo>
                    <a:pt x="1060403" y="348575"/>
                  </a:moveTo>
                  <a:lnTo>
                    <a:pt x="1058536" y="349271"/>
                  </a:lnTo>
                  <a:lnTo>
                    <a:pt x="1059905" y="348899"/>
                  </a:lnTo>
                  <a:lnTo>
                    <a:pt x="1060403" y="348575"/>
                  </a:lnTo>
                  <a:close/>
                </a:path>
                <a:path w="1095375" h="354964">
                  <a:moveTo>
                    <a:pt x="1073193" y="340222"/>
                  </a:moveTo>
                  <a:lnTo>
                    <a:pt x="1060403" y="348575"/>
                  </a:lnTo>
                  <a:lnTo>
                    <a:pt x="1065093" y="346825"/>
                  </a:lnTo>
                  <a:lnTo>
                    <a:pt x="1073193" y="340222"/>
                  </a:lnTo>
                  <a:close/>
                </a:path>
                <a:path w="1095375" h="354964">
                  <a:moveTo>
                    <a:pt x="26993" y="343872"/>
                  </a:moveTo>
                  <a:lnTo>
                    <a:pt x="29856" y="346165"/>
                  </a:lnTo>
                  <a:lnTo>
                    <a:pt x="31300" y="346707"/>
                  </a:lnTo>
                  <a:lnTo>
                    <a:pt x="26993" y="343872"/>
                  </a:lnTo>
                  <a:close/>
                </a:path>
                <a:path w="1095375" h="354964">
                  <a:moveTo>
                    <a:pt x="17266" y="336083"/>
                  </a:moveTo>
                  <a:lnTo>
                    <a:pt x="19711" y="339080"/>
                  </a:lnTo>
                  <a:lnTo>
                    <a:pt x="26993" y="343872"/>
                  </a:lnTo>
                  <a:lnTo>
                    <a:pt x="17266" y="336083"/>
                  </a:lnTo>
                  <a:close/>
                </a:path>
                <a:path w="1095375" h="354964">
                  <a:moveTo>
                    <a:pt x="1076210" y="337763"/>
                  </a:moveTo>
                  <a:lnTo>
                    <a:pt x="1073193" y="340222"/>
                  </a:lnTo>
                  <a:lnTo>
                    <a:pt x="1075356" y="338810"/>
                  </a:lnTo>
                  <a:lnTo>
                    <a:pt x="1076210" y="337763"/>
                  </a:lnTo>
                  <a:close/>
                </a:path>
                <a:path w="1095375" h="354964">
                  <a:moveTo>
                    <a:pt x="1084600" y="327481"/>
                  </a:moveTo>
                  <a:lnTo>
                    <a:pt x="1076210" y="337763"/>
                  </a:lnTo>
                  <a:lnTo>
                    <a:pt x="1079631" y="334975"/>
                  </a:lnTo>
                  <a:lnTo>
                    <a:pt x="1084600" y="327481"/>
                  </a:lnTo>
                  <a:close/>
                </a:path>
                <a:path w="1095375" h="354964">
                  <a:moveTo>
                    <a:pt x="13651" y="331654"/>
                  </a:moveTo>
                  <a:lnTo>
                    <a:pt x="15735" y="334857"/>
                  </a:lnTo>
                  <a:lnTo>
                    <a:pt x="17266" y="336083"/>
                  </a:lnTo>
                  <a:lnTo>
                    <a:pt x="13651" y="331654"/>
                  </a:lnTo>
                  <a:close/>
                </a:path>
                <a:path w="1095375" h="354964">
                  <a:moveTo>
                    <a:pt x="6345" y="320421"/>
                  </a:moveTo>
                  <a:lnTo>
                    <a:pt x="7897" y="324603"/>
                  </a:lnTo>
                  <a:lnTo>
                    <a:pt x="13651" y="331654"/>
                  </a:lnTo>
                  <a:lnTo>
                    <a:pt x="6345" y="320421"/>
                  </a:lnTo>
                  <a:close/>
                </a:path>
                <a:path w="1095375" h="354964">
                  <a:moveTo>
                    <a:pt x="1087556" y="323022"/>
                  </a:moveTo>
                  <a:lnTo>
                    <a:pt x="1084600" y="327481"/>
                  </a:lnTo>
                  <a:lnTo>
                    <a:pt x="1086992" y="324549"/>
                  </a:lnTo>
                  <a:lnTo>
                    <a:pt x="1087556" y="323022"/>
                  </a:lnTo>
                  <a:close/>
                </a:path>
                <a:path w="1095375" h="354964">
                  <a:moveTo>
                    <a:pt x="1092968" y="308372"/>
                  </a:moveTo>
                  <a:lnTo>
                    <a:pt x="1087556" y="323022"/>
                  </a:lnTo>
                  <a:lnTo>
                    <a:pt x="1090015" y="319314"/>
                  </a:lnTo>
                  <a:lnTo>
                    <a:pt x="1092968" y="308372"/>
                  </a:lnTo>
                  <a:close/>
                </a:path>
                <a:path w="1095375" h="354964">
                  <a:moveTo>
                    <a:pt x="5314" y="317642"/>
                  </a:moveTo>
                  <a:lnTo>
                    <a:pt x="5862" y="319678"/>
                  </a:lnTo>
                  <a:lnTo>
                    <a:pt x="6345" y="320421"/>
                  </a:lnTo>
                  <a:lnTo>
                    <a:pt x="5314" y="317642"/>
                  </a:lnTo>
                  <a:close/>
                </a:path>
                <a:path w="1095375" h="354964">
                  <a:moveTo>
                    <a:pt x="1035799" y="0"/>
                  </a:moveTo>
                  <a:lnTo>
                    <a:pt x="59512" y="0"/>
                  </a:lnTo>
                  <a:lnTo>
                    <a:pt x="53276" y="482"/>
                  </a:lnTo>
                  <a:lnTo>
                    <a:pt x="13919" y="21602"/>
                  </a:lnTo>
                  <a:lnTo>
                    <a:pt x="0" y="59524"/>
                  </a:lnTo>
                  <a:lnTo>
                    <a:pt x="0" y="295198"/>
                  </a:lnTo>
                  <a:lnTo>
                    <a:pt x="469" y="301434"/>
                  </a:lnTo>
                  <a:lnTo>
                    <a:pt x="1435" y="307187"/>
                  </a:lnTo>
                  <a:lnTo>
                    <a:pt x="5314" y="317642"/>
                  </a:lnTo>
                  <a:lnTo>
                    <a:pt x="952" y="301434"/>
                  </a:lnTo>
                  <a:lnTo>
                    <a:pt x="469" y="295198"/>
                  </a:lnTo>
                  <a:lnTo>
                    <a:pt x="469" y="59524"/>
                  </a:lnTo>
                  <a:lnTo>
                    <a:pt x="3663" y="40804"/>
                  </a:lnTo>
                  <a:lnTo>
                    <a:pt x="41757" y="3365"/>
                  </a:lnTo>
                  <a:lnTo>
                    <a:pt x="59512" y="482"/>
                  </a:lnTo>
                  <a:lnTo>
                    <a:pt x="1042047" y="482"/>
                  </a:lnTo>
                  <a:lnTo>
                    <a:pt x="1035799" y="0"/>
                  </a:lnTo>
                  <a:close/>
                </a:path>
                <a:path w="1095375" h="354964">
                  <a:moveTo>
                    <a:pt x="1093593" y="306057"/>
                  </a:moveTo>
                  <a:lnTo>
                    <a:pt x="1092968" y="308372"/>
                  </a:lnTo>
                  <a:lnTo>
                    <a:pt x="1093406" y="307187"/>
                  </a:lnTo>
                  <a:lnTo>
                    <a:pt x="1093593" y="306057"/>
                  </a:lnTo>
                  <a:close/>
                </a:path>
                <a:path w="1095375" h="354964">
                  <a:moveTo>
                    <a:pt x="1094295" y="55611"/>
                  </a:moveTo>
                  <a:lnTo>
                    <a:pt x="1094358" y="301434"/>
                  </a:lnTo>
                  <a:lnTo>
                    <a:pt x="1093593" y="306057"/>
                  </a:lnTo>
                  <a:lnTo>
                    <a:pt x="1094841" y="301434"/>
                  </a:lnTo>
                  <a:lnTo>
                    <a:pt x="1094841" y="59524"/>
                  </a:lnTo>
                  <a:lnTo>
                    <a:pt x="1094295" y="55611"/>
                  </a:lnTo>
                  <a:close/>
                </a:path>
                <a:path w="1095375" h="354964">
                  <a:moveTo>
                    <a:pt x="1092788" y="44797"/>
                  </a:moveTo>
                  <a:lnTo>
                    <a:pt x="1094295" y="55611"/>
                  </a:lnTo>
                  <a:lnTo>
                    <a:pt x="1094180" y="52106"/>
                  </a:lnTo>
                  <a:lnTo>
                    <a:pt x="1092847" y="44983"/>
                  </a:lnTo>
                  <a:lnTo>
                    <a:pt x="1092788" y="44797"/>
                  </a:lnTo>
                  <a:close/>
                </a:path>
                <a:path w="1095375" h="354964">
                  <a:moveTo>
                    <a:pt x="1090591" y="37912"/>
                  </a:moveTo>
                  <a:lnTo>
                    <a:pt x="1092788" y="44797"/>
                  </a:lnTo>
                  <a:lnTo>
                    <a:pt x="1092283" y="41178"/>
                  </a:lnTo>
                  <a:lnTo>
                    <a:pt x="1090591" y="37912"/>
                  </a:lnTo>
                  <a:close/>
                </a:path>
                <a:path w="1095375" h="354964">
                  <a:moveTo>
                    <a:pt x="1085630" y="28337"/>
                  </a:moveTo>
                  <a:lnTo>
                    <a:pt x="1090591" y="37912"/>
                  </a:lnTo>
                  <a:lnTo>
                    <a:pt x="1090526" y="37707"/>
                  </a:lnTo>
                  <a:lnTo>
                    <a:pt x="1087640" y="31203"/>
                  </a:lnTo>
                  <a:lnTo>
                    <a:pt x="1085630" y="28337"/>
                  </a:lnTo>
                  <a:close/>
                </a:path>
                <a:path w="1095375" h="354964">
                  <a:moveTo>
                    <a:pt x="1079452" y="20284"/>
                  </a:moveTo>
                  <a:lnTo>
                    <a:pt x="1080922" y="22085"/>
                  </a:lnTo>
                  <a:lnTo>
                    <a:pt x="1084275" y="26403"/>
                  </a:lnTo>
                  <a:lnTo>
                    <a:pt x="1085630" y="28337"/>
                  </a:lnTo>
                  <a:lnTo>
                    <a:pt x="1083610" y="24436"/>
                  </a:lnTo>
                  <a:lnTo>
                    <a:pt x="1079452" y="20284"/>
                  </a:lnTo>
                  <a:close/>
                </a:path>
                <a:path w="1095375" h="354964">
                  <a:moveTo>
                    <a:pt x="1073254" y="14095"/>
                  </a:moveTo>
                  <a:lnTo>
                    <a:pt x="1079452" y="20284"/>
                  </a:lnTo>
                  <a:lnTo>
                    <a:pt x="1076710" y="16925"/>
                  </a:lnTo>
                  <a:lnTo>
                    <a:pt x="1073254" y="14095"/>
                  </a:lnTo>
                  <a:close/>
                </a:path>
                <a:path w="1095375" h="354964">
                  <a:moveTo>
                    <a:pt x="1065197" y="8601"/>
                  </a:moveTo>
                  <a:lnTo>
                    <a:pt x="1071060" y="12298"/>
                  </a:lnTo>
                  <a:lnTo>
                    <a:pt x="1073254" y="14095"/>
                  </a:lnTo>
                  <a:lnTo>
                    <a:pt x="1070233" y="11077"/>
                  </a:lnTo>
                  <a:lnTo>
                    <a:pt x="1065197" y="8601"/>
                  </a:lnTo>
                  <a:close/>
                </a:path>
                <a:path w="1095375" h="354964">
                  <a:moveTo>
                    <a:pt x="1057629" y="4880"/>
                  </a:moveTo>
                  <a:lnTo>
                    <a:pt x="1065197" y="8601"/>
                  </a:lnTo>
                  <a:lnTo>
                    <a:pt x="1064820" y="8363"/>
                  </a:lnTo>
                  <a:lnTo>
                    <a:pt x="1058837" y="5283"/>
                  </a:lnTo>
                  <a:lnTo>
                    <a:pt x="1057629" y="4880"/>
                  </a:lnTo>
                  <a:close/>
                </a:path>
                <a:path w="1095375" h="354964">
                  <a:moveTo>
                    <a:pt x="1042047" y="482"/>
                  </a:moveTo>
                  <a:lnTo>
                    <a:pt x="1035799" y="482"/>
                  </a:lnTo>
                  <a:lnTo>
                    <a:pt x="1041565" y="965"/>
                  </a:lnTo>
                  <a:lnTo>
                    <a:pt x="1047800" y="1917"/>
                  </a:lnTo>
                  <a:lnTo>
                    <a:pt x="1053083" y="3365"/>
                  </a:lnTo>
                  <a:lnTo>
                    <a:pt x="1057629" y="4880"/>
                  </a:lnTo>
                  <a:lnTo>
                    <a:pt x="1053566" y="2882"/>
                  </a:lnTo>
                  <a:lnTo>
                    <a:pt x="1047800" y="1447"/>
                  </a:lnTo>
                  <a:lnTo>
                    <a:pt x="1042047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50407" y="1536558"/>
            <a:ext cx="30607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76818" y="3904551"/>
            <a:ext cx="3728720" cy="588645"/>
            <a:chOff x="1976818" y="3904551"/>
            <a:chExt cx="3728720" cy="588645"/>
          </a:xfrm>
        </p:grpSpPr>
        <p:sp>
          <p:nvSpPr>
            <p:cNvPr id="19" name="object 19"/>
            <p:cNvSpPr/>
            <p:nvPr/>
          </p:nvSpPr>
          <p:spPr>
            <a:xfrm>
              <a:off x="2332964" y="3904551"/>
              <a:ext cx="3372485" cy="196850"/>
            </a:xfrm>
            <a:custGeom>
              <a:avLst/>
              <a:gdLst/>
              <a:ahLst/>
              <a:cxnLst/>
              <a:rect l="l" t="t" r="r" b="b"/>
              <a:pathLst>
                <a:path w="3372485" h="196850">
                  <a:moveTo>
                    <a:pt x="57124" y="148310"/>
                  </a:moveTo>
                  <a:lnTo>
                    <a:pt x="56159" y="147358"/>
                  </a:lnTo>
                  <a:lnTo>
                    <a:pt x="56159" y="147840"/>
                  </a:lnTo>
                  <a:lnTo>
                    <a:pt x="28816" y="194170"/>
                  </a:lnTo>
                  <a:lnTo>
                    <a:pt x="28803" y="195834"/>
                  </a:lnTo>
                  <a:lnTo>
                    <a:pt x="28790" y="194208"/>
                  </a:lnTo>
                  <a:lnTo>
                    <a:pt x="28790" y="0"/>
                  </a:lnTo>
                  <a:lnTo>
                    <a:pt x="27838" y="0"/>
                  </a:lnTo>
                  <a:lnTo>
                    <a:pt x="27838" y="194170"/>
                  </a:lnTo>
                  <a:lnTo>
                    <a:pt x="965" y="147840"/>
                  </a:lnTo>
                  <a:lnTo>
                    <a:pt x="482" y="147840"/>
                  </a:lnTo>
                  <a:lnTo>
                    <a:pt x="482" y="147358"/>
                  </a:lnTo>
                  <a:lnTo>
                    <a:pt x="0" y="147840"/>
                  </a:lnTo>
                  <a:lnTo>
                    <a:pt x="0" y="148310"/>
                  </a:lnTo>
                  <a:lnTo>
                    <a:pt x="27762" y="195834"/>
                  </a:lnTo>
                  <a:lnTo>
                    <a:pt x="28321" y="196786"/>
                  </a:lnTo>
                  <a:lnTo>
                    <a:pt x="28867" y="195834"/>
                  </a:lnTo>
                  <a:lnTo>
                    <a:pt x="56642" y="148310"/>
                  </a:lnTo>
                  <a:lnTo>
                    <a:pt x="57124" y="148310"/>
                  </a:lnTo>
                  <a:close/>
                </a:path>
                <a:path w="3372485" h="196850">
                  <a:moveTo>
                    <a:pt x="3372383" y="147840"/>
                  </a:moveTo>
                  <a:lnTo>
                    <a:pt x="3371900" y="147840"/>
                  </a:lnTo>
                  <a:lnTo>
                    <a:pt x="3371900" y="147358"/>
                  </a:lnTo>
                  <a:lnTo>
                    <a:pt x="3371418" y="147840"/>
                  </a:lnTo>
                  <a:lnTo>
                    <a:pt x="3344532" y="194183"/>
                  </a:lnTo>
                  <a:lnTo>
                    <a:pt x="3344532" y="0"/>
                  </a:lnTo>
                  <a:lnTo>
                    <a:pt x="3343579" y="0"/>
                  </a:lnTo>
                  <a:lnTo>
                    <a:pt x="3343579" y="195008"/>
                  </a:lnTo>
                  <a:lnTo>
                    <a:pt x="3316224" y="147840"/>
                  </a:lnTo>
                  <a:lnTo>
                    <a:pt x="3315741" y="147358"/>
                  </a:lnTo>
                  <a:lnTo>
                    <a:pt x="3315741" y="147840"/>
                  </a:lnTo>
                  <a:lnTo>
                    <a:pt x="3315258" y="147840"/>
                  </a:lnTo>
                  <a:lnTo>
                    <a:pt x="3315258" y="148310"/>
                  </a:lnTo>
                  <a:lnTo>
                    <a:pt x="3343491" y="195834"/>
                  </a:lnTo>
                  <a:lnTo>
                    <a:pt x="3344062" y="196786"/>
                  </a:lnTo>
                  <a:lnTo>
                    <a:pt x="3344608" y="195834"/>
                  </a:lnTo>
                  <a:lnTo>
                    <a:pt x="3372383" y="148310"/>
                  </a:lnTo>
                  <a:lnTo>
                    <a:pt x="3372383" y="14784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7288" y="4138777"/>
              <a:ext cx="1706880" cy="354330"/>
            </a:xfrm>
            <a:custGeom>
              <a:avLst/>
              <a:gdLst/>
              <a:ahLst/>
              <a:cxnLst/>
              <a:rect l="l" t="t" r="r" b="b"/>
              <a:pathLst>
                <a:path w="1706879" h="354329">
                  <a:moveTo>
                    <a:pt x="1647317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5186"/>
                  </a:lnTo>
                  <a:lnTo>
                    <a:pt x="4635" y="317982"/>
                  </a:lnTo>
                  <a:lnTo>
                    <a:pt x="17281" y="336770"/>
                  </a:lnTo>
                  <a:lnTo>
                    <a:pt x="36047" y="349526"/>
                  </a:lnTo>
                  <a:lnTo>
                    <a:pt x="59042" y="354228"/>
                  </a:lnTo>
                  <a:lnTo>
                    <a:pt x="1647317" y="354228"/>
                  </a:lnTo>
                  <a:lnTo>
                    <a:pt x="1670309" y="349526"/>
                  </a:lnTo>
                  <a:lnTo>
                    <a:pt x="1689071" y="336770"/>
                  </a:lnTo>
                  <a:lnTo>
                    <a:pt x="1701713" y="317982"/>
                  </a:lnTo>
                  <a:lnTo>
                    <a:pt x="1706346" y="295186"/>
                  </a:lnTo>
                  <a:lnTo>
                    <a:pt x="1706346" y="59042"/>
                  </a:lnTo>
                  <a:lnTo>
                    <a:pt x="1701713" y="36047"/>
                  </a:lnTo>
                  <a:lnTo>
                    <a:pt x="1689071" y="17281"/>
                  </a:lnTo>
                  <a:lnTo>
                    <a:pt x="1670309" y="4635"/>
                  </a:lnTo>
                  <a:lnTo>
                    <a:pt x="164731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6818" y="4138777"/>
              <a:ext cx="1707514" cy="354330"/>
            </a:xfrm>
            <a:custGeom>
              <a:avLst/>
              <a:gdLst/>
              <a:ahLst/>
              <a:cxnLst/>
              <a:rect l="l" t="t" r="r" b="b"/>
              <a:pathLst>
                <a:path w="1707514" h="354329">
                  <a:moveTo>
                    <a:pt x="50518" y="353045"/>
                  </a:moveTo>
                  <a:lnTo>
                    <a:pt x="53276" y="353745"/>
                  </a:lnTo>
                  <a:lnTo>
                    <a:pt x="59512" y="354228"/>
                  </a:lnTo>
                  <a:lnTo>
                    <a:pt x="1648256" y="354228"/>
                  </a:lnTo>
                  <a:lnTo>
                    <a:pt x="1654099" y="353745"/>
                  </a:lnTo>
                  <a:lnTo>
                    <a:pt x="59512" y="353745"/>
                  </a:lnTo>
                  <a:lnTo>
                    <a:pt x="50518" y="353045"/>
                  </a:lnTo>
                  <a:close/>
                </a:path>
                <a:path w="1707514" h="354329">
                  <a:moveTo>
                    <a:pt x="1670428" y="349120"/>
                  </a:moveTo>
                  <a:lnTo>
                    <a:pt x="1654022" y="353275"/>
                  </a:lnTo>
                  <a:lnTo>
                    <a:pt x="1648256" y="353745"/>
                  </a:lnTo>
                  <a:lnTo>
                    <a:pt x="1654099" y="353745"/>
                  </a:lnTo>
                  <a:lnTo>
                    <a:pt x="1659788" y="353275"/>
                  </a:lnTo>
                  <a:lnTo>
                    <a:pt x="1670428" y="349120"/>
                  </a:lnTo>
                  <a:close/>
                </a:path>
                <a:path w="1707514" h="354329">
                  <a:moveTo>
                    <a:pt x="43898" y="351363"/>
                  </a:moveTo>
                  <a:lnTo>
                    <a:pt x="47510" y="352793"/>
                  </a:lnTo>
                  <a:lnTo>
                    <a:pt x="50518" y="353045"/>
                  </a:lnTo>
                  <a:lnTo>
                    <a:pt x="43898" y="351363"/>
                  </a:lnTo>
                  <a:close/>
                </a:path>
                <a:path w="1707514" h="354329">
                  <a:moveTo>
                    <a:pt x="30489" y="346054"/>
                  </a:moveTo>
                  <a:lnTo>
                    <a:pt x="35214" y="349156"/>
                  </a:lnTo>
                  <a:lnTo>
                    <a:pt x="43898" y="351363"/>
                  </a:lnTo>
                  <a:lnTo>
                    <a:pt x="30489" y="346054"/>
                  </a:lnTo>
                  <a:close/>
                </a:path>
                <a:path w="1707514" h="354329">
                  <a:moveTo>
                    <a:pt x="1672613" y="348267"/>
                  </a:moveTo>
                  <a:lnTo>
                    <a:pt x="1670428" y="349120"/>
                  </a:lnTo>
                  <a:lnTo>
                    <a:pt x="1671871" y="348755"/>
                  </a:lnTo>
                  <a:lnTo>
                    <a:pt x="1672613" y="348267"/>
                  </a:lnTo>
                  <a:close/>
                </a:path>
                <a:path w="1707514" h="354329">
                  <a:moveTo>
                    <a:pt x="1686770" y="338957"/>
                  </a:moveTo>
                  <a:lnTo>
                    <a:pt x="1672613" y="348267"/>
                  </a:lnTo>
                  <a:lnTo>
                    <a:pt x="1677586" y="346325"/>
                  </a:lnTo>
                  <a:lnTo>
                    <a:pt x="1686770" y="338957"/>
                  </a:lnTo>
                  <a:close/>
                </a:path>
                <a:path w="1707514" h="354329">
                  <a:moveTo>
                    <a:pt x="28808" y="344951"/>
                  </a:moveTo>
                  <a:lnTo>
                    <a:pt x="29882" y="345814"/>
                  </a:lnTo>
                  <a:lnTo>
                    <a:pt x="30489" y="346054"/>
                  </a:lnTo>
                  <a:lnTo>
                    <a:pt x="28808" y="344951"/>
                  </a:lnTo>
                  <a:close/>
                </a:path>
                <a:path w="1707514" h="354329">
                  <a:moveTo>
                    <a:pt x="16448" y="335018"/>
                  </a:moveTo>
                  <a:lnTo>
                    <a:pt x="19554" y="338875"/>
                  </a:lnTo>
                  <a:lnTo>
                    <a:pt x="28808" y="344951"/>
                  </a:lnTo>
                  <a:lnTo>
                    <a:pt x="16448" y="335018"/>
                  </a:lnTo>
                  <a:close/>
                </a:path>
                <a:path w="1707514" h="354329">
                  <a:moveTo>
                    <a:pt x="1687573" y="338312"/>
                  </a:moveTo>
                  <a:lnTo>
                    <a:pt x="1686770" y="338957"/>
                  </a:lnTo>
                  <a:lnTo>
                    <a:pt x="1687374" y="338559"/>
                  </a:lnTo>
                  <a:lnTo>
                    <a:pt x="1687573" y="338312"/>
                  </a:lnTo>
                  <a:close/>
                </a:path>
                <a:path w="1707514" h="354329">
                  <a:moveTo>
                    <a:pt x="1698499" y="324754"/>
                  </a:moveTo>
                  <a:lnTo>
                    <a:pt x="1687573" y="338312"/>
                  </a:lnTo>
                  <a:lnTo>
                    <a:pt x="1691927" y="334819"/>
                  </a:lnTo>
                  <a:lnTo>
                    <a:pt x="1698499" y="324754"/>
                  </a:lnTo>
                  <a:close/>
                </a:path>
                <a:path w="1707514" h="354329">
                  <a:moveTo>
                    <a:pt x="14717" y="332867"/>
                  </a:moveTo>
                  <a:lnTo>
                    <a:pt x="15759" y="334464"/>
                  </a:lnTo>
                  <a:lnTo>
                    <a:pt x="16448" y="335018"/>
                  </a:lnTo>
                  <a:lnTo>
                    <a:pt x="14717" y="332867"/>
                  </a:lnTo>
                  <a:close/>
                </a:path>
                <a:path w="1707514" h="354329">
                  <a:moveTo>
                    <a:pt x="6161" y="319761"/>
                  </a:moveTo>
                  <a:lnTo>
                    <a:pt x="7795" y="324272"/>
                  </a:lnTo>
                  <a:lnTo>
                    <a:pt x="14717" y="332867"/>
                  </a:lnTo>
                  <a:lnTo>
                    <a:pt x="6161" y="319761"/>
                  </a:lnTo>
                  <a:close/>
                </a:path>
                <a:path w="1707514" h="354329">
                  <a:moveTo>
                    <a:pt x="1699170" y="323726"/>
                  </a:moveTo>
                  <a:lnTo>
                    <a:pt x="1698499" y="324754"/>
                  </a:lnTo>
                  <a:lnTo>
                    <a:pt x="1699040" y="324082"/>
                  </a:lnTo>
                  <a:lnTo>
                    <a:pt x="1699170" y="323726"/>
                  </a:lnTo>
                  <a:close/>
                </a:path>
                <a:path w="1707514" h="354329">
                  <a:moveTo>
                    <a:pt x="1705100" y="307487"/>
                  </a:moveTo>
                  <a:lnTo>
                    <a:pt x="1699170" y="323726"/>
                  </a:lnTo>
                  <a:lnTo>
                    <a:pt x="1701956" y="319460"/>
                  </a:lnTo>
                  <a:lnTo>
                    <a:pt x="1705100" y="307487"/>
                  </a:lnTo>
                  <a:close/>
                </a:path>
                <a:path w="1707514" h="354329">
                  <a:moveTo>
                    <a:pt x="5506" y="317953"/>
                  </a:moveTo>
                  <a:lnTo>
                    <a:pt x="5871" y="319317"/>
                  </a:lnTo>
                  <a:lnTo>
                    <a:pt x="6161" y="319761"/>
                  </a:lnTo>
                  <a:lnTo>
                    <a:pt x="5506" y="317953"/>
                  </a:lnTo>
                  <a:close/>
                </a:path>
                <a:path w="1707514" h="354329">
                  <a:moveTo>
                    <a:pt x="1654022" y="0"/>
                  </a:moveTo>
                  <a:lnTo>
                    <a:pt x="53276" y="0"/>
                  </a:lnTo>
                  <a:lnTo>
                    <a:pt x="47510" y="965"/>
                  </a:lnTo>
                  <a:lnTo>
                    <a:pt x="13919" y="21120"/>
                  </a:lnTo>
                  <a:lnTo>
                    <a:pt x="0" y="59042"/>
                  </a:lnTo>
                  <a:lnTo>
                    <a:pt x="0" y="295198"/>
                  </a:lnTo>
                  <a:lnTo>
                    <a:pt x="469" y="300951"/>
                  </a:lnTo>
                  <a:lnTo>
                    <a:pt x="1435" y="306717"/>
                  </a:lnTo>
                  <a:lnTo>
                    <a:pt x="5506" y="317953"/>
                  </a:lnTo>
                  <a:lnTo>
                    <a:pt x="952" y="300951"/>
                  </a:lnTo>
                  <a:lnTo>
                    <a:pt x="469" y="295198"/>
                  </a:lnTo>
                  <a:lnTo>
                    <a:pt x="469" y="59042"/>
                  </a:lnTo>
                  <a:lnTo>
                    <a:pt x="3565" y="40687"/>
                  </a:lnTo>
                  <a:lnTo>
                    <a:pt x="41757" y="2882"/>
                  </a:lnTo>
                  <a:lnTo>
                    <a:pt x="53276" y="482"/>
                  </a:lnTo>
                  <a:lnTo>
                    <a:pt x="1656905" y="482"/>
                  </a:lnTo>
                  <a:lnTo>
                    <a:pt x="1654022" y="0"/>
                  </a:lnTo>
                  <a:close/>
                </a:path>
                <a:path w="1707514" h="354329">
                  <a:moveTo>
                    <a:pt x="1705520" y="305888"/>
                  </a:moveTo>
                  <a:lnTo>
                    <a:pt x="1705100" y="307487"/>
                  </a:lnTo>
                  <a:lnTo>
                    <a:pt x="1705381" y="306717"/>
                  </a:lnTo>
                  <a:lnTo>
                    <a:pt x="1705520" y="305888"/>
                  </a:lnTo>
                  <a:close/>
                </a:path>
                <a:path w="1707514" h="354329">
                  <a:moveTo>
                    <a:pt x="1706371" y="53620"/>
                  </a:moveTo>
                  <a:lnTo>
                    <a:pt x="1706816" y="59042"/>
                  </a:lnTo>
                  <a:lnTo>
                    <a:pt x="1706816" y="295198"/>
                  </a:lnTo>
                  <a:lnTo>
                    <a:pt x="1706346" y="300951"/>
                  </a:lnTo>
                  <a:lnTo>
                    <a:pt x="1705520" y="305888"/>
                  </a:lnTo>
                  <a:lnTo>
                    <a:pt x="1706816" y="300951"/>
                  </a:lnTo>
                  <a:lnTo>
                    <a:pt x="1707299" y="295198"/>
                  </a:lnTo>
                  <a:lnTo>
                    <a:pt x="1707299" y="59042"/>
                  </a:lnTo>
                  <a:lnTo>
                    <a:pt x="1706371" y="53620"/>
                  </a:lnTo>
                  <a:close/>
                </a:path>
                <a:path w="1707514" h="354329">
                  <a:moveTo>
                    <a:pt x="1705167" y="46583"/>
                  </a:moveTo>
                  <a:lnTo>
                    <a:pt x="1706371" y="53620"/>
                  </a:lnTo>
                  <a:lnTo>
                    <a:pt x="1706248" y="52120"/>
                  </a:lnTo>
                  <a:lnTo>
                    <a:pt x="1705167" y="46583"/>
                  </a:lnTo>
                  <a:close/>
                </a:path>
                <a:path w="1707514" h="354329">
                  <a:moveTo>
                    <a:pt x="1701052" y="34266"/>
                  </a:moveTo>
                  <a:lnTo>
                    <a:pt x="1702573" y="37525"/>
                  </a:lnTo>
                  <a:lnTo>
                    <a:pt x="1704797" y="44684"/>
                  </a:lnTo>
                  <a:lnTo>
                    <a:pt x="1705167" y="46583"/>
                  </a:lnTo>
                  <a:lnTo>
                    <a:pt x="1704067" y="40153"/>
                  </a:lnTo>
                  <a:lnTo>
                    <a:pt x="1701052" y="34266"/>
                  </a:lnTo>
                  <a:close/>
                </a:path>
                <a:path w="1707514" h="354329">
                  <a:moveTo>
                    <a:pt x="1698699" y="29671"/>
                  </a:moveTo>
                  <a:lnTo>
                    <a:pt x="1701052" y="34266"/>
                  </a:lnTo>
                  <a:lnTo>
                    <a:pt x="1699615" y="31203"/>
                  </a:lnTo>
                  <a:lnTo>
                    <a:pt x="1698699" y="29671"/>
                  </a:lnTo>
                  <a:close/>
                </a:path>
                <a:path w="1707514" h="354329">
                  <a:moveTo>
                    <a:pt x="1691818" y="19957"/>
                  </a:moveTo>
                  <a:lnTo>
                    <a:pt x="1693379" y="21602"/>
                  </a:lnTo>
                  <a:lnTo>
                    <a:pt x="1696745" y="26403"/>
                  </a:lnTo>
                  <a:lnTo>
                    <a:pt x="1698699" y="29671"/>
                  </a:lnTo>
                  <a:lnTo>
                    <a:pt x="1695688" y="23791"/>
                  </a:lnTo>
                  <a:lnTo>
                    <a:pt x="1691818" y="19957"/>
                  </a:lnTo>
                  <a:close/>
                </a:path>
                <a:path w="1707514" h="354329">
                  <a:moveTo>
                    <a:pt x="1687533" y="15710"/>
                  </a:moveTo>
                  <a:lnTo>
                    <a:pt x="1691818" y="19957"/>
                  </a:lnTo>
                  <a:lnTo>
                    <a:pt x="1688893" y="16873"/>
                  </a:lnTo>
                  <a:lnTo>
                    <a:pt x="1687533" y="15710"/>
                  </a:lnTo>
                  <a:close/>
                </a:path>
                <a:path w="1707514" h="354329">
                  <a:moveTo>
                    <a:pt x="1678906" y="9026"/>
                  </a:moveTo>
                  <a:lnTo>
                    <a:pt x="1683030" y="11858"/>
                  </a:lnTo>
                  <a:lnTo>
                    <a:pt x="1687533" y="15710"/>
                  </a:lnTo>
                  <a:lnTo>
                    <a:pt x="1682674" y="10895"/>
                  </a:lnTo>
                  <a:lnTo>
                    <a:pt x="1678906" y="9026"/>
                  </a:lnTo>
                  <a:close/>
                </a:path>
                <a:path w="1707514" h="354329">
                  <a:moveTo>
                    <a:pt x="1669174" y="4201"/>
                  </a:moveTo>
                  <a:lnTo>
                    <a:pt x="1678906" y="9026"/>
                  </a:lnTo>
                  <a:lnTo>
                    <a:pt x="1676704" y="7515"/>
                  </a:lnTo>
                  <a:lnTo>
                    <a:pt x="1670824" y="4800"/>
                  </a:lnTo>
                  <a:lnTo>
                    <a:pt x="1669174" y="4201"/>
                  </a:lnTo>
                  <a:close/>
                </a:path>
                <a:path w="1707514" h="354329">
                  <a:moveTo>
                    <a:pt x="1656905" y="482"/>
                  </a:moveTo>
                  <a:lnTo>
                    <a:pt x="1654022" y="482"/>
                  </a:lnTo>
                  <a:lnTo>
                    <a:pt x="1659788" y="1447"/>
                  </a:lnTo>
                  <a:lnTo>
                    <a:pt x="1665541" y="2882"/>
                  </a:lnTo>
                  <a:lnTo>
                    <a:pt x="1669174" y="4201"/>
                  </a:lnTo>
                  <a:lnTo>
                    <a:pt x="1665541" y="2400"/>
                  </a:lnTo>
                  <a:lnTo>
                    <a:pt x="1659788" y="965"/>
                  </a:lnTo>
                  <a:lnTo>
                    <a:pt x="165690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73223" y="4201447"/>
            <a:ext cx="51435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reduce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8010" y="4543188"/>
            <a:ext cx="382651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latin typeface="Arial"/>
                <a:cs typeface="Arial"/>
              </a:rPr>
              <a:t>Source: Jimmy </a:t>
            </a:r>
            <a:r>
              <a:rPr sz="600" spc="10" dirty="0">
                <a:latin typeface="Arial"/>
                <a:cs typeface="Arial"/>
              </a:rPr>
              <a:t>Lin, Chris Dyer. </a:t>
            </a:r>
            <a:r>
              <a:rPr sz="6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Data-Intensive </a:t>
            </a:r>
            <a:r>
              <a:rPr sz="6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 Processing </a:t>
            </a:r>
            <a:r>
              <a:rPr sz="6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6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MapReduce</a:t>
            </a:r>
            <a:r>
              <a:rPr sz="600" spc="15" dirty="0">
                <a:latin typeface="Arial"/>
                <a:cs typeface="Arial"/>
              </a:rPr>
              <a:t>. Morgan </a:t>
            </a:r>
            <a:r>
              <a:rPr sz="600" spc="20" dirty="0">
                <a:latin typeface="Arial"/>
                <a:cs typeface="Arial"/>
              </a:rPr>
              <a:t>&amp; </a:t>
            </a:r>
            <a:r>
              <a:rPr sz="600" spc="10" dirty="0">
                <a:latin typeface="Arial"/>
                <a:cs typeface="Arial"/>
              </a:rPr>
              <a:t>Claypool.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2010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59533" y="1270876"/>
            <a:ext cx="4604385" cy="3222625"/>
            <a:chOff x="1959533" y="1270876"/>
            <a:chExt cx="4604385" cy="3222625"/>
          </a:xfrm>
        </p:grpSpPr>
        <p:sp>
          <p:nvSpPr>
            <p:cNvPr id="25" name="object 25"/>
            <p:cNvSpPr/>
            <p:nvPr/>
          </p:nvSpPr>
          <p:spPr>
            <a:xfrm>
              <a:off x="1959533" y="2511158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329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5186"/>
                  </a:lnTo>
                  <a:lnTo>
                    <a:pt x="4635" y="318181"/>
                  </a:lnTo>
                  <a:lnTo>
                    <a:pt x="17281" y="336946"/>
                  </a:lnTo>
                  <a:lnTo>
                    <a:pt x="36047" y="349592"/>
                  </a:lnTo>
                  <a:lnTo>
                    <a:pt x="59042" y="354228"/>
                  </a:lnTo>
                  <a:lnTo>
                    <a:pt x="1035329" y="354228"/>
                  </a:lnTo>
                  <a:lnTo>
                    <a:pt x="1058324" y="349592"/>
                  </a:lnTo>
                  <a:lnTo>
                    <a:pt x="1077090" y="336946"/>
                  </a:lnTo>
                  <a:lnTo>
                    <a:pt x="1089736" y="318181"/>
                  </a:lnTo>
                  <a:lnTo>
                    <a:pt x="1094371" y="295186"/>
                  </a:lnTo>
                  <a:lnTo>
                    <a:pt x="1094371" y="59042"/>
                  </a:lnTo>
                  <a:lnTo>
                    <a:pt x="1089736" y="36047"/>
                  </a:lnTo>
                  <a:lnTo>
                    <a:pt x="1077090" y="17281"/>
                  </a:lnTo>
                  <a:lnTo>
                    <a:pt x="1058324" y="4635"/>
                  </a:lnTo>
                  <a:lnTo>
                    <a:pt x="103532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9533" y="2511145"/>
              <a:ext cx="1095375" cy="354330"/>
            </a:xfrm>
            <a:custGeom>
              <a:avLst/>
              <a:gdLst/>
              <a:ahLst/>
              <a:cxnLst/>
              <a:rect l="l" t="t" r="r" b="b"/>
              <a:pathLst>
                <a:path w="1095375" h="354330">
                  <a:moveTo>
                    <a:pt x="48604" y="352972"/>
                  </a:moveTo>
                  <a:lnTo>
                    <a:pt x="53276" y="354228"/>
                  </a:lnTo>
                  <a:lnTo>
                    <a:pt x="1041577" y="354228"/>
                  </a:lnTo>
                  <a:lnTo>
                    <a:pt x="1044492" y="353745"/>
                  </a:lnTo>
                  <a:lnTo>
                    <a:pt x="53276" y="353745"/>
                  </a:lnTo>
                  <a:lnTo>
                    <a:pt x="48604" y="352972"/>
                  </a:lnTo>
                  <a:close/>
                </a:path>
                <a:path w="1095375" h="354330">
                  <a:moveTo>
                    <a:pt x="1057208" y="349532"/>
                  </a:moveTo>
                  <a:lnTo>
                    <a:pt x="1041577" y="353745"/>
                  </a:lnTo>
                  <a:lnTo>
                    <a:pt x="1044492" y="353745"/>
                  </a:lnTo>
                  <a:lnTo>
                    <a:pt x="1047330" y="353275"/>
                  </a:lnTo>
                  <a:lnTo>
                    <a:pt x="1057208" y="349532"/>
                  </a:lnTo>
                  <a:close/>
                </a:path>
                <a:path w="1095375" h="354330">
                  <a:moveTo>
                    <a:pt x="46448" y="352392"/>
                  </a:moveTo>
                  <a:lnTo>
                    <a:pt x="47523" y="352793"/>
                  </a:lnTo>
                  <a:lnTo>
                    <a:pt x="48604" y="352972"/>
                  </a:lnTo>
                  <a:lnTo>
                    <a:pt x="46448" y="352392"/>
                  </a:lnTo>
                  <a:close/>
                </a:path>
                <a:path w="1095375" h="354330">
                  <a:moveTo>
                    <a:pt x="30964" y="346621"/>
                  </a:moveTo>
                  <a:lnTo>
                    <a:pt x="35071" y="349333"/>
                  </a:lnTo>
                  <a:lnTo>
                    <a:pt x="46448" y="352392"/>
                  </a:lnTo>
                  <a:lnTo>
                    <a:pt x="30964" y="346621"/>
                  </a:lnTo>
                  <a:close/>
                </a:path>
                <a:path w="1095375" h="354330">
                  <a:moveTo>
                    <a:pt x="1060238" y="348384"/>
                  </a:moveTo>
                  <a:lnTo>
                    <a:pt x="1057208" y="349532"/>
                  </a:lnTo>
                  <a:lnTo>
                    <a:pt x="1059391" y="348944"/>
                  </a:lnTo>
                  <a:lnTo>
                    <a:pt x="1060238" y="348384"/>
                  </a:lnTo>
                  <a:close/>
                </a:path>
                <a:path w="1095375" h="354330">
                  <a:moveTo>
                    <a:pt x="1073755" y="339452"/>
                  </a:moveTo>
                  <a:lnTo>
                    <a:pt x="1060238" y="348384"/>
                  </a:lnTo>
                  <a:lnTo>
                    <a:pt x="1064785" y="346661"/>
                  </a:lnTo>
                  <a:lnTo>
                    <a:pt x="1073755" y="339452"/>
                  </a:lnTo>
                  <a:close/>
                </a:path>
                <a:path w="1095375" h="354330">
                  <a:moveTo>
                    <a:pt x="28812" y="345200"/>
                  </a:moveTo>
                  <a:lnTo>
                    <a:pt x="30202" y="346337"/>
                  </a:lnTo>
                  <a:lnTo>
                    <a:pt x="30964" y="346621"/>
                  </a:lnTo>
                  <a:lnTo>
                    <a:pt x="28812" y="345200"/>
                  </a:lnTo>
                  <a:close/>
                </a:path>
                <a:path w="1095375" h="354330">
                  <a:moveTo>
                    <a:pt x="16104" y="334804"/>
                  </a:moveTo>
                  <a:lnTo>
                    <a:pt x="19610" y="339123"/>
                  </a:lnTo>
                  <a:lnTo>
                    <a:pt x="28812" y="345200"/>
                  </a:lnTo>
                  <a:lnTo>
                    <a:pt x="16104" y="334804"/>
                  </a:lnTo>
                  <a:close/>
                </a:path>
                <a:path w="1095375" h="354330">
                  <a:moveTo>
                    <a:pt x="1075118" y="338357"/>
                  </a:moveTo>
                  <a:lnTo>
                    <a:pt x="1073755" y="339452"/>
                  </a:lnTo>
                  <a:lnTo>
                    <a:pt x="1074777" y="338777"/>
                  </a:lnTo>
                  <a:lnTo>
                    <a:pt x="1075118" y="338357"/>
                  </a:lnTo>
                  <a:close/>
                </a:path>
                <a:path w="1095375" h="354330">
                  <a:moveTo>
                    <a:pt x="1085826" y="325164"/>
                  </a:moveTo>
                  <a:lnTo>
                    <a:pt x="1075118" y="338357"/>
                  </a:lnTo>
                  <a:lnTo>
                    <a:pt x="1079290" y="335003"/>
                  </a:lnTo>
                  <a:lnTo>
                    <a:pt x="1085826" y="325164"/>
                  </a:lnTo>
                  <a:close/>
                </a:path>
                <a:path w="1095375" h="354330">
                  <a:moveTo>
                    <a:pt x="14895" y="333316"/>
                  </a:moveTo>
                  <a:lnTo>
                    <a:pt x="15600" y="334392"/>
                  </a:lnTo>
                  <a:lnTo>
                    <a:pt x="16104" y="334804"/>
                  </a:lnTo>
                  <a:lnTo>
                    <a:pt x="14895" y="333316"/>
                  </a:lnTo>
                  <a:close/>
                </a:path>
                <a:path w="1095375" h="354330">
                  <a:moveTo>
                    <a:pt x="5828" y="319464"/>
                  </a:moveTo>
                  <a:lnTo>
                    <a:pt x="7904" y="324705"/>
                  </a:lnTo>
                  <a:lnTo>
                    <a:pt x="14895" y="333316"/>
                  </a:lnTo>
                  <a:lnTo>
                    <a:pt x="5828" y="319464"/>
                  </a:lnTo>
                  <a:close/>
                </a:path>
                <a:path w="1095375" h="354330">
                  <a:moveTo>
                    <a:pt x="1086541" y="324088"/>
                  </a:moveTo>
                  <a:lnTo>
                    <a:pt x="1085826" y="325164"/>
                  </a:lnTo>
                  <a:lnTo>
                    <a:pt x="1086403" y="324454"/>
                  </a:lnTo>
                  <a:lnTo>
                    <a:pt x="1086541" y="324088"/>
                  </a:lnTo>
                  <a:close/>
                </a:path>
                <a:path w="1095375" h="354330">
                  <a:moveTo>
                    <a:pt x="1092634" y="307986"/>
                  </a:moveTo>
                  <a:lnTo>
                    <a:pt x="1086541" y="324088"/>
                  </a:lnTo>
                  <a:lnTo>
                    <a:pt x="1089575" y="319521"/>
                  </a:lnTo>
                  <a:lnTo>
                    <a:pt x="1092634" y="307986"/>
                  </a:lnTo>
                  <a:close/>
                </a:path>
                <a:path w="1095375" h="354330">
                  <a:moveTo>
                    <a:pt x="4992" y="317353"/>
                  </a:moveTo>
                  <a:lnTo>
                    <a:pt x="5319" y="318687"/>
                  </a:lnTo>
                  <a:lnTo>
                    <a:pt x="5828" y="319464"/>
                  </a:lnTo>
                  <a:lnTo>
                    <a:pt x="4992" y="317353"/>
                  </a:lnTo>
                  <a:close/>
                </a:path>
                <a:path w="1095375" h="354330">
                  <a:moveTo>
                    <a:pt x="1041577" y="0"/>
                  </a:moveTo>
                  <a:lnTo>
                    <a:pt x="53276" y="0"/>
                  </a:lnTo>
                  <a:lnTo>
                    <a:pt x="47040" y="965"/>
                  </a:lnTo>
                  <a:lnTo>
                    <a:pt x="13377" y="21695"/>
                  </a:lnTo>
                  <a:lnTo>
                    <a:pt x="0" y="59042"/>
                  </a:lnTo>
                  <a:lnTo>
                    <a:pt x="0" y="295198"/>
                  </a:lnTo>
                  <a:lnTo>
                    <a:pt x="519" y="301434"/>
                  </a:lnTo>
                  <a:lnTo>
                    <a:pt x="965" y="307187"/>
                  </a:lnTo>
                  <a:lnTo>
                    <a:pt x="4992" y="317353"/>
                  </a:lnTo>
                  <a:lnTo>
                    <a:pt x="965" y="300951"/>
                  </a:lnTo>
                  <a:lnTo>
                    <a:pt x="482" y="295198"/>
                  </a:lnTo>
                  <a:lnTo>
                    <a:pt x="482" y="59042"/>
                  </a:lnTo>
                  <a:lnTo>
                    <a:pt x="3408" y="40476"/>
                  </a:lnTo>
                  <a:lnTo>
                    <a:pt x="41757" y="2882"/>
                  </a:lnTo>
                  <a:lnTo>
                    <a:pt x="53276" y="482"/>
                  </a:lnTo>
                  <a:lnTo>
                    <a:pt x="1044454" y="482"/>
                  </a:lnTo>
                  <a:lnTo>
                    <a:pt x="1041577" y="0"/>
                  </a:lnTo>
                  <a:close/>
                </a:path>
                <a:path w="1095375" h="354330">
                  <a:moveTo>
                    <a:pt x="1093059" y="306382"/>
                  </a:moveTo>
                  <a:lnTo>
                    <a:pt x="1092634" y="307986"/>
                  </a:lnTo>
                  <a:lnTo>
                    <a:pt x="1092936" y="307187"/>
                  </a:lnTo>
                  <a:lnTo>
                    <a:pt x="1093059" y="306382"/>
                  </a:lnTo>
                  <a:close/>
                </a:path>
                <a:path w="1095375" h="354330">
                  <a:moveTo>
                    <a:pt x="1093824" y="53240"/>
                  </a:moveTo>
                  <a:lnTo>
                    <a:pt x="1094371" y="59042"/>
                  </a:lnTo>
                  <a:lnTo>
                    <a:pt x="1094371" y="295198"/>
                  </a:lnTo>
                  <a:lnTo>
                    <a:pt x="1093889" y="300951"/>
                  </a:lnTo>
                  <a:lnTo>
                    <a:pt x="1093059" y="306382"/>
                  </a:lnTo>
                  <a:lnTo>
                    <a:pt x="1094371" y="301434"/>
                  </a:lnTo>
                  <a:lnTo>
                    <a:pt x="1094854" y="295198"/>
                  </a:lnTo>
                  <a:lnTo>
                    <a:pt x="1094854" y="59042"/>
                  </a:lnTo>
                  <a:lnTo>
                    <a:pt x="1093824" y="53240"/>
                  </a:lnTo>
                  <a:close/>
                </a:path>
                <a:path w="1095375" h="354330">
                  <a:moveTo>
                    <a:pt x="1092455" y="45535"/>
                  </a:moveTo>
                  <a:lnTo>
                    <a:pt x="1093824" y="53240"/>
                  </a:lnTo>
                  <a:lnTo>
                    <a:pt x="1093682" y="51738"/>
                  </a:lnTo>
                  <a:lnTo>
                    <a:pt x="1092455" y="45535"/>
                  </a:lnTo>
                  <a:close/>
                </a:path>
                <a:path w="1095375" h="354330">
                  <a:moveTo>
                    <a:pt x="1088399" y="33972"/>
                  </a:moveTo>
                  <a:lnTo>
                    <a:pt x="1090146" y="37907"/>
                  </a:lnTo>
                  <a:lnTo>
                    <a:pt x="1092295" y="44723"/>
                  </a:lnTo>
                  <a:lnTo>
                    <a:pt x="1092455" y="45535"/>
                  </a:lnTo>
                  <a:lnTo>
                    <a:pt x="1091463" y="39949"/>
                  </a:lnTo>
                  <a:lnTo>
                    <a:pt x="1088399" y="33972"/>
                  </a:lnTo>
                  <a:close/>
                </a:path>
                <a:path w="1095375" h="354330">
                  <a:moveTo>
                    <a:pt x="1085867" y="29034"/>
                  </a:moveTo>
                  <a:lnTo>
                    <a:pt x="1088399" y="33972"/>
                  </a:lnTo>
                  <a:lnTo>
                    <a:pt x="1087170" y="31203"/>
                  </a:lnTo>
                  <a:lnTo>
                    <a:pt x="1085867" y="29034"/>
                  </a:lnTo>
                  <a:close/>
                </a:path>
                <a:path w="1095375" h="354330">
                  <a:moveTo>
                    <a:pt x="1080999" y="21695"/>
                  </a:moveTo>
                  <a:lnTo>
                    <a:pt x="1084287" y="26403"/>
                  </a:lnTo>
                  <a:lnTo>
                    <a:pt x="1085867" y="29034"/>
                  </a:lnTo>
                  <a:lnTo>
                    <a:pt x="1083229" y="23887"/>
                  </a:lnTo>
                  <a:lnTo>
                    <a:pt x="1080999" y="21695"/>
                  </a:lnTo>
                  <a:close/>
                </a:path>
                <a:path w="1095375" h="354330">
                  <a:moveTo>
                    <a:pt x="1075407" y="16196"/>
                  </a:moveTo>
                  <a:lnTo>
                    <a:pt x="1080999" y="21695"/>
                  </a:lnTo>
                  <a:lnTo>
                    <a:pt x="1075628" y="16380"/>
                  </a:lnTo>
                  <a:lnTo>
                    <a:pt x="1075407" y="16196"/>
                  </a:lnTo>
                  <a:close/>
                </a:path>
                <a:path w="1095375" h="354330">
                  <a:moveTo>
                    <a:pt x="1065430" y="8714"/>
                  </a:moveTo>
                  <a:lnTo>
                    <a:pt x="1070475" y="12096"/>
                  </a:lnTo>
                  <a:lnTo>
                    <a:pt x="1075407" y="16196"/>
                  </a:lnTo>
                  <a:lnTo>
                    <a:pt x="1070367" y="11241"/>
                  </a:lnTo>
                  <a:lnTo>
                    <a:pt x="1065430" y="8714"/>
                  </a:lnTo>
                  <a:close/>
                </a:path>
                <a:path w="1095375" h="354330">
                  <a:moveTo>
                    <a:pt x="1056355" y="4068"/>
                  </a:moveTo>
                  <a:lnTo>
                    <a:pt x="1065430" y="8714"/>
                  </a:lnTo>
                  <a:lnTo>
                    <a:pt x="1064909" y="8365"/>
                  </a:lnTo>
                  <a:lnTo>
                    <a:pt x="1058367" y="4800"/>
                  </a:lnTo>
                  <a:lnTo>
                    <a:pt x="1056355" y="4068"/>
                  </a:lnTo>
                  <a:close/>
                </a:path>
                <a:path w="1095375" h="354330">
                  <a:moveTo>
                    <a:pt x="1044454" y="482"/>
                  </a:moveTo>
                  <a:lnTo>
                    <a:pt x="1041577" y="482"/>
                  </a:lnTo>
                  <a:lnTo>
                    <a:pt x="1047330" y="1447"/>
                  </a:lnTo>
                  <a:lnTo>
                    <a:pt x="1053096" y="2882"/>
                  </a:lnTo>
                  <a:lnTo>
                    <a:pt x="1056355" y="4068"/>
                  </a:lnTo>
                  <a:lnTo>
                    <a:pt x="1053096" y="2400"/>
                  </a:lnTo>
                  <a:lnTo>
                    <a:pt x="1047330" y="965"/>
                  </a:lnTo>
                  <a:lnTo>
                    <a:pt x="1044454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6721" y="4138777"/>
              <a:ext cx="1706880" cy="354330"/>
            </a:xfrm>
            <a:custGeom>
              <a:avLst/>
              <a:gdLst/>
              <a:ahLst/>
              <a:cxnLst/>
              <a:rect l="l" t="t" r="r" b="b"/>
              <a:pathLst>
                <a:path w="1706879" h="354329">
                  <a:moveTo>
                    <a:pt x="1647799" y="0"/>
                  </a:moveTo>
                  <a:lnTo>
                    <a:pt x="59042" y="0"/>
                  </a:lnTo>
                  <a:lnTo>
                    <a:pt x="36047" y="4627"/>
                  </a:lnTo>
                  <a:lnTo>
                    <a:pt x="17281" y="17221"/>
                  </a:lnTo>
                  <a:lnTo>
                    <a:pt x="4635" y="35843"/>
                  </a:lnTo>
                  <a:lnTo>
                    <a:pt x="0" y="58559"/>
                  </a:lnTo>
                  <a:lnTo>
                    <a:pt x="0" y="294716"/>
                  </a:lnTo>
                  <a:lnTo>
                    <a:pt x="4635" y="317709"/>
                  </a:lnTo>
                  <a:lnTo>
                    <a:pt x="17281" y="336470"/>
                  </a:lnTo>
                  <a:lnTo>
                    <a:pt x="36047" y="349112"/>
                  </a:lnTo>
                  <a:lnTo>
                    <a:pt x="59042" y="353745"/>
                  </a:lnTo>
                  <a:lnTo>
                    <a:pt x="1647799" y="353745"/>
                  </a:lnTo>
                  <a:lnTo>
                    <a:pt x="1670787" y="349112"/>
                  </a:lnTo>
                  <a:lnTo>
                    <a:pt x="1689549" y="336470"/>
                  </a:lnTo>
                  <a:lnTo>
                    <a:pt x="1702193" y="317709"/>
                  </a:lnTo>
                  <a:lnTo>
                    <a:pt x="1706829" y="294716"/>
                  </a:lnTo>
                  <a:lnTo>
                    <a:pt x="1706829" y="58559"/>
                  </a:lnTo>
                  <a:lnTo>
                    <a:pt x="1702193" y="35843"/>
                  </a:lnTo>
                  <a:lnTo>
                    <a:pt x="1689549" y="17221"/>
                  </a:lnTo>
                  <a:lnTo>
                    <a:pt x="1670787" y="4627"/>
                  </a:lnTo>
                  <a:lnTo>
                    <a:pt x="16477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6721" y="4138295"/>
              <a:ext cx="1706880" cy="354965"/>
            </a:xfrm>
            <a:custGeom>
              <a:avLst/>
              <a:gdLst/>
              <a:ahLst/>
              <a:cxnLst/>
              <a:rect l="l" t="t" r="r" b="b"/>
              <a:pathLst>
                <a:path w="1706879" h="354964">
                  <a:moveTo>
                    <a:pt x="48409" y="352940"/>
                  </a:moveTo>
                  <a:lnTo>
                    <a:pt x="53276" y="354228"/>
                  </a:lnTo>
                  <a:lnTo>
                    <a:pt x="59042" y="354711"/>
                  </a:lnTo>
                  <a:lnTo>
                    <a:pt x="1647799" y="354711"/>
                  </a:lnTo>
                  <a:lnTo>
                    <a:pt x="1654035" y="354228"/>
                  </a:lnTo>
                  <a:lnTo>
                    <a:pt x="59042" y="354228"/>
                  </a:lnTo>
                  <a:lnTo>
                    <a:pt x="53276" y="353745"/>
                  </a:lnTo>
                  <a:lnTo>
                    <a:pt x="48409" y="352940"/>
                  </a:lnTo>
                  <a:close/>
                </a:path>
                <a:path w="1706879" h="354964">
                  <a:moveTo>
                    <a:pt x="1671268" y="349012"/>
                  </a:moveTo>
                  <a:lnTo>
                    <a:pt x="1654035" y="353745"/>
                  </a:lnTo>
                  <a:lnTo>
                    <a:pt x="1647799" y="354228"/>
                  </a:lnTo>
                  <a:lnTo>
                    <a:pt x="1654035" y="354228"/>
                  </a:lnTo>
                  <a:lnTo>
                    <a:pt x="1659788" y="353275"/>
                  </a:lnTo>
                  <a:lnTo>
                    <a:pt x="1671268" y="349012"/>
                  </a:lnTo>
                  <a:close/>
                </a:path>
                <a:path w="1706879" h="354964">
                  <a:moveTo>
                    <a:pt x="46669" y="352479"/>
                  </a:moveTo>
                  <a:lnTo>
                    <a:pt x="47523" y="352793"/>
                  </a:lnTo>
                  <a:lnTo>
                    <a:pt x="48409" y="352940"/>
                  </a:lnTo>
                  <a:lnTo>
                    <a:pt x="46669" y="352479"/>
                  </a:lnTo>
                  <a:close/>
                </a:path>
                <a:path w="1706879" h="354964">
                  <a:moveTo>
                    <a:pt x="30810" y="346649"/>
                  </a:moveTo>
                  <a:lnTo>
                    <a:pt x="34942" y="349375"/>
                  </a:lnTo>
                  <a:lnTo>
                    <a:pt x="46669" y="352479"/>
                  </a:lnTo>
                  <a:lnTo>
                    <a:pt x="30810" y="346649"/>
                  </a:lnTo>
                  <a:close/>
                </a:path>
                <a:path w="1706879" h="354964">
                  <a:moveTo>
                    <a:pt x="1672683" y="348486"/>
                  </a:moveTo>
                  <a:lnTo>
                    <a:pt x="1671268" y="349012"/>
                  </a:lnTo>
                  <a:lnTo>
                    <a:pt x="1672314" y="348724"/>
                  </a:lnTo>
                  <a:lnTo>
                    <a:pt x="1672683" y="348486"/>
                  </a:lnTo>
                  <a:close/>
                </a:path>
                <a:path w="1706879" h="354964">
                  <a:moveTo>
                    <a:pt x="1684497" y="340856"/>
                  </a:moveTo>
                  <a:lnTo>
                    <a:pt x="1672683" y="348486"/>
                  </a:lnTo>
                  <a:lnTo>
                    <a:pt x="1677204" y="346808"/>
                  </a:lnTo>
                  <a:lnTo>
                    <a:pt x="1684497" y="340856"/>
                  </a:lnTo>
                  <a:close/>
                </a:path>
                <a:path w="1706879" h="354964">
                  <a:moveTo>
                    <a:pt x="28323" y="345010"/>
                  </a:moveTo>
                  <a:lnTo>
                    <a:pt x="29977" y="346343"/>
                  </a:lnTo>
                  <a:lnTo>
                    <a:pt x="30810" y="346649"/>
                  </a:lnTo>
                  <a:lnTo>
                    <a:pt x="28323" y="345010"/>
                  </a:lnTo>
                  <a:close/>
                </a:path>
                <a:path w="1706879" h="354964">
                  <a:moveTo>
                    <a:pt x="16561" y="335524"/>
                  </a:moveTo>
                  <a:lnTo>
                    <a:pt x="19534" y="339213"/>
                  </a:lnTo>
                  <a:lnTo>
                    <a:pt x="28323" y="345010"/>
                  </a:lnTo>
                  <a:lnTo>
                    <a:pt x="16561" y="335524"/>
                  </a:lnTo>
                  <a:close/>
                </a:path>
                <a:path w="1706879" h="354964">
                  <a:moveTo>
                    <a:pt x="1688636" y="337479"/>
                  </a:moveTo>
                  <a:lnTo>
                    <a:pt x="1684497" y="340856"/>
                  </a:lnTo>
                  <a:lnTo>
                    <a:pt x="1687458" y="338943"/>
                  </a:lnTo>
                  <a:lnTo>
                    <a:pt x="1688636" y="337479"/>
                  </a:lnTo>
                  <a:close/>
                </a:path>
                <a:path w="1706879" h="354964">
                  <a:moveTo>
                    <a:pt x="1696412" y="327807"/>
                  </a:moveTo>
                  <a:lnTo>
                    <a:pt x="1688636" y="337479"/>
                  </a:lnTo>
                  <a:lnTo>
                    <a:pt x="1691681" y="334994"/>
                  </a:lnTo>
                  <a:lnTo>
                    <a:pt x="1696412" y="327807"/>
                  </a:lnTo>
                  <a:close/>
                </a:path>
                <a:path w="1706879" h="354964">
                  <a:moveTo>
                    <a:pt x="14118" y="332492"/>
                  </a:moveTo>
                  <a:lnTo>
                    <a:pt x="15616" y="334762"/>
                  </a:lnTo>
                  <a:lnTo>
                    <a:pt x="16561" y="335524"/>
                  </a:lnTo>
                  <a:lnTo>
                    <a:pt x="14118" y="332492"/>
                  </a:lnTo>
                  <a:close/>
                </a:path>
                <a:path w="1706879" h="354964">
                  <a:moveTo>
                    <a:pt x="6248" y="320569"/>
                  </a:moveTo>
                  <a:lnTo>
                    <a:pt x="7919" y="324799"/>
                  </a:lnTo>
                  <a:lnTo>
                    <a:pt x="14118" y="332492"/>
                  </a:lnTo>
                  <a:lnTo>
                    <a:pt x="6248" y="320569"/>
                  </a:lnTo>
                  <a:close/>
                </a:path>
                <a:path w="1706879" h="354964">
                  <a:moveTo>
                    <a:pt x="1699288" y="323437"/>
                  </a:moveTo>
                  <a:lnTo>
                    <a:pt x="1696412" y="327807"/>
                  </a:lnTo>
                  <a:lnTo>
                    <a:pt x="1698730" y="324924"/>
                  </a:lnTo>
                  <a:lnTo>
                    <a:pt x="1699288" y="323437"/>
                  </a:lnTo>
                  <a:close/>
                </a:path>
                <a:path w="1706879" h="354964">
                  <a:moveTo>
                    <a:pt x="1704950" y="308367"/>
                  </a:moveTo>
                  <a:lnTo>
                    <a:pt x="1699288" y="323437"/>
                  </a:lnTo>
                  <a:lnTo>
                    <a:pt x="1701973" y="319356"/>
                  </a:lnTo>
                  <a:lnTo>
                    <a:pt x="1704950" y="308367"/>
                  </a:lnTo>
                  <a:close/>
                </a:path>
                <a:path w="1706879" h="354964">
                  <a:moveTo>
                    <a:pt x="4691" y="316626"/>
                  </a:moveTo>
                  <a:lnTo>
                    <a:pt x="5451" y="319360"/>
                  </a:lnTo>
                  <a:lnTo>
                    <a:pt x="6248" y="320569"/>
                  </a:lnTo>
                  <a:lnTo>
                    <a:pt x="4691" y="316626"/>
                  </a:lnTo>
                  <a:close/>
                </a:path>
                <a:path w="1706879" h="354964">
                  <a:moveTo>
                    <a:pt x="1647799" y="0"/>
                  </a:moveTo>
                  <a:lnTo>
                    <a:pt x="59042" y="0"/>
                  </a:lnTo>
                  <a:lnTo>
                    <a:pt x="53276" y="482"/>
                  </a:lnTo>
                  <a:lnTo>
                    <a:pt x="18496" y="16114"/>
                  </a:lnTo>
                  <a:lnTo>
                    <a:pt x="112" y="52095"/>
                  </a:lnTo>
                  <a:lnTo>
                    <a:pt x="0" y="301434"/>
                  </a:lnTo>
                  <a:lnTo>
                    <a:pt x="965" y="307187"/>
                  </a:lnTo>
                  <a:lnTo>
                    <a:pt x="4691" y="316626"/>
                  </a:lnTo>
                  <a:lnTo>
                    <a:pt x="482" y="301434"/>
                  </a:lnTo>
                  <a:lnTo>
                    <a:pt x="482" y="59524"/>
                  </a:lnTo>
                  <a:lnTo>
                    <a:pt x="25073" y="11518"/>
                  </a:lnTo>
                  <a:lnTo>
                    <a:pt x="59042" y="482"/>
                  </a:lnTo>
                  <a:lnTo>
                    <a:pt x="1654035" y="482"/>
                  </a:lnTo>
                  <a:lnTo>
                    <a:pt x="1647799" y="0"/>
                  </a:lnTo>
                  <a:close/>
                </a:path>
                <a:path w="1706879" h="354964">
                  <a:moveTo>
                    <a:pt x="1705588" y="306014"/>
                  </a:moveTo>
                  <a:lnTo>
                    <a:pt x="1704950" y="308367"/>
                  </a:lnTo>
                  <a:lnTo>
                    <a:pt x="1705394" y="307187"/>
                  </a:lnTo>
                  <a:lnTo>
                    <a:pt x="1705588" y="306014"/>
                  </a:lnTo>
                  <a:close/>
                </a:path>
                <a:path w="1706879" h="354964">
                  <a:moveTo>
                    <a:pt x="1706287" y="55641"/>
                  </a:moveTo>
                  <a:lnTo>
                    <a:pt x="1706346" y="301434"/>
                  </a:lnTo>
                  <a:lnTo>
                    <a:pt x="1705588" y="306014"/>
                  </a:lnTo>
                  <a:lnTo>
                    <a:pt x="1706829" y="301434"/>
                  </a:lnTo>
                  <a:lnTo>
                    <a:pt x="1706829" y="59524"/>
                  </a:lnTo>
                  <a:lnTo>
                    <a:pt x="1706287" y="55641"/>
                  </a:lnTo>
                  <a:close/>
                </a:path>
                <a:path w="1706879" h="354964">
                  <a:moveTo>
                    <a:pt x="1704766" y="44753"/>
                  </a:moveTo>
                  <a:lnTo>
                    <a:pt x="1706287" y="55641"/>
                  </a:lnTo>
                  <a:lnTo>
                    <a:pt x="1706171" y="52095"/>
                  </a:lnTo>
                  <a:lnTo>
                    <a:pt x="1704840" y="44983"/>
                  </a:lnTo>
                  <a:lnTo>
                    <a:pt x="1704766" y="44753"/>
                  </a:lnTo>
                  <a:close/>
                </a:path>
                <a:path w="1706879" h="354964">
                  <a:moveTo>
                    <a:pt x="1702589" y="37939"/>
                  </a:moveTo>
                  <a:lnTo>
                    <a:pt x="1704766" y="44753"/>
                  </a:lnTo>
                  <a:lnTo>
                    <a:pt x="1704271" y="41207"/>
                  </a:lnTo>
                  <a:lnTo>
                    <a:pt x="1702589" y="37939"/>
                  </a:lnTo>
                  <a:close/>
                </a:path>
                <a:path w="1706879" h="354964">
                  <a:moveTo>
                    <a:pt x="1696471" y="26049"/>
                  </a:moveTo>
                  <a:lnTo>
                    <a:pt x="1702589" y="37939"/>
                  </a:lnTo>
                  <a:lnTo>
                    <a:pt x="1702515" y="37707"/>
                  </a:lnTo>
                  <a:lnTo>
                    <a:pt x="1699628" y="31203"/>
                  </a:lnTo>
                  <a:lnTo>
                    <a:pt x="1696745" y="26403"/>
                  </a:lnTo>
                  <a:lnTo>
                    <a:pt x="1696471" y="26049"/>
                  </a:lnTo>
                  <a:close/>
                </a:path>
                <a:path w="1706879" h="354964">
                  <a:moveTo>
                    <a:pt x="1693717" y="22503"/>
                  </a:moveTo>
                  <a:lnTo>
                    <a:pt x="1696471" y="26049"/>
                  </a:lnTo>
                  <a:lnTo>
                    <a:pt x="1695635" y="24426"/>
                  </a:lnTo>
                  <a:lnTo>
                    <a:pt x="1693717" y="22503"/>
                  </a:lnTo>
                  <a:close/>
                </a:path>
                <a:path w="1706879" h="354964">
                  <a:moveTo>
                    <a:pt x="1685705" y="14471"/>
                  </a:moveTo>
                  <a:lnTo>
                    <a:pt x="1693717" y="22503"/>
                  </a:lnTo>
                  <a:lnTo>
                    <a:pt x="1693392" y="22085"/>
                  </a:lnTo>
                  <a:lnTo>
                    <a:pt x="1688625" y="16859"/>
                  </a:lnTo>
                  <a:lnTo>
                    <a:pt x="1685705" y="14471"/>
                  </a:lnTo>
                  <a:close/>
                </a:path>
                <a:path w="1706879" h="354964">
                  <a:moveTo>
                    <a:pt x="1677025" y="8474"/>
                  </a:moveTo>
                  <a:lnTo>
                    <a:pt x="1683124" y="12360"/>
                  </a:lnTo>
                  <a:lnTo>
                    <a:pt x="1685705" y="14471"/>
                  </a:lnTo>
                  <a:lnTo>
                    <a:pt x="1682277" y="11034"/>
                  </a:lnTo>
                  <a:lnTo>
                    <a:pt x="1677025" y="8474"/>
                  </a:lnTo>
                  <a:close/>
                </a:path>
                <a:path w="1706879" h="354964">
                  <a:moveTo>
                    <a:pt x="1669707" y="4907"/>
                  </a:moveTo>
                  <a:lnTo>
                    <a:pt x="1677025" y="8474"/>
                  </a:lnTo>
                  <a:lnTo>
                    <a:pt x="1670837" y="5283"/>
                  </a:lnTo>
                  <a:lnTo>
                    <a:pt x="1669707" y="4907"/>
                  </a:lnTo>
                  <a:close/>
                </a:path>
                <a:path w="1706879" h="354964">
                  <a:moveTo>
                    <a:pt x="1654035" y="482"/>
                  </a:moveTo>
                  <a:lnTo>
                    <a:pt x="1647799" y="482"/>
                  </a:lnTo>
                  <a:lnTo>
                    <a:pt x="1654035" y="965"/>
                  </a:lnTo>
                  <a:lnTo>
                    <a:pt x="1659788" y="1917"/>
                  </a:lnTo>
                  <a:lnTo>
                    <a:pt x="1665071" y="3365"/>
                  </a:lnTo>
                  <a:lnTo>
                    <a:pt x="1669707" y="4907"/>
                  </a:lnTo>
                  <a:lnTo>
                    <a:pt x="1665554" y="2882"/>
                  </a:lnTo>
                  <a:lnTo>
                    <a:pt x="1659788" y="1447"/>
                  </a:lnTo>
                  <a:lnTo>
                    <a:pt x="1654035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19362" y="1270875"/>
              <a:ext cx="1106170" cy="2830830"/>
            </a:xfrm>
            <a:custGeom>
              <a:avLst/>
              <a:gdLst/>
              <a:ahLst/>
              <a:cxnLst/>
              <a:rect l="l" t="t" r="r" b="b"/>
              <a:pathLst>
                <a:path w="1106170" h="2830829">
                  <a:moveTo>
                    <a:pt x="57124" y="110388"/>
                  </a:moveTo>
                  <a:lnTo>
                    <a:pt x="56159" y="110388"/>
                  </a:lnTo>
                  <a:lnTo>
                    <a:pt x="29273" y="156743"/>
                  </a:lnTo>
                  <a:lnTo>
                    <a:pt x="29273" y="0"/>
                  </a:lnTo>
                  <a:lnTo>
                    <a:pt x="28321" y="0"/>
                  </a:lnTo>
                  <a:lnTo>
                    <a:pt x="28321" y="156768"/>
                  </a:lnTo>
                  <a:lnTo>
                    <a:pt x="28321" y="158394"/>
                  </a:lnTo>
                  <a:lnTo>
                    <a:pt x="28321" y="158877"/>
                  </a:lnTo>
                  <a:lnTo>
                    <a:pt x="28308" y="156743"/>
                  </a:lnTo>
                  <a:lnTo>
                    <a:pt x="965" y="110388"/>
                  </a:lnTo>
                  <a:lnTo>
                    <a:pt x="0" y="110388"/>
                  </a:lnTo>
                  <a:lnTo>
                    <a:pt x="0" y="110871"/>
                  </a:lnTo>
                  <a:lnTo>
                    <a:pt x="28232" y="158877"/>
                  </a:lnTo>
                  <a:lnTo>
                    <a:pt x="28803" y="159829"/>
                  </a:lnTo>
                  <a:lnTo>
                    <a:pt x="29349" y="158877"/>
                  </a:lnTo>
                  <a:lnTo>
                    <a:pt x="57124" y="110871"/>
                  </a:lnTo>
                  <a:lnTo>
                    <a:pt x="57124" y="110388"/>
                  </a:lnTo>
                  <a:close/>
                </a:path>
                <a:path w="1106170" h="2830829">
                  <a:moveTo>
                    <a:pt x="1105890" y="2781516"/>
                  </a:moveTo>
                  <a:lnTo>
                    <a:pt x="1105408" y="2781033"/>
                  </a:lnTo>
                  <a:lnTo>
                    <a:pt x="1105408" y="2781516"/>
                  </a:lnTo>
                  <a:lnTo>
                    <a:pt x="1104925" y="2781516"/>
                  </a:lnTo>
                  <a:lnTo>
                    <a:pt x="1078039" y="2827858"/>
                  </a:lnTo>
                  <a:lnTo>
                    <a:pt x="1078039" y="2633675"/>
                  </a:lnTo>
                  <a:lnTo>
                    <a:pt x="1077087" y="2633675"/>
                  </a:lnTo>
                  <a:lnTo>
                    <a:pt x="1077087" y="2827883"/>
                  </a:lnTo>
                  <a:lnTo>
                    <a:pt x="1077087" y="2829509"/>
                  </a:lnTo>
                  <a:lnTo>
                    <a:pt x="1077074" y="2827858"/>
                  </a:lnTo>
                  <a:lnTo>
                    <a:pt x="1049731" y="2781516"/>
                  </a:lnTo>
                  <a:lnTo>
                    <a:pt x="1049731" y="2781033"/>
                  </a:lnTo>
                  <a:lnTo>
                    <a:pt x="1048766" y="2781985"/>
                  </a:lnTo>
                  <a:lnTo>
                    <a:pt x="1049248" y="2781985"/>
                  </a:lnTo>
                  <a:lnTo>
                    <a:pt x="1077010" y="2829509"/>
                  </a:lnTo>
                  <a:lnTo>
                    <a:pt x="1077569" y="2830461"/>
                  </a:lnTo>
                  <a:lnTo>
                    <a:pt x="1078115" y="2829509"/>
                  </a:lnTo>
                  <a:lnTo>
                    <a:pt x="1105890" y="2781985"/>
                  </a:lnTo>
                  <a:lnTo>
                    <a:pt x="1105890" y="2781516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38349" y="2573814"/>
            <a:ext cx="73660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partitioner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45600" y="2511145"/>
            <a:ext cx="3068955" cy="1087755"/>
            <a:chOff x="2545600" y="2511145"/>
            <a:chExt cx="3068955" cy="1087755"/>
          </a:xfrm>
        </p:grpSpPr>
        <p:sp>
          <p:nvSpPr>
            <p:cNvPr id="32" name="object 32"/>
            <p:cNvSpPr/>
            <p:nvPr/>
          </p:nvSpPr>
          <p:spPr>
            <a:xfrm>
              <a:off x="2545600" y="2864904"/>
              <a:ext cx="3068955" cy="733425"/>
            </a:xfrm>
            <a:custGeom>
              <a:avLst/>
              <a:gdLst/>
              <a:ahLst/>
              <a:cxnLst/>
              <a:rect l="l" t="t" r="r" b="b"/>
              <a:pathLst>
                <a:path w="3068954" h="733425">
                  <a:moveTo>
                    <a:pt x="3066242" y="716554"/>
                  </a:moveTo>
                  <a:lnTo>
                    <a:pt x="3014789" y="732459"/>
                  </a:lnTo>
                  <a:lnTo>
                    <a:pt x="3014306" y="732459"/>
                  </a:lnTo>
                  <a:lnTo>
                    <a:pt x="3014306" y="733412"/>
                  </a:lnTo>
                  <a:lnTo>
                    <a:pt x="3014789" y="733412"/>
                  </a:lnTo>
                  <a:lnTo>
                    <a:pt x="3067687" y="716891"/>
                  </a:lnTo>
                  <a:lnTo>
                    <a:pt x="3066242" y="716554"/>
                  </a:lnTo>
                  <a:close/>
                </a:path>
                <a:path w="3068954" h="733425">
                  <a:moveTo>
                    <a:pt x="3068548" y="716622"/>
                  </a:moveTo>
                  <a:lnTo>
                    <a:pt x="3067687" y="716891"/>
                  </a:lnTo>
                  <a:lnTo>
                    <a:pt x="3068548" y="717092"/>
                  </a:lnTo>
                  <a:lnTo>
                    <a:pt x="3068548" y="716622"/>
                  </a:lnTo>
                  <a:close/>
                </a:path>
                <a:path w="3068954" h="733425">
                  <a:moveTo>
                    <a:pt x="3067197" y="716259"/>
                  </a:moveTo>
                  <a:lnTo>
                    <a:pt x="3066242" y="716554"/>
                  </a:lnTo>
                  <a:lnTo>
                    <a:pt x="3067687" y="716891"/>
                  </a:lnTo>
                  <a:lnTo>
                    <a:pt x="3068548" y="716622"/>
                  </a:lnTo>
                  <a:lnTo>
                    <a:pt x="3067583" y="716622"/>
                  </a:lnTo>
                  <a:lnTo>
                    <a:pt x="3067197" y="716259"/>
                  </a:lnTo>
                  <a:close/>
                </a:path>
                <a:path w="3068954" h="733425">
                  <a:moveTo>
                    <a:pt x="3067583" y="716140"/>
                  </a:moveTo>
                  <a:lnTo>
                    <a:pt x="3067197" y="716259"/>
                  </a:lnTo>
                  <a:lnTo>
                    <a:pt x="3067583" y="716622"/>
                  </a:lnTo>
                  <a:lnTo>
                    <a:pt x="3067583" y="716140"/>
                  </a:lnTo>
                  <a:close/>
                </a:path>
                <a:path w="3068954" h="733425">
                  <a:moveTo>
                    <a:pt x="3068042" y="716140"/>
                  </a:moveTo>
                  <a:lnTo>
                    <a:pt x="3067583" y="716140"/>
                  </a:lnTo>
                  <a:lnTo>
                    <a:pt x="3067583" y="716622"/>
                  </a:lnTo>
                  <a:lnTo>
                    <a:pt x="3068548" y="716622"/>
                  </a:lnTo>
                  <a:lnTo>
                    <a:pt x="3068042" y="716140"/>
                  </a:lnTo>
                  <a:close/>
                </a:path>
                <a:path w="3068954" h="733425">
                  <a:moveTo>
                    <a:pt x="3067877" y="715983"/>
                  </a:moveTo>
                  <a:lnTo>
                    <a:pt x="3068548" y="716622"/>
                  </a:lnTo>
                  <a:lnTo>
                    <a:pt x="3068548" y="716140"/>
                  </a:lnTo>
                  <a:lnTo>
                    <a:pt x="3067877" y="715983"/>
                  </a:lnTo>
                  <a:close/>
                </a:path>
                <a:path w="3068954" h="733425">
                  <a:moveTo>
                    <a:pt x="0" y="0"/>
                  </a:moveTo>
                  <a:lnTo>
                    <a:pt x="0" y="965"/>
                  </a:lnTo>
                  <a:lnTo>
                    <a:pt x="3066242" y="716554"/>
                  </a:lnTo>
                  <a:lnTo>
                    <a:pt x="3067197" y="716259"/>
                  </a:lnTo>
                  <a:lnTo>
                    <a:pt x="3066582" y="715681"/>
                  </a:lnTo>
                  <a:lnTo>
                    <a:pt x="0" y="0"/>
                  </a:lnTo>
                  <a:close/>
                </a:path>
                <a:path w="3068954" h="733425">
                  <a:moveTo>
                    <a:pt x="3066582" y="715681"/>
                  </a:moveTo>
                  <a:lnTo>
                    <a:pt x="3067197" y="716259"/>
                  </a:lnTo>
                  <a:lnTo>
                    <a:pt x="3067583" y="716140"/>
                  </a:lnTo>
                  <a:lnTo>
                    <a:pt x="3068042" y="716140"/>
                  </a:lnTo>
                  <a:lnTo>
                    <a:pt x="3067877" y="715983"/>
                  </a:lnTo>
                  <a:lnTo>
                    <a:pt x="3066582" y="715681"/>
                  </a:lnTo>
                  <a:close/>
                </a:path>
                <a:path w="3068954" h="733425">
                  <a:moveTo>
                    <a:pt x="3027743" y="677735"/>
                  </a:moveTo>
                  <a:lnTo>
                    <a:pt x="3027260" y="677735"/>
                  </a:lnTo>
                  <a:lnTo>
                    <a:pt x="3026791" y="678218"/>
                  </a:lnTo>
                  <a:lnTo>
                    <a:pt x="3027260" y="678700"/>
                  </a:lnTo>
                  <a:lnTo>
                    <a:pt x="3066582" y="715681"/>
                  </a:lnTo>
                  <a:lnTo>
                    <a:pt x="3067877" y="715983"/>
                  </a:lnTo>
                  <a:lnTo>
                    <a:pt x="3027743" y="677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1966" y="2511158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812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5186"/>
                  </a:lnTo>
                  <a:lnTo>
                    <a:pt x="4635" y="318181"/>
                  </a:lnTo>
                  <a:lnTo>
                    <a:pt x="17281" y="336946"/>
                  </a:lnTo>
                  <a:lnTo>
                    <a:pt x="36047" y="349592"/>
                  </a:lnTo>
                  <a:lnTo>
                    <a:pt x="59042" y="354228"/>
                  </a:lnTo>
                  <a:lnTo>
                    <a:pt x="1035812" y="354228"/>
                  </a:lnTo>
                  <a:lnTo>
                    <a:pt x="1058527" y="349592"/>
                  </a:lnTo>
                  <a:lnTo>
                    <a:pt x="1077150" y="336946"/>
                  </a:lnTo>
                  <a:lnTo>
                    <a:pt x="1089743" y="318181"/>
                  </a:lnTo>
                  <a:lnTo>
                    <a:pt x="1094371" y="295186"/>
                  </a:lnTo>
                  <a:lnTo>
                    <a:pt x="1094371" y="59042"/>
                  </a:lnTo>
                  <a:lnTo>
                    <a:pt x="1089743" y="36047"/>
                  </a:lnTo>
                  <a:lnTo>
                    <a:pt x="1077150" y="17281"/>
                  </a:lnTo>
                  <a:lnTo>
                    <a:pt x="1058527" y="4635"/>
                  </a:lnTo>
                  <a:lnTo>
                    <a:pt x="103581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91966" y="2511145"/>
              <a:ext cx="1095375" cy="354330"/>
            </a:xfrm>
            <a:custGeom>
              <a:avLst/>
              <a:gdLst/>
              <a:ahLst/>
              <a:cxnLst/>
              <a:rect l="l" t="t" r="r" b="b"/>
              <a:pathLst>
                <a:path w="1095375" h="354330">
                  <a:moveTo>
                    <a:pt x="48671" y="352983"/>
                  </a:moveTo>
                  <a:lnTo>
                    <a:pt x="53276" y="354228"/>
                  </a:lnTo>
                  <a:lnTo>
                    <a:pt x="1041577" y="354228"/>
                  </a:lnTo>
                  <a:lnTo>
                    <a:pt x="1044492" y="353745"/>
                  </a:lnTo>
                  <a:lnTo>
                    <a:pt x="53276" y="353745"/>
                  </a:lnTo>
                  <a:lnTo>
                    <a:pt x="48671" y="352983"/>
                  </a:lnTo>
                  <a:close/>
                </a:path>
                <a:path w="1095375" h="354330">
                  <a:moveTo>
                    <a:pt x="1057243" y="349523"/>
                  </a:moveTo>
                  <a:lnTo>
                    <a:pt x="1041577" y="353745"/>
                  </a:lnTo>
                  <a:lnTo>
                    <a:pt x="1044492" y="353745"/>
                  </a:lnTo>
                  <a:lnTo>
                    <a:pt x="1047330" y="353275"/>
                  </a:lnTo>
                  <a:lnTo>
                    <a:pt x="1057243" y="349523"/>
                  </a:lnTo>
                  <a:close/>
                </a:path>
                <a:path w="1095375" h="354330">
                  <a:moveTo>
                    <a:pt x="46374" y="352362"/>
                  </a:moveTo>
                  <a:lnTo>
                    <a:pt x="47523" y="352793"/>
                  </a:lnTo>
                  <a:lnTo>
                    <a:pt x="48671" y="352983"/>
                  </a:lnTo>
                  <a:lnTo>
                    <a:pt x="46374" y="352362"/>
                  </a:lnTo>
                  <a:close/>
                </a:path>
                <a:path w="1095375" h="354330">
                  <a:moveTo>
                    <a:pt x="31112" y="346637"/>
                  </a:moveTo>
                  <a:lnTo>
                    <a:pt x="35212" y="349344"/>
                  </a:lnTo>
                  <a:lnTo>
                    <a:pt x="46374" y="352362"/>
                  </a:lnTo>
                  <a:lnTo>
                    <a:pt x="31112" y="346637"/>
                  </a:lnTo>
                  <a:close/>
                </a:path>
                <a:path w="1095375" h="354330">
                  <a:moveTo>
                    <a:pt x="1060220" y="348396"/>
                  </a:moveTo>
                  <a:lnTo>
                    <a:pt x="1057243" y="349523"/>
                  </a:lnTo>
                  <a:lnTo>
                    <a:pt x="1059391" y="348944"/>
                  </a:lnTo>
                  <a:lnTo>
                    <a:pt x="1060220" y="348396"/>
                  </a:lnTo>
                  <a:close/>
                </a:path>
                <a:path w="1095375" h="354330">
                  <a:moveTo>
                    <a:pt x="1074516" y="338949"/>
                  </a:moveTo>
                  <a:lnTo>
                    <a:pt x="1060220" y="348396"/>
                  </a:lnTo>
                  <a:lnTo>
                    <a:pt x="1064950" y="346606"/>
                  </a:lnTo>
                  <a:lnTo>
                    <a:pt x="1074516" y="338949"/>
                  </a:lnTo>
                  <a:close/>
                </a:path>
                <a:path w="1095375" h="354330">
                  <a:moveTo>
                    <a:pt x="28863" y="345153"/>
                  </a:moveTo>
                  <a:lnTo>
                    <a:pt x="30322" y="346341"/>
                  </a:lnTo>
                  <a:lnTo>
                    <a:pt x="31112" y="346637"/>
                  </a:lnTo>
                  <a:lnTo>
                    <a:pt x="28863" y="345153"/>
                  </a:lnTo>
                  <a:close/>
                </a:path>
                <a:path w="1095375" h="354330">
                  <a:moveTo>
                    <a:pt x="16151" y="334797"/>
                  </a:moveTo>
                  <a:lnTo>
                    <a:pt x="19643" y="339066"/>
                  </a:lnTo>
                  <a:lnTo>
                    <a:pt x="28863" y="345153"/>
                  </a:lnTo>
                  <a:lnTo>
                    <a:pt x="16151" y="334797"/>
                  </a:lnTo>
                  <a:close/>
                </a:path>
                <a:path w="1095375" h="354330">
                  <a:moveTo>
                    <a:pt x="1074861" y="338673"/>
                  </a:moveTo>
                  <a:lnTo>
                    <a:pt x="1074516" y="338949"/>
                  </a:lnTo>
                  <a:lnTo>
                    <a:pt x="1074777" y="338777"/>
                  </a:lnTo>
                  <a:close/>
                </a:path>
                <a:path w="1095375" h="354330">
                  <a:moveTo>
                    <a:pt x="1086034" y="324909"/>
                  </a:moveTo>
                  <a:lnTo>
                    <a:pt x="1074861" y="338673"/>
                  </a:lnTo>
                  <a:lnTo>
                    <a:pt x="1079309" y="335113"/>
                  </a:lnTo>
                  <a:lnTo>
                    <a:pt x="1086034" y="324909"/>
                  </a:lnTo>
                  <a:close/>
                </a:path>
                <a:path w="1095375" h="354330">
                  <a:moveTo>
                    <a:pt x="15075" y="333482"/>
                  </a:moveTo>
                  <a:lnTo>
                    <a:pt x="15700" y="334430"/>
                  </a:lnTo>
                  <a:lnTo>
                    <a:pt x="16151" y="334797"/>
                  </a:lnTo>
                  <a:lnTo>
                    <a:pt x="15075" y="333482"/>
                  </a:lnTo>
                  <a:close/>
                </a:path>
                <a:path w="1095375" h="354330">
                  <a:moveTo>
                    <a:pt x="5738" y="319328"/>
                  </a:moveTo>
                  <a:lnTo>
                    <a:pt x="7813" y="324608"/>
                  </a:lnTo>
                  <a:lnTo>
                    <a:pt x="15075" y="333482"/>
                  </a:lnTo>
                  <a:lnTo>
                    <a:pt x="5738" y="319328"/>
                  </a:lnTo>
                  <a:close/>
                </a:path>
                <a:path w="1095375" h="354330">
                  <a:moveTo>
                    <a:pt x="1086496" y="324207"/>
                  </a:moveTo>
                  <a:lnTo>
                    <a:pt x="1086034" y="324909"/>
                  </a:lnTo>
                  <a:lnTo>
                    <a:pt x="1086403" y="324454"/>
                  </a:lnTo>
                  <a:lnTo>
                    <a:pt x="1086496" y="324207"/>
                  </a:lnTo>
                  <a:close/>
                </a:path>
                <a:path w="1095375" h="354330">
                  <a:moveTo>
                    <a:pt x="1092537" y="308241"/>
                  </a:moveTo>
                  <a:lnTo>
                    <a:pt x="1086496" y="324207"/>
                  </a:lnTo>
                  <a:lnTo>
                    <a:pt x="1089439" y="319741"/>
                  </a:lnTo>
                  <a:lnTo>
                    <a:pt x="1092537" y="308241"/>
                  </a:lnTo>
                  <a:close/>
                </a:path>
                <a:path w="1095375" h="354330">
                  <a:moveTo>
                    <a:pt x="5086" y="317672"/>
                  </a:moveTo>
                  <a:lnTo>
                    <a:pt x="5350" y="318740"/>
                  </a:lnTo>
                  <a:lnTo>
                    <a:pt x="5738" y="319328"/>
                  </a:lnTo>
                  <a:lnTo>
                    <a:pt x="5086" y="317672"/>
                  </a:lnTo>
                  <a:close/>
                </a:path>
                <a:path w="1095375" h="354330">
                  <a:moveTo>
                    <a:pt x="1041577" y="0"/>
                  </a:moveTo>
                  <a:lnTo>
                    <a:pt x="53276" y="0"/>
                  </a:lnTo>
                  <a:lnTo>
                    <a:pt x="47523" y="965"/>
                  </a:lnTo>
                  <a:lnTo>
                    <a:pt x="13377" y="21695"/>
                  </a:lnTo>
                  <a:lnTo>
                    <a:pt x="0" y="59042"/>
                  </a:lnTo>
                  <a:lnTo>
                    <a:pt x="0" y="295198"/>
                  </a:lnTo>
                  <a:lnTo>
                    <a:pt x="519" y="301434"/>
                  </a:lnTo>
                  <a:lnTo>
                    <a:pt x="965" y="307187"/>
                  </a:lnTo>
                  <a:lnTo>
                    <a:pt x="5086" y="317672"/>
                  </a:lnTo>
                  <a:lnTo>
                    <a:pt x="965" y="300951"/>
                  </a:lnTo>
                  <a:lnTo>
                    <a:pt x="482" y="295198"/>
                  </a:lnTo>
                  <a:lnTo>
                    <a:pt x="482" y="59042"/>
                  </a:lnTo>
                  <a:lnTo>
                    <a:pt x="3463" y="40580"/>
                  </a:lnTo>
                  <a:lnTo>
                    <a:pt x="41757" y="2882"/>
                  </a:lnTo>
                  <a:lnTo>
                    <a:pt x="53276" y="482"/>
                  </a:lnTo>
                  <a:lnTo>
                    <a:pt x="1044454" y="482"/>
                  </a:lnTo>
                  <a:lnTo>
                    <a:pt x="1041577" y="0"/>
                  </a:lnTo>
                  <a:close/>
                </a:path>
                <a:path w="1095375" h="354330">
                  <a:moveTo>
                    <a:pt x="1093086" y="306203"/>
                  </a:moveTo>
                  <a:lnTo>
                    <a:pt x="1092537" y="308241"/>
                  </a:lnTo>
                  <a:lnTo>
                    <a:pt x="1092936" y="307187"/>
                  </a:lnTo>
                  <a:lnTo>
                    <a:pt x="1093086" y="306203"/>
                  </a:lnTo>
                  <a:close/>
                </a:path>
                <a:path w="1095375" h="354330">
                  <a:moveTo>
                    <a:pt x="1093824" y="53240"/>
                  </a:moveTo>
                  <a:lnTo>
                    <a:pt x="1094371" y="59042"/>
                  </a:lnTo>
                  <a:lnTo>
                    <a:pt x="1094371" y="295198"/>
                  </a:lnTo>
                  <a:lnTo>
                    <a:pt x="1093889" y="300951"/>
                  </a:lnTo>
                  <a:lnTo>
                    <a:pt x="1093086" y="306203"/>
                  </a:lnTo>
                  <a:lnTo>
                    <a:pt x="1094371" y="301434"/>
                  </a:lnTo>
                  <a:lnTo>
                    <a:pt x="1094854" y="295198"/>
                  </a:lnTo>
                  <a:lnTo>
                    <a:pt x="1094854" y="59042"/>
                  </a:lnTo>
                  <a:lnTo>
                    <a:pt x="1093824" y="53240"/>
                  </a:lnTo>
                  <a:close/>
                </a:path>
                <a:path w="1095375" h="354330">
                  <a:moveTo>
                    <a:pt x="1092455" y="45535"/>
                  </a:moveTo>
                  <a:lnTo>
                    <a:pt x="1093824" y="53240"/>
                  </a:lnTo>
                  <a:lnTo>
                    <a:pt x="1093682" y="51738"/>
                  </a:lnTo>
                  <a:lnTo>
                    <a:pt x="1092455" y="45535"/>
                  </a:lnTo>
                  <a:close/>
                </a:path>
                <a:path w="1095375" h="354330">
                  <a:moveTo>
                    <a:pt x="1088399" y="33972"/>
                  </a:moveTo>
                  <a:lnTo>
                    <a:pt x="1090146" y="37907"/>
                  </a:lnTo>
                  <a:lnTo>
                    <a:pt x="1092295" y="44723"/>
                  </a:lnTo>
                  <a:lnTo>
                    <a:pt x="1092455" y="45535"/>
                  </a:lnTo>
                  <a:lnTo>
                    <a:pt x="1091463" y="39949"/>
                  </a:lnTo>
                  <a:lnTo>
                    <a:pt x="1088399" y="33972"/>
                  </a:lnTo>
                  <a:close/>
                </a:path>
                <a:path w="1095375" h="354330">
                  <a:moveTo>
                    <a:pt x="1085867" y="29034"/>
                  </a:moveTo>
                  <a:lnTo>
                    <a:pt x="1088399" y="33972"/>
                  </a:lnTo>
                  <a:lnTo>
                    <a:pt x="1087170" y="31203"/>
                  </a:lnTo>
                  <a:lnTo>
                    <a:pt x="1085867" y="29034"/>
                  </a:lnTo>
                  <a:close/>
                </a:path>
                <a:path w="1095375" h="354330">
                  <a:moveTo>
                    <a:pt x="1080999" y="21695"/>
                  </a:moveTo>
                  <a:lnTo>
                    <a:pt x="1084287" y="26403"/>
                  </a:lnTo>
                  <a:lnTo>
                    <a:pt x="1085867" y="29034"/>
                  </a:lnTo>
                  <a:lnTo>
                    <a:pt x="1083229" y="23887"/>
                  </a:lnTo>
                  <a:lnTo>
                    <a:pt x="1080999" y="21695"/>
                  </a:lnTo>
                  <a:close/>
                </a:path>
                <a:path w="1095375" h="354330">
                  <a:moveTo>
                    <a:pt x="1075407" y="16196"/>
                  </a:moveTo>
                  <a:lnTo>
                    <a:pt x="1080999" y="21695"/>
                  </a:lnTo>
                  <a:lnTo>
                    <a:pt x="1075628" y="16380"/>
                  </a:lnTo>
                  <a:lnTo>
                    <a:pt x="1075407" y="16196"/>
                  </a:lnTo>
                  <a:close/>
                </a:path>
                <a:path w="1095375" h="354330">
                  <a:moveTo>
                    <a:pt x="1065430" y="8714"/>
                  </a:moveTo>
                  <a:lnTo>
                    <a:pt x="1070475" y="12096"/>
                  </a:lnTo>
                  <a:lnTo>
                    <a:pt x="1075407" y="16196"/>
                  </a:lnTo>
                  <a:lnTo>
                    <a:pt x="1070367" y="11241"/>
                  </a:lnTo>
                  <a:lnTo>
                    <a:pt x="1065430" y="8714"/>
                  </a:lnTo>
                  <a:close/>
                </a:path>
                <a:path w="1095375" h="354330">
                  <a:moveTo>
                    <a:pt x="1056355" y="4068"/>
                  </a:moveTo>
                  <a:lnTo>
                    <a:pt x="1065430" y="8714"/>
                  </a:lnTo>
                  <a:lnTo>
                    <a:pt x="1064909" y="8365"/>
                  </a:lnTo>
                  <a:lnTo>
                    <a:pt x="1058367" y="4800"/>
                  </a:lnTo>
                  <a:lnTo>
                    <a:pt x="1056355" y="4068"/>
                  </a:lnTo>
                  <a:close/>
                </a:path>
                <a:path w="1095375" h="354330">
                  <a:moveTo>
                    <a:pt x="1044454" y="482"/>
                  </a:moveTo>
                  <a:lnTo>
                    <a:pt x="1041577" y="482"/>
                  </a:lnTo>
                  <a:lnTo>
                    <a:pt x="1047330" y="1447"/>
                  </a:lnTo>
                  <a:lnTo>
                    <a:pt x="1053096" y="2882"/>
                  </a:lnTo>
                  <a:lnTo>
                    <a:pt x="1056355" y="4068"/>
                  </a:lnTo>
                  <a:lnTo>
                    <a:pt x="1053096" y="2400"/>
                  </a:lnTo>
                  <a:lnTo>
                    <a:pt x="1047330" y="965"/>
                  </a:lnTo>
                  <a:lnTo>
                    <a:pt x="1044454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70782" y="2573814"/>
            <a:ext cx="73660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partitioner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92559" y="2511145"/>
            <a:ext cx="1095375" cy="354330"/>
            <a:chOff x="5292559" y="2511145"/>
            <a:chExt cx="1095375" cy="354330"/>
          </a:xfrm>
        </p:grpSpPr>
        <p:sp>
          <p:nvSpPr>
            <p:cNvPr id="37" name="object 37"/>
            <p:cNvSpPr/>
            <p:nvPr/>
          </p:nvSpPr>
          <p:spPr>
            <a:xfrm>
              <a:off x="5293029" y="2511158"/>
              <a:ext cx="1094740" cy="354330"/>
            </a:xfrm>
            <a:custGeom>
              <a:avLst/>
              <a:gdLst/>
              <a:ahLst/>
              <a:cxnLst/>
              <a:rect l="l" t="t" r="r" b="b"/>
              <a:pathLst>
                <a:path w="1094739" h="354330">
                  <a:moveTo>
                    <a:pt x="1035329" y="0"/>
                  </a:moveTo>
                  <a:lnTo>
                    <a:pt x="59042" y="0"/>
                  </a:lnTo>
                  <a:lnTo>
                    <a:pt x="36047" y="4635"/>
                  </a:lnTo>
                  <a:lnTo>
                    <a:pt x="17281" y="17281"/>
                  </a:lnTo>
                  <a:lnTo>
                    <a:pt x="4635" y="36047"/>
                  </a:lnTo>
                  <a:lnTo>
                    <a:pt x="0" y="59042"/>
                  </a:lnTo>
                  <a:lnTo>
                    <a:pt x="0" y="295186"/>
                  </a:lnTo>
                  <a:lnTo>
                    <a:pt x="4635" y="318181"/>
                  </a:lnTo>
                  <a:lnTo>
                    <a:pt x="17281" y="336946"/>
                  </a:lnTo>
                  <a:lnTo>
                    <a:pt x="36047" y="349592"/>
                  </a:lnTo>
                  <a:lnTo>
                    <a:pt x="59042" y="354228"/>
                  </a:lnTo>
                  <a:lnTo>
                    <a:pt x="1035329" y="354228"/>
                  </a:lnTo>
                  <a:lnTo>
                    <a:pt x="1058324" y="349592"/>
                  </a:lnTo>
                  <a:lnTo>
                    <a:pt x="1077090" y="336946"/>
                  </a:lnTo>
                  <a:lnTo>
                    <a:pt x="1089736" y="318181"/>
                  </a:lnTo>
                  <a:lnTo>
                    <a:pt x="1094371" y="295186"/>
                  </a:lnTo>
                  <a:lnTo>
                    <a:pt x="1094371" y="59042"/>
                  </a:lnTo>
                  <a:lnTo>
                    <a:pt x="1089736" y="36047"/>
                  </a:lnTo>
                  <a:lnTo>
                    <a:pt x="1077090" y="17281"/>
                  </a:lnTo>
                  <a:lnTo>
                    <a:pt x="1058324" y="4635"/>
                  </a:lnTo>
                  <a:lnTo>
                    <a:pt x="103532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92559" y="2511145"/>
              <a:ext cx="1095375" cy="354330"/>
            </a:xfrm>
            <a:custGeom>
              <a:avLst/>
              <a:gdLst/>
              <a:ahLst/>
              <a:cxnLst/>
              <a:rect l="l" t="t" r="r" b="b"/>
              <a:pathLst>
                <a:path w="1095375" h="354330">
                  <a:moveTo>
                    <a:pt x="48936" y="353028"/>
                  </a:moveTo>
                  <a:lnTo>
                    <a:pt x="53276" y="354228"/>
                  </a:lnTo>
                  <a:lnTo>
                    <a:pt x="1041565" y="354228"/>
                  </a:lnTo>
                  <a:lnTo>
                    <a:pt x="1044724" y="353745"/>
                  </a:lnTo>
                  <a:lnTo>
                    <a:pt x="53276" y="353745"/>
                  </a:lnTo>
                  <a:lnTo>
                    <a:pt x="48936" y="353028"/>
                  </a:lnTo>
                  <a:close/>
                </a:path>
                <a:path w="1095375" h="354330">
                  <a:moveTo>
                    <a:pt x="1057780" y="349431"/>
                  </a:moveTo>
                  <a:lnTo>
                    <a:pt x="1041565" y="353745"/>
                  </a:lnTo>
                  <a:lnTo>
                    <a:pt x="1044724" y="353745"/>
                  </a:lnTo>
                  <a:lnTo>
                    <a:pt x="1047800" y="353275"/>
                  </a:lnTo>
                  <a:lnTo>
                    <a:pt x="1057780" y="349431"/>
                  </a:lnTo>
                  <a:close/>
                </a:path>
                <a:path w="1095375" h="354330">
                  <a:moveTo>
                    <a:pt x="45917" y="352194"/>
                  </a:moveTo>
                  <a:lnTo>
                    <a:pt x="47510" y="352793"/>
                  </a:lnTo>
                  <a:lnTo>
                    <a:pt x="48936" y="353028"/>
                  </a:lnTo>
                  <a:lnTo>
                    <a:pt x="45917" y="352194"/>
                  </a:lnTo>
                  <a:close/>
                </a:path>
                <a:path w="1095375" h="354330">
                  <a:moveTo>
                    <a:pt x="31455" y="346757"/>
                  </a:moveTo>
                  <a:lnTo>
                    <a:pt x="35291" y="349257"/>
                  </a:lnTo>
                  <a:lnTo>
                    <a:pt x="45917" y="352194"/>
                  </a:lnTo>
                  <a:lnTo>
                    <a:pt x="31455" y="346757"/>
                  </a:lnTo>
                  <a:close/>
                </a:path>
                <a:path w="1095375" h="354330">
                  <a:moveTo>
                    <a:pt x="1060117" y="348531"/>
                  </a:moveTo>
                  <a:lnTo>
                    <a:pt x="1057780" y="349431"/>
                  </a:lnTo>
                  <a:lnTo>
                    <a:pt x="1059411" y="348998"/>
                  </a:lnTo>
                  <a:lnTo>
                    <a:pt x="1060117" y="348531"/>
                  </a:lnTo>
                  <a:close/>
                </a:path>
                <a:path w="1095375" h="354330">
                  <a:moveTo>
                    <a:pt x="1073729" y="339547"/>
                  </a:moveTo>
                  <a:lnTo>
                    <a:pt x="1060117" y="348531"/>
                  </a:lnTo>
                  <a:lnTo>
                    <a:pt x="1065028" y="346640"/>
                  </a:lnTo>
                  <a:lnTo>
                    <a:pt x="1073729" y="339547"/>
                  </a:lnTo>
                  <a:close/>
                </a:path>
                <a:path w="1095375" h="354330">
                  <a:moveTo>
                    <a:pt x="27860" y="344415"/>
                  </a:moveTo>
                  <a:lnTo>
                    <a:pt x="30106" y="346250"/>
                  </a:lnTo>
                  <a:lnTo>
                    <a:pt x="31455" y="346757"/>
                  </a:lnTo>
                  <a:lnTo>
                    <a:pt x="27860" y="344415"/>
                  </a:lnTo>
                  <a:close/>
                </a:path>
                <a:path w="1095375" h="354330">
                  <a:moveTo>
                    <a:pt x="16303" y="334970"/>
                  </a:moveTo>
                  <a:lnTo>
                    <a:pt x="19673" y="339080"/>
                  </a:lnTo>
                  <a:lnTo>
                    <a:pt x="27860" y="344415"/>
                  </a:lnTo>
                  <a:lnTo>
                    <a:pt x="16303" y="334970"/>
                  </a:lnTo>
                  <a:close/>
                </a:path>
                <a:path w="1095375" h="354330">
                  <a:moveTo>
                    <a:pt x="1075363" y="338215"/>
                  </a:moveTo>
                  <a:lnTo>
                    <a:pt x="1073729" y="339547"/>
                  </a:lnTo>
                  <a:lnTo>
                    <a:pt x="1074910" y="338767"/>
                  </a:lnTo>
                  <a:lnTo>
                    <a:pt x="1075363" y="338215"/>
                  </a:lnTo>
                  <a:close/>
                </a:path>
                <a:path w="1095375" h="354330">
                  <a:moveTo>
                    <a:pt x="1085664" y="325646"/>
                  </a:moveTo>
                  <a:lnTo>
                    <a:pt x="1075363" y="338215"/>
                  </a:lnTo>
                  <a:lnTo>
                    <a:pt x="1079536" y="334813"/>
                  </a:lnTo>
                  <a:lnTo>
                    <a:pt x="1085664" y="325646"/>
                  </a:lnTo>
                  <a:close/>
                </a:path>
                <a:path w="1095375" h="354330">
                  <a:moveTo>
                    <a:pt x="15059" y="333452"/>
                  </a:moveTo>
                  <a:lnTo>
                    <a:pt x="15754" y="334521"/>
                  </a:lnTo>
                  <a:lnTo>
                    <a:pt x="16303" y="334970"/>
                  </a:lnTo>
                  <a:lnTo>
                    <a:pt x="15059" y="333452"/>
                  </a:lnTo>
                  <a:close/>
                </a:path>
                <a:path w="1095375" h="354330">
                  <a:moveTo>
                    <a:pt x="5956" y="319453"/>
                  </a:moveTo>
                  <a:lnTo>
                    <a:pt x="7897" y="324717"/>
                  </a:lnTo>
                  <a:lnTo>
                    <a:pt x="15059" y="333452"/>
                  </a:lnTo>
                  <a:lnTo>
                    <a:pt x="5956" y="319453"/>
                  </a:lnTo>
                  <a:close/>
                </a:path>
                <a:path w="1095375" h="354330">
                  <a:moveTo>
                    <a:pt x="1086964" y="323703"/>
                  </a:moveTo>
                  <a:lnTo>
                    <a:pt x="1085664" y="325646"/>
                  </a:lnTo>
                  <a:lnTo>
                    <a:pt x="1086697" y="324386"/>
                  </a:lnTo>
                  <a:lnTo>
                    <a:pt x="1086964" y="323703"/>
                  </a:lnTo>
                  <a:close/>
                </a:path>
                <a:path w="1095375" h="354330">
                  <a:moveTo>
                    <a:pt x="1092902" y="308478"/>
                  </a:moveTo>
                  <a:lnTo>
                    <a:pt x="1086964" y="323703"/>
                  </a:lnTo>
                  <a:lnTo>
                    <a:pt x="1089936" y="319257"/>
                  </a:lnTo>
                  <a:lnTo>
                    <a:pt x="1092902" y="308478"/>
                  </a:lnTo>
                  <a:close/>
                </a:path>
                <a:path w="1095375" h="354330">
                  <a:moveTo>
                    <a:pt x="5313" y="317706"/>
                  </a:moveTo>
                  <a:lnTo>
                    <a:pt x="5641" y="318967"/>
                  </a:lnTo>
                  <a:lnTo>
                    <a:pt x="5956" y="319453"/>
                  </a:lnTo>
                  <a:lnTo>
                    <a:pt x="5313" y="317706"/>
                  </a:lnTo>
                  <a:close/>
                </a:path>
                <a:path w="1095375" h="354330">
                  <a:moveTo>
                    <a:pt x="1041565" y="0"/>
                  </a:moveTo>
                  <a:lnTo>
                    <a:pt x="53276" y="0"/>
                  </a:lnTo>
                  <a:lnTo>
                    <a:pt x="47510" y="965"/>
                  </a:lnTo>
                  <a:lnTo>
                    <a:pt x="13436" y="21602"/>
                  </a:lnTo>
                  <a:lnTo>
                    <a:pt x="0" y="59042"/>
                  </a:lnTo>
                  <a:lnTo>
                    <a:pt x="0" y="295198"/>
                  </a:lnTo>
                  <a:lnTo>
                    <a:pt x="469" y="300951"/>
                  </a:lnTo>
                  <a:lnTo>
                    <a:pt x="1435" y="307187"/>
                  </a:lnTo>
                  <a:lnTo>
                    <a:pt x="5313" y="317706"/>
                  </a:lnTo>
                  <a:lnTo>
                    <a:pt x="952" y="300951"/>
                  </a:lnTo>
                  <a:lnTo>
                    <a:pt x="469" y="295198"/>
                  </a:lnTo>
                  <a:lnTo>
                    <a:pt x="469" y="59042"/>
                  </a:lnTo>
                  <a:lnTo>
                    <a:pt x="3849" y="40198"/>
                  </a:lnTo>
                  <a:lnTo>
                    <a:pt x="41757" y="2882"/>
                  </a:lnTo>
                  <a:lnTo>
                    <a:pt x="53276" y="482"/>
                  </a:lnTo>
                  <a:lnTo>
                    <a:pt x="1044682" y="482"/>
                  </a:lnTo>
                  <a:lnTo>
                    <a:pt x="1041565" y="0"/>
                  </a:lnTo>
                  <a:close/>
                </a:path>
                <a:path w="1095375" h="354330">
                  <a:moveTo>
                    <a:pt x="1093591" y="305977"/>
                  </a:moveTo>
                  <a:lnTo>
                    <a:pt x="1092902" y="308478"/>
                  </a:lnTo>
                  <a:lnTo>
                    <a:pt x="1093406" y="307187"/>
                  </a:lnTo>
                  <a:lnTo>
                    <a:pt x="1093591" y="305977"/>
                  </a:lnTo>
                  <a:close/>
                </a:path>
                <a:path w="1095375" h="354330">
                  <a:moveTo>
                    <a:pt x="1094276" y="55196"/>
                  </a:moveTo>
                  <a:lnTo>
                    <a:pt x="1094285" y="301434"/>
                  </a:lnTo>
                  <a:lnTo>
                    <a:pt x="1093591" y="305977"/>
                  </a:lnTo>
                  <a:lnTo>
                    <a:pt x="1094841" y="301434"/>
                  </a:lnTo>
                  <a:lnTo>
                    <a:pt x="1094841" y="59042"/>
                  </a:lnTo>
                  <a:lnTo>
                    <a:pt x="1094276" y="55196"/>
                  </a:lnTo>
                  <a:close/>
                </a:path>
                <a:path w="1095375" h="354330">
                  <a:moveTo>
                    <a:pt x="1092696" y="44454"/>
                  </a:moveTo>
                  <a:lnTo>
                    <a:pt x="1094276" y="55196"/>
                  </a:lnTo>
                  <a:lnTo>
                    <a:pt x="1094209" y="52108"/>
                  </a:lnTo>
                  <a:lnTo>
                    <a:pt x="1092790" y="44746"/>
                  </a:lnTo>
                  <a:lnTo>
                    <a:pt x="1092696" y="44454"/>
                  </a:lnTo>
                  <a:close/>
                </a:path>
                <a:path w="1095375" h="354330">
                  <a:moveTo>
                    <a:pt x="1090189" y="36929"/>
                  </a:moveTo>
                  <a:lnTo>
                    <a:pt x="1090476" y="37573"/>
                  </a:lnTo>
                  <a:lnTo>
                    <a:pt x="1092696" y="44454"/>
                  </a:lnTo>
                  <a:lnTo>
                    <a:pt x="1092126" y="40581"/>
                  </a:lnTo>
                  <a:lnTo>
                    <a:pt x="1090189" y="36929"/>
                  </a:lnTo>
                  <a:close/>
                </a:path>
                <a:path w="1095375" h="354330">
                  <a:moveTo>
                    <a:pt x="1085625" y="28324"/>
                  </a:moveTo>
                  <a:lnTo>
                    <a:pt x="1090189" y="36929"/>
                  </a:lnTo>
                  <a:lnTo>
                    <a:pt x="1087640" y="31203"/>
                  </a:lnTo>
                  <a:lnTo>
                    <a:pt x="1085625" y="28324"/>
                  </a:lnTo>
                  <a:close/>
                </a:path>
                <a:path w="1095375" h="354330">
                  <a:moveTo>
                    <a:pt x="1081164" y="21948"/>
                  </a:moveTo>
                  <a:lnTo>
                    <a:pt x="1085625" y="28324"/>
                  </a:lnTo>
                  <a:lnTo>
                    <a:pt x="1083429" y="24182"/>
                  </a:lnTo>
                  <a:lnTo>
                    <a:pt x="1081164" y="21948"/>
                  </a:lnTo>
                  <a:close/>
                </a:path>
                <a:path w="1095375" h="354330">
                  <a:moveTo>
                    <a:pt x="1073560" y="14447"/>
                  </a:moveTo>
                  <a:lnTo>
                    <a:pt x="1081164" y="21948"/>
                  </a:lnTo>
                  <a:lnTo>
                    <a:pt x="1080922" y="21602"/>
                  </a:lnTo>
                  <a:lnTo>
                    <a:pt x="1075332" y="15903"/>
                  </a:lnTo>
                  <a:lnTo>
                    <a:pt x="1073560" y="14447"/>
                  </a:lnTo>
                  <a:close/>
                </a:path>
                <a:path w="1095375" h="354330">
                  <a:moveTo>
                    <a:pt x="1064084" y="7898"/>
                  </a:moveTo>
                  <a:lnTo>
                    <a:pt x="1065599" y="8792"/>
                  </a:lnTo>
                  <a:lnTo>
                    <a:pt x="1070660" y="12063"/>
                  </a:lnTo>
                  <a:lnTo>
                    <a:pt x="1073560" y="14447"/>
                  </a:lnTo>
                  <a:lnTo>
                    <a:pt x="1070118" y="11052"/>
                  </a:lnTo>
                  <a:lnTo>
                    <a:pt x="1064084" y="7898"/>
                  </a:lnTo>
                  <a:close/>
                </a:path>
                <a:path w="1095375" h="354330">
                  <a:moveTo>
                    <a:pt x="1056964" y="4176"/>
                  </a:moveTo>
                  <a:lnTo>
                    <a:pt x="1064084" y="7898"/>
                  </a:lnTo>
                  <a:lnTo>
                    <a:pt x="1058837" y="4800"/>
                  </a:lnTo>
                  <a:lnTo>
                    <a:pt x="1056964" y="4176"/>
                  </a:lnTo>
                  <a:close/>
                </a:path>
                <a:path w="1095375" h="354330">
                  <a:moveTo>
                    <a:pt x="1044682" y="482"/>
                  </a:moveTo>
                  <a:lnTo>
                    <a:pt x="1041565" y="482"/>
                  </a:lnTo>
                  <a:lnTo>
                    <a:pt x="1047800" y="1447"/>
                  </a:lnTo>
                  <a:lnTo>
                    <a:pt x="1053083" y="2882"/>
                  </a:lnTo>
                  <a:lnTo>
                    <a:pt x="1056964" y="4176"/>
                  </a:lnTo>
                  <a:lnTo>
                    <a:pt x="1053566" y="2400"/>
                  </a:lnTo>
                  <a:lnTo>
                    <a:pt x="1047800" y="965"/>
                  </a:lnTo>
                  <a:lnTo>
                    <a:pt x="1044682" y="482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71845" y="2573814"/>
            <a:ext cx="73660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partitioner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18880" y="1270876"/>
            <a:ext cx="3405504" cy="2243455"/>
            <a:chOff x="2418880" y="1270876"/>
            <a:chExt cx="3405504" cy="2243455"/>
          </a:xfrm>
        </p:grpSpPr>
        <p:sp>
          <p:nvSpPr>
            <p:cNvPr id="41" name="object 41"/>
            <p:cNvSpPr/>
            <p:nvPr/>
          </p:nvSpPr>
          <p:spPr>
            <a:xfrm>
              <a:off x="4063314" y="1270876"/>
              <a:ext cx="57150" cy="159385"/>
            </a:xfrm>
            <a:custGeom>
              <a:avLst/>
              <a:gdLst/>
              <a:ahLst/>
              <a:cxnLst/>
              <a:rect l="l" t="t" r="r" b="b"/>
              <a:pathLst>
                <a:path w="57150" h="159384">
                  <a:moveTo>
                    <a:pt x="29359" y="158394"/>
                  </a:moveTo>
                  <a:lnTo>
                    <a:pt x="28247" y="158394"/>
                  </a:lnTo>
                  <a:lnTo>
                    <a:pt x="28803" y="159346"/>
                  </a:lnTo>
                  <a:lnTo>
                    <a:pt x="29359" y="158394"/>
                  </a:lnTo>
                  <a:close/>
                </a:path>
                <a:path w="57150" h="159384">
                  <a:moveTo>
                    <a:pt x="965" y="109918"/>
                  </a:moveTo>
                  <a:lnTo>
                    <a:pt x="482" y="109918"/>
                  </a:lnTo>
                  <a:lnTo>
                    <a:pt x="482" y="110388"/>
                  </a:lnTo>
                  <a:lnTo>
                    <a:pt x="0" y="110388"/>
                  </a:lnTo>
                  <a:lnTo>
                    <a:pt x="482" y="110871"/>
                  </a:lnTo>
                  <a:lnTo>
                    <a:pt x="28247" y="158394"/>
                  </a:lnTo>
                  <a:lnTo>
                    <a:pt x="28297" y="156739"/>
                  </a:lnTo>
                  <a:lnTo>
                    <a:pt x="965" y="110388"/>
                  </a:lnTo>
                  <a:lnTo>
                    <a:pt x="965" y="109918"/>
                  </a:lnTo>
                  <a:close/>
                </a:path>
                <a:path w="57150" h="159384">
                  <a:moveTo>
                    <a:pt x="28320" y="156779"/>
                  </a:moveTo>
                  <a:lnTo>
                    <a:pt x="28320" y="158394"/>
                  </a:lnTo>
                  <a:lnTo>
                    <a:pt x="28793" y="157580"/>
                  </a:lnTo>
                  <a:lnTo>
                    <a:pt x="28320" y="156779"/>
                  </a:lnTo>
                  <a:close/>
                </a:path>
                <a:path w="57150" h="159384">
                  <a:moveTo>
                    <a:pt x="28793" y="157580"/>
                  </a:moveTo>
                  <a:lnTo>
                    <a:pt x="28320" y="158394"/>
                  </a:lnTo>
                  <a:lnTo>
                    <a:pt x="29273" y="158394"/>
                  </a:lnTo>
                  <a:lnTo>
                    <a:pt x="28793" y="157580"/>
                  </a:lnTo>
                  <a:close/>
                </a:path>
                <a:path w="57150" h="159384">
                  <a:moveTo>
                    <a:pt x="29280" y="156739"/>
                  </a:moveTo>
                  <a:lnTo>
                    <a:pt x="28793" y="157580"/>
                  </a:lnTo>
                  <a:lnTo>
                    <a:pt x="29273" y="158394"/>
                  </a:lnTo>
                  <a:lnTo>
                    <a:pt x="29280" y="156739"/>
                  </a:lnTo>
                  <a:close/>
                </a:path>
                <a:path w="57150" h="159384">
                  <a:moveTo>
                    <a:pt x="56641" y="109918"/>
                  </a:moveTo>
                  <a:lnTo>
                    <a:pt x="56159" y="110388"/>
                  </a:lnTo>
                  <a:lnTo>
                    <a:pt x="29280" y="156739"/>
                  </a:lnTo>
                  <a:lnTo>
                    <a:pt x="29280" y="158394"/>
                  </a:lnTo>
                  <a:lnTo>
                    <a:pt x="57111" y="110871"/>
                  </a:lnTo>
                  <a:lnTo>
                    <a:pt x="57111" y="110388"/>
                  </a:lnTo>
                  <a:lnTo>
                    <a:pt x="56641" y="109918"/>
                  </a:lnTo>
                  <a:close/>
                </a:path>
                <a:path w="57150" h="159384">
                  <a:moveTo>
                    <a:pt x="29280" y="0"/>
                  </a:moveTo>
                  <a:lnTo>
                    <a:pt x="28320" y="0"/>
                  </a:lnTo>
                  <a:lnTo>
                    <a:pt x="28320" y="156779"/>
                  </a:lnTo>
                  <a:lnTo>
                    <a:pt x="28793" y="157580"/>
                  </a:lnTo>
                  <a:lnTo>
                    <a:pt x="29257" y="156779"/>
                  </a:lnTo>
                  <a:lnTo>
                    <a:pt x="2928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4770" y="2864903"/>
              <a:ext cx="2246630" cy="649605"/>
            </a:xfrm>
            <a:custGeom>
              <a:avLst/>
              <a:gdLst/>
              <a:ahLst/>
              <a:cxnLst/>
              <a:rect l="l" t="t" r="r" b="b"/>
              <a:pathLst>
                <a:path w="2246629" h="649604">
                  <a:moveTo>
                    <a:pt x="518871" y="482"/>
                  </a:moveTo>
                  <a:lnTo>
                    <a:pt x="517906" y="0"/>
                  </a:lnTo>
                  <a:lnTo>
                    <a:pt x="1155" y="647128"/>
                  </a:lnTo>
                  <a:lnTo>
                    <a:pt x="1143" y="647255"/>
                  </a:lnTo>
                  <a:lnTo>
                    <a:pt x="1155" y="647128"/>
                  </a:lnTo>
                  <a:lnTo>
                    <a:pt x="9118" y="593267"/>
                  </a:lnTo>
                  <a:lnTo>
                    <a:pt x="9118" y="592785"/>
                  </a:lnTo>
                  <a:lnTo>
                    <a:pt x="8166" y="592785"/>
                  </a:lnTo>
                  <a:lnTo>
                    <a:pt x="8166" y="593267"/>
                  </a:lnTo>
                  <a:lnTo>
                    <a:pt x="0" y="648944"/>
                  </a:lnTo>
                  <a:lnTo>
                    <a:pt x="1257" y="648462"/>
                  </a:lnTo>
                  <a:lnTo>
                    <a:pt x="52806" y="628777"/>
                  </a:lnTo>
                  <a:lnTo>
                    <a:pt x="52806" y="628294"/>
                  </a:lnTo>
                  <a:lnTo>
                    <a:pt x="53276" y="628294"/>
                  </a:lnTo>
                  <a:lnTo>
                    <a:pt x="52806" y="627824"/>
                  </a:lnTo>
                  <a:lnTo>
                    <a:pt x="52324" y="627824"/>
                  </a:lnTo>
                  <a:lnTo>
                    <a:pt x="2273" y="646823"/>
                  </a:lnTo>
                  <a:lnTo>
                    <a:pt x="518871" y="482"/>
                  </a:lnTo>
                  <a:close/>
                </a:path>
                <a:path w="2246629" h="649604">
                  <a:moveTo>
                    <a:pt x="2246325" y="0"/>
                  </a:moveTo>
                  <a:lnTo>
                    <a:pt x="172783" y="648462"/>
                  </a:lnTo>
                  <a:lnTo>
                    <a:pt x="172783" y="649414"/>
                  </a:lnTo>
                  <a:lnTo>
                    <a:pt x="2246325" y="965"/>
                  </a:lnTo>
                  <a:lnTo>
                    <a:pt x="2246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18880" y="1270875"/>
              <a:ext cx="3405504" cy="742950"/>
            </a:xfrm>
            <a:custGeom>
              <a:avLst/>
              <a:gdLst/>
              <a:ahLst/>
              <a:cxnLst/>
              <a:rect l="l" t="t" r="r" b="b"/>
              <a:pathLst>
                <a:path w="3405504" h="742950">
                  <a:moveTo>
                    <a:pt x="57124" y="693572"/>
                  </a:moveTo>
                  <a:lnTo>
                    <a:pt x="56642" y="693572"/>
                  </a:lnTo>
                  <a:lnTo>
                    <a:pt x="56642" y="693089"/>
                  </a:lnTo>
                  <a:lnTo>
                    <a:pt x="56159" y="693572"/>
                  </a:lnTo>
                  <a:lnTo>
                    <a:pt x="28816" y="739914"/>
                  </a:lnTo>
                  <a:lnTo>
                    <a:pt x="28803" y="741578"/>
                  </a:lnTo>
                  <a:lnTo>
                    <a:pt x="28790" y="739952"/>
                  </a:lnTo>
                  <a:lnTo>
                    <a:pt x="28790" y="578383"/>
                  </a:lnTo>
                  <a:lnTo>
                    <a:pt x="27838" y="578383"/>
                  </a:lnTo>
                  <a:lnTo>
                    <a:pt x="27838" y="739914"/>
                  </a:lnTo>
                  <a:lnTo>
                    <a:pt x="965" y="693572"/>
                  </a:lnTo>
                  <a:lnTo>
                    <a:pt x="482" y="693089"/>
                  </a:lnTo>
                  <a:lnTo>
                    <a:pt x="0" y="693572"/>
                  </a:lnTo>
                  <a:lnTo>
                    <a:pt x="0" y="694055"/>
                  </a:lnTo>
                  <a:lnTo>
                    <a:pt x="27762" y="741578"/>
                  </a:lnTo>
                  <a:lnTo>
                    <a:pt x="28321" y="742530"/>
                  </a:lnTo>
                  <a:lnTo>
                    <a:pt x="28879" y="741578"/>
                  </a:lnTo>
                  <a:lnTo>
                    <a:pt x="57124" y="694055"/>
                  </a:lnTo>
                  <a:lnTo>
                    <a:pt x="57124" y="693572"/>
                  </a:lnTo>
                  <a:close/>
                </a:path>
                <a:path w="3405504" h="742950">
                  <a:moveTo>
                    <a:pt x="3405505" y="110388"/>
                  </a:moveTo>
                  <a:lnTo>
                    <a:pt x="3405022" y="109918"/>
                  </a:lnTo>
                  <a:lnTo>
                    <a:pt x="3404539" y="110388"/>
                  </a:lnTo>
                  <a:lnTo>
                    <a:pt x="3377654" y="156743"/>
                  </a:lnTo>
                  <a:lnTo>
                    <a:pt x="3377654" y="0"/>
                  </a:lnTo>
                  <a:lnTo>
                    <a:pt x="3376701" y="0"/>
                  </a:lnTo>
                  <a:lnTo>
                    <a:pt x="3376701" y="156768"/>
                  </a:lnTo>
                  <a:lnTo>
                    <a:pt x="3376701" y="158394"/>
                  </a:lnTo>
                  <a:lnTo>
                    <a:pt x="3376688" y="156743"/>
                  </a:lnTo>
                  <a:lnTo>
                    <a:pt x="3349345" y="110388"/>
                  </a:lnTo>
                  <a:lnTo>
                    <a:pt x="3349345" y="109918"/>
                  </a:lnTo>
                  <a:lnTo>
                    <a:pt x="3348863" y="109918"/>
                  </a:lnTo>
                  <a:lnTo>
                    <a:pt x="3348863" y="110388"/>
                  </a:lnTo>
                  <a:lnTo>
                    <a:pt x="3348380" y="110388"/>
                  </a:lnTo>
                  <a:lnTo>
                    <a:pt x="3348863" y="110871"/>
                  </a:lnTo>
                  <a:lnTo>
                    <a:pt x="3376625" y="158394"/>
                  </a:lnTo>
                  <a:lnTo>
                    <a:pt x="3377184" y="159346"/>
                  </a:lnTo>
                  <a:lnTo>
                    <a:pt x="3377730" y="158394"/>
                  </a:lnTo>
                  <a:lnTo>
                    <a:pt x="3405505" y="110871"/>
                  </a:lnTo>
                  <a:lnTo>
                    <a:pt x="3405505" y="11038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34426" y="2061883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4252" y="2061883"/>
            <a:ext cx="34480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8404" y="2061883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18231" y="2061883"/>
            <a:ext cx="34480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18880" y="1845411"/>
            <a:ext cx="1706880" cy="636270"/>
          </a:xfrm>
          <a:custGeom>
            <a:avLst/>
            <a:gdLst/>
            <a:ahLst/>
            <a:cxnLst/>
            <a:rect l="l" t="t" r="r" b="b"/>
            <a:pathLst>
              <a:path w="1706879" h="636269">
                <a:moveTo>
                  <a:pt x="28879" y="635038"/>
                </a:moveTo>
                <a:lnTo>
                  <a:pt x="28321" y="634212"/>
                </a:lnTo>
                <a:lnTo>
                  <a:pt x="28790" y="635025"/>
                </a:lnTo>
                <a:lnTo>
                  <a:pt x="28790" y="633399"/>
                </a:lnTo>
                <a:lnTo>
                  <a:pt x="28790" y="471830"/>
                </a:lnTo>
                <a:lnTo>
                  <a:pt x="27838" y="471830"/>
                </a:lnTo>
                <a:lnTo>
                  <a:pt x="27838" y="633361"/>
                </a:lnTo>
                <a:lnTo>
                  <a:pt x="27838" y="635038"/>
                </a:lnTo>
                <a:lnTo>
                  <a:pt x="27825" y="633361"/>
                </a:lnTo>
                <a:lnTo>
                  <a:pt x="965" y="587019"/>
                </a:lnTo>
                <a:lnTo>
                  <a:pt x="482" y="586549"/>
                </a:lnTo>
                <a:lnTo>
                  <a:pt x="0" y="587019"/>
                </a:lnTo>
                <a:lnTo>
                  <a:pt x="0" y="587502"/>
                </a:lnTo>
                <a:lnTo>
                  <a:pt x="27762" y="635038"/>
                </a:lnTo>
                <a:lnTo>
                  <a:pt x="28321" y="635977"/>
                </a:lnTo>
                <a:lnTo>
                  <a:pt x="28879" y="635038"/>
                </a:lnTo>
                <a:close/>
              </a:path>
              <a:path w="1706879" h="636269">
                <a:moveTo>
                  <a:pt x="57124" y="587019"/>
                </a:moveTo>
                <a:lnTo>
                  <a:pt x="56642" y="587019"/>
                </a:lnTo>
                <a:lnTo>
                  <a:pt x="56642" y="586549"/>
                </a:lnTo>
                <a:lnTo>
                  <a:pt x="56159" y="587019"/>
                </a:lnTo>
                <a:lnTo>
                  <a:pt x="28816" y="633361"/>
                </a:lnTo>
                <a:lnTo>
                  <a:pt x="28803" y="635038"/>
                </a:lnTo>
                <a:lnTo>
                  <a:pt x="57124" y="587502"/>
                </a:lnTo>
                <a:lnTo>
                  <a:pt x="57124" y="587019"/>
                </a:lnTo>
                <a:close/>
              </a:path>
              <a:path w="1706879" h="636269">
                <a:moveTo>
                  <a:pt x="1706346" y="114719"/>
                </a:moveTo>
                <a:lnTo>
                  <a:pt x="1705864" y="114236"/>
                </a:lnTo>
                <a:lnTo>
                  <a:pt x="1705381" y="114236"/>
                </a:lnTo>
                <a:lnTo>
                  <a:pt x="1678990" y="160997"/>
                </a:lnTo>
                <a:lnTo>
                  <a:pt x="1678990" y="162712"/>
                </a:lnTo>
                <a:lnTo>
                  <a:pt x="1678990" y="163195"/>
                </a:lnTo>
                <a:lnTo>
                  <a:pt x="1678978" y="162712"/>
                </a:lnTo>
                <a:lnTo>
                  <a:pt x="1678990" y="160997"/>
                </a:lnTo>
                <a:lnTo>
                  <a:pt x="1678482" y="161899"/>
                </a:lnTo>
                <a:lnTo>
                  <a:pt x="1678025" y="162712"/>
                </a:lnTo>
                <a:lnTo>
                  <a:pt x="1678025" y="163195"/>
                </a:lnTo>
                <a:lnTo>
                  <a:pt x="1678012" y="162712"/>
                </a:lnTo>
                <a:lnTo>
                  <a:pt x="1678482" y="161899"/>
                </a:lnTo>
                <a:lnTo>
                  <a:pt x="1678952" y="161061"/>
                </a:lnTo>
                <a:lnTo>
                  <a:pt x="1676107" y="0"/>
                </a:lnTo>
                <a:lnTo>
                  <a:pt x="1675142" y="0"/>
                </a:lnTo>
                <a:lnTo>
                  <a:pt x="1677974" y="161061"/>
                </a:lnTo>
                <a:lnTo>
                  <a:pt x="1650187" y="115201"/>
                </a:lnTo>
                <a:lnTo>
                  <a:pt x="1649234" y="115201"/>
                </a:lnTo>
                <a:lnTo>
                  <a:pt x="1649234" y="115671"/>
                </a:lnTo>
                <a:lnTo>
                  <a:pt x="1677924" y="163195"/>
                </a:lnTo>
                <a:lnTo>
                  <a:pt x="1678508" y="164160"/>
                </a:lnTo>
                <a:lnTo>
                  <a:pt x="1679041" y="163195"/>
                </a:lnTo>
                <a:lnTo>
                  <a:pt x="1705864" y="114719"/>
                </a:lnTo>
                <a:lnTo>
                  <a:pt x="1706346" y="1147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84613" y="2061883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24440" y="2061883"/>
            <a:ext cx="34480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28592" y="2061883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68418" y="2061883"/>
            <a:ext cx="34480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69080" y="1845411"/>
            <a:ext cx="1755775" cy="636270"/>
          </a:xfrm>
          <a:custGeom>
            <a:avLst/>
            <a:gdLst/>
            <a:ahLst/>
            <a:cxnLst/>
            <a:rect l="l" t="t" r="r" b="b"/>
            <a:pathLst>
              <a:path w="1755775" h="636269">
                <a:moveTo>
                  <a:pt x="56629" y="587019"/>
                </a:moveTo>
                <a:lnTo>
                  <a:pt x="56146" y="586549"/>
                </a:lnTo>
                <a:lnTo>
                  <a:pt x="56146" y="587019"/>
                </a:lnTo>
                <a:lnTo>
                  <a:pt x="55676" y="587019"/>
                </a:lnTo>
                <a:lnTo>
                  <a:pt x="28790" y="633374"/>
                </a:lnTo>
                <a:lnTo>
                  <a:pt x="28790" y="471830"/>
                </a:lnTo>
                <a:lnTo>
                  <a:pt x="27838" y="471830"/>
                </a:lnTo>
                <a:lnTo>
                  <a:pt x="27838" y="633387"/>
                </a:lnTo>
                <a:lnTo>
                  <a:pt x="27838" y="635038"/>
                </a:lnTo>
                <a:lnTo>
                  <a:pt x="27825" y="633374"/>
                </a:lnTo>
                <a:lnTo>
                  <a:pt x="952" y="587019"/>
                </a:lnTo>
                <a:lnTo>
                  <a:pt x="469" y="587019"/>
                </a:lnTo>
                <a:lnTo>
                  <a:pt x="469" y="586549"/>
                </a:lnTo>
                <a:lnTo>
                  <a:pt x="0" y="587019"/>
                </a:lnTo>
                <a:lnTo>
                  <a:pt x="0" y="587502"/>
                </a:lnTo>
                <a:lnTo>
                  <a:pt x="27749" y="635038"/>
                </a:lnTo>
                <a:lnTo>
                  <a:pt x="28308" y="635977"/>
                </a:lnTo>
                <a:lnTo>
                  <a:pt x="28854" y="635038"/>
                </a:lnTo>
                <a:lnTo>
                  <a:pt x="56629" y="587502"/>
                </a:lnTo>
                <a:lnTo>
                  <a:pt x="56629" y="587019"/>
                </a:lnTo>
                <a:close/>
              </a:path>
              <a:path w="1755775" h="636269">
                <a:moveTo>
                  <a:pt x="1755305" y="114719"/>
                </a:moveTo>
                <a:lnTo>
                  <a:pt x="1754339" y="114719"/>
                </a:lnTo>
                <a:lnTo>
                  <a:pt x="1727454" y="161061"/>
                </a:lnTo>
                <a:lnTo>
                  <a:pt x="1727454" y="0"/>
                </a:lnTo>
                <a:lnTo>
                  <a:pt x="1726501" y="0"/>
                </a:lnTo>
                <a:lnTo>
                  <a:pt x="1726501" y="161086"/>
                </a:lnTo>
                <a:lnTo>
                  <a:pt x="1726501" y="162712"/>
                </a:lnTo>
                <a:lnTo>
                  <a:pt x="1726501" y="163195"/>
                </a:lnTo>
                <a:lnTo>
                  <a:pt x="1726488" y="161061"/>
                </a:lnTo>
                <a:lnTo>
                  <a:pt x="1699145" y="114719"/>
                </a:lnTo>
                <a:lnTo>
                  <a:pt x="1698663" y="114719"/>
                </a:lnTo>
                <a:lnTo>
                  <a:pt x="1698180" y="115201"/>
                </a:lnTo>
                <a:lnTo>
                  <a:pt x="1698663" y="115201"/>
                </a:lnTo>
                <a:lnTo>
                  <a:pt x="1726425" y="163195"/>
                </a:lnTo>
                <a:lnTo>
                  <a:pt x="1726984" y="164160"/>
                </a:lnTo>
                <a:lnTo>
                  <a:pt x="1727530" y="163195"/>
                </a:lnTo>
                <a:lnTo>
                  <a:pt x="1755305" y="115201"/>
                </a:lnTo>
                <a:lnTo>
                  <a:pt x="1755305" y="1147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083289" y="2058047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23115" y="2058047"/>
            <a:ext cx="34480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5"/>
              </a:spcBef>
            </a:pPr>
            <a:r>
              <a:rPr sz="1100" b="1" spc="10" dirty="0">
                <a:latin typeface="Arial"/>
                <a:cs typeface="Arial"/>
              </a:rPr>
              <a:t>d5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27267" y="2058047"/>
            <a:ext cx="340360" cy="230504"/>
          </a:xfrm>
          <a:prstGeom prst="rect">
            <a:avLst/>
          </a:prstGeom>
          <a:solidFill>
            <a:srgbClr val="B2B2B2"/>
          </a:solidFill>
          <a:ln w="80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67094" y="2058047"/>
            <a:ext cx="344805" cy="230504"/>
          </a:xfrm>
          <a:prstGeom prst="rect">
            <a:avLst/>
          </a:prstGeom>
          <a:ln w="8001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5"/>
              </a:spcBef>
            </a:pPr>
            <a:r>
              <a:rPr sz="1100" b="1" spc="10" dirty="0">
                <a:latin typeface="Arial"/>
                <a:cs typeface="Arial"/>
              </a:rPr>
              <a:t>d6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16270" y="2313393"/>
            <a:ext cx="734060" cy="1569720"/>
            <a:chOff x="5316270" y="2313393"/>
            <a:chExt cx="734060" cy="1569720"/>
          </a:xfrm>
        </p:grpSpPr>
        <p:sp>
          <p:nvSpPr>
            <p:cNvPr id="59" name="object 59"/>
            <p:cNvSpPr/>
            <p:nvPr/>
          </p:nvSpPr>
          <p:spPr>
            <a:xfrm>
              <a:off x="5767260" y="2313393"/>
              <a:ext cx="57150" cy="164465"/>
            </a:xfrm>
            <a:custGeom>
              <a:avLst/>
              <a:gdLst/>
              <a:ahLst/>
              <a:cxnLst/>
              <a:rect l="l" t="t" r="r" b="b"/>
              <a:pathLst>
                <a:path w="57150" h="164464">
                  <a:moveTo>
                    <a:pt x="29361" y="163195"/>
                  </a:moveTo>
                  <a:lnTo>
                    <a:pt x="28245" y="163195"/>
                  </a:lnTo>
                  <a:lnTo>
                    <a:pt x="28803" y="164160"/>
                  </a:lnTo>
                  <a:lnTo>
                    <a:pt x="29361" y="163195"/>
                  </a:lnTo>
                  <a:close/>
                </a:path>
                <a:path w="57150" h="164464">
                  <a:moveTo>
                    <a:pt x="965" y="114719"/>
                  </a:moveTo>
                  <a:lnTo>
                    <a:pt x="482" y="114719"/>
                  </a:lnTo>
                  <a:lnTo>
                    <a:pt x="0" y="115201"/>
                  </a:lnTo>
                  <a:lnTo>
                    <a:pt x="482" y="115201"/>
                  </a:lnTo>
                  <a:lnTo>
                    <a:pt x="28245" y="163195"/>
                  </a:lnTo>
                  <a:lnTo>
                    <a:pt x="28309" y="161069"/>
                  </a:lnTo>
                  <a:lnTo>
                    <a:pt x="965" y="114719"/>
                  </a:lnTo>
                  <a:close/>
                </a:path>
                <a:path w="57150" h="164464">
                  <a:moveTo>
                    <a:pt x="28799" y="161900"/>
                  </a:moveTo>
                  <a:lnTo>
                    <a:pt x="28326" y="162716"/>
                  </a:lnTo>
                  <a:lnTo>
                    <a:pt x="28321" y="163195"/>
                  </a:lnTo>
                  <a:lnTo>
                    <a:pt x="29281" y="163195"/>
                  </a:lnTo>
                  <a:lnTo>
                    <a:pt x="29281" y="162716"/>
                  </a:lnTo>
                  <a:lnTo>
                    <a:pt x="28799" y="161900"/>
                  </a:lnTo>
                  <a:close/>
                </a:path>
                <a:path w="57150" h="164464">
                  <a:moveTo>
                    <a:pt x="57124" y="114719"/>
                  </a:moveTo>
                  <a:lnTo>
                    <a:pt x="56159" y="114719"/>
                  </a:lnTo>
                  <a:lnTo>
                    <a:pt x="29281" y="161069"/>
                  </a:lnTo>
                  <a:lnTo>
                    <a:pt x="29281" y="163195"/>
                  </a:lnTo>
                  <a:lnTo>
                    <a:pt x="57124" y="115201"/>
                  </a:lnTo>
                  <a:lnTo>
                    <a:pt x="57124" y="114719"/>
                  </a:lnTo>
                  <a:close/>
                </a:path>
                <a:path w="57150" h="164464">
                  <a:moveTo>
                    <a:pt x="28321" y="161089"/>
                  </a:moveTo>
                  <a:lnTo>
                    <a:pt x="28321" y="162725"/>
                  </a:lnTo>
                  <a:lnTo>
                    <a:pt x="28799" y="161900"/>
                  </a:lnTo>
                  <a:lnTo>
                    <a:pt x="28321" y="161089"/>
                  </a:lnTo>
                  <a:close/>
                </a:path>
                <a:path w="57150" h="164464">
                  <a:moveTo>
                    <a:pt x="29281" y="161069"/>
                  </a:moveTo>
                  <a:lnTo>
                    <a:pt x="28799" y="161900"/>
                  </a:lnTo>
                  <a:lnTo>
                    <a:pt x="29281" y="162716"/>
                  </a:lnTo>
                  <a:lnTo>
                    <a:pt x="29281" y="161069"/>
                  </a:lnTo>
                  <a:close/>
                </a:path>
                <a:path w="57150" h="164464">
                  <a:moveTo>
                    <a:pt x="29281" y="0"/>
                  </a:moveTo>
                  <a:lnTo>
                    <a:pt x="28321" y="0"/>
                  </a:lnTo>
                  <a:lnTo>
                    <a:pt x="28321" y="161089"/>
                  </a:lnTo>
                  <a:lnTo>
                    <a:pt x="28799" y="161900"/>
                  </a:lnTo>
                  <a:lnTo>
                    <a:pt x="29269" y="161089"/>
                  </a:lnTo>
                  <a:lnTo>
                    <a:pt x="2928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4233" y="3640073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556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4542" y="3640073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556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20398" y="3643909"/>
              <a:ext cx="348615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7992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20398" y="3874300"/>
              <a:ext cx="348615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7992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97181" y="3640073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556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41809" y="3640073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556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93333" y="3644391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0" y="0"/>
                  </a:moveTo>
                  <a:lnTo>
                    <a:pt x="352793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93333" y="3874782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0" y="0"/>
                  </a:moveTo>
                  <a:lnTo>
                    <a:pt x="352793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328234" y="3648151"/>
            <a:ext cx="709930" cy="770255"/>
          </a:xfrm>
          <a:prstGeom prst="rect">
            <a:avLst/>
          </a:prstGeom>
          <a:solidFill>
            <a:srgbClr val="B2B2B2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5"/>
              </a:spcBef>
              <a:tabLst>
                <a:tab pos="457200" algn="l"/>
              </a:tabLst>
            </a:pP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1100" b="1" spc="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Arial"/>
                <a:cs typeface="Arial"/>
              </a:rPr>
              <a:t>reduce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951558" y="3635946"/>
            <a:ext cx="993140" cy="246379"/>
            <a:chOff x="1951558" y="3635946"/>
            <a:chExt cx="993140" cy="246379"/>
          </a:xfrm>
        </p:grpSpPr>
        <p:sp>
          <p:nvSpPr>
            <p:cNvPr id="70" name="object 70"/>
            <p:cNvSpPr/>
            <p:nvPr/>
          </p:nvSpPr>
          <p:spPr>
            <a:xfrm>
              <a:off x="1959533" y="36400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74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9360" y="36400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74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55685" y="3643909"/>
              <a:ext cx="348615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7992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55685" y="3874300"/>
              <a:ext cx="348615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7992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32494" y="364007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74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28646" y="3643909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5">
                  <a:moveTo>
                    <a:pt x="0" y="0"/>
                  </a:moveTo>
                  <a:lnTo>
                    <a:pt x="611505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28646" y="387430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5">
                  <a:moveTo>
                    <a:pt x="0" y="0"/>
                  </a:moveTo>
                  <a:lnTo>
                    <a:pt x="611505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963534" y="3647909"/>
            <a:ext cx="667385" cy="222885"/>
          </a:xfrm>
          <a:prstGeom prst="rect">
            <a:avLst/>
          </a:prstGeom>
          <a:solidFill>
            <a:srgbClr val="B2B2B2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5"/>
              </a:spcBef>
              <a:tabLst>
                <a:tab pos="435609" algn="l"/>
              </a:tabLst>
            </a:pP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1100" b="1" spc="10" dirty="0">
                <a:latin typeface="Arial"/>
                <a:cs typeface="Arial"/>
              </a:rPr>
              <a:t>d5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34399" y="3643909"/>
            <a:ext cx="301625" cy="230504"/>
          </a:xfrm>
          <a:prstGeom prst="rect">
            <a:avLst/>
          </a:prstGeom>
          <a:ln w="80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29"/>
              </a:spcBef>
            </a:pPr>
            <a:r>
              <a:rPr sz="1100" b="1" spc="10" dirty="0">
                <a:latin typeface="Arial"/>
                <a:cs typeface="Arial"/>
              </a:rPr>
              <a:t>d6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131502" y="3639908"/>
          <a:ext cx="1277619" cy="23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318135"/>
                <a:gridCol w="301624"/>
                <a:gridCol w="301625"/>
              </a:tblGrid>
              <a:tr h="23039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0" name="object 80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81" name="object 81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483169" y="5582641"/>
            <a:ext cx="25273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HashPartitioner</a:t>
            </a:r>
            <a:endParaRPr sz="26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87182" y="6313186"/>
            <a:ext cx="5361305" cy="2978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08915" marR="168275" indent="-163195">
              <a:lnSpc>
                <a:spcPts val="1210"/>
              </a:lnSpc>
              <a:spcBef>
                <a:spcPts val="200"/>
              </a:spcBef>
            </a:pPr>
            <a:r>
              <a:rPr sz="1050" spc="10" dirty="0">
                <a:latin typeface="Courier New"/>
                <a:cs typeface="Courier New"/>
              </a:rPr>
              <a:t>public class HashPartitioner&lt;K, V&gt; extends Partitioner&lt;K, V&gt; {  public int getPartition(K key, V value, int numReduceTasks)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72110">
              <a:lnSpc>
                <a:spcPts val="1160"/>
              </a:lnSpc>
            </a:pPr>
            <a:r>
              <a:rPr sz="1050" spc="10" dirty="0">
                <a:latin typeface="Courier New"/>
                <a:cs typeface="Courier New"/>
              </a:rPr>
              <a:t>return (key.hashCode() &amp; Integer.MAX_VALUE) %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numReduceTasks;</a:t>
            </a:r>
            <a:endParaRPr sz="1050">
              <a:latin typeface="Courier New"/>
              <a:cs typeface="Courier New"/>
            </a:endParaRPr>
          </a:p>
          <a:p>
            <a:pPr marL="208915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4572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228600" indent="-216535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Calculate Index of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Partition: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Convert key’s hash into non-negative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number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10" dirty="0">
                <a:latin typeface="Arial"/>
                <a:cs typeface="Arial"/>
              </a:rPr>
              <a:t>Logical </a:t>
            </a:r>
            <a:r>
              <a:rPr sz="1200" spc="-5" dirty="0">
                <a:latin typeface="Arial"/>
                <a:cs typeface="Arial"/>
              </a:rPr>
              <a:t>AND with </a:t>
            </a:r>
            <a:r>
              <a:rPr sz="1200" spc="-10" dirty="0">
                <a:latin typeface="Arial"/>
                <a:cs typeface="Arial"/>
              </a:rPr>
              <a:t>maximum integer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Modulo</a:t>
            </a:r>
            <a:r>
              <a:rPr sz="1450" spc="-5" dirty="0">
                <a:latin typeface="Times New Roman"/>
                <a:cs typeface="Times New Roman"/>
              </a:rPr>
              <a:t> by number of reduce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tasks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In case of more than 1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reducer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Records distributed evenly across available reduce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tasks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10" dirty="0">
                <a:latin typeface="Arial"/>
                <a:cs typeface="Arial"/>
              </a:rPr>
              <a:t>Assuming </a:t>
            </a:r>
            <a:r>
              <a:rPr sz="1200" spc="-5" dirty="0">
                <a:latin typeface="Arial"/>
                <a:cs typeface="Arial"/>
              </a:rPr>
              <a:t>a good </a:t>
            </a:r>
            <a:r>
              <a:rPr sz="1200" spc="-10" dirty="0">
                <a:latin typeface="Arial"/>
                <a:cs typeface="Arial"/>
              </a:rPr>
              <a:t>hashCode()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Records with same key will make it into the same reduce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Code is independent from the # of partitions/reducers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specified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87" name="object 8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04927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Custom</a:t>
            </a:r>
            <a:r>
              <a:rPr spc="-45" dirty="0"/>
              <a:t> </a:t>
            </a:r>
            <a:r>
              <a:rPr spc="-10" dirty="0"/>
              <a:t>Partitioner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3940326"/>
            <a:ext cx="5314950" cy="5727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All </a:t>
            </a:r>
            <a:r>
              <a:rPr sz="1850" b="1" spc="15" dirty="0">
                <a:latin typeface="Arial"/>
                <a:cs typeface="Arial"/>
              </a:rPr>
              <a:t>blogs with the </a:t>
            </a:r>
            <a:r>
              <a:rPr sz="1850" b="1" spc="20" dirty="0">
                <a:latin typeface="Arial"/>
                <a:cs typeface="Arial"/>
              </a:rPr>
              <a:t>same </a:t>
            </a:r>
            <a:r>
              <a:rPr sz="1850" b="1" spc="15" dirty="0">
                <a:latin typeface="Arial"/>
                <a:cs typeface="Arial"/>
              </a:rPr>
              <a:t>author </a:t>
            </a:r>
            <a:r>
              <a:rPr sz="1850" b="1" spc="10" dirty="0">
                <a:latin typeface="Arial"/>
                <a:cs typeface="Arial"/>
              </a:rPr>
              <a:t>will </a:t>
            </a:r>
            <a:r>
              <a:rPr sz="1850" b="1" spc="20" dirty="0">
                <a:latin typeface="Arial"/>
                <a:cs typeface="Arial"/>
              </a:rPr>
              <a:t>end up </a:t>
            </a:r>
            <a:r>
              <a:rPr sz="1850" b="1" spc="10" dirty="0">
                <a:latin typeface="Arial"/>
                <a:cs typeface="Arial"/>
              </a:rPr>
              <a:t>in  </a:t>
            </a:r>
            <a:r>
              <a:rPr sz="1850" b="1" spc="15" dirty="0">
                <a:latin typeface="Arial"/>
                <a:cs typeface="Arial"/>
              </a:rPr>
              <a:t>the </a:t>
            </a:r>
            <a:r>
              <a:rPr sz="1850" b="1" spc="20" dirty="0">
                <a:latin typeface="Arial"/>
                <a:cs typeface="Arial"/>
              </a:rPr>
              <a:t>same </a:t>
            </a:r>
            <a:r>
              <a:rPr sz="1850" b="1" spc="15" dirty="0">
                <a:latin typeface="Arial"/>
                <a:cs typeface="Arial"/>
              </a:rPr>
              <a:t>reduce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task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9892" y="3508321"/>
            <a:ext cx="11683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9892" y="1270169"/>
            <a:ext cx="4950460" cy="2274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95"/>
              </a:spcBef>
            </a:pPr>
            <a:r>
              <a:rPr sz="1200" spc="-10" dirty="0">
                <a:latin typeface="Courier New"/>
                <a:cs typeface="Courier New"/>
              </a:rPr>
              <a:t>public class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CustomPartitioner</a:t>
            </a:r>
            <a:endParaRPr sz="1200">
              <a:latin typeface="Courier New"/>
              <a:cs typeface="Courier New"/>
            </a:endParaRPr>
          </a:p>
          <a:p>
            <a:pPr marL="1164590">
              <a:lnSpc>
                <a:spcPts val="1355"/>
              </a:lnSpc>
            </a:pPr>
            <a:r>
              <a:rPr sz="1200" spc="-10" dirty="0">
                <a:latin typeface="Courier New"/>
                <a:cs typeface="Courier New"/>
              </a:rPr>
              <a:t>extends Partitioner&lt;Text,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BlogWritable</a:t>
            </a:r>
            <a:r>
              <a:rPr sz="1200" spc="-10" dirty="0">
                <a:latin typeface="Courier New"/>
                <a:cs typeface="Courier New"/>
              </a:rPr>
              <a:t>&gt;{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ts val="1355"/>
              </a:lnSpc>
            </a:pPr>
            <a:r>
              <a:rPr sz="1200" spc="-10" dirty="0">
                <a:latin typeface="Courier New"/>
                <a:cs typeface="Courier New"/>
              </a:rPr>
              <a:t>@Override</a:t>
            </a:r>
            <a:endParaRPr sz="1200">
              <a:latin typeface="Courier New"/>
              <a:cs typeface="Courier New"/>
            </a:endParaRPr>
          </a:p>
          <a:p>
            <a:pPr marL="1164590" marR="5080" indent="-969644">
              <a:lnSpc>
                <a:spcPts val="1360"/>
              </a:lnSpc>
              <a:spcBef>
                <a:spcPts val="70"/>
              </a:spcBef>
            </a:pPr>
            <a:r>
              <a:rPr sz="1200" spc="-10" dirty="0">
                <a:latin typeface="Courier New"/>
                <a:cs typeface="Courier New"/>
              </a:rPr>
              <a:t>public </a:t>
            </a:r>
            <a:r>
              <a:rPr sz="1200" spc="-5" dirty="0">
                <a:latin typeface="Courier New"/>
                <a:cs typeface="Courier New"/>
              </a:rPr>
              <a:t>int </a:t>
            </a:r>
            <a:r>
              <a:rPr sz="1200" spc="-10" dirty="0">
                <a:latin typeface="Courier New"/>
                <a:cs typeface="Courier New"/>
              </a:rPr>
              <a:t>getPartition(Text </a:t>
            </a:r>
            <a:r>
              <a:rPr sz="1200" spc="-5" dirty="0">
                <a:latin typeface="Courier New"/>
                <a:cs typeface="Courier New"/>
              </a:rPr>
              <a:t>key, </a:t>
            </a:r>
            <a:r>
              <a:rPr sz="1200" b="1" spc="-10" dirty="0">
                <a:latin typeface="Courier New"/>
                <a:cs typeface="Courier New"/>
              </a:rPr>
              <a:t>BlogWritable </a:t>
            </a:r>
            <a:r>
              <a:rPr sz="1200" spc="-10" dirty="0">
                <a:latin typeface="Courier New"/>
                <a:cs typeface="Courier New"/>
              </a:rPr>
              <a:t>blog,  </a:t>
            </a:r>
            <a:r>
              <a:rPr sz="1200" spc="-5" dirty="0">
                <a:latin typeface="Courier New"/>
                <a:cs typeface="Courier New"/>
              </a:rPr>
              <a:t>int </a:t>
            </a:r>
            <a:r>
              <a:rPr sz="1200" spc="-10" dirty="0">
                <a:latin typeface="Courier New"/>
                <a:cs typeface="Courier New"/>
              </a:rPr>
              <a:t>numReduceTasks) </a:t>
            </a:r>
            <a:r>
              <a:rPr sz="1200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8645">
              <a:lnSpc>
                <a:spcPts val="1275"/>
              </a:lnSpc>
            </a:pPr>
            <a:r>
              <a:rPr sz="1200" spc="-5" dirty="0">
                <a:latin typeface="Courier New"/>
                <a:cs typeface="Courier New"/>
              </a:rPr>
              <a:t>int </a:t>
            </a:r>
            <a:r>
              <a:rPr sz="1200" spc="-10" dirty="0">
                <a:latin typeface="Courier New"/>
                <a:cs typeface="Courier New"/>
              </a:rPr>
              <a:t>positiveHash </a:t>
            </a:r>
            <a:r>
              <a:rPr sz="1200" spc="-5" dirty="0"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588645">
              <a:lnSpc>
                <a:spcPts val="1400"/>
              </a:lnSpc>
            </a:pPr>
            <a:r>
              <a:rPr sz="1200" spc="-10" dirty="0">
                <a:latin typeface="Courier New"/>
                <a:cs typeface="Courier New"/>
              </a:rPr>
              <a:t>blog.getAuthor().hashCode()&amp;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Integer.MAX_VALUE;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2658110" marR="99060">
              <a:lnSpc>
                <a:spcPts val="1300"/>
              </a:lnSpc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Use author’s hash </a:t>
            </a:r>
            <a:r>
              <a:rPr sz="1100" spc="-5" dirty="0">
                <a:solidFill>
                  <a:srgbClr val="000080"/>
                </a:solidFill>
                <a:latin typeface="Arial"/>
                <a:cs typeface="Arial"/>
              </a:rPr>
              <a:t>only,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with 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max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integer 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get a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positive</a:t>
            </a:r>
            <a:r>
              <a:rPr sz="11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588645">
              <a:lnSpc>
                <a:spcPts val="1400"/>
              </a:lnSpc>
              <a:spcBef>
                <a:spcPts val="725"/>
              </a:spcBef>
            </a:pPr>
            <a:r>
              <a:rPr sz="1200" spc="-10" dirty="0">
                <a:latin typeface="Courier New"/>
                <a:cs typeface="Courier New"/>
              </a:rPr>
              <a:t>return positiveHash </a:t>
            </a:r>
            <a:r>
              <a:rPr sz="1200" spc="-5" dirty="0">
                <a:latin typeface="Courier New"/>
                <a:cs typeface="Courier New"/>
              </a:rPr>
              <a:t>%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numReduceTasks;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ts val="1400"/>
              </a:lnSpc>
            </a:pPr>
            <a:r>
              <a:rPr sz="1200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1152" y="2554820"/>
            <a:ext cx="352425" cy="169545"/>
          </a:xfrm>
          <a:custGeom>
            <a:avLst/>
            <a:gdLst/>
            <a:ahLst/>
            <a:cxnLst/>
            <a:rect l="l" t="t" r="r" b="b"/>
            <a:pathLst>
              <a:path w="352425" h="169544">
                <a:moveTo>
                  <a:pt x="2692" y="6083"/>
                </a:moveTo>
                <a:lnTo>
                  <a:pt x="2034" y="6146"/>
                </a:lnTo>
                <a:lnTo>
                  <a:pt x="2647" y="7028"/>
                </a:lnTo>
                <a:lnTo>
                  <a:pt x="351828" y="168960"/>
                </a:lnTo>
                <a:lnTo>
                  <a:pt x="352310" y="167995"/>
                </a:lnTo>
                <a:lnTo>
                  <a:pt x="2692" y="6083"/>
                </a:lnTo>
                <a:close/>
              </a:path>
              <a:path w="352425" h="169544">
                <a:moveTo>
                  <a:pt x="56641" y="0"/>
                </a:moveTo>
                <a:lnTo>
                  <a:pt x="56159" y="0"/>
                </a:lnTo>
                <a:lnTo>
                  <a:pt x="0" y="5283"/>
                </a:lnTo>
                <a:lnTo>
                  <a:pt x="32156" y="51358"/>
                </a:lnTo>
                <a:lnTo>
                  <a:pt x="32638" y="51841"/>
                </a:lnTo>
                <a:lnTo>
                  <a:pt x="33121" y="51841"/>
                </a:lnTo>
                <a:lnTo>
                  <a:pt x="33121" y="50888"/>
                </a:lnTo>
                <a:lnTo>
                  <a:pt x="2647" y="7028"/>
                </a:lnTo>
                <a:lnTo>
                  <a:pt x="965" y="6248"/>
                </a:lnTo>
                <a:lnTo>
                  <a:pt x="965" y="5283"/>
                </a:lnTo>
                <a:lnTo>
                  <a:pt x="11048" y="5283"/>
                </a:lnTo>
                <a:lnTo>
                  <a:pt x="56159" y="965"/>
                </a:lnTo>
                <a:lnTo>
                  <a:pt x="56641" y="965"/>
                </a:lnTo>
                <a:lnTo>
                  <a:pt x="56641" y="0"/>
                </a:lnTo>
                <a:close/>
              </a:path>
              <a:path w="352425" h="169544">
                <a:moveTo>
                  <a:pt x="2034" y="6146"/>
                </a:moveTo>
                <a:lnTo>
                  <a:pt x="965" y="6248"/>
                </a:lnTo>
                <a:lnTo>
                  <a:pt x="2647" y="7028"/>
                </a:lnTo>
                <a:lnTo>
                  <a:pt x="2034" y="6146"/>
                </a:lnTo>
                <a:close/>
              </a:path>
              <a:path w="352425" h="169544">
                <a:moveTo>
                  <a:pt x="965" y="5283"/>
                </a:moveTo>
                <a:lnTo>
                  <a:pt x="965" y="6248"/>
                </a:lnTo>
                <a:lnTo>
                  <a:pt x="1348" y="5460"/>
                </a:lnTo>
                <a:lnTo>
                  <a:pt x="965" y="5283"/>
                </a:lnTo>
                <a:close/>
              </a:path>
              <a:path w="352425" h="169544">
                <a:moveTo>
                  <a:pt x="1348" y="5460"/>
                </a:moveTo>
                <a:lnTo>
                  <a:pt x="965" y="6248"/>
                </a:lnTo>
                <a:lnTo>
                  <a:pt x="2034" y="6146"/>
                </a:lnTo>
                <a:lnTo>
                  <a:pt x="1658" y="5604"/>
                </a:lnTo>
                <a:lnTo>
                  <a:pt x="1348" y="5460"/>
                </a:lnTo>
                <a:close/>
              </a:path>
              <a:path w="352425" h="169544">
                <a:moveTo>
                  <a:pt x="1658" y="5604"/>
                </a:moveTo>
                <a:lnTo>
                  <a:pt x="2034" y="6146"/>
                </a:lnTo>
                <a:lnTo>
                  <a:pt x="2692" y="6083"/>
                </a:lnTo>
                <a:lnTo>
                  <a:pt x="1658" y="5604"/>
                </a:lnTo>
                <a:close/>
              </a:path>
              <a:path w="352425" h="169544">
                <a:moveTo>
                  <a:pt x="11048" y="5283"/>
                </a:moveTo>
                <a:lnTo>
                  <a:pt x="1435" y="5283"/>
                </a:lnTo>
                <a:lnTo>
                  <a:pt x="1658" y="5604"/>
                </a:lnTo>
                <a:lnTo>
                  <a:pt x="2692" y="6083"/>
                </a:lnTo>
                <a:lnTo>
                  <a:pt x="11048" y="5283"/>
                </a:lnTo>
                <a:close/>
              </a:path>
              <a:path w="352425" h="169544">
                <a:moveTo>
                  <a:pt x="1435" y="5283"/>
                </a:moveTo>
                <a:lnTo>
                  <a:pt x="1348" y="5460"/>
                </a:lnTo>
                <a:lnTo>
                  <a:pt x="1658" y="5604"/>
                </a:lnTo>
                <a:lnTo>
                  <a:pt x="1435" y="5283"/>
                </a:lnTo>
                <a:close/>
              </a:path>
              <a:path w="352425" h="169544">
                <a:moveTo>
                  <a:pt x="1435" y="5283"/>
                </a:moveTo>
                <a:lnTo>
                  <a:pt x="965" y="5283"/>
                </a:lnTo>
                <a:lnTo>
                  <a:pt x="1348" y="5460"/>
                </a:lnTo>
                <a:lnTo>
                  <a:pt x="1435" y="52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49317" y="3627854"/>
            <a:ext cx="193865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Assign a reduce task by</a:t>
            </a:r>
            <a:r>
              <a:rPr sz="110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index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0" name="object 10"/>
            <p:cNvSpPr/>
            <p:nvPr/>
          </p:nvSpPr>
          <p:spPr>
            <a:xfrm>
              <a:off x="4442980" y="3432720"/>
              <a:ext cx="346075" cy="198755"/>
            </a:xfrm>
            <a:custGeom>
              <a:avLst/>
              <a:gdLst/>
              <a:ahLst/>
              <a:cxnLst/>
              <a:rect l="l" t="t" r="r" b="b"/>
              <a:pathLst>
                <a:path w="346075" h="198754">
                  <a:moveTo>
                    <a:pt x="3084" y="1417"/>
                  </a:moveTo>
                  <a:lnTo>
                    <a:pt x="1716" y="1428"/>
                  </a:lnTo>
                  <a:lnTo>
                    <a:pt x="2094" y="2079"/>
                  </a:lnTo>
                  <a:lnTo>
                    <a:pt x="345592" y="198234"/>
                  </a:lnTo>
                  <a:lnTo>
                    <a:pt x="346074" y="197269"/>
                  </a:lnTo>
                  <a:lnTo>
                    <a:pt x="3084" y="1417"/>
                  </a:lnTo>
                  <a:close/>
                </a:path>
                <a:path w="346075" h="198754">
                  <a:moveTo>
                    <a:pt x="57124" y="0"/>
                  </a:moveTo>
                  <a:lnTo>
                    <a:pt x="0" y="482"/>
                  </a:lnTo>
                  <a:lnTo>
                    <a:pt x="28320" y="49441"/>
                  </a:lnTo>
                  <a:lnTo>
                    <a:pt x="29286" y="49441"/>
                  </a:lnTo>
                  <a:lnTo>
                    <a:pt x="29286" y="48958"/>
                  </a:lnTo>
                  <a:lnTo>
                    <a:pt x="2094" y="2079"/>
                  </a:lnTo>
                  <a:lnTo>
                    <a:pt x="965" y="1435"/>
                  </a:lnTo>
                  <a:lnTo>
                    <a:pt x="1447" y="482"/>
                  </a:lnTo>
                  <a:lnTo>
                    <a:pt x="57124" y="482"/>
                  </a:lnTo>
                  <a:lnTo>
                    <a:pt x="57124" y="0"/>
                  </a:lnTo>
                  <a:close/>
                </a:path>
                <a:path w="346075" h="198754">
                  <a:moveTo>
                    <a:pt x="1716" y="1428"/>
                  </a:moveTo>
                  <a:lnTo>
                    <a:pt x="965" y="1435"/>
                  </a:lnTo>
                  <a:lnTo>
                    <a:pt x="2094" y="2079"/>
                  </a:lnTo>
                  <a:lnTo>
                    <a:pt x="1716" y="1428"/>
                  </a:lnTo>
                  <a:close/>
                </a:path>
                <a:path w="346075" h="198754">
                  <a:moveTo>
                    <a:pt x="1447" y="482"/>
                  </a:moveTo>
                  <a:lnTo>
                    <a:pt x="965" y="1435"/>
                  </a:lnTo>
                  <a:lnTo>
                    <a:pt x="1447" y="965"/>
                  </a:lnTo>
                  <a:lnTo>
                    <a:pt x="2292" y="965"/>
                  </a:lnTo>
                  <a:lnTo>
                    <a:pt x="1447" y="482"/>
                  </a:lnTo>
                  <a:close/>
                </a:path>
                <a:path w="346075" h="198754">
                  <a:moveTo>
                    <a:pt x="1447" y="965"/>
                  </a:moveTo>
                  <a:lnTo>
                    <a:pt x="965" y="1435"/>
                  </a:lnTo>
                  <a:lnTo>
                    <a:pt x="1716" y="1428"/>
                  </a:lnTo>
                  <a:lnTo>
                    <a:pt x="1447" y="965"/>
                  </a:lnTo>
                  <a:close/>
                </a:path>
                <a:path w="346075" h="198754">
                  <a:moveTo>
                    <a:pt x="2292" y="965"/>
                  </a:moveTo>
                  <a:lnTo>
                    <a:pt x="1447" y="965"/>
                  </a:lnTo>
                  <a:lnTo>
                    <a:pt x="1716" y="1428"/>
                  </a:lnTo>
                  <a:lnTo>
                    <a:pt x="3084" y="1417"/>
                  </a:lnTo>
                  <a:lnTo>
                    <a:pt x="2292" y="965"/>
                  </a:lnTo>
                  <a:close/>
                </a:path>
                <a:path w="346075" h="198754">
                  <a:moveTo>
                    <a:pt x="57124" y="482"/>
                  </a:moveTo>
                  <a:lnTo>
                    <a:pt x="1447" y="482"/>
                  </a:lnTo>
                  <a:lnTo>
                    <a:pt x="3084" y="1417"/>
                  </a:lnTo>
                  <a:lnTo>
                    <a:pt x="57124" y="965"/>
                  </a:lnTo>
                  <a:lnTo>
                    <a:pt x="57124" y="482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83169" y="5558639"/>
            <a:ext cx="22650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OutputFormat</a:t>
            </a:r>
            <a:endParaRPr sz="2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7182" y="6272858"/>
            <a:ext cx="5095875" cy="26371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Specification for writing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other </a:t>
            </a:r>
            <a:r>
              <a:rPr sz="1600" spc="10" dirty="0">
                <a:latin typeface="Times New Roman"/>
                <a:cs typeface="Times New Roman"/>
              </a:rPr>
              <a:t>side </a:t>
            </a:r>
            <a:r>
              <a:rPr sz="1600" spc="15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InputFormat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Implementation </a:t>
            </a:r>
            <a:r>
              <a:rPr sz="1850" b="1" spc="15" dirty="0">
                <a:latin typeface="Arial"/>
                <a:cs typeface="Arial"/>
              </a:rPr>
              <a:t>of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OutputFormat&lt;K,V&gt;</a:t>
            </a:r>
            <a:endParaRPr sz="1850">
              <a:latin typeface="Arial"/>
              <a:cs typeface="Arial"/>
            </a:endParaRPr>
          </a:p>
          <a:p>
            <a:pPr marL="228600" marR="1216660" indent="-216535">
              <a:lnSpc>
                <a:spcPts val="2039"/>
              </a:lnSpc>
              <a:spcBef>
                <a:spcPts val="37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TextOutputFormat </a:t>
            </a:r>
            <a:r>
              <a:rPr sz="1850" b="1" spc="15" dirty="0">
                <a:latin typeface="Arial"/>
                <a:cs typeface="Arial"/>
              </a:rPr>
              <a:t>is the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default  </a:t>
            </a:r>
            <a:r>
              <a:rPr sz="1850" b="1" spc="20" dirty="0">
                <a:latin typeface="Arial"/>
                <a:cs typeface="Arial"/>
              </a:rPr>
              <a:t>implementation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Output </a:t>
            </a:r>
            <a:r>
              <a:rPr sz="1600" spc="15" dirty="0">
                <a:latin typeface="Times New Roman"/>
                <a:cs typeface="Times New Roman"/>
              </a:rPr>
              <a:t>records as </a:t>
            </a:r>
            <a:r>
              <a:rPr sz="1600" spc="10" dirty="0">
                <a:latin typeface="Times New Roman"/>
                <a:cs typeface="Times New Roman"/>
              </a:rPr>
              <a:t>lines </a:t>
            </a:r>
            <a:r>
              <a:rPr sz="1600" spc="15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Key and values </a:t>
            </a:r>
            <a:r>
              <a:rPr sz="1600" spc="10" dirty="0">
                <a:latin typeface="Times New Roman"/>
                <a:cs typeface="Times New Roman"/>
              </a:rPr>
              <a:t>are tab separated </a:t>
            </a:r>
            <a:r>
              <a:rPr sz="1600" spc="15" dirty="0">
                <a:latin typeface="Times New Roman"/>
                <a:cs typeface="Times New Roman"/>
              </a:rPr>
              <a:t>“Key </a:t>
            </a:r>
            <a:r>
              <a:rPr sz="1600" spc="10" dirty="0">
                <a:latin typeface="Times New Roman"/>
                <a:cs typeface="Times New Roman"/>
              </a:rPr>
              <a:t>/t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value”</a:t>
            </a:r>
            <a:endParaRPr sz="1600">
              <a:latin typeface="Times New Roman"/>
              <a:cs typeface="Times New Roman"/>
            </a:endParaRPr>
          </a:p>
          <a:p>
            <a:pPr marL="732155" marR="5080" lvl="2" indent="-144145">
              <a:lnSpc>
                <a:spcPts val="1500"/>
              </a:lnSpc>
              <a:spcBef>
                <a:spcPts val="30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Can be </a:t>
            </a:r>
            <a:r>
              <a:rPr sz="1350" spc="15" dirty="0">
                <a:latin typeface="Arial"/>
                <a:cs typeface="Arial"/>
              </a:rPr>
              <a:t>configured via  “mapreduce.output.textoutputformat.separator”</a:t>
            </a:r>
            <a:r>
              <a:rPr sz="1350" spc="3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property</a:t>
            </a:r>
            <a:endParaRPr sz="13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Key and </a:t>
            </a:r>
            <a:r>
              <a:rPr sz="1600" spc="10" dirty="0">
                <a:latin typeface="Times New Roman"/>
                <a:cs typeface="Times New Roman"/>
              </a:rPr>
              <a:t>Value </a:t>
            </a:r>
            <a:r>
              <a:rPr sz="1600" spc="20" dirty="0">
                <a:latin typeface="Times New Roman"/>
                <a:cs typeface="Times New Roman"/>
              </a:rPr>
              <a:t>may </a:t>
            </a:r>
            <a:r>
              <a:rPr sz="1600" spc="15" dirty="0">
                <a:latin typeface="Times New Roman"/>
                <a:cs typeface="Times New Roman"/>
              </a:rPr>
              <a:t>of any type </a:t>
            </a:r>
            <a:r>
              <a:rPr sz="1600" spc="10" dirty="0">
                <a:latin typeface="Times New Roman"/>
                <a:cs typeface="Times New Roman"/>
              </a:rPr>
              <a:t>- call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.toString()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7" name="object 1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2650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OutputFormat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308600" cy="24155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Validates </a:t>
            </a:r>
            <a:r>
              <a:rPr sz="1850" b="1" spc="20" dirty="0">
                <a:latin typeface="Arial"/>
                <a:cs typeface="Arial"/>
              </a:rPr>
              <a:t>output </a:t>
            </a:r>
            <a:r>
              <a:rPr sz="1850" b="1" spc="15" dirty="0">
                <a:latin typeface="Arial"/>
                <a:cs typeface="Arial"/>
              </a:rPr>
              <a:t>specification for that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 marL="480059" marR="575945" lvl="1" indent="-180340">
              <a:lnSpc>
                <a:spcPts val="1770"/>
              </a:lnSpc>
              <a:spcBef>
                <a:spcPts val="32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You may </a:t>
            </a:r>
            <a:r>
              <a:rPr sz="1600" spc="15" dirty="0">
                <a:latin typeface="Times New Roman"/>
                <a:cs typeface="Times New Roman"/>
              </a:rPr>
              <a:t>have seen annoying messages </a:t>
            </a:r>
            <a:r>
              <a:rPr sz="1600" spc="10" dirty="0">
                <a:latin typeface="Times New Roman"/>
                <a:cs typeface="Times New Roman"/>
              </a:rPr>
              <a:t>that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output  </a:t>
            </a:r>
            <a:r>
              <a:rPr sz="1600" spc="10" dirty="0">
                <a:latin typeface="Times New Roman"/>
                <a:cs typeface="Times New Roman"/>
              </a:rPr>
              <a:t>directory </a:t>
            </a:r>
            <a:r>
              <a:rPr sz="1600" spc="15" dirty="0">
                <a:latin typeface="Times New Roman"/>
                <a:cs typeface="Times New Roman"/>
              </a:rPr>
              <a:t>already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exists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Creates implementation of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RecordWriter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Responsible </a:t>
            </a:r>
            <a:r>
              <a:rPr sz="1600" spc="10" dirty="0">
                <a:latin typeface="Times New Roman"/>
                <a:cs typeface="Times New Roman"/>
              </a:rPr>
              <a:t>for actually writing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Creates implementation of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OutputCommitter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ts val="1845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Set-up and clean-up Job’s and Tasks’ </a:t>
            </a:r>
            <a:r>
              <a:rPr sz="1600" spc="10" dirty="0">
                <a:latin typeface="Times New Roman"/>
                <a:cs typeface="Times New Roman"/>
              </a:rPr>
              <a:t>artifacts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(ex.</a:t>
            </a:r>
            <a:endParaRPr sz="1600">
              <a:latin typeface="Times New Roman"/>
              <a:cs typeface="Times New Roman"/>
            </a:endParaRPr>
          </a:p>
          <a:p>
            <a:pPr marL="480059">
              <a:lnSpc>
                <a:spcPts val="1845"/>
              </a:lnSpc>
            </a:pPr>
            <a:r>
              <a:rPr sz="1600" spc="5" dirty="0">
                <a:latin typeface="Times New Roman"/>
                <a:cs typeface="Times New Roman"/>
              </a:rPr>
              <a:t>Directories)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Commit or discard </a:t>
            </a:r>
            <a:r>
              <a:rPr sz="1600" spc="10" dirty="0">
                <a:latin typeface="Times New Roman"/>
                <a:cs typeface="Times New Roman"/>
              </a:rPr>
              <a:t>tasks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1186" y="9569879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3563" y="9007790"/>
            <a:ext cx="5045710" cy="361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305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OutputCommitter </a:t>
            </a:r>
            <a:r>
              <a:rPr sz="1100" spc="5" dirty="0">
                <a:latin typeface="Courier New"/>
                <a:cs typeface="Courier New"/>
              </a:rPr>
              <a:t>getOutputCommitter(</a:t>
            </a:r>
            <a:r>
              <a:rPr sz="1000" spc="5" dirty="0">
                <a:latin typeface="Courier New"/>
                <a:cs typeface="Courier New"/>
              </a:rPr>
              <a:t>TaskAttemptContext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context</a:t>
            </a:r>
            <a:endParaRPr sz="1000">
              <a:latin typeface="Courier New"/>
              <a:cs typeface="Courier New"/>
            </a:endParaRPr>
          </a:p>
          <a:p>
            <a:pPr marR="14604" algn="r">
              <a:lnSpc>
                <a:spcPts val="1305"/>
              </a:lnSpc>
            </a:pPr>
            <a:r>
              <a:rPr sz="1100" spc="20" dirty="0">
                <a:latin typeface="Courier New"/>
                <a:cs typeface="Courier New"/>
              </a:rPr>
              <a:t>) </a:t>
            </a:r>
            <a:r>
              <a:rPr sz="1100" spc="15" dirty="0">
                <a:latin typeface="Courier New"/>
                <a:cs typeface="Courier New"/>
              </a:rPr>
              <a:t>throws IOException,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InterruptedException;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773" y="9496915"/>
            <a:ext cx="11239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3462" y="8246562"/>
            <a:ext cx="208788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Validates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output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specification</a:t>
            </a:r>
            <a:r>
              <a:rPr sz="1100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for  that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job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769" y="5558639"/>
            <a:ext cx="5208905" cy="2505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OutputFormat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Interface</a:t>
            </a:r>
            <a:endParaRPr sz="2650">
              <a:latin typeface="Arial"/>
              <a:cs typeface="Arial"/>
            </a:endParaRPr>
          </a:p>
          <a:p>
            <a:pPr marL="185420" marR="1560195" indent="-173355">
              <a:lnSpc>
                <a:spcPct val="194400"/>
              </a:lnSpc>
              <a:spcBef>
                <a:spcPts val="935"/>
              </a:spcBef>
            </a:pPr>
            <a:r>
              <a:rPr sz="1100" spc="15" dirty="0">
                <a:latin typeface="Courier New"/>
                <a:cs typeface="Courier New"/>
              </a:rPr>
              <a:t>public abstract class OutputFormat&lt;K, V&gt;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public abstract RecordWriter&lt;K,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V&gt;</a:t>
            </a:r>
            <a:endParaRPr sz="1100">
              <a:latin typeface="Courier New"/>
              <a:cs typeface="Courier New"/>
            </a:endParaRPr>
          </a:p>
          <a:p>
            <a:pPr marL="358140">
              <a:lnSpc>
                <a:spcPts val="1265"/>
              </a:lnSpc>
            </a:pPr>
            <a:r>
              <a:rPr sz="1100" spc="15" dirty="0">
                <a:latin typeface="Courier New"/>
                <a:cs typeface="Courier New"/>
              </a:rPr>
              <a:t>getRecordWriter(TaskAttemptContext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context</a:t>
            </a:r>
            <a:endParaRPr sz="1100">
              <a:latin typeface="Courier New"/>
              <a:cs typeface="Courier New"/>
            </a:endParaRPr>
          </a:p>
          <a:p>
            <a:pPr marL="1480820">
              <a:lnSpc>
                <a:spcPts val="1300"/>
              </a:lnSpc>
            </a:pPr>
            <a:r>
              <a:rPr sz="1100" spc="20" dirty="0">
                <a:latin typeface="Courier New"/>
                <a:cs typeface="Courier New"/>
              </a:rPr>
              <a:t>) </a:t>
            </a:r>
            <a:r>
              <a:rPr sz="1100" spc="15" dirty="0">
                <a:latin typeface="Courier New"/>
                <a:cs typeface="Courier New"/>
              </a:rPr>
              <a:t>throws IOException,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InterruptedException;</a:t>
            </a:r>
            <a:endParaRPr sz="1100">
              <a:latin typeface="Courier New"/>
              <a:cs typeface="Courier New"/>
            </a:endParaRPr>
          </a:p>
          <a:p>
            <a:pPr marL="24130" marR="3510915">
              <a:lnSpc>
                <a:spcPts val="1300"/>
              </a:lnSpc>
              <a:spcBef>
                <a:spcPts val="805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Provide implementation</a:t>
            </a:r>
            <a:r>
              <a:rPr sz="110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RecordReader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85420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public abstract void checkOutputSpecs(JobContext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context</a:t>
            </a:r>
            <a:endParaRPr sz="1100">
              <a:latin typeface="Courier New"/>
              <a:cs typeface="Courier New"/>
            </a:endParaRPr>
          </a:p>
          <a:p>
            <a:pPr marL="1480820">
              <a:lnSpc>
                <a:spcPts val="1300"/>
              </a:lnSpc>
            </a:pPr>
            <a:r>
              <a:rPr sz="1100" spc="20" dirty="0">
                <a:latin typeface="Courier New"/>
                <a:cs typeface="Courier New"/>
              </a:rPr>
              <a:t>) </a:t>
            </a:r>
            <a:r>
              <a:rPr sz="1100" spc="15" dirty="0">
                <a:latin typeface="Courier New"/>
                <a:cs typeface="Courier New"/>
              </a:rPr>
              <a:t>throws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IOException,InterruptedException;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31198" y="7037692"/>
            <a:ext cx="2078355" cy="1261110"/>
          </a:xfrm>
          <a:custGeom>
            <a:avLst/>
            <a:gdLst/>
            <a:ahLst/>
            <a:cxnLst/>
            <a:rect l="l" t="t" r="r" b="b"/>
            <a:pathLst>
              <a:path w="2078354" h="1261109">
                <a:moveTo>
                  <a:pt x="376796" y="9118"/>
                </a:moveTo>
                <a:lnTo>
                  <a:pt x="376097" y="9004"/>
                </a:lnTo>
                <a:lnTo>
                  <a:pt x="376097" y="9982"/>
                </a:lnTo>
                <a:lnTo>
                  <a:pt x="375831" y="10083"/>
                </a:lnTo>
                <a:lnTo>
                  <a:pt x="375056" y="10083"/>
                </a:lnTo>
                <a:lnTo>
                  <a:pt x="375831" y="9982"/>
                </a:lnTo>
                <a:lnTo>
                  <a:pt x="376097" y="9982"/>
                </a:lnTo>
                <a:lnTo>
                  <a:pt x="376097" y="9004"/>
                </a:lnTo>
                <a:lnTo>
                  <a:pt x="321106" y="0"/>
                </a:lnTo>
                <a:lnTo>
                  <a:pt x="320636" y="482"/>
                </a:lnTo>
                <a:lnTo>
                  <a:pt x="320636" y="965"/>
                </a:lnTo>
                <a:lnTo>
                  <a:pt x="321106" y="965"/>
                </a:lnTo>
                <a:lnTo>
                  <a:pt x="374078" y="9804"/>
                </a:lnTo>
                <a:lnTo>
                  <a:pt x="0" y="153593"/>
                </a:lnTo>
                <a:lnTo>
                  <a:pt x="482" y="154559"/>
                </a:lnTo>
                <a:lnTo>
                  <a:pt x="374484" y="10782"/>
                </a:lnTo>
                <a:lnTo>
                  <a:pt x="340791" y="52806"/>
                </a:lnTo>
                <a:lnTo>
                  <a:pt x="340791" y="53276"/>
                </a:lnTo>
                <a:lnTo>
                  <a:pt x="341757" y="53276"/>
                </a:lnTo>
                <a:lnTo>
                  <a:pt x="375894" y="10248"/>
                </a:lnTo>
                <a:lnTo>
                  <a:pt x="376313" y="10083"/>
                </a:lnTo>
                <a:lnTo>
                  <a:pt x="376199" y="9867"/>
                </a:lnTo>
                <a:lnTo>
                  <a:pt x="376796" y="9118"/>
                </a:lnTo>
                <a:close/>
              </a:path>
              <a:path w="2078354" h="1261109">
                <a:moveTo>
                  <a:pt x="2078342" y="1259967"/>
                </a:moveTo>
                <a:lnTo>
                  <a:pt x="1620266" y="1087843"/>
                </a:lnTo>
                <a:lnTo>
                  <a:pt x="1673237" y="1079017"/>
                </a:lnTo>
                <a:lnTo>
                  <a:pt x="1673720" y="1079017"/>
                </a:lnTo>
                <a:lnTo>
                  <a:pt x="1673720" y="1078052"/>
                </a:lnTo>
                <a:lnTo>
                  <a:pt x="1673237" y="1078052"/>
                </a:lnTo>
                <a:lnTo>
                  <a:pt x="1619059" y="1087399"/>
                </a:lnTo>
                <a:lnTo>
                  <a:pt x="1618513" y="1087183"/>
                </a:lnTo>
                <a:lnTo>
                  <a:pt x="1618513" y="1087501"/>
                </a:lnTo>
                <a:lnTo>
                  <a:pt x="1617560" y="1087653"/>
                </a:lnTo>
                <a:lnTo>
                  <a:pt x="1653070" y="1131341"/>
                </a:lnTo>
                <a:lnTo>
                  <a:pt x="1654035" y="1131341"/>
                </a:lnTo>
                <a:lnTo>
                  <a:pt x="1654035" y="1130376"/>
                </a:lnTo>
                <a:lnTo>
                  <a:pt x="1619770" y="1088618"/>
                </a:lnTo>
                <a:lnTo>
                  <a:pt x="2078342" y="1260932"/>
                </a:lnTo>
                <a:lnTo>
                  <a:pt x="2078342" y="12599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7256" y="8266719"/>
            <a:ext cx="1457960" cy="7766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29972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Provide  implementation</a:t>
            </a:r>
            <a:r>
              <a:rPr sz="11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OutputCommitter</a:t>
            </a:r>
            <a:endParaRPr sz="110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spcBef>
                <a:spcPts val="595"/>
              </a:spcBef>
            </a:pPr>
            <a:r>
              <a:rPr sz="1100" spc="15" dirty="0">
                <a:latin typeface="Courier New"/>
                <a:cs typeface="Courier New"/>
              </a:rPr>
              <a:t>public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abstract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7" name="object 17"/>
            <p:cNvSpPr/>
            <p:nvPr/>
          </p:nvSpPr>
          <p:spPr>
            <a:xfrm>
              <a:off x="2646400" y="8662441"/>
              <a:ext cx="876300" cy="339090"/>
            </a:xfrm>
            <a:custGeom>
              <a:avLst/>
              <a:gdLst/>
              <a:ahLst/>
              <a:cxnLst/>
              <a:rect l="l" t="t" r="r" b="b"/>
              <a:pathLst>
                <a:path w="876300" h="339090">
                  <a:moveTo>
                    <a:pt x="873237" y="329086"/>
                  </a:moveTo>
                  <a:lnTo>
                    <a:pt x="820293" y="337908"/>
                  </a:lnTo>
                  <a:lnTo>
                    <a:pt x="819823" y="338391"/>
                  </a:lnTo>
                  <a:lnTo>
                    <a:pt x="819823" y="338874"/>
                  </a:lnTo>
                  <a:lnTo>
                    <a:pt x="820775" y="338874"/>
                  </a:lnTo>
                  <a:lnTo>
                    <a:pt x="874440" y="329538"/>
                  </a:lnTo>
                  <a:lnTo>
                    <a:pt x="873237" y="329086"/>
                  </a:lnTo>
                  <a:close/>
                </a:path>
                <a:path w="876300" h="339090">
                  <a:moveTo>
                    <a:pt x="875190" y="329408"/>
                  </a:moveTo>
                  <a:lnTo>
                    <a:pt x="874440" y="329538"/>
                  </a:lnTo>
                  <a:lnTo>
                    <a:pt x="875017" y="329755"/>
                  </a:lnTo>
                  <a:lnTo>
                    <a:pt x="875190" y="329408"/>
                  </a:lnTo>
                  <a:close/>
                </a:path>
                <a:path w="876300" h="339090">
                  <a:moveTo>
                    <a:pt x="874672" y="328847"/>
                  </a:moveTo>
                  <a:lnTo>
                    <a:pt x="873237" y="329086"/>
                  </a:lnTo>
                  <a:lnTo>
                    <a:pt x="874440" y="329538"/>
                  </a:lnTo>
                  <a:lnTo>
                    <a:pt x="875190" y="329408"/>
                  </a:lnTo>
                  <a:lnTo>
                    <a:pt x="875258" y="329272"/>
                  </a:lnTo>
                  <a:lnTo>
                    <a:pt x="875017" y="329272"/>
                  </a:lnTo>
                  <a:lnTo>
                    <a:pt x="874672" y="328847"/>
                  </a:lnTo>
                  <a:close/>
                </a:path>
                <a:path w="876300" h="339090">
                  <a:moveTo>
                    <a:pt x="840460" y="285597"/>
                  </a:moveTo>
                  <a:lnTo>
                    <a:pt x="839495" y="285597"/>
                  </a:lnTo>
                  <a:lnTo>
                    <a:pt x="839495" y="286067"/>
                  </a:lnTo>
                  <a:lnTo>
                    <a:pt x="839978" y="286067"/>
                  </a:lnTo>
                  <a:lnTo>
                    <a:pt x="874242" y="328317"/>
                  </a:lnTo>
                  <a:lnTo>
                    <a:pt x="875499" y="328790"/>
                  </a:lnTo>
                  <a:lnTo>
                    <a:pt x="875190" y="329408"/>
                  </a:lnTo>
                  <a:lnTo>
                    <a:pt x="875969" y="329272"/>
                  </a:lnTo>
                  <a:lnTo>
                    <a:pt x="840460" y="285597"/>
                  </a:lnTo>
                  <a:close/>
                </a:path>
                <a:path w="876300" h="339090">
                  <a:moveTo>
                    <a:pt x="875017" y="328790"/>
                  </a:moveTo>
                  <a:lnTo>
                    <a:pt x="874672" y="328847"/>
                  </a:lnTo>
                  <a:lnTo>
                    <a:pt x="875017" y="329272"/>
                  </a:lnTo>
                  <a:lnTo>
                    <a:pt x="875017" y="328790"/>
                  </a:lnTo>
                  <a:close/>
                </a:path>
                <a:path w="876300" h="339090">
                  <a:moveTo>
                    <a:pt x="875499" y="328790"/>
                  </a:moveTo>
                  <a:lnTo>
                    <a:pt x="875017" y="328790"/>
                  </a:lnTo>
                  <a:lnTo>
                    <a:pt x="875017" y="329272"/>
                  </a:lnTo>
                  <a:lnTo>
                    <a:pt x="875258" y="329272"/>
                  </a:lnTo>
                  <a:lnTo>
                    <a:pt x="875499" y="328790"/>
                  </a:lnTo>
                  <a:close/>
                </a:path>
                <a:path w="876300" h="339090">
                  <a:moveTo>
                    <a:pt x="482" y="0"/>
                  </a:moveTo>
                  <a:lnTo>
                    <a:pt x="0" y="965"/>
                  </a:lnTo>
                  <a:lnTo>
                    <a:pt x="873237" y="329086"/>
                  </a:lnTo>
                  <a:lnTo>
                    <a:pt x="874672" y="328847"/>
                  </a:lnTo>
                  <a:lnTo>
                    <a:pt x="874242" y="328317"/>
                  </a:lnTo>
                  <a:lnTo>
                    <a:pt x="482" y="0"/>
                  </a:lnTo>
                  <a:close/>
                </a:path>
                <a:path w="876300" h="339090">
                  <a:moveTo>
                    <a:pt x="874242" y="328317"/>
                  </a:moveTo>
                  <a:lnTo>
                    <a:pt x="874672" y="328847"/>
                  </a:lnTo>
                  <a:lnTo>
                    <a:pt x="875017" y="328790"/>
                  </a:lnTo>
                  <a:lnTo>
                    <a:pt x="875499" y="328790"/>
                  </a:lnTo>
                  <a:lnTo>
                    <a:pt x="874242" y="328317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40747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Hadoop’s</a:t>
            </a:r>
            <a:r>
              <a:rPr spc="-55" dirty="0"/>
              <a:t> </a:t>
            </a:r>
            <a:r>
              <a:rPr spc="-5" dirty="0"/>
              <a:t>OutputFormats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4705985" cy="31076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508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Hadoop eco-system is packaged with </a:t>
            </a:r>
            <a:r>
              <a:rPr sz="1700" b="1" spc="-10" dirty="0">
                <a:latin typeface="Arial"/>
                <a:cs typeface="Arial"/>
              </a:rPr>
              <a:t>many  </a:t>
            </a:r>
            <a:r>
              <a:rPr sz="1700" b="1" dirty="0">
                <a:latin typeface="Arial"/>
                <a:cs typeface="Arial"/>
              </a:rPr>
              <a:t>OutputFormats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TextOutputFormat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DBOutputFormat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TableOutputFormat (HBASE)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MapFileOutputFormat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SequenceFileOutputFormat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NullOutputFormat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Etc...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Configure on Job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object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job.setOutputFormatClass(XXXOutputFormat.class);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job.setOutputKeyClass(XXXKey.class);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job.setOutputValueClass(XXXValue.class);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TextOutputFormat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Outputs </a:t>
            </a:r>
            <a:r>
              <a:rPr sz="1850" b="1" spc="10" dirty="0">
                <a:latin typeface="Arial"/>
                <a:cs typeface="Arial"/>
              </a:rPr>
              <a:t>plain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text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Saves key-value </a:t>
            </a:r>
            <a:r>
              <a:rPr sz="1850" b="1" spc="10" dirty="0">
                <a:latin typeface="Arial"/>
                <a:cs typeface="Arial"/>
              </a:rPr>
              <a:t>pairs </a:t>
            </a:r>
            <a:r>
              <a:rPr sz="1850" b="1" spc="15" dirty="0">
                <a:latin typeface="Arial"/>
                <a:cs typeface="Arial"/>
              </a:rPr>
              <a:t>separated </a:t>
            </a:r>
            <a:r>
              <a:rPr sz="1850" b="1" spc="20" dirty="0">
                <a:latin typeface="Arial"/>
                <a:cs typeface="Arial"/>
              </a:rPr>
              <a:t>by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tab</a:t>
            </a:r>
            <a:endParaRPr sz="1850">
              <a:latin typeface="Arial"/>
              <a:cs typeface="Arial"/>
            </a:endParaRPr>
          </a:p>
          <a:p>
            <a:pPr marL="857250" marR="367665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Configured </a:t>
            </a:r>
            <a:r>
              <a:rPr sz="1600" spc="10" dirty="0">
                <a:latin typeface="Times New Roman"/>
                <a:cs typeface="Times New Roman"/>
              </a:rPr>
              <a:t>via  </a:t>
            </a:r>
            <a:r>
              <a:rPr sz="1600" spc="15" dirty="0">
                <a:latin typeface="Times New Roman"/>
                <a:cs typeface="Times New Roman"/>
              </a:rPr>
              <a:t>mapreduce.output.textoutputformat.separator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property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Set output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path</a:t>
            </a:r>
            <a:endParaRPr sz="1850">
              <a:latin typeface="Arial"/>
              <a:cs typeface="Arial"/>
            </a:endParaRPr>
          </a:p>
          <a:p>
            <a:pPr marL="857250" marR="130683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TextOutputFormat.setOutputPath(job,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new  </a:t>
            </a:r>
            <a:r>
              <a:rPr sz="1600" spc="10" dirty="0">
                <a:latin typeface="Times New Roman"/>
                <a:cs typeface="Times New Roman"/>
              </a:rPr>
              <a:t>Path(myPath));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MapReduce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Theory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Types of Keys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Values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Input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Output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Formats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Discuss Anatomy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Mappers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Reducers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Combiners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5" dirty="0">
                <a:latin typeface="Times New Roman"/>
                <a:cs typeface="Times New Roman"/>
              </a:rPr>
              <a:t>Partitioners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3169" y="5558639"/>
            <a:ext cx="31248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Theory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182" y="6272858"/>
            <a:ext cx="5038725" cy="29337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79375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Map and </a:t>
            </a:r>
            <a:r>
              <a:rPr sz="1850" b="1" spc="15" dirty="0">
                <a:latin typeface="Arial"/>
                <a:cs typeface="Arial"/>
              </a:rPr>
              <a:t>Reduce functions produce </a:t>
            </a:r>
            <a:r>
              <a:rPr sz="1850" b="1" spc="10" dirty="0">
                <a:latin typeface="Arial"/>
                <a:cs typeface="Arial"/>
              </a:rPr>
              <a:t>input 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output</a:t>
            </a:r>
            <a:endParaRPr sz="1850">
              <a:latin typeface="Arial"/>
              <a:cs typeface="Arial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Input and output can range from Text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Complex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  </a:t>
            </a:r>
            <a:r>
              <a:rPr sz="1600" spc="5" dirty="0">
                <a:latin typeface="Times New Roman"/>
                <a:cs typeface="Times New Roman"/>
              </a:rPr>
              <a:t>structures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Specified </a:t>
            </a:r>
            <a:r>
              <a:rPr sz="1600" spc="10" dirty="0">
                <a:latin typeface="Times New Roman"/>
                <a:cs typeface="Times New Roman"/>
              </a:rPr>
              <a:t>via </a:t>
            </a:r>
            <a:r>
              <a:rPr sz="1600" spc="15" dirty="0">
                <a:latin typeface="Times New Roman"/>
                <a:cs typeface="Times New Roman"/>
              </a:rPr>
              <a:t>Job’s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configuration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Relatively easy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implement your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own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Generally </a:t>
            </a:r>
            <a:r>
              <a:rPr sz="1850" b="1" spc="20" dirty="0">
                <a:latin typeface="Arial"/>
                <a:cs typeface="Arial"/>
              </a:rPr>
              <a:t>we </a:t>
            </a:r>
            <a:r>
              <a:rPr sz="1850" b="1" spc="15" dirty="0">
                <a:latin typeface="Arial"/>
                <a:cs typeface="Arial"/>
              </a:rPr>
              <a:t>can </a:t>
            </a:r>
            <a:r>
              <a:rPr sz="1850" b="1" spc="10" dirty="0">
                <a:latin typeface="Arial"/>
                <a:cs typeface="Arial"/>
              </a:rPr>
              <a:t>treat </a:t>
            </a:r>
            <a:r>
              <a:rPr sz="1850" b="1" spc="15" dirty="0">
                <a:latin typeface="Arial"/>
                <a:cs typeface="Arial"/>
              </a:rPr>
              <a:t>the flow</a:t>
            </a:r>
            <a:r>
              <a:rPr sz="1850" b="1" spc="-4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as</a:t>
            </a:r>
            <a:endParaRPr sz="185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Courier New"/>
                <a:cs typeface="Courier New"/>
              </a:rPr>
              <a:t>map: (K1,V1) </a:t>
            </a:r>
            <a:r>
              <a:rPr sz="1500" spc="5" dirty="0">
                <a:latin typeface="Courier New"/>
                <a:cs typeface="Courier New"/>
              </a:rPr>
              <a:t>→ </a:t>
            </a:r>
            <a:r>
              <a:rPr sz="1500" dirty="0">
                <a:latin typeface="Courier New"/>
                <a:cs typeface="Courier New"/>
              </a:rPr>
              <a:t>list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(K2,V2)</a:t>
            </a:r>
            <a:endParaRPr sz="15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urier New"/>
                <a:cs typeface="Courier New"/>
              </a:rPr>
              <a:t>reduce: (K2,list(V2)) </a:t>
            </a:r>
            <a:r>
              <a:rPr sz="1500" spc="5" dirty="0">
                <a:latin typeface="Courier New"/>
                <a:cs typeface="Courier New"/>
              </a:rPr>
              <a:t>→ </a:t>
            </a:r>
            <a:r>
              <a:rPr sz="1500" dirty="0">
                <a:latin typeface="Courier New"/>
                <a:cs typeface="Courier New"/>
              </a:rPr>
              <a:t>list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(K3,V3)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480695" lvl="1" indent="-180340">
              <a:lnSpc>
                <a:spcPct val="100000"/>
              </a:lnSpc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Reduce input types </a:t>
            </a:r>
            <a:r>
              <a:rPr sz="1600" spc="10" dirty="0">
                <a:latin typeface="Times New Roman"/>
                <a:cs typeface="Times New Roman"/>
              </a:rPr>
              <a:t>are the </a:t>
            </a:r>
            <a:r>
              <a:rPr sz="1600" spc="15" dirty="0">
                <a:latin typeface="Times New Roman"/>
                <a:cs typeface="Times New Roman"/>
              </a:rPr>
              <a:t>same as </a:t>
            </a:r>
            <a:r>
              <a:rPr sz="1600" spc="20" dirty="0">
                <a:latin typeface="Times New Roman"/>
                <a:cs typeface="Times New Roman"/>
              </a:rPr>
              <a:t>map </a:t>
            </a:r>
            <a:r>
              <a:rPr sz="1600" spc="15" dirty="0">
                <a:latin typeface="Times New Roman"/>
                <a:cs typeface="Times New Roman"/>
              </a:rPr>
              <a:t>output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types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36271"/>
            <a:ext cx="40919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 Reduce Flow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886" y="4547506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7642" y="1298232"/>
            <a:ext cx="3143250" cy="3375660"/>
            <a:chOff x="1357642" y="1298232"/>
            <a:chExt cx="3143250" cy="3375660"/>
          </a:xfrm>
        </p:grpSpPr>
        <p:sp>
          <p:nvSpPr>
            <p:cNvPr id="6" name="object 6"/>
            <p:cNvSpPr/>
            <p:nvPr/>
          </p:nvSpPr>
          <p:spPr>
            <a:xfrm>
              <a:off x="1357642" y="1298232"/>
              <a:ext cx="3095040" cy="1004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8963" y="1451825"/>
              <a:ext cx="871245" cy="5817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5575" y="1480629"/>
              <a:ext cx="779856" cy="5452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5611" y="1620786"/>
              <a:ext cx="322910" cy="2649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4141" y="1620786"/>
              <a:ext cx="322910" cy="2649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5636" y="3698151"/>
              <a:ext cx="3095040" cy="975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0249" y="2613393"/>
              <a:ext cx="115188" cy="115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0249" y="2817380"/>
              <a:ext cx="115341" cy="115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0249" y="3021380"/>
              <a:ext cx="115250" cy="115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0249" y="3225368"/>
              <a:ext cx="115198" cy="115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94586" y="3900497"/>
            <a:ext cx="32512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-6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Data  </a:t>
            </a:r>
            <a:r>
              <a:rPr sz="1100" b="1" spc="5" dirty="0">
                <a:latin typeface="Arial"/>
                <a:cs typeface="Arial"/>
              </a:rPr>
              <a:t>Split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6957" y="3803764"/>
            <a:ext cx="871245" cy="5817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3118" y="3895214"/>
            <a:ext cx="5251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 marR="5080" indent="-97790">
              <a:lnSpc>
                <a:spcPts val="1300"/>
              </a:lnSpc>
              <a:spcBef>
                <a:spcPts val="190"/>
              </a:spcBef>
            </a:pPr>
            <a:r>
              <a:rPr sz="1100" b="1" spc="10" dirty="0">
                <a:latin typeface="Arial"/>
                <a:cs typeface="Arial"/>
              </a:rPr>
              <a:t>Mapper  </a:t>
            </a:r>
            <a:r>
              <a:rPr sz="1100" b="1" spc="-5" dirty="0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13568" y="3832555"/>
            <a:ext cx="779856" cy="5452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66679" y="3900497"/>
            <a:ext cx="48450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91440">
              <a:lnSpc>
                <a:spcPts val="1300"/>
              </a:lnSpc>
              <a:spcBef>
                <a:spcPts val="190"/>
              </a:spcBef>
            </a:pPr>
            <a:r>
              <a:rPr sz="1100" b="1" spc="20" dirty="0">
                <a:latin typeface="Arial"/>
                <a:cs typeface="Arial"/>
              </a:rPr>
              <a:t>Map  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1464" y="4398238"/>
            <a:ext cx="47688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75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#N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73617" y="2498204"/>
            <a:ext cx="4587875" cy="1739900"/>
            <a:chOff x="2173617" y="2498204"/>
            <a:chExt cx="4587875" cy="1739900"/>
          </a:xfrm>
        </p:grpSpPr>
        <p:sp>
          <p:nvSpPr>
            <p:cNvPr id="23" name="object 23"/>
            <p:cNvSpPr/>
            <p:nvPr/>
          </p:nvSpPr>
          <p:spPr>
            <a:xfrm>
              <a:off x="3757561" y="2498204"/>
              <a:ext cx="3003651" cy="9503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3617" y="3972712"/>
              <a:ext cx="322910" cy="2649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2134" y="3972712"/>
              <a:ext cx="322910" cy="26494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05209" y="2716845"/>
            <a:ext cx="53340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00965" marR="5080" indent="-101600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Reduce  </a:t>
            </a:r>
            <a:r>
              <a:rPr sz="1100" b="1" spc="-5" dirty="0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69495" y="2653715"/>
            <a:ext cx="779856" cy="5452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98133" y="2722128"/>
            <a:ext cx="568960" cy="6553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" marR="40640" indent="-2476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Reduce  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1065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7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dirty="0">
                <a:solidFill>
                  <a:srgbClr val="000080"/>
                </a:solidFill>
                <a:latin typeface="Carlito"/>
                <a:cs typeface="Carlito"/>
              </a:rPr>
              <a:t>#X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61244" y="2018207"/>
            <a:ext cx="2030095" cy="1839595"/>
            <a:chOff x="3861244" y="2018207"/>
            <a:chExt cx="2030095" cy="1839595"/>
          </a:xfrm>
        </p:grpSpPr>
        <p:sp>
          <p:nvSpPr>
            <p:cNvPr id="30" name="object 30"/>
            <p:cNvSpPr/>
            <p:nvPr/>
          </p:nvSpPr>
          <p:spPr>
            <a:xfrm>
              <a:off x="4429544" y="2793860"/>
              <a:ext cx="322910" cy="26687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8073" y="2793860"/>
              <a:ext cx="322910" cy="26687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1244" y="2018207"/>
              <a:ext cx="548335" cy="11903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93718" y="3223933"/>
              <a:ext cx="292442" cy="63357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00771" y="1227935"/>
            <a:ext cx="5128260" cy="9785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17825" marR="5080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Times New Roman"/>
                <a:cs typeface="Times New Roman"/>
              </a:rPr>
              <a:t>map: (K1,V1) </a:t>
            </a:r>
            <a:r>
              <a:rPr sz="1100" b="1" spc="30" dirty="0">
                <a:latin typeface="Times New Roman"/>
                <a:cs typeface="Times New Roman"/>
              </a:rPr>
              <a:t>→ </a:t>
            </a:r>
            <a:r>
              <a:rPr sz="1100" b="1" spc="10" dirty="0">
                <a:latin typeface="Times New Roman"/>
                <a:cs typeface="Times New Roman"/>
              </a:rPr>
              <a:t>list (K2,V2)  </a:t>
            </a:r>
            <a:r>
              <a:rPr sz="1100" b="1" spc="5" dirty="0">
                <a:latin typeface="Times New Roman"/>
                <a:cs typeface="Times New Roman"/>
              </a:rPr>
              <a:t>reduce: </a:t>
            </a:r>
            <a:r>
              <a:rPr sz="1100" b="1" spc="10" dirty="0">
                <a:latin typeface="Times New Roman"/>
                <a:cs typeface="Times New Roman"/>
              </a:rPr>
              <a:t>(K2,list(V2)) </a:t>
            </a:r>
            <a:r>
              <a:rPr sz="1100" b="1" spc="30" dirty="0">
                <a:latin typeface="Times New Roman"/>
                <a:cs typeface="Times New Roman"/>
              </a:rPr>
              <a:t>→ </a:t>
            </a:r>
            <a:r>
              <a:rPr sz="1100" b="1" spc="10" dirty="0">
                <a:latin typeface="Times New Roman"/>
                <a:cs typeface="Times New Roman"/>
              </a:rPr>
              <a:t>list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(K3,V3)</a:t>
            </a:r>
            <a:endParaRPr sz="1100">
              <a:latin typeface="Times New Roman"/>
              <a:cs typeface="Times New Roman"/>
            </a:endParaRPr>
          </a:p>
          <a:p>
            <a:pPr marL="45720">
              <a:lnSpc>
                <a:spcPts val="1175"/>
              </a:lnSpc>
              <a:tabLst>
                <a:tab pos="1003935" algn="l"/>
                <a:tab pos="2209165" algn="l"/>
              </a:tabLst>
            </a:pPr>
            <a:r>
              <a:rPr sz="1100" b="1" spc="15" dirty="0">
                <a:latin typeface="Arial"/>
                <a:cs typeface="Arial"/>
              </a:rPr>
              <a:t>Data	</a:t>
            </a:r>
            <a:r>
              <a:rPr sz="1650" b="1" spc="22" baseline="2525" dirty="0">
                <a:latin typeface="Arial"/>
                <a:cs typeface="Arial"/>
              </a:rPr>
              <a:t>Mapper	</a:t>
            </a:r>
            <a:r>
              <a:rPr sz="1100" b="1" spc="20" dirty="0">
                <a:latin typeface="Arial"/>
                <a:cs typeface="Arial"/>
              </a:rPr>
              <a:t>Map</a:t>
            </a:r>
            <a:endParaRPr sz="1100">
              <a:latin typeface="Arial"/>
              <a:cs typeface="Arial"/>
            </a:endParaRPr>
          </a:p>
          <a:p>
            <a:pPr marL="45720">
              <a:lnSpc>
                <a:spcPts val="1310"/>
              </a:lnSpc>
              <a:tabLst>
                <a:tab pos="1101725" algn="l"/>
                <a:tab pos="2117725" algn="l"/>
              </a:tabLst>
            </a:pPr>
            <a:r>
              <a:rPr sz="1100" b="1" spc="10" dirty="0">
                <a:latin typeface="Arial"/>
                <a:cs typeface="Arial"/>
              </a:rPr>
              <a:t>Split	</a:t>
            </a:r>
            <a:r>
              <a:rPr sz="1650" b="1" spc="-7" baseline="2525" dirty="0">
                <a:latin typeface="Arial"/>
                <a:cs typeface="Arial"/>
              </a:rPr>
              <a:t>Task	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1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dirty="0">
                <a:solidFill>
                  <a:srgbClr val="000080"/>
                </a:solidFill>
                <a:latin typeface="Carlito"/>
                <a:cs typeface="Carlito"/>
              </a:rPr>
              <a:t>#1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6" name="object 3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83169" y="5558639"/>
            <a:ext cx="33858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Key and Value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Types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7182" y="6272858"/>
            <a:ext cx="5084445" cy="27063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Utilizes </a:t>
            </a:r>
            <a:r>
              <a:rPr sz="1850" b="1" spc="15" dirty="0">
                <a:latin typeface="Arial"/>
                <a:cs typeface="Arial"/>
              </a:rPr>
              <a:t>Hadoop’s </a:t>
            </a:r>
            <a:r>
              <a:rPr sz="1850" b="1" spc="10" dirty="0">
                <a:latin typeface="Arial"/>
                <a:cs typeface="Arial"/>
              </a:rPr>
              <a:t>serialization </a:t>
            </a:r>
            <a:r>
              <a:rPr sz="1850" b="1" spc="15" dirty="0">
                <a:latin typeface="Arial"/>
                <a:cs typeface="Arial"/>
              </a:rPr>
              <a:t>mechanism  for writing </a:t>
            </a:r>
            <a:r>
              <a:rPr sz="1850" b="1" spc="20" dirty="0">
                <a:latin typeface="Arial"/>
                <a:cs typeface="Arial"/>
              </a:rPr>
              <a:t>data </a:t>
            </a:r>
            <a:r>
              <a:rPr sz="1850" b="1" spc="15" dirty="0">
                <a:latin typeface="Arial"/>
                <a:cs typeface="Arial"/>
              </a:rPr>
              <a:t>in </a:t>
            </a:r>
            <a:r>
              <a:rPr sz="1850" b="1" spc="20" dirty="0">
                <a:latin typeface="Arial"/>
                <a:cs typeface="Arial"/>
              </a:rPr>
              <a:t>and out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network,  database </a:t>
            </a:r>
            <a:r>
              <a:rPr sz="1850" b="1" spc="15" dirty="0">
                <a:latin typeface="Arial"/>
                <a:cs typeface="Arial"/>
              </a:rPr>
              <a:t>or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files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Optimized for </a:t>
            </a:r>
            <a:r>
              <a:rPr sz="1600" spc="15" dirty="0">
                <a:latin typeface="Times New Roman"/>
                <a:cs typeface="Times New Roman"/>
              </a:rPr>
              <a:t>network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serialization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set </a:t>
            </a:r>
            <a:r>
              <a:rPr sz="1600" spc="15" dirty="0">
                <a:latin typeface="Times New Roman"/>
                <a:cs typeface="Times New Roman"/>
              </a:rPr>
              <a:t>of basic types 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provided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Easy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implement your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own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Extends </a:t>
            </a:r>
            <a:r>
              <a:rPr sz="1850" b="1" spc="15" dirty="0">
                <a:latin typeface="Arial"/>
                <a:cs typeface="Arial"/>
              </a:rPr>
              <a:t>Writable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interface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Framework’s </a:t>
            </a:r>
            <a:r>
              <a:rPr sz="1600" spc="5" dirty="0">
                <a:latin typeface="Times New Roman"/>
                <a:cs typeface="Times New Roman"/>
              </a:rPr>
              <a:t>serialization </a:t>
            </a:r>
            <a:r>
              <a:rPr sz="1600" spc="15" dirty="0">
                <a:latin typeface="Times New Roman"/>
                <a:cs typeface="Times New Roman"/>
              </a:rPr>
              <a:t>mechanisms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Defines </a:t>
            </a:r>
            <a:r>
              <a:rPr sz="1600" spc="20" dirty="0">
                <a:latin typeface="Times New Roman"/>
                <a:cs typeface="Times New Roman"/>
              </a:rPr>
              <a:t>how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read and </a:t>
            </a:r>
            <a:r>
              <a:rPr sz="1600" spc="10" dirty="0">
                <a:latin typeface="Times New Roman"/>
                <a:cs typeface="Times New Roman"/>
              </a:rPr>
              <a:t>write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fields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org.apache.hadoop.io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package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42" name="object 4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33858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 and Value</a:t>
            </a:r>
            <a:r>
              <a:rPr spc="-6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271135" cy="21818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15494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Keys must implement</a:t>
            </a:r>
            <a:r>
              <a:rPr sz="1850" b="1" spc="-6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WritableComparable  </a:t>
            </a:r>
            <a:r>
              <a:rPr sz="1850" b="1" spc="15" dirty="0">
                <a:latin typeface="Arial"/>
                <a:cs typeface="Arial"/>
              </a:rPr>
              <a:t>interface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Extends Writable 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java.lang.Comparable&lt;T&gt;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Required because keys </a:t>
            </a:r>
            <a:r>
              <a:rPr sz="1600" spc="10" dirty="0">
                <a:latin typeface="Times New Roman"/>
                <a:cs typeface="Times New Roman"/>
              </a:rPr>
              <a:t>are sorted prior </a:t>
            </a:r>
            <a:r>
              <a:rPr sz="1600" spc="15" dirty="0">
                <a:latin typeface="Times New Roman"/>
                <a:cs typeface="Times New Roman"/>
              </a:rPr>
              <a:t>reduce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phase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shipped with </a:t>
            </a:r>
            <a:r>
              <a:rPr sz="1850" b="1" spc="20" dirty="0">
                <a:latin typeface="Arial"/>
                <a:cs typeface="Arial"/>
              </a:rPr>
              <a:t>many </a:t>
            </a:r>
            <a:r>
              <a:rPr sz="1850" b="1" spc="10" dirty="0">
                <a:latin typeface="Arial"/>
                <a:cs typeface="Arial"/>
              </a:rPr>
              <a:t>default  </a:t>
            </a:r>
            <a:r>
              <a:rPr sz="1850" b="1" spc="20" dirty="0">
                <a:latin typeface="Arial"/>
                <a:cs typeface="Arial"/>
              </a:rPr>
              <a:t>implementations </a:t>
            </a:r>
            <a:r>
              <a:rPr sz="1850" b="1" spc="15" dirty="0">
                <a:latin typeface="Arial"/>
                <a:cs typeface="Arial"/>
              </a:rPr>
              <a:t>of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WritableComparable&lt;T&gt;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Wrappers </a:t>
            </a:r>
            <a:r>
              <a:rPr sz="1600" spc="10" dirty="0">
                <a:latin typeface="Times New Roman"/>
                <a:cs typeface="Times New Roman"/>
              </a:rPr>
              <a:t>for primitives </a:t>
            </a:r>
            <a:r>
              <a:rPr sz="1600" spc="5" dirty="0">
                <a:latin typeface="Times New Roman"/>
                <a:cs typeface="Times New Roman"/>
              </a:rPr>
              <a:t>(String, Integer,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etc...)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Or you can implement your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own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704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3169" y="5387290"/>
            <a:ext cx="3890010" cy="7715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8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WritableComparable&lt;T&gt;  Implementations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06270" y="6384251"/>
          <a:ext cx="5112383" cy="322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/>
                <a:gridCol w="3192144"/>
              </a:tblGrid>
              <a:tr h="336016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Hadoop’s</a:t>
                      </a:r>
                      <a:r>
                        <a:rPr sz="13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99"/>
                    </a:solidFill>
                  </a:tcPr>
                </a:tc>
              </a:tr>
              <a:tr h="4123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BooleanWritable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Boolean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</a:tr>
              <a:tr h="41182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BytesWritable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Bytes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</a:tr>
              <a:tr h="41182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DoubleWritable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3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</a:tr>
              <a:tr h="4123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FloatWritable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</a:tr>
              <a:tr h="41182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IntWritable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3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</a:tr>
              <a:tr h="411822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LongWritable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2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3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implementation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F"/>
                    </a:solidFill>
                  </a:tcPr>
                </a:tc>
              </a:tr>
              <a:tr h="4123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NullWritable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Writable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350" spc="2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data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3D3DE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2" name="object 1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5140" marR="1393825">
              <a:lnSpc>
                <a:spcPts val="2700"/>
              </a:lnSpc>
              <a:spcBef>
                <a:spcPts val="61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Implement Custom  WritableComparable&lt;T&gt;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12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Implement 3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methods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write(DataOutput)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Serialize your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attributes</a:t>
            </a:r>
            <a:endParaRPr sz="13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readFields(DataInput)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De-Serialize your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attributes</a:t>
            </a:r>
            <a:endParaRPr sz="13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compareTo(T)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0" dirty="0">
                <a:latin typeface="Arial"/>
                <a:cs typeface="Arial"/>
              </a:rPr>
              <a:t>Identify </a:t>
            </a:r>
            <a:r>
              <a:rPr sz="1350" spc="20" dirty="0">
                <a:latin typeface="Arial"/>
                <a:cs typeface="Arial"/>
              </a:rPr>
              <a:t>how </a:t>
            </a:r>
            <a:r>
              <a:rPr sz="1350" spc="15" dirty="0">
                <a:latin typeface="Arial"/>
                <a:cs typeface="Arial"/>
              </a:rPr>
              <a:t>to order your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objects</a:t>
            </a:r>
            <a:endParaRPr sz="1350">
              <a:latin typeface="Arial"/>
              <a:cs typeface="Arial"/>
            </a:endParaRPr>
          </a:p>
          <a:p>
            <a:pPr marL="1109345" marR="335915" lvl="2" indent="-144145">
              <a:lnSpc>
                <a:spcPts val="1500"/>
              </a:lnSpc>
              <a:spcBef>
                <a:spcPts val="28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0" dirty="0">
                <a:latin typeface="Arial"/>
                <a:cs typeface="Arial"/>
              </a:rPr>
              <a:t>If </a:t>
            </a:r>
            <a:r>
              <a:rPr sz="1350" spc="15" dirty="0">
                <a:latin typeface="Arial"/>
                <a:cs typeface="Arial"/>
              </a:rPr>
              <a:t>your custom object </a:t>
            </a:r>
            <a:r>
              <a:rPr sz="1350" spc="10" dirty="0">
                <a:latin typeface="Arial"/>
                <a:cs typeface="Arial"/>
              </a:rPr>
              <a:t>is </a:t>
            </a:r>
            <a:r>
              <a:rPr sz="1350" spc="15" dirty="0">
                <a:latin typeface="Arial"/>
                <a:cs typeface="Arial"/>
              </a:rPr>
              <a:t>used as the key </a:t>
            </a:r>
            <a:r>
              <a:rPr sz="1350" spc="5" dirty="0">
                <a:latin typeface="Arial"/>
                <a:cs typeface="Arial"/>
              </a:rPr>
              <a:t>it </a:t>
            </a:r>
            <a:r>
              <a:rPr sz="1350" spc="10" dirty="0">
                <a:latin typeface="Arial"/>
                <a:cs typeface="Arial"/>
              </a:rPr>
              <a:t>will </a:t>
            </a:r>
            <a:r>
              <a:rPr sz="1350" spc="20" dirty="0">
                <a:latin typeface="Arial"/>
                <a:cs typeface="Arial"/>
              </a:rPr>
              <a:t>be </a:t>
            </a:r>
            <a:r>
              <a:rPr sz="1350" spc="15" dirty="0">
                <a:latin typeface="Arial"/>
                <a:cs typeface="Arial"/>
              </a:rPr>
              <a:t>sorted  </a:t>
            </a:r>
            <a:r>
              <a:rPr sz="1350" spc="10" dirty="0">
                <a:latin typeface="Arial"/>
                <a:cs typeface="Arial"/>
              </a:rPr>
              <a:t>prior to reduce</a:t>
            </a:r>
            <a:r>
              <a:rPr sz="1350" spc="15" dirty="0">
                <a:latin typeface="Arial"/>
                <a:cs typeface="Arial"/>
              </a:rPr>
              <a:t> phase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5387290"/>
            <a:ext cx="5267325" cy="40119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1594" marR="382905">
              <a:lnSpc>
                <a:spcPts val="2700"/>
              </a:lnSpc>
              <a:spcBef>
                <a:spcPts val="58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BlogWritable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Implemenation 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WritableComparable&lt;T&gt;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ts val="1300"/>
              </a:lnSpc>
              <a:spcBef>
                <a:spcPts val="1055"/>
              </a:spcBef>
            </a:pPr>
            <a:r>
              <a:rPr sz="1100" spc="15" dirty="0">
                <a:latin typeface="Courier New"/>
                <a:cs typeface="Courier New"/>
              </a:rPr>
              <a:t>public class BlogWritable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implements</a:t>
            </a:r>
            <a:endParaRPr sz="1100">
              <a:latin typeface="Courier New"/>
              <a:cs typeface="Courier New"/>
            </a:endParaRPr>
          </a:p>
          <a:p>
            <a:pPr marL="2316480">
              <a:lnSpc>
                <a:spcPts val="1300"/>
              </a:lnSpc>
            </a:pPr>
            <a:r>
              <a:rPr sz="1100" b="1" spc="15" dirty="0">
                <a:latin typeface="Courier New"/>
                <a:cs typeface="Courier New"/>
              </a:rPr>
              <a:t>WritableComparable&lt;BlogWritable&gt;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spc="2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588645" marR="2683510">
              <a:lnSpc>
                <a:spcPts val="1280"/>
              </a:lnSpc>
            </a:pPr>
            <a:r>
              <a:rPr sz="1100" spc="15" dirty="0">
                <a:latin typeface="Courier New"/>
                <a:cs typeface="Courier New"/>
              </a:rPr>
              <a:t>private String author;  private String content;  public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BlogWritable(){}</a:t>
            </a:r>
            <a:endParaRPr sz="1100">
              <a:latin typeface="Courier New"/>
              <a:cs typeface="Courier New"/>
            </a:endParaRPr>
          </a:p>
          <a:p>
            <a:pPr marL="1164590" marR="179070" indent="-576580">
              <a:lnSpc>
                <a:spcPts val="1280"/>
              </a:lnSpc>
              <a:spcBef>
                <a:spcPts val="15"/>
              </a:spcBef>
            </a:pPr>
            <a:r>
              <a:rPr sz="1100" spc="15" dirty="0">
                <a:latin typeface="Courier New"/>
                <a:cs typeface="Courier New"/>
              </a:rPr>
              <a:t>public BlogWritable(String author, String content)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this.author </a:t>
            </a:r>
            <a:r>
              <a:rPr sz="1100" spc="2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author;</a:t>
            </a:r>
            <a:endParaRPr sz="1100">
              <a:latin typeface="Courier New"/>
              <a:cs typeface="Courier New"/>
            </a:endParaRPr>
          </a:p>
          <a:p>
            <a:pPr marL="1164590">
              <a:lnSpc>
                <a:spcPts val="1235"/>
              </a:lnSpc>
            </a:pPr>
            <a:r>
              <a:rPr sz="1100" spc="15" dirty="0">
                <a:latin typeface="Courier New"/>
                <a:cs typeface="Courier New"/>
              </a:rPr>
              <a:t>this.content </a:t>
            </a:r>
            <a:r>
              <a:rPr sz="1100" spc="2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content;</a:t>
            </a:r>
            <a:endParaRPr sz="1100">
              <a:latin typeface="Courier New"/>
              <a:cs typeface="Courier New"/>
            </a:endParaRPr>
          </a:p>
          <a:p>
            <a:pPr marL="588645">
              <a:lnSpc>
                <a:spcPts val="1285"/>
              </a:lnSpc>
            </a:pPr>
            <a:r>
              <a:rPr sz="1100" spc="2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164590" marR="2338070" indent="-576580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public String getAuthor()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return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author;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urier New"/>
              <a:cs typeface="Courier New"/>
            </a:endParaRPr>
          </a:p>
          <a:p>
            <a:pPr marL="1164590" marR="2251710" indent="-576580">
              <a:lnSpc>
                <a:spcPts val="1280"/>
              </a:lnSpc>
              <a:spcBef>
                <a:spcPts val="5"/>
              </a:spcBef>
            </a:pPr>
            <a:r>
              <a:rPr sz="1100" spc="15" dirty="0">
                <a:latin typeface="Courier New"/>
                <a:cs typeface="Courier New"/>
              </a:rPr>
              <a:t>public String getContent()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return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content;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8" name="object 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" marR="5080">
              <a:lnSpc>
                <a:spcPts val="2700"/>
              </a:lnSpc>
              <a:spcBef>
                <a:spcPts val="585"/>
              </a:spcBef>
            </a:pPr>
            <a:r>
              <a:rPr spc="-10" dirty="0">
                <a:solidFill>
                  <a:srgbClr val="C90016"/>
                </a:solidFill>
              </a:rPr>
              <a:t>BlogWritable </a:t>
            </a:r>
            <a:r>
              <a:rPr spc="-5" dirty="0">
                <a:solidFill>
                  <a:srgbClr val="C90016"/>
                </a:solidFill>
              </a:rPr>
              <a:t>– </a:t>
            </a:r>
            <a:r>
              <a:rPr spc="-10" dirty="0">
                <a:solidFill>
                  <a:srgbClr val="C90016"/>
                </a:solidFill>
              </a:rPr>
              <a:t>Implemenation  </a:t>
            </a:r>
            <a:r>
              <a:rPr spc="-5" dirty="0">
                <a:solidFill>
                  <a:srgbClr val="C90016"/>
                </a:solidFill>
              </a:rPr>
              <a:t>of</a:t>
            </a:r>
            <a:r>
              <a:rPr spc="-20" dirty="0">
                <a:solidFill>
                  <a:srgbClr val="C90016"/>
                </a:solidFill>
              </a:rPr>
              <a:t> </a:t>
            </a:r>
            <a:r>
              <a:rPr spc="-10" dirty="0">
                <a:solidFill>
                  <a:srgbClr val="C90016"/>
                </a:solidFill>
              </a:rPr>
              <a:t>WritableComparable&lt;T&gt;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8282" y="3285601"/>
            <a:ext cx="11239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8282" y="3774709"/>
            <a:ext cx="3711575" cy="688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@Override</a:t>
            </a:r>
            <a:endParaRPr sz="1100">
              <a:latin typeface="Courier New"/>
              <a:cs typeface="Courier New"/>
            </a:endParaRPr>
          </a:p>
          <a:p>
            <a:pPr marL="415290" marR="5080" indent="-40322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public int compareTo(BlogWritable other)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return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author.compareTo(other.author);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5"/>
              </a:lnSpc>
            </a:pPr>
            <a:r>
              <a:rPr sz="1100" spc="2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5488" y="4426992"/>
            <a:ext cx="11239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498" y="1165057"/>
            <a:ext cx="5276215" cy="2155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8542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@Override</a:t>
            </a:r>
            <a:endParaRPr sz="1100">
              <a:latin typeface="Courier New"/>
              <a:cs typeface="Courier New"/>
            </a:endParaRPr>
          </a:p>
          <a:p>
            <a:pPr marL="18542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public void readFields(DataInput input</a:t>
            </a:r>
            <a:r>
              <a:rPr sz="1050" spc="15" dirty="0">
                <a:latin typeface="Courier New"/>
                <a:cs typeface="Courier New"/>
              </a:rPr>
              <a:t>) </a:t>
            </a:r>
            <a:r>
              <a:rPr sz="1050" spc="10" dirty="0">
                <a:latin typeface="Courier New"/>
                <a:cs typeface="Courier New"/>
              </a:rPr>
              <a:t>throws IOException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88645" marR="2433320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author </a:t>
            </a:r>
            <a:r>
              <a:rPr sz="1100" spc="20" dirty="0">
                <a:latin typeface="Courier New"/>
                <a:cs typeface="Courier New"/>
              </a:rPr>
              <a:t>= </a:t>
            </a:r>
            <a:r>
              <a:rPr sz="1100" spc="15" dirty="0">
                <a:latin typeface="Courier New"/>
                <a:cs typeface="Courier New"/>
              </a:rPr>
              <a:t>input.readUTF();  content </a:t>
            </a:r>
            <a:r>
              <a:rPr sz="1100" spc="20" dirty="0">
                <a:latin typeface="Courier New"/>
                <a:cs typeface="Courier New"/>
              </a:rPr>
              <a:t>=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input.readUTF();</a:t>
            </a:r>
            <a:endParaRPr sz="1100">
              <a:latin typeface="Courier New"/>
              <a:cs typeface="Courier New"/>
            </a:endParaRPr>
          </a:p>
          <a:p>
            <a:pPr marL="185420">
              <a:lnSpc>
                <a:spcPts val="1255"/>
              </a:lnSpc>
              <a:tabLst>
                <a:tab pos="3522979" algn="l"/>
              </a:tabLst>
            </a:pPr>
            <a:r>
              <a:rPr sz="1100" spc="20" dirty="0">
                <a:latin typeface="Courier New"/>
                <a:cs typeface="Courier New"/>
              </a:rPr>
              <a:t>}	</a:t>
            </a:r>
            <a:r>
              <a:rPr sz="1650" spc="15" baseline="5050" dirty="0">
                <a:solidFill>
                  <a:srgbClr val="000080"/>
                </a:solidFill>
                <a:latin typeface="Arial"/>
                <a:cs typeface="Arial"/>
              </a:rPr>
              <a:t>1. </a:t>
            </a:r>
            <a:r>
              <a:rPr sz="1650" spc="30" baseline="5050" dirty="0">
                <a:solidFill>
                  <a:srgbClr val="000080"/>
                </a:solidFill>
                <a:latin typeface="Arial"/>
                <a:cs typeface="Arial"/>
              </a:rPr>
              <a:t>How </a:t>
            </a:r>
            <a:r>
              <a:rPr sz="1650" spc="22" baseline="5050" dirty="0">
                <a:solidFill>
                  <a:srgbClr val="000080"/>
                </a:solidFill>
                <a:latin typeface="Arial"/>
                <a:cs typeface="Arial"/>
              </a:rPr>
              <a:t>the data </a:t>
            </a:r>
            <a:r>
              <a:rPr sz="1650" spc="15" baseline="505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50" spc="-75" baseline="50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50" spc="22" baseline="5050" dirty="0">
                <a:solidFill>
                  <a:srgbClr val="000080"/>
                </a:solidFill>
                <a:latin typeface="Arial"/>
                <a:cs typeface="Arial"/>
              </a:rPr>
              <a:t>read</a:t>
            </a:r>
            <a:endParaRPr sz="1650" baseline="5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85420">
              <a:lnSpc>
                <a:spcPts val="1300"/>
              </a:lnSpc>
              <a:spcBef>
                <a:spcPts val="919"/>
              </a:spcBef>
            </a:pPr>
            <a:r>
              <a:rPr sz="1100" spc="15" dirty="0">
                <a:latin typeface="Courier New"/>
                <a:cs typeface="Courier New"/>
              </a:rPr>
              <a:t>@Override</a:t>
            </a:r>
            <a:endParaRPr sz="1100">
              <a:latin typeface="Courier New"/>
              <a:cs typeface="Courier New"/>
            </a:endParaRPr>
          </a:p>
          <a:p>
            <a:pPr marL="588645" marR="158750" indent="-40322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public void write(DataOutput output) throws IOException </a:t>
            </a:r>
            <a:r>
              <a:rPr sz="1100" spc="20" dirty="0">
                <a:latin typeface="Courier New"/>
                <a:cs typeface="Courier New"/>
              </a:rPr>
              <a:t>{  </a:t>
            </a:r>
            <a:r>
              <a:rPr sz="1100" spc="15" dirty="0">
                <a:latin typeface="Courier New"/>
                <a:cs typeface="Courier New"/>
              </a:rPr>
              <a:t>output.writeUTF(author);</a:t>
            </a:r>
            <a:endParaRPr sz="1100">
              <a:latin typeface="Courier New"/>
              <a:cs typeface="Courier New"/>
            </a:endParaRPr>
          </a:p>
          <a:p>
            <a:pPr marL="588645">
              <a:lnSpc>
                <a:spcPts val="1255"/>
              </a:lnSpc>
            </a:pPr>
            <a:r>
              <a:rPr sz="1100" spc="15" dirty="0">
                <a:latin typeface="Courier New"/>
                <a:cs typeface="Courier New"/>
              </a:rPr>
              <a:t>output.writeUTF(content);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9049" y="3265427"/>
            <a:ext cx="129857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2.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How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 write</a:t>
            </a:r>
            <a:r>
              <a:rPr sz="110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3271" y="3688773"/>
            <a:ext cx="1148715" cy="349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3.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How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1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order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spc="15" dirty="0">
                <a:solidFill>
                  <a:srgbClr val="000080"/>
                </a:solidFill>
                <a:latin typeface="Courier New"/>
                <a:cs typeface="Courier New"/>
              </a:rPr>
              <a:t>BlogWritables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1" name="object 11"/>
            <p:cNvSpPr/>
            <p:nvPr/>
          </p:nvSpPr>
          <p:spPr>
            <a:xfrm>
              <a:off x="4306189" y="1998522"/>
              <a:ext cx="1451610" cy="2250440"/>
            </a:xfrm>
            <a:custGeom>
              <a:avLst/>
              <a:gdLst/>
              <a:ahLst/>
              <a:cxnLst/>
              <a:rect l="l" t="t" r="r" b="b"/>
              <a:pathLst>
                <a:path w="1451610" h="2250440">
                  <a:moveTo>
                    <a:pt x="575983" y="1318044"/>
                  </a:moveTo>
                  <a:lnTo>
                    <a:pt x="2743" y="1145794"/>
                  </a:lnTo>
                  <a:lnTo>
                    <a:pt x="55194" y="1133246"/>
                  </a:lnTo>
                  <a:lnTo>
                    <a:pt x="55676" y="1132776"/>
                  </a:lnTo>
                  <a:lnTo>
                    <a:pt x="55194" y="1132776"/>
                  </a:lnTo>
                  <a:lnTo>
                    <a:pt x="55194" y="1132293"/>
                  </a:lnTo>
                  <a:lnTo>
                    <a:pt x="54724" y="1132293"/>
                  </a:lnTo>
                  <a:lnTo>
                    <a:pt x="1524" y="1145362"/>
                  </a:lnTo>
                  <a:lnTo>
                    <a:pt x="1295" y="1145540"/>
                  </a:lnTo>
                  <a:lnTo>
                    <a:pt x="1358" y="1145400"/>
                  </a:lnTo>
                  <a:lnTo>
                    <a:pt x="965" y="1145247"/>
                  </a:lnTo>
                  <a:lnTo>
                    <a:pt x="812" y="1145540"/>
                  </a:lnTo>
                  <a:lnTo>
                    <a:pt x="0" y="1145730"/>
                  </a:lnTo>
                  <a:lnTo>
                    <a:pt x="38404" y="1186535"/>
                  </a:lnTo>
                  <a:lnTo>
                    <a:pt x="38874" y="1187005"/>
                  </a:lnTo>
                  <a:lnTo>
                    <a:pt x="39357" y="1186535"/>
                  </a:lnTo>
                  <a:lnTo>
                    <a:pt x="39357" y="1186053"/>
                  </a:lnTo>
                  <a:lnTo>
                    <a:pt x="3035" y="1146987"/>
                  </a:lnTo>
                  <a:lnTo>
                    <a:pt x="575983" y="1318526"/>
                  </a:lnTo>
                  <a:lnTo>
                    <a:pt x="575983" y="1318044"/>
                  </a:lnTo>
                  <a:close/>
                </a:path>
                <a:path w="1451610" h="2250440">
                  <a:moveTo>
                    <a:pt x="636460" y="185750"/>
                  </a:moveTo>
                  <a:lnTo>
                    <a:pt x="63182" y="13970"/>
                  </a:lnTo>
                  <a:lnTo>
                    <a:pt x="65290" y="13436"/>
                  </a:lnTo>
                  <a:lnTo>
                    <a:pt x="115189" y="965"/>
                  </a:lnTo>
                  <a:lnTo>
                    <a:pt x="115671" y="965"/>
                  </a:lnTo>
                  <a:lnTo>
                    <a:pt x="115671" y="482"/>
                  </a:lnTo>
                  <a:lnTo>
                    <a:pt x="115189" y="0"/>
                  </a:lnTo>
                  <a:lnTo>
                    <a:pt x="115189" y="482"/>
                  </a:lnTo>
                  <a:lnTo>
                    <a:pt x="59994" y="13436"/>
                  </a:lnTo>
                  <a:lnTo>
                    <a:pt x="98869" y="54724"/>
                  </a:lnTo>
                  <a:lnTo>
                    <a:pt x="99352" y="54724"/>
                  </a:lnTo>
                  <a:lnTo>
                    <a:pt x="99352" y="54241"/>
                  </a:lnTo>
                  <a:lnTo>
                    <a:pt x="62852" y="14973"/>
                  </a:lnTo>
                  <a:lnTo>
                    <a:pt x="635977" y="186715"/>
                  </a:lnTo>
                  <a:lnTo>
                    <a:pt x="636460" y="185750"/>
                  </a:lnTo>
                  <a:close/>
                </a:path>
                <a:path w="1451610" h="2250440">
                  <a:moveTo>
                    <a:pt x="1451000" y="2073541"/>
                  </a:moveTo>
                  <a:lnTo>
                    <a:pt x="1450517" y="2072576"/>
                  </a:lnTo>
                  <a:lnTo>
                    <a:pt x="1109472" y="2245728"/>
                  </a:lnTo>
                  <a:lnTo>
                    <a:pt x="1139012" y="2200249"/>
                  </a:lnTo>
                  <a:lnTo>
                    <a:pt x="1139012" y="2199297"/>
                  </a:lnTo>
                  <a:lnTo>
                    <a:pt x="1138047" y="2199297"/>
                  </a:lnTo>
                  <a:lnTo>
                    <a:pt x="1138047" y="2199767"/>
                  </a:lnTo>
                  <a:lnTo>
                    <a:pt x="1107325" y="2246807"/>
                  </a:lnTo>
                  <a:lnTo>
                    <a:pt x="1163967" y="2250173"/>
                  </a:lnTo>
                  <a:lnTo>
                    <a:pt x="1164450" y="2250173"/>
                  </a:lnTo>
                  <a:lnTo>
                    <a:pt x="1164450" y="2249690"/>
                  </a:lnTo>
                  <a:lnTo>
                    <a:pt x="1163967" y="2249208"/>
                  </a:lnTo>
                  <a:lnTo>
                    <a:pt x="1117600" y="2246807"/>
                  </a:lnTo>
                  <a:lnTo>
                    <a:pt x="1109586" y="2246401"/>
                  </a:lnTo>
                  <a:lnTo>
                    <a:pt x="1451000" y="207354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Mapper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Extend Mapper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class</a:t>
            </a:r>
            <a:endParaRPr sz="1850">
              <a:latin typeface="Arial"/>
              <a:cs typeface="Arial"/>
            </a:endParaRPr>
          </a:p>
          <a:p>
            <a:pPr marR="312420" algn="ctr">
              <a:lnSpc>
                <a:spcPct val="100000"/>
              </a:lnSpc>
              <a:spcBef>
                <a:spcPts val="140"/>
              </a:spcBef>
              <a:tabLst>
                <a:tab pos="231775" algn="l"/>
              </a:tabLst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	</a:t>
            </a:r>
            <a:r>
              <a:rPr sz="1600" spc="10" dirty="0">
                <a:latin typeface="Times New Roman"/>
                <a:cs typeface="Times New Roman"/>
              </a:rPr>
              <a:t>Mapper&lt;KeyIn, ValueIn, KeyOut,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ValueOut&gt;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Simple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life-cycle</a:t>
            </a:r>
            <a:endParaRPr sz="1850">
              <a:latin typeface="Arial"/>
              <a:cs typeface="Arial"/>
            </a:endParaRPr>
          </a:p>
          <a:p>
            <a:pPr marL="1001394" lvl="1" indent="-32448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framework </a:t>
            </a:r>
            <a:r>
              <a:rPr sz="1600" spc="10" dirty="0">
                <a:latin typeface="Times New Roman"/>
                <a:cs typeface="Times New Roman"/>
              </a:rPr>
              <a:t>first calls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setup(Context)</a:t>
            </a:r>
            <a:endParaRPr sz="1600">
              <a:latin typeface="Times New Roman"/>
              <a:cs typeface="Times New Roman"/>
            </a:endParaRPr>
          </a:p>
          <a:p>
            <a:pPr marL="1053465" lvl="1" indent="-37655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AutoNum type="arabicPeriod"/>
              <a:tabLst>
                <a:tab pos="1053465" algn="l"/>
                <a:tab pos="1054100" algn="l"/>
              </a:tabLst>
            </a:pP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each key/value </a:t>
            </a:r>
            <a:r>
              <a:rPr sz="1600" spc="10" dirty="0">
                <a:latin typeface="Times New Roman"/>
                <a:cs typeface="Times New Roman"/>
              </a:rPr>
              <a:t>pair in 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split: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map(Key, Value,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Context)</a:t>
            </a:r>
            <a:endParaRPr sz="1350">
              <a:latin typeface="Arial"/>
              <a:cs typeface="Arial"/>
            </a:endParaRPr>
          </a:p>
          <a:p>
            <a:pPr marL="1001394" lvl="1" indent="-32448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1600" spc="10" dirty="0">
                <a:latin typeface="Times New Roman"/>
                <a:cs typeface="Times New Roman"/>
              </a:rPr>
              <a:t>Finally </a:t>
            </a:r>
            <a:r>
              <a:rPr sz="1600" spc="15" dirty="0">
                <a:latin typeface="Times New Roman"/>
                <a:cs typeface="Times New Roman"/>
              </a:rPr>
              <a:t>cleanup(Context) 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called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InputSplit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0" dirty="0">
                <a:latin typeface="Arial"/>
                <a:cs typeface="Arial"/>
              </a:rPr>
              <a:t>Splits </a:t>
            </a:r>
            <a:r>
              <a:rPr sz="1850" b="1" spc="15" dirty="0">
                <a:latin typeface="Arial"/>
                <a:cs typeface="Arial"/>
              </a:rPr>
              <a:t>are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set of </a:t>
            </a:r>
            <a:r>
              <a:rPr sz="1850" b="1" spc="10" dirty="0">
                <a:latin typeface="Arial"/>
                <a:cs typeface="Arial"/>
              </a:rPr>
              <a:t>logically </a:t>
            </a:r>
            <a:r>
              <a:rPr sz="1850" b="1" spc="15" dirty="0">
                <a:latin typeface="Arial"/>
                <a:cs typeface="Arial"/>
              </a:rPr>
              <a:t>arranged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records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set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lines in 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set </a:t>
            </a:r>
            <a:r>
              <a:rPr sz="1600" spc="15" dirty="0">
                <a:latin typeface="Times New Roman"/>
                <a:cs typeface="Times New Roman"/>
              </a:rPr>
              <a:t>of rows </a:t>
            </a: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15" dirty="0">
                <a:latin typeface="Times New Roman"/>
                <a:cs typeface="Times New Roman"/>
              </a:rPr>
              <a:t>a database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  <a:p>
            <a:pPr marL="605155" marR="655320" indent="-216535">
              <a:lnSpc>
                <a:spcPts val="2039"/>
              </a:lnSpc>
              <a:spcBef>
                <a:spcPts val="38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Each instance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mapper </a:t>
            </a:r>
            <a:r>
              <a:rPr sz="1850" b="1" spc="15" dirty="0">
                <a:latin typeface="Arial"/>
                <a:cs typeface="Arial"/>
              </a:rPr>
              <a:t>will </a:t>
            </a:r>
            <a:r>
              <a:rPr sz="1850" b="1" spc="20" dirty="0">
                <a:latin typeface="Arial"/>
                <a:cs typeface="Arial"/>
              </a:rPr>
              <a:t>process</a:t>
            </a:r>
            <a:r>
              <a:rPr sz="1850" b="1" spc="-5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a  </a:t>
            </a:r>
            <a:r>
              <a:rPr sz="1850" b="1" spc="15" dirty="0">
                <a:latin typeface="Arial"/>
                <a:cs typeface="Arial"/>
              </a:rPr>
              <a:t>single</a:t>
            </a:r>
            <a:r>
              <a:rPr sz="1850" b="1" spc="10" dirty="0">
                <a:latin typeface="Arial"/>
                <a:cs typeface="Arial"/>
              </a:rPr>
              <a:t> split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 </a:t>
            </a:r>
            <a:r>
              <a:rPr sz="1600" spc="10" dirty="0">
                <a:latin typeface="Times New Roman"/>
                <a:cs typeface="Times New Roman"/>
              </a:rPr>
              <a:t>instance </a:t>
            </a:r>
            <a:r>
              <a:rPr sz="1600" spc="15" dirty="0">
                <a:latin typeface="Times New Roman"/>
                <a:cs typeface="Times New Roman"/>
              </a:rPr>
              <a:t>processes one record </a:t>
            </a:r>
            <a:r>
              <a:rPr sz="1600" spc="10" dirty="0">
                <a:latin typeface="Times New Roman"/>
                <a:cs typeface="Times New Roman"/>
              </a:rPr>
              <a:t>at 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map(k,v) </a:t>
            </a:r>
            <a:r>
              <a:rPr sz="1350" spc="10" dirty="0">
                <a:latin typeface="Arial"/>
                <a:cs typeface="Arial"/>
              </a:rPr>
              <a:t>is </a:t>
            </a:r>
            <a:r>
              <a:rPr sz="1350" spc="15" dirty="0">
                <a:latin typeface="Arial"/>
                <a:cs typeface="Arial"/>
              </a:rPr>
              <a:t>called </a:t>
            </a:r>
            <a:r>
              <a:rPr sz="1350" spc="10" dirty="0">
                <a:latin typeface="Arial"/>
                <a:cs typeface="Arial"/>
              </a:rPr>
              <a:t>for </a:t>
            </a:r>
            <a:r>
              <a:rPr sz="1350" spc="15" dirty="0">
                <a:latin typeface="Arial"/>
                <a:cs typeface="Arial"/>
              </a:rPr>
              <a:t>each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record</a:t>
            </a:r>
            <a:endParaRPr sz="1350">
              <a:latin typeface="Arial"/>
              <a:cs typeface="Arial"/>
            </a:endParaRPr>
          </a:p>
          <a:p>
            <a:pPr marL="605155" marR="964565" indent="-216535">
              <a:lnSpc>
                <a:spcPts val="2039"/>
              </a:lnSpc>
              <a:spcBef>
                <a:spcPts val="3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0" dirty="0">
                <a:latin typeface="Arial"/>
                <a:cs typeface="Arial"/>
              </a:rPr>
              <a:t>Splits </a:t>
            </a:r>
            <a:r>
              <a:rPr sz="1850" b="1" spc="15" dirty="0">
                <a:latin typeface="Arial"/>
                <a:cs typeface="Arial"/>
              </a:rPr>
              <a:t>are implemented </a:t>
            </a:r>
            <a:r>
              <a:rPr sz="1850" b="1" spc="20" dirty="0">
                <a:latin typeface="Arial"/>
                <a:cs typeface="Arial"/>
              </a:rPr>
              <a:t>by </a:t>
            </a:r>
            <a:r>
              <a:rPr sz="1850" b="1" spc="15" dirty="0">
                <a:latin typeface="Arial"/>
                <a:cs typeface="Arial"/>
              </a:rPr>
              <a:t>extending  InputSplit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class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InputSplit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77660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Framework provides </a:t>
            </a:r>
            <a:r>
              <a:rPr sz="1850" b="1" spc="20" dirty="0">
                <a:latin typeface="Arial"/>
                <a:cs typeface="Arial"/>
              </a:rPr>
              <a:t>many </a:t>
            </a:r>
            <a:r>
              <a:rPr sz="1850" b="1" spc="15" dirty="0">
                <a:latin typeface="Arial"/>
                <a:cs typeface="Arial"/>
              </a:rPr>
              <a:t>options </a:t>
            </a:r>
            <a:r>
              <a:rPr sz="1850" b="1" spc="10" dirty="0">
                <a:latin typeface="Arial"/>
                <a:cs typeface="Arial"/>
              </a:rPr>
              <a:t>for  </a:t>
            </a:r>
            <a:r>
              <a:rPr sz="1850" b="1" spc="15" dirty="0">
                <a:latin typeface="Arial"/>
                <a:cs typeface="Arial"/>
              </a:rPr>
              <a:t>InputSplit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implementations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Hadoop’s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FileSplit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HBase’s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TableSplit</a:t>
            </a:r>
            <a:endParaRPr sz="1600">
              <a:latin typeface="Times New Roman"/>
              <a:cs typeface="Times New Roman"/>
            </a:endParaRPr>
          </a:p>
          <a:p>
            <a:pPr marL="605155" marR="91694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Don’t </a:t>
            </a:r>
            <a:r>
              <a:rPr sz="1850" b="1" spc="15" dirty="0">
                <a:latin typeface="Arial"/>
                <a:cs typeface="Arial"/>
              </a:rPr>
              <a:t>usually </a:t>
            </a:r>
            <a:r>
              <a:rPr sz="1850" b="1" spc="20" dirty="0">
                <a:latin typeface="Arial"/>
                <a:cs typeface="Arial"/>
              </a:rPr>
              <a:t>need </a:t>
            </a:r>
            <a:r>
              <a:rPr sz="1850" b="1" spc="15" dirty="0">
                <a:latin typeface="Arial"/>
                <a:cs typeface="Arial"/>
              </a:rPr>
              <a:t>to deal </a:t>
            </a:r>
            <a:r>
              <a:rPr sz="1850" b="1" spc="20" dirty="0">
                <a:latin typeface="Arial"/>
                <a:cs typeface="Arial"/>
              </a:rPr>
              <a:t>with </a:t>
            </a:r>
            <a:r>
              <a:rPr sz="1850" b="1" spc="15" dirty="0">
                <a:latin typeface="Arial"/>
                <a:cs typeface="Arial"/>
              </a:rPr>
              <a:t>splits  directly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InputFormat’s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responsibility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19850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InputFormat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40895"/>
            <a:ext cx="5342255" cy="31711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Specification for reading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Creates Input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Splits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Breaks up work into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chunks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Specifies how to read each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split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10" dirty="0">
                <a:latin typeface="Times New Roman"/>
                <a:cs typeface="Times New Roman"/>
              </a:rPr>
              <a:t>Divides </a:t>
            </a:r>
            <a:r>
              <a:rPr sz="1450" spc="-5" dirty="0">
                <a:latin typeface="Times New Roman"/>
                <a:cs typeface="Times New Roman"/>
              </a:rPr>
              <a:t>splits into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records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10" dirty="0">
                <a:latin typeface="Times New Roman"/>
                <a:cs typeface="Times New Roman"/>
              </a:rPr>
              <a:t>Provides </a:t>
            </a:r>
            <a:r>
              <a:rPr sz="1450" spc="-5" dirty="0">
                <a:latin typeface="Times New Roman"/>
                <a:cs typeface="Times New Roman"/>
              </a:rPr>
              <a:t>an implementation of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RecordReader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270510" marR="1880870" indent="-163195">
              <a:lnSpc>
                <a:spcPts val="1210"/>
              </a:lnSpc>
            </a:pPr>
            <a:r>
              <a:rPr sz="1050" spc="10" dirty="0">
                <a:latin typeface="Courier New"/>
                <a:cs typeface="Courier New"/>
              </a:rPr>
              <a:t>public abstract class </a:t>
            </a:r>
            <a:r>
              <a:rPr sz="1050" b="1" spc="10" dirty="0">
                <a:latin typeface="Courier New"/>
                <a:cs typeface="Courier New"/>
              </a:rPr>
              <a:t>InputFormat</a:t>
            </a:r>
            <a:r>
              <a:rPr sz="1050" spc="10" dirty="0">
                <a:latin typeface="Courier New"/>
                <a:cs typeface="Courier New"/>
              </a:rPr>
              <a:t>&lt;K, V&gt; {  public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abstract</a:t>
            </a:r>
            <a:endParaRPr sz="1050">
              <a:latin typeface="Courier New"/>
              <a:cs typeface="Courier New"/>
            </a:endParaRPr>
          </a:p>
          <a:p>
            <a:pPr marL="433705">
              <a:lnSpc>
                <a:spcPts val="1160"/>
              </a:lnSpc>
            </a:pPr>
            <a:r>
              <a:rPr sz="1050" spc="10" dirty="0">
                <a:latin typeface="Courier New"/>
                <a:cs typeface="Courier New"/>
              </a:rPr>
              <a:t>List&lt;InputSplit&gt; </a:t>
            </a:r>
            <a:r>
              <a:rPr sz="1050" b="1" spc="10" dirty="0">
                <a:latin typeface="Courier New"/>
                <a:cs typeface="Courier New"/>
              </a:rPr>
              <a:t>getSplits</a:t>
            </a:r>
            <a:r>
              <a:rPr sz="1050" spc="10" dirty="0">
                <a:latin typeface="Courier New"/>
                <a:cs typeface="Courier New"/>
              </a:rPr>
              <a:t>(JobContext context)</a:t>
            </a:r>
            <a:endParaRPr sz="1050">
              <a:latin typeface="Courier New"/>
              <a:cs typeface="Courier New"/>
            </a:endParaRPr>
          </a:p>
          <a:p>
            <a:pPr marL="1984375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throws IOException,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InterruptedException;</a:t>
            </a:r>
            <a:endParaRPr sz="1050">
              <a:latin typeface="Courier New"/>
              <a:cs typeface="Courier New"/>
            </a:endParaRPr>
          </a:p>
          <a:p>
            <a:pPr marL="27051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public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abstract</a:t>
            </a:r>
            <a:endParaRPr sz="1050">
              <a:latin typeface="Courier New"/>
              <a:cs typeface="Courier New"/>
            </a:endParaRPr>
          </a:p>
          <a:p>
            <a:pPr marL="1657985" marR="494030" indent="-1224280">
              <a:lnSpc>
                <a:spcPts val="1210"/>
              </a:lnSpc>
              <a:spcBef>
                <a:spcPts val="60"/>
              </a:spcBef>
            </a:pPr>
            <a:r>
              <a:rPr sz="1050" spc="10" dirty="0">
                <a:latin typeface="Courier New"/>
                <a:cs typeface="Courier New"/>
              </a:rPr>
              <a:t>RecordReader&lt;K,V&gt; </a:t>
            </a:r>
            <a:r>
              <a:rPr sz="1050" b="1" spc="10" dirty="0">
                <a:latin typeface="Courier New"/>
                <a:cs typeface="Courier New"/>
              </a:rPr>
              <a:t>createRecordReader</a:t>
            </a:r>
            <a:r>
              <a:rPr sz="1050" spc="10" dirty="0">
                <a:latin typeface="Courier New"/>
                <a:cs typeface="Courier New"/>
              </a:rPr>
              <a:t>(InputSplit split,  TaskAttemptContext context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984375">
              <a:lnSpc>
                <a:spcPts val="1160"/>
              </a:lnSpc>
            </a:pPr>
            <a:r>
              <a:rPr sz="1050" spc="10" dirty="0">
                <a:latin typeface="Courier New"/>
                <a:cs typeface="Courier New"/>
              </a:rPr>
              <a:t>throws IOException,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InterruptedException;</a:t>
            </a:r>
            <a:endParaRPr sz="1050">
              <a:latin typeface="Courier New"/>
              <a:cs typeface="Courier New"/>
            </a:endParaRPr>
          </a:p>
          <a:p>
            <a:pPr marL="107314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7182" y="5387290"/>
            <a:ext cx="5110480" cy="42316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8585" marR="458470">
              <a:lnSpc>
                <a:spcPts val="2700"/>
              </a:lnSpc>
              <a:spcBef>
                <a:spcPts val="58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Framework’s Usage of  InputFormat</a:t>
            </a:r>
            <a:r>
              <a:rPr sz="265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Implementation</a:t>
            </a:r>
            <a:endParaRPr sz="2650">
              <a:latin typeface="Arial"/>
              <a:cs typeface="Arial"/>
            </a:endParaRPr>
          </a:p>
          <a:p>
            <a:pPr marL="336550" marR="1831975" indent="-324485">
              <a:lnSpc>
                <a:spcPts val="2039"/>
              </a:lnSpc>
              <a:spcBef>
                <a:spcPts val="1345"/>
              </a:spcBef>
              <a:buClr>
                <a:srgbClr val="CC0000"/>
              </a:buClr>
              <a:buAutoNum type="arabicPeriod"/>
              <a:tabLst>
                <a:tab pos="337185" algn="l"/>
              </a:tabLst>
            </a:pPr>
            <a:r>
              <a:rPr sz="1850" b="1" spc="15" dirty="0">
                <a:latin typeface="Arial"/>
                <a:cs typeface="Arial"/>
              </a:rPr>
              <a:t>Calculate </a:t>
            </a:r>
            <a:r>
              <a:rPr sz="1850" b="1" spc="10" dirty="0">
                <a:latin typeface="Arial"/>
                <a:cs typeface="Arial"/>
              </a:rPr>
              <a:t>splits </a:t>
            </a:r>
            <a:r>
              <a:rPr sz="1850" b="1" spc="20" dirty="0">
                <a:latin typeface="Arial"/>
                <a:cs typeface="Arial"/>
              </a:rPr>
              <a:t>by </a:t>
            </a:r>
            <a:r>
              <a:rPr sz="1850" b="1" spc="10" dirty="0">
                <a:latin typeface="Arial"/>
                <a:cs typeface="Arial"/>
              </a:rPr>
              <a:t>calling  </a:t>
            </a:r>
            <a:r>
              <a:rPr sz="1850" b="1" spc="15" dirty="0">
                <a:latin typeface="Arial"/>
                <a:cs typeface="Arial"/>
              </a:rPr>
              <a:t>InputFormat.getSplits</a:t>
            </a:r>
            <a:endParaRPr sz="18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AutoNum type="arabicPeriod"/>
              <a:tabLst>
                <a:tab pos="337185" algn="l"/>
              </a:tabLst>
            </a:pPr>
            <a:r>
              <a:rPr sz="1850" b="1" spc="20" dirty="0">
                <a:latin typeface="Arial"/>
                <a:cs typeface="Arial"/>
              </a:rPr>
              <a:t>For each </a:t>
            </a:r>
            <a:r>
              <a:rPr sz="1850" b="1" spc="15" dirty="0">
                <a:latin typeface="Arial"/>
                <a:cs typeface="Arial"/>
              </a:rPr>
              <a:t>split </a:t>
            </a:r>
            <a:r>
              <a:rPr sz="1850" b="1" spc="20" dirty="0">
                <a:latin typeface="Arial"/>
                <a:cs typeface="Arial"/>
              </a:rPr>
              <a:t>schedule a </a:t>
            </a:r>
            <a:r>
              <a:rPr sz="1850" b="1" spc="25" dirty="0">
                <a:latin typeface="Arial"/>
                <a:cs typeface="Arial"/>
              </a:rPr>
              <a:t>map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task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Distributed </a:t>
            </a:r>
            <a:r>
              <a:rPr sz="1600" spc="15" dirty="0">
                <a:latin typeface="Times New Roman"/>
                <a:cs typeface="Times New Roman"/>
              </a:rPr>
              <a:t>between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cluster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Each </a:t>
            </a:r>
            <a:r>
              <a:rPr sz="1600" spc="20" dirty="0">
                <a:latin typeface="Times New Roman"/>
                <a:cs typeface="Times New Roman"/>
              </a:rPr>
              <a:t>Map </a:t>
            </a:r>
            <a:r>
              <a:rPr sz="1600" spc="15" dirty="0">
                <a:latin typeface="Times New Roman"/>
                <a:cs typeface="Times New Roman"/>
              </a:rPr>
              <a:t>executes </a:t>
            </a:r>
            <a:r>
              <a:rPr sz="1600" spc="10" dirty="0">
                <a:latin typeface="Times New Roman"/>
                <a:cs typeface="Times New Roman"/>
              </a:rPr>
              <a:t>in its </a:t>
            </a:r>
            <a:r>
              <a:rPr sz="1600" spc="20" dirty="0">
                <a:latin typeface="Times New Roman"/>
                <a:cs typeface="Times New Roman"/>
              </a:rPr>
              <a:t>own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JVM</a:t>
            </a:r>
            <a:endParaRPr sz="1600">
              <a:latin typeface="Times New Roman"/>
              <a:cs typeface="Times New Roman"/>
            </a:endParaRPr>
          </a:p>
          <a:p>
            <a:pPr marL="336550" marR="537210" indent="-32448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AutoNum type="arabicPeriod"/>
              <a:tabLst>
                <a:tab pos="337185" algn="l"/>
              </a:tabLst>
            </a:pPr>
            <a:r>
              <a:rPr sz="1850" b="1" spc="15" dirty="0">
                <a:latin typeface="Arial"/>
                <a:cs typeface="Arial"/>
              </a:rPr>
              <a:t>For each Mapper instance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reader </a:t>
            </a:r>
            <a:r>
              <a:rPr sz="1850" b="1" spc="10" dirty="0">
                <a:latin typeface="Arial"/>
                <a:cs typeface="Arial"/>
              </a:rPr>
              <a:t>is  retrieved </a:t>
            </a:r>
            <a:r>
              <a:rPr sz="1850" b="1" spc="15" dirty="0">
                <a:latin typeface="Arial"/>
                <a:cs typeface="Arial"/>
              </a:rPr>
              <a:t>by  InputFormat.createRecordReader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Takes </a:t>
            </a:r>
            <a:r>
              <a:rPr sz="1600" spc="10" dirty="0">
                <a:latin typeface="Times New Roman"/>
                <a:cs typeface="Times New Roman"/>
              </a:rPr>
              <a:t>InputSplit instance </a:t>
            </a:r>
            <a:r>
              <a:rPr sz="1600" spc="15" dirty="0">
                <a:latin typeface="Times New Roman"/>
                <a:cs typeface="Times New Roman"/>
              </a:rPr>
              <a:t>as 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parameter</a:t>
            </a:r>
            <a:endParaRPr sz="1600">
              <a:latin typeface="Times New Roman"/>
              <a:cs typeface="Times New Roman"/>
            </a:endParaRPr>
          </a:p>
          <a:p>
            <a:pPr marL="403860" indent="-39179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AutoNum type="arabicPeriod"/>
              <a:tabLst>
                <a:tab pos="403225" algn="l"/>
                <a:tab pos="404495" algn="l"/>
              </a:tabLst>
            </a:pPr>
            <a:r>
              <a:rPr sz="1850" b="1" spc="15" dirty="0">
                <a:latin typeface="Arial"/>
                <a:cs typeface="Arial"/>
              </a:rPr>
              <a:t>RecordReader generates key-value</a:t>
            </a:r>
            <a:r>
              <a:rPr sz="1850" b="1" spc="-4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pairs</a:t>
            </a:r>
            <a:endParaRPr sz="1850">
              <a:latin typeface="Arial"/>
              <a:cs typeface="Arial"/>
            </a:endParaRPr>
          </a:p>
          <a:p>
            <a:pPr marL="336550" marR="5080" indent="-324485">
              <a:lnSpc>
                <a:spcPts val="2039"/>
              </a:lnSpc>
              <a:spcBef>
                <a:spcPts val="375"/>
              </a:spcBef>
              <a:buClr>
                <a:srgbClr val="CC0000"/>
              </a:buClr>
              <a:buAutoNum type="arabicPeriod"/>
              <a:tabLst>
                <a:tab pos="337185" algn="l"/>
              </a:tabLst>
            </a:pPr>
            <a:r>
              <a:rPr sz="1850" b="1" spc="15" dirty="0">
                <a:latin typeface="Arial"/>
                <a:cs typeface="Arial"/>
              </a:rPr>
              <a:t>map() method </a:t>
            </a:r>
            <a:r>
              <a:rPr sz="1850" b="1" spc="10" dirty="0">
                <a:latin typeface="Arial"/>
                <a:cs typeface="Arial"/>
              </a:rPr>
              <a:t>is called for </a:t>
            </a:r>
            <a:r>
              <a:rPr sz="1850" b="1" spc="15" dirty="0">
                <a:latin typeface="Arial"/>
                <a:cs typeface="Arial"/>
              </a:rPr>
              <a:t>each key-value  </a:t>
            </a:r>
            <a:r>
              <a:rPr sz="1850" b="1" spc="10" dirty="0">
                <a:latin typeface="Arial"/>
                <a:cs typeface="Arial"/>
              </a:rPr>
              <a:t>pair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" marR="5080">
              <a:lnSpc>
                <a:spcPts val="2700"/>
              </a:lnSpc>
              <a:spcBef>
                <a:spcPts val="585"/>
              </a:spcBef>
            </a:pPr>
            <a:r>
              <a:rPr spc="-10" dirty="0"/>
              <a:t>Framework’s Usage of  InputFormat</a:t>
            </a:r>
            <a:r>
              <a:rPr spc="-3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6268" y="1295349"/>
            <a:ext cx="5027930" cy="3323590"/>
            <a:chOff x="1486268" y="1295349"/>
            <a:chExt cx="5027930" cy="3323590"/>
          </a:xfrm>
        </p:grpSpPr>
        <p:sp>
          <p:nvSpPr>
            <p:cNvPr id="5" name="object 5"/>
            <p:cNvSpPr/>
            <p:nvPr/>
          </p:nvSpPr>
          <p:spPr>
            <a:xfrm>
              <a:off x="1486268" y="2544749"/>
              <a:ext cx="506730" cy="2073910"/>
            </a:xfrm>
            <a:custGeom>
              <a:avLst/>
              <a:gdLst/>
              <a:ahLst/>
              <a:cxnLst/>
              <a:rect l="l" t="t" r="r" b="b"/>
              <a:pathLst>
                <a:path w="506730" h="2073910">
                  <a:moveTo>
                    <a:pt x="506387" y="0"/>
                  </a:moveTo>
                  <a:lnTo>
                    <a:pt x="505904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2073910"/>
                  </a:lnTo>
                  <a:lnTo>
                    <a:pt x="482" y="2073910"/>
                  </a:lnTo>
                  <a:lnTo>
                    <a:pt x="482" y="482"/>
                  </a:lnTo>
                  <a:lnTo>
                    <a:pt x="505904" y="482"/>
                  </a:lnTo>
                  <a:lnTo>
                    <a:pt x="505904" y="2073541"/>
                  </a:lnTo>
                  <a:lnTo>
                    <a:pt x="506387" y="2073541"/>
                  </a:lnTo>
                  <a:lnTo>
                    <a:pt x="5063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0262" y="1295349"/>
              <a:ext cx="4463859" cy="1815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40759" y="2693324"/>
            <a:ext cx="9505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7892" y="2709643"/>
            <a:ext cx="5016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Mapper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8963" y="2449979"/>
            <a:ext cx="13506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createRecordReader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840" y="2768209"/>
            <a:ext cx="10140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Read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key-value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9055" y="2960449"/>
            <a:ext cx="222250" cy="127825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15" dirty="0">
                <a:latin typeface="Arial"/>
                <a:cs typeface="Arial"/>
              </a:rPr>
              <a:t>Data </a:t>
            </a:r>
            <a:r>
              <a:rPr sz="1350" spc="10" dirty="0">
                <a:latin typeface="Arial"/>
                <a:cs typeface="Arial"/>
              </a:rPr>
              <a:t>to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Process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1765" y="2504691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889" y="2890123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4025" y="1932292"/>
            <a:ext cx="230403" cy="230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8904" y="1950800"/>
            <a:ext cx="75501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2" baseline="2525" dirty="0">
                <a:latin typeface="Arial"/>
                <a:cs typeface="Arial"/>
              </a:rPr>
              <a:t>1</a:t>
            </a:r>
            <a:r>
              <a:rPr sz="1650" spc="270" baseline="25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getSplits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2481" y="2601660"/>
            <a:ext cx="38925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 marR="5080" indent="-18415">
              <a:lnSpc>
                <a:spcPct val="112799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map()  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9779" y="3310801"/>
            <a:ext cx="4464342" cy="615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0759" y="3509782"/>
            <a:ext cx="9505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892" y="3526101"/>
            <a:ext cx="5016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Mapper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8481" y="3266424"/>
            <a:ext cx="13506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createRecordReader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1833" y="3584178"/>
            <a:ext cx="10140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Read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key-value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1765" y="3321149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6889" y="3706581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61984" y="3418106"/>
            <a:ext cx="38925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19050">
              <a:lnSpc>
                <a:spcPct val="112799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map()  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49779" y="4013504"/>
            <a:ext cx="4464342" cy="616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0759" y="4212485"/>
            <a:ext cx="9505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7892" y="4228805"/>
            <a:ext cx="5016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Mapper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8481" y="3969128"/>
            <a:ext cx="13506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createRecordReader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1833" y="4287357"/>
            <a:ext cx="101409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20" dirty="0">
                <a:latin typeface="Arial"/>
                <a:cs typeface="Arial"/>
              </a:rPr>
              <a:t>Read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key-value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1765" y="4024322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6889" y="4409754"/>
            <a:ext cx="93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1984" y="4120809"/>
            <a:ext cx="38925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19050">
              <a:lnSpc>
                <a:spcPct val="112799"/>
              </a:lnSpc>
              <a:spcBef>
                <a:spcPts val="90"/>
              </a:spcBef>
            </a:pPr>
            <a:r>
              <a:rPr sz="1100" spc="15" dirty="0">
                <a:latin typeface="Arial"/>
                <a:cs typeface="Arial"/>
              </a:rPr>
              <a:t>map()  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9305" y="1225062"/>
            <a:ext cx="3549015" cy="10128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27965" indent="-203200">
              <a:lnSpc>
                <a:spcPct val="100000"/>
              </a:lnSpc>
              <a:spcBef>
                <a:spcPts val="765"/>
              </a:spcBef>
              <a:buFont typeface="Arial"/>
              <a:buAutoNum type="arabicPlain"/>
              <a:tabLst>
                <a:tab pos="228600" algn="l"/>
              </a:tabLst>
            </a:pPr>
            <a:r>
              <a:rPr sz="1100" spc="15" dirty="0">
                <a:latin typeface="Courier New"/>
                <a:cs typeface="Courier New"/>
              </a:rPr>
              <a:t>Generate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splits</a:t>
            </a:r>
            <a:endParaRPr sz="1100">
              <a:latin typeface="Courier New"/>
              <a:cs typeface="Courier New"/>
            </a:endParaRPr>
          </a:p>
          <a:p>
            <a:pPr marL="227965" indent="-203200">
              <a:lnSpc>
                <a:spcPct val="100000"/>
              </a:lnSpc>
              <a:spcBef>
                <a:spcPts val="680"/>
              </a:spcBef>
              <a:buFont typeface="Arial"/>
              <a:buAutoNum type="arabicPlain"/>
              <a:tabLst>
                <a:tab pos="228600" algn="l"/>
              </a:tabLst>
            </a:pPr>
            <a:r>
              <a:rPr sz="1650" spc="22" baseline="2525" dirty="0">
                <a:latin typeface="Courier New"/>
                <a:cs typeface="Courier New"/>
              </a:rPr>
              <a:t>Each split gets its own</a:t>
            </a:r>
            <a:r>
              <a:rPr sz="1650" spc="-44" baseline="2525" dirty="0">
                <a:latin typeface="Courier New"/>
                <a:cs typeface="Courier New"/>
              </a:rPr>
              <a:t> </a:t>
            </a:r>
            <a:r>
              <a:rPr sz="1650" spc="22" baseline="2525" dirty="0">
                <a:latin typeface="Courier New"/>
                <a:cs typeface="Courier New"/>
              </a:rPr>
              <a:t>RecordReader</a:t>
            </a:r>
            <a:endParaRPr sz="1650" baseline="2525">
              <a:latin typeface="Courier New"/>
              <a:cs typeface="Courier New"/>
            </a:endParaRPr>
          </a:p>
          <a:p>
            <a:pPr marL="227965" indent="-203200">
              <a:lnSpc>
                <a:spcPct val="100000"/>
              </a:lnSpc>
              <a:spcBef>
                <a:spcPts val="535"/>
              </a:spcBef>
              <a:buFont typeface="Arial"/>
              <a:buAutoNum type="arabicPlain"/>
              <a:tabLst>
                <a:tab pos="228600" algn="l"/>
              </a:tabLst>
            </a:pPr>
            <a:r>
              <a:rPr sz="1100" spc="15" dirty="0">
                <a:latin typeface="Courier New"/>
                <a:cs typeface="Courier New"/>
              </a:rPr>
              <a:t>RecordReader reads key-value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pairs</a:t>
            </a:r>
            <a:endParaRPr sz="1100">
              <a:latin typeface="Courier New"/>
              <a:cs typeface="Courier New"/>
            </a:endParaRPr>
          </a:p>
          <a:p>
            <a:pPr marL="227965" indent="-203200">
              <a:lnSpc>
                <a:spcPct val="100000"/>
              </a:lnSpc>
              <a:spcBef>
                <a:spcPts val="605"/>
              </a:spcBef>
              <a:buFont typeface="Arial"/>
              <a:buAutoNum type="arabicPlain"/>
              <a:tabLst>
                <a:tab pos="228600" algn="l"/>
              </a:tabLst>
            </a:pPr>
            <a:r>
              <a:rPr sz="1100" spc="15" dirty="0">
                <a:latin typeface="Courier New"/>
                <a:cs typeface="Courier New"/>
              </a:rPr>
              <a:t>For each pair map(key,value) is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called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5" name="object 35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83169" y="5558639"/>
            <a:ext cx="37947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Hadoop’s</a:t>
            </a:r>
            <a:r>
              <a:rPr sz="265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InputFormats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7182" y="6272858"/>
            <a:ext cx="5201285" cy="29711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5" dirty="0">
                <a:latin typeface="Arial"/>
                <a:cs typeface="Arial"/>
              </a:rPr>
              <a:t>eco-system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packaged with </a:t>
            </a:r>
            <a:r>
              <a:rPr sz="1850" b="1" spc="20" dirty="0">
                <a:latin typeface="Arial"/>
                <a:cs typeface="Arial"/>
              </a:rPr>
              <a:t>many  InputFormats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TextInputFormat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NLineInputFormat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DBInputFormat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TableInputFormat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(HBASE)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StreamInputFormat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SequenceFileInputFormat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5" dirty="0">
                <a:latin typeface="Times New Roman"/>
                <a:cs typeface="Times New Roman"/>
              </a:rPr>
              <a:t>Etc...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Configure </a:t>
            </a:r>
            <a:r>
              <a:rPr sz="1850" b="1" spc="20" dirty="0">
                <a:latin typeface="Arial"/>
                <a:cs typeface="Arial"/>
              </a:rPr>
              <a:t>on a Job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object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job.setInputFormatClass(XXXInputFormat.class);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41" name="object 4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1678</Words>
  <Application>Microsoft Office PowerPoint</Application>
  <PresentationFormat>Custom</PresentationFormat>
  <Paragraphs>585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Map Reduce Flow of Data</vt:lpstr>
      <vt:lpstr>Key and Value Types</vt:lpstr>
      <vt:lpstr>PowerPoint Presentation</vt:lpstr>
      <vt:lpstr>BlogWritable – Implemenation  of WritableComparable&lt;T&gt;</vt:lpstr>
      <vt:lpstr>PowerPoint Presentation</vt:lpstr>
      <vt:lpstr>InputFormat</vt:lpstr>
      <vt:lpstr>Framework’s Usage of  InputFormat Implementation</vt:lpstr>
      <vt:lpstr>TextInputFormat</vt:lpstr>
      <vt:lpstr>Combiner Data Flow</vt:lpstr>
      <vt:lpstr>Sample StartsWithCountJob  Run with Combiner</vt:lpstr>
      <vt:lpstr>Reducer</vt:lpstr>
      <vt:lpstr>Partitioner Data Flow</vt:lpstr>
      <vt:lpstr>Custom Partitioner</vt:lpstr>
      <vt:lpstr>OutputFormat</vt:lpstr>
      <vt:lpstr>Hadoop’s OutputFormats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- 04-MapRed-4-InputAndOutput.pptx</dc:title>
  <dc:creator>Marty</dc:creator>
  <cp:lastModifiedBy>DELL</cp:lastModifiedBy>
  <cp:revision>1</cp:revision>
  <dcterms:created xsi:type="dcterms:W3CDTF">2021-06-13T15:24:31Z</dcterms:created>
  <dcterms:modified xsi:type="dcterms:W3CDTF">2021-06-13T15:30:24Z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2021-06-13T00:00:00Z</vt:filetime>
  </property>
</Properties>
</file>