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63" r:id="rId5"/>
    <p:sldId id="268" r:id="rId6"/>
    <p:sldId id="270" r:id="rId7"/>
    <p:sldId id="271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55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(16:9)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vishu rudra</cp:lastModifiedBy>
  <cp:revision>3</cp:revision>
  <dcterms:created xsi:type="dcterms:W3CDTF">2022-10-10T08:27:32Z</dcterms:created>
  <dcterms:modified xsi:type="dcterms:W3CDTF">2022-10-10T08:34:08Z</dcterms:modified>
</cp:coreProperties>
</file>