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8" r:id="rId2"/>
    <p:sldId id="257" r:id="rId3"/>
    <p:sldId id="283" r:id="rId4"/>
    <p:sldId id="259" r:id="rId5"/>
    <p:sldId id="260" r:id="rId6"/>
    <p:sldId id="261" r:id="rId7"/>
    <p:sldId id="262" r:id="rId8"/>
    <p:sldId id="28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64" r:id="rId19"/>
    <p:sldId id="285" r:id="rId20"/>
    <p:sldId id="286" r:id="rId21"/>
    <p:sldId id="287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2" r:id="rId3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44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Office PowerPoint</Application>
  <PresentationFormat>On-screen Show (16:9)</PresentationFormat>
  <Paragraphs>30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vishu rudra</cp:lastModifiedBy>
  <cp:revision>3</cp:revision>
  <dcterms:created xsi:type="dcterms:W3CDTF">2022-10-10T08:25:52Z</dcterms:created>
  <dcterms:modified xsi:type="dcterms:W3CDTF">2022-10-10T08:33:47Z</dcterms:modified>
</cp:coreProperties>
</file>