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89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(16:9)</PresentationFormat>
  <Paragraphs>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vishu rudra</cp:lastModifiedBy>
  <cp:revision>2</cp:revision>
  <dcterms:created xsi:type="dcterms:W3CDTF">2023-03-21T06:09:45Z</dcterms:created>
  <dcterms:modified xsi:type="dcterms:W3CDTF">2023-03-21T06:10:52Z</dcterms:modified>
</cp:coreProperties>
</file>