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533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On-screen Show (16:9)</PresentationFormat>
  <Paragraphs>12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vishu rudra</cp:lastModifiedBy>
  <cp:revision>3</cp:revision>
  <dcterms:created xsi:type="dcterms:W3CDTF">2023-03-21T05:25:30Z</dcterms:created>
  <dcterms:modified xsi:type="dcterms:W3CDTF">2023-03-21T05:27:34Z</dcterms:modified>
</cp:coreProperties>
</file>