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431" r:id="rId3"/>
    <p:sldId id="411" r:id="rId4"/>
    <p:sldId id="413" r:id="rId5"/>
    <p:sldId id="485" r:id="rId6"/>
    <p:sldId id="469" r:id="rId7"/>
    <p:sldId id="410" r:id="rId8"/>
    <p:sldId id="415" r:id="rId9"/>
    <p:sldId id="416" r:id="rId10"/>
    <p:sldId id="417" r:id="rId11"/>
    <p:sldId id="418" r:id="rId12"/>
    <p:sldId id="427" r:id="rId13"/>
    <p:sldId id="486" r:id="rId14"/>
    <p:sldId id="487" r:id="rId15"/>
    <p:sldId id="488" r:id="rId16"/>
    <p:sldId id="421" r:id="rId17"/>
    <p:sldId id="422" r:id="rId18"/>
    <p:sldId id="423" r:id="rId19"/>
    <p:sldId id="424" r:id="rId20"/>
    <p:sldId id="425" r:id="rId21"/>
    <p:sldId id="426" r:id="rId22"/>
    <p:sldId id="428" r:id="rId23"/>
    <p:sldId id="473" r:id="rId24"/>
    <p:sldId id="489" r:id="rId25"/>
    <p:sldId id="501" r:id="rId26"/>
    <p:sldId id="474" r:id="rId27"/>
    <p:sldId id="432" r:id="rId28"/>
    <p:sldId id="433" r:id="rId29"/>
    <p:sldId id="434" r:id="rId30"/>
    <p:sldId id="435" r:id="rId31"/>
    <p:sldId id="436" r:id="rId32"/>
    <p:sldId id="498" r:id="rId33"/>
    <p:sldId id="437" r:id="rId34"/>
    <p:sldId id="438" r:id="rId35"/>
    <p:sldId id="490" r:id="rId36"/>
    <p:sldId id="439" r:id="rId37"/>
    <p:sldId id="491" r:id="rId38"/>
    <p:sldId id="441" r:id="rId39"/>
    <p:sldId id="442" r:id="rId40"/>
    <p:sldId id="443" r:id="rId41"/>
    <p:sldId id="444" r:id="rId42"/>
    <p:sldId id="492" r:id="rId43"/>
    <p:sldId id="445" r:id="rId44"/>
    <p:sldId id="493" r:id="rId45"/>
    <p:sldId id="457" r:id="rId46"/>
    <p:sldId id="458" r:id="rId47"/>
    <p:sldId id="470" r:id="rId48"/>
    <p:sldId id="460" r:id="rId49"/>
    <p:sldId id="459" r:id="rId50"/>
    <p:sldId id="461" r:id="rId51"/>
    <p:sldId id="462" r:id="rId52"/>
    <p:sldId id="471" r:id="rId53"/>
    <p:sldId id="463" r:id="rId54"/>
    <p:sldId id="464" r:id="rId55"/>
    <p:sldId id="472" r:id="rId56"/>
    <p:sldId id="499" r:id="rId57"/>
    <p:sldId id="494" r:id="rId58"/>
    <p:sldId id="447" r:id="rId59"/>
    <p:sldId id="448" r:id="rId60"/>
    <p:sldId id="449" r:id="rId61"/>
    <p:sldId id="450" r:id="rId62"/>
    <p:sldId id="452" r:id="rId63"/>
    <p:sldId id="451" r:id="rId64"/>
    <p:sldId id="453" r:id="rId65"/>
    <p:sldId id="454" r:id="rId66"/>
    <p:sldId id="495" r:id="rId67"/>
    <p:sldId id="475" r:id="rId68"/>
    <p:sldId id="500" r:id="rId69"/>
    <p:sldId id="496" r:id="rId70"/>
    <p:sldId id="477" r:id="rId71"/>
    <p:sldId id="478" r:id="rId72"/>
    <p:sldId id="479" r:id="rId73"/>
    <p:sldId id="480" r:id="rId74"/>
    <p:sldId id="481" r:id="rId75"/>
    <p:sldId id="497" r:id="rId76"/>
    <p:sldId id="482" r:id="rId77"/>
    <p:sldId id="483"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dgm:t>
        <a:bodyPr/>
        <a:lstStyle/>
        <a:p>
          <a:r>
            <a:rPr lang="en-US" sz="1600" dirty="0">
              <a:latin typeface="Calibri" panose="020F0502020204030204" pitchFamily="34" charset="0"/>
              <a:cs typeface="Calibri" panose="020F0502020204030204" pitchFamily="34" charset="0"/>
            </a:rPr>
            <a:t>Introduction</a:t>
          </a:r>
          <a:endParaRPr lang="en-GB" sz="1600" dirty="0">
            <a:latin typeface="Calibri" panose="020F0502020204030204" pitchFamily="34" charset="0"/>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dgm:t>
        <a:bodyPr/>
        <a:lstStyle/>
        <a:p>
          <a:r>
            <a:rPr lang="en-US" sz="1600" dirty="0">
              <a:latin typeface="Calibri" panose="020F0502020204030204" pitchFamily="34" charset="0"/>
              <a:cs typeface="Calibri" panose="020F0502020204030204" pitchFamily="34" charset="0"/>
            </a:rPr>
            <a:t>Overview of Cloud and AWS</a:t>
          </a:r>
          <a:endParaRPr lang="en-GB" sz="1600" dirty="0">
            <a:latin typeface="Calibri" panose="020F0502020204030204" pitchFamily="34" charset="0"/>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dgm:t>
        <a:bodyPr/>
        <a:lstStyle/>
        <a:p>
          <a:r>
            <a:rPr lang="en-US" sz="1600" dirty="0">
              <a:latin typeface="Calibri" panose="020F0502020204030204" pitchFamily="34" charset="0"/>
              <a:cs typeface="Calibri" panose="020F0502020204030204" pitchFamily="34" charset="0"/>
            </a:rPr>
            <a:t>Bank strategy on Cloud</a:t>
          </a:r>
          <a:endParaRPr lang="en-GB" sz="1600" dirty="0">
            <a:latin typeface="Calibri" panose="020F0502020204030204" pitchFamily="34" charset="0"/>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dgm:t>
        <a:bodyPr/>
        <a:lstStyle/>
        <a:p>
          <a:r>
            <a:rPr lang="en-US" sz="1600" dirty="0">
              <a:latin typeface="Calibri" panose="020F0502020204030204" pitchFamily="34" charset="0"/>
              <a:cs typeface="Calibri" panose="020F0502020204030204" pitchFamily="34" charset="0"/>
            </a:rPr>
            <a:t>AWS VPC</a:t>
          </a:r>
          <a:endParaRPr lang="en-GB" sz="1600" dirty="0">
            <a:latin typeface="Calibri" panose="020F0502020204030204" pitchFamily="34" charset="0"/>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B3D2A232-5163-4D93-A3FF-788D7A3DC78E}">
      <dgm:prSet phldrT="[Text]" custT="1"/>
      <dgm:spPr/>
      <dgm:t>
        <a:bodyPr/>
        <a:lstStyle/>
        <a:p>
          <a:r>
            <a:rPr lang="en-US" sz="1600" dirty="0">
              <a:latin typeface="Calibri" panose="020F0502020204030204" pitchFamily="34" charset="0"/>
              <a:cs typeface="Calibri" panose="020F0502020204030204" pitchFamily="34" charset="0"/>
            </a:rPr>
            <a:t>AWS EC2</a:t>
          </a:r>
          <a:endParaRPr lang="en-GB" sz="1600" dirty="0">
            <a:latin typeface="Calibri" panose="020F0502020204030204" pitchFamily="34" charset="0"/>
            <a:cs typeface="Calibri" panose="020F0502020204030204" pitchFamily="34" charset="0"/>
          </a:endParaRPr>
        </a:p>
      </dgm:t>
    </dgm:pt>
    <dgm:pt modelId="{F53D61A6-B685-42A5-8331-AAE09F1CE394}" type="par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52751847-F177-420D-B983-94357B509962}" type="sib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35FB241A-D925-46E6-B571-CA596DE05DA9}">
      <dgm:prSet phldrT="[Text]" custT="1"/>
      <dgm:spPr/>
      <dgm:t>
        <a:bodyPr/>
        <a:lstStyle/>
        <a:p>
          <a:r>
            <a:rPr lang="en-US" sz="1600" dirty="0">
              <a:latin typeface="Calibri" panose="020F0502020204030204" pitchFamily="34" charset="0"/>
              <a:cs typeface="Calibri" panose="020F0502020204030204" pitchFamily="34" charset="0"/>
            </a:rPr>
            <a:t>AWS RDS</a:t>
          </a:r>
          <a:endParaRPr lang="en-GB" sz="1600" dirty="0">
            <a:latin typeface="Calibri" panose="020F0502020204030204" pitchFamily="34" charset="0"/>
            <a:cs typeface="Calibri" panose="020F0502020204030204" pitchFamily="34" charset="0"/>
          </a:endParaRPr>
        </a:p>
      </dgm:t>
    </dgm:pt>
    <dgm:pt modelId="{9FE35886-8F1E-4A6B-B077-967AEF3A7EBC}" type="par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2AF9EA21-58E8-4A84-8896-CF57B8A5F52C}" type="sib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77AF7D9E-5EF4-4C13-94AD-E433B5F970D0}">
      <dgm:prSet phldrT="[Text]" custT="1"/>
      <dgm:spPr/>
      <dgm:t>
        <a:bodyPr/>
        <a:lstStyle/>
        <a:p>
          <a:r>
            <a:rPr lang="en-US" sz="1600" dirty="0">
              <a:latin typeface="Calibri" panose="020F0502020204030204" pitchFamily="34" charset="0"/>
              <a:cs typeface="Calibri" panose="020F0502020204030204" pitchFamily="34" charset="0"/>
            </a:rPr>
            <a:t>EC2 Hand-on</a:t>
          </a:r>
          <a:endParaRPr lang="en-GB" sz="1600" dirty="0">
            <a:latin typeface="Calibri" panose="020F0502020204030204" pitchFamily="34" charset="0"/>
            <a:cs typeface="Calibri" panose="020F0502020204030204" pitchFamily="34" charset="0"/>
          </a:endParaRPr>
        </a:p>
      </dgm:t>
    </dgm:pt>
    <dgm:pt modelId="{622EBC35-8413-4B37-B462-B088D9C389ED}" type="par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B958EE2E-F3CB-438A-A60C-7B535EC9BB13}" type="sib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681A6E71-0541-4A6D-9D6F-1C4074E2D914}" type="pres">
      <dgm:prSet presAssocID="{92052083-FCCA-4D65-8CCF-403DDB1ADA62}" presName="text_3" presStyleLbl="node1" presStyleIdx="2" presStyleCnt="7">
        <dgm:presLayoutVars>
          <dgm:bulletEnabled val="1"/>
        </dgm:presLayoutVars>
      </dgm:prSet>
      <dgm:spPr/>
    </dgm:pt>
    <dgm:pt modelId="{9E1517E3-E7C9-4F77-8891-A71563E8F573}" type="pres">
      <dgm:prSet presAssocID="{92052083-FCCA-4D65-8CCF-403DDB1ADA62}" presName="accent_3" presStyleCnt="0"/>
      <dgm:spPr/>
    </dgm:pt>
    <dgm:pt modelId="{942F9894-DC6C-4B16-9FAF-0D4DECB423C0}" type="pres">
      <dgm:prSet presAssocID="{92052083-FCCA-4D65-8CCF-403DDB1ADA62}" presName="accentRepeatNode" presStyleLbl="solidFgAcc1" presStyleIdx="2" presStyleCnt="7"/>
      <dgm:spPr/>
    </dgm:pt>
    <dgm:pt modelId="{620A7005-1206-4F6D-93A7-17750FE8904D}" type="pres">
      <dgm:prSet presAssocID="{BC1FFFD6-2B19-4D7E-8191-2610F4FF1E1B}" presName="text_4" presStyleLbl="node1" presStyleIdx="3" presStyleCnt="7">
        <dgm:presLayoutVars>
          <dgm:bulletEnabled val="1"/>
        </dgm:presLayoutVars>
      </dgm:prSet>
      <dgm:spPr/>
    </dgm:pt>
    <dgm:pt modelId="{57EC7F4B-DA5F-4C4E-8D2C-8DB889AC6B0B}" type="pres">
      <dgm:prSet presAssocID="{BC1FFFD6-2B19-4D7E-8191-2610F4FF1E1B}" presName="accent_4" presStyleCnt="0"/>
      <dgm:spPr/>
    </dgm:pt>
    <dgm:pt modelId="{766575DE-7DAD-4DC9-8D69-816F372071D0}" type="pres">
      <dgm:prSet presAssocID="{BC1FFFD6-2B19-4D7E-8191-2610F4FF1E1B}" presName="accentRepeatNode" presStyleLbl="solidFgAcc1" presStyleIdx="3" presStyleCnt="7"/>
      <dgm:spPr/>
    </dgm:pt>
    <dgm:pt modelId="{24CD6C31-00F3-4260-B3AA-55BC6953CDC6}" type="pres">
      <dgm:prSet presAssocID="{B3D2A232-5163-4D93-A3FF-788D7A3DC78E}" presName="text_5" presStyleLbl="node1" presStyleIdx="4" presStyleCnt="7">
        <dgm:presLayoutVars>
          <dgm:bulletEnabled val="1"/>
        </dgm:presLayoutVars>
      </dgm:prSet>
      <dgm:spPr/>
    </dgm:pt>
    <dgm:pt modelId="{9819A2DA-18D2-44E5-9E29-52741F1BCE33}" type="pres">
      <dgm:prSet presAssocID="{B3D2A232-5163-4D93-A3FF-788D7A3DC78E}" presName="accent_5" presStyleCnt="0"/>
      <dgm:spPr/>
    </dgm:pt>
    <dgm:pt modelId="{7A8D6657-8A4F-45A7-87EE-8B42D7359E29}" type="pres">
      <dgm:prSet presAssocID="{B3D2A232-5163-4D93-A3FF-788D7A3DC78E}" presName="accentRepeatNode" presStyleLbl="solidFgAcc1" presStyleIdx="4" presStyleCnt="7"/>
      <dgm:spPr/>
    </dgm:pt>
    <dgm:pt modelId="{E51A47F5-6531-4C23-BA7E-99A8416EDDF9}" type="pres">
      <dgm:prSet presAssocID="{77AF7D9E-5EF4-4C13-94AD-E433B5F970D0}" presName="text_6" presStyleLbl="node1" presStyleIdx="5" presStyleCnt="7">
        <dgm:presLayoutVars>
          <dgm:bulletEnabled val="1"/>
        </dgm:presLayoutVars>
      </dgm:prSet>
      <dgm:spPr/>
    </dgm:pt>
    <dgm:pt modelId="{10EC1F62-F52B-45FB-8939-7C6FC4673C66}" type="pres">
      <dgm:prSet presAssocID="{77AF7D9E-5EF4-4C13-94AD-E433B5F970D0}" presName="accent_6" presStyleCnt="0"/>
      <dgm:spPr/>
    </dgm:pt>
    <dgm:pt modelId="{53355EA5-9309-4F94-951D-C76F9426A5F4}" type="pres">
      <dgm:prSet presAssocID="{77AF7D9E-5EF4-4C13-94AD-E433B5F970D0}" presName="accentRepeatNode" presStyleLbl="solidFgAcc1" presStyleIdx="5" presStyleCnt="7"/>
      <dgm:spPr/>
    </dgm:pt>
    <dgm:pt modelId="{B6D60CCA-C208-468C-9D35-EE7F6C96327B}" type="pres">
      <dgm:prSet presAssocID="{35FB241A-D925-46E6-B571-CA596DE05DA9}" presName="text_7" presStyleLbl="node1" presStyleIdx="6" presStyleCnt="7">
        <dgm:presLayoutVars>
          <dgm:bulletEnabled val="1"/>
        </dgm:presLayoutVars>
      </dgm:prSet>
      <dgm:spPr/>
    </dgm:pt>
    <dgm:pt modelId="{8D36F3F4-40FE-4B0E-816A-F83819888CF5}" type="pres">
      <dgm:prSet presAssocID="{35FB241A-D925-46E6-B571-CA596DE05DA9}" presName="accent_7" presStyleCnt="0"/>
      <dgm:spPr/>
    </dgm:pt>
    <dgm:pt modelId="{8CE1FD9D-3EEC-4E1E-A7CF-CFFB7CBE701D}" type="pres">
      <dgm:prSet presAssocID="{35FB241A-D925-46E6-B571-CA596DE05DA9}" presName="accentRepeatNode" presStyleLbl="solidFgAcc1" presStyleIdx="6" presStyleCnt="7"/>
      <dgm:spPr/>
    </dgm:pt>
  </dgm:ptLst>
  <dgm:cxnLst>
    <dgm:cxn modelId="{4C3C530B-2A68-4EFA-AA07-42408D203115}" type="presOf" srcId="{BC1FFFD6-2B19-4D7E-8191-2610F4FF1E1B}" destId="{620A7005-1206-4F6D-93A7-17750FE8904D}"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E71F4933-4C2B-48A4-A3EF-3A606920F22A}" type="presOf" srcId="{35FB241A-D925-46E6-B571-CA596DE05DA9}" destId="{B6D60CCA-C208-468C-9D35-EE7F6C96327B}"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3" destOrd="0" parTransId="{E6C78AFE-8BD0-45AB-B55D-7418E473455F}" sibTransId="{DC1A4F20-6E4C-4D45-9471-2D1D08EFD11F}"/>
    <dgm:cxn modelId="{03691164-6B1C-414C-BA47-175CB47393B2}" type="presOf" srcId="{77AF7D9E-5EF4-4C13-94AD-E433B5F970D0}" destId="{E51A47F5-6531-4C23-BA7E-99A8416EDDF9}" srcOrd="0" destOrd="0" presId="urn:microsoft.com/office/officeart/2008/layout/VerticalCurvedList"/>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4F2E766E-736A-47A7-A936-675DD3CCA785}" srcId="{F4B64ED3-FCE8-4017-9556-27D4EC8B92FE}" destId="{77AF7D9E-5EF4-4C13-94AD-E433B5F970D0}" srcOrd="5" destOrd="0" parTransId="{622EBC35-8413-4B37-B462-B088D9C389ED}" sibTransId="{B958EE2E-F3CB-438A-A60C-7B535EC9BB13}"/>
    <dgm:cxn modelId="{9B679353-D90C-4881-B5F1-4DB4D22839FB}" srcId="{F4B64ED3-FCE8-4017-9556-27D4EC8B92FE}" destId="{B3D2A232-5163-4D93-A3FF-788D7A3DC78E}" srcOrd="4" destOrd="0" parTransId="{F53D61A6-B685-42A5-8331-AAE09F1CE394}" sibTransId="{52751847-F177-420D-B983-94357B509962}"/>
    <dgm:cxn modelId="{D5880E92-980E-4B59-B7ED-65C05FB59B73}" srcId="{F4B64ED3-FCE8-4017-9556-27D4EC8B92FE}" destId="{92052083-FCCA-4D65-8CCF-403DDB1ADA62}" srcOrd="2" destOrd="0" parTransId="{4177515C-20A6-41F0-8F9F-581FBAC93037}" sibTransId="{1CF59C1B-7577-4B69-9A0B-5FF2BBE2BDC5}"/>
    <dgm:cxn modelId="{353B7A9B-E10D-4D7D-BB89-9F4550092075}" type="presOf" srcId="{92052083-FCCA-4D65-8CCF-403DDB1ADA62}" destId="{681A6E71-0541-4A6D-9D6F-1C4074E2D914}" srcOrd="0" destOrd="0" presId="urn:microsoft.com/office/officeart/2008/layout/VerticalCurvedList"/>
    <dgm:cxn modelId="{1E5192B5-9D16-4EDF-AAC2-D653D43EA799}" type="presOf" srcId="{B3D2A232-5163-4D93-A3FF-788D7A3DC78E}" destId="{24CD6C31-00F3-4260-B3AA-55BC6953CDC6}"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42A57ED2-FC83-4458-8558-6B2E9FAA2916}" srcId="{F4B64ED3-FCE8-4017-9556-27D4EC8B92FE}" destId="{35FB241A-D925-46E6-B571-CA596DE05DA9}" srcOrd="6" destOrd="0" parTransId="{9FE35886-8F1E-4A6B-B077-967AEF3A7EBC}" sibTransId="{2AF9EA21-58E8-4A84-8896-CF57B8A5F52C}"/>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9C7C1C5C-1744-4C35-9829-FCAF13AD3CD6}" type="presParOf" srcId="{6292EFA8-4C75-4E97-8904-D8F305D7CF22}" destId="{681A6E71-0541-4A6D-9D6F-1C4074E2D914}" srcOrd="5" destOrd="0" presId="urn:microsoft.com/office/officeart/2008/layout/VerticalCurvedList"/>
    <dgm:cxn modelId="{94AFCF50-CE67-4E59-A642-F2753FD29C4E}" type="presParOf" srcId="{6292EFA8-4C75-4E97-8904-D8F305D7CF22}" destId="{9E1517E3-E7C9-4F77-8891-A71563E8F573}" srcOrd="6" destOrd="0" presId="urn:microsoft.com/office/officeart/2008/layout/VerticalCurvedList"/>
    <dgm:cxn modelId="{5B38BF42-DFFE-4536-AD0F-B4532716F11A}" type="presParOf" srcId="{9E1517E3-E7C9-4F77-8891-A71563E8F573}" destId="{942F9894-DC6C-4B16-9FAF-0D4DECB423C0}" srcOrd="0" destOrd="0" presId="urn:microsoft.com/office/officeart/2008/layout/VerticalCurvedList"/>
    <dgm:cxn modelId="{E1807F01-1254-4F8D-885A-E8CD0F0F14CB}" type="presParOf" srcId="{6292EFA8-4C75-4E97-8904-D8F305D7CF22}" destId="{620A7005-1206-4F6D-93A7-17750FE8904D}" srcOrd="7" destOrd="0" presId="urn:microsoft.com/office/officeart/2008/layout/VerticalCurvedList"/>
    <dgm:cxn modelId="{4FF1C84C-F49C-4EBB-8C3F-1B730DC3B9D8}" type="presParOf" srcId="{6292EFA8-4C75-4E97-8904-D8F305D7CF22}" destId="{57EC7F4B-DA5F-4C4E-8D2C-8DB889AC6B0B}" srcOrd="8" destOrd="0" presId="urn:microsoft.com/office/officeart/2008/layout/VerticalCurvedList"/>
    <dgm:cxn modelId="{8E9801E4-BED5-4841-BA90-A489F3191506}" type="presParOf" srcId="{57EC7F4B-DA5F-4C4E-8D2C-8DB889AC6B0B}" destId="{766575DE-7DAD-4DC9-8D69-816F372071D0}" srcOrd="0" destOrd="0" presId="urn:microsoft.com/office/officeart/2008/layout/VerticalCurvedList"/>
    <dgm:cxn modelId="{A5473F91-6C15-48A1-A58F-FD9764F6C2FB}" type="presParOf" srcId="{6292EFA8-4C75-4E97-8904-D8F305D7CF22}" destId="{24CD6C31-00F3-4260-B3AA-55BC6953CDC6}" srcOrd="9" destOrd="0" presId="urn:microsoft.com/office/officeart/2008/layout/VerticalCurvedList"/>
    <dgm:cxn modelId="{05AECA37-5BFD-4A6F-9911-575E7BAB4012}" type="presParOf" srcId="{6292EFA8-4C75-4E97-8904-D8F305D7CF22}" destId="{9819A2DA-18D2-44E5-9E29-52741F1BCE33}" srcOrd="10" destOrd="0" presId="urn:microsoft.com/office/officeart/2008/layout/VerticalCurvedList"/>
    <dgm:cxn modelId="{AFB5582C-B80A-4CF1-9210-D58A6BA267EE}" type="presParOf" srcId="{9819A2DA-18D2-44E5-9E29-52741F1BCE33}" destId="{7A8D6657-8A4F-45A7-87EE-8B42D7359E29}" srcOrd="0" destOrd="0" presId="urn:microsoft.com/office/officeart/2008/layout/VerticalCurvedList"/>
    <dgm:cxn modelId="{36249C7D-5F28-4A93-9963-930D10D68B35}" type="presParOf" srcId="{6292EFA8-4C75-4E97-8904-D8F305D7CF22}" destId="{E51A47F5-6531-4C23-BA7E-99A8416EDDF9}" srcOrd="11" destOrd="0" presId="urn:microsoft.com/office/officeart/2008/layout/VerticalCurvedList"/>
    <dgm:cxn modelId="{4457B039-DE3A-4FA6-864F-025EF37D80FD}" type="presParOf" srcId="{6292EFA8-4C75-4E97-8904-D8F305D7CF22}" destId="{10EC1F62-F52B-45FB-8939-7C6FC4673C66}" srcOrd="12" destOrd="0" presId="urn:microsoft.com/office/officeart/2008/layout/VerticalCurvedList"/>
    <dgm:cxn modelId="{F7382A54-A31F-4646-83FF-B78732BA6B7C}" type="presParOf" srcId="{10EC1F62-F52B-45FB-8939-7C6FC4673C66}" destId="{53355EA5-9309-4F94-951D-C76F9426A5F4}" srcOrd="0" destOrd="0" presId="urn:microsoft.com/office/officeart/2008/layout/VerticalCurvedList"/>
    <dgm:cxn modelId="{17F92941-C81F-4E3A-8E75-04D2EBC9A3A5}" type="presParOf" srcId="{6292EFA8-4C75-4E97-8904-D8F305D7CF22}" destId="{B6D60CCA-C208-468C-9D35-EE7F6C96327B}" srcOrd="13" destOrd="0" presId="urn:microsoft.com/office/officeart/2008/layout/VerticalCurvedList"/>
    <dgm:cxn modelId="{2CC77BEF-5441-4BF1-BB61-B4E7D17DF97A}" type="presParOf" srcId="{6292EFA8-4C75-4E97-8904-D8F305D7CF22}" destId="{8D36F3F4-40FE-4B0E-816A-F83819888CF5}" srcOrd="14" destOrd="0" presId="urn:microsoft.com/office/officeart/2008/layout/VerticalCurvedList"/>
    <dgm:cxn modelId="{455EB883-900C-4049-ABE3-725A7AA3A0CF}" type="presParOf" srcId="{8D36F3F4-40FE-4B0E-816A-F83819888CF5}" destId="{8CE1FD9D-3EEC-4E1E-A7CF-CFFB7CBE701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dgm:t>
        <a:bodyPr/>
        <a:lstStyle/>
        <a:p>
          <a:r>
            <a:rPr lang="en-US" sz="1600" dirty="0">
              <a:latin typeface="Calibri" panose="020F0502020204030204" pitchFamily="34" charset="0"/>
              <a:cs typeface="Calibri" panose="020F0502020204030204" pitchFamily="34" charset="0"/>
            </a:rPr>
            <a:t>AWS RDS Hands-on</a:t>
          </a:r>
          <a:endParaRPr lang="en-GB" sz="1600" dirty="0">
            <a:latin typeface="Calibri" panose="020F0502020204030204" pitchFamily="34" charset="0"/>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dgm:t>
        <a:bodyPr/>
        <a:lstStyle/>
        <a:p>
          <a:r>
            <a:rPr lang="en-US" sz="1600" dirty="0">
              <a:latin typeface="Calibri" panose="020F0502020204030204" pitchFamily="34" charset="0"/>
              <a:cs typeface="Calibri" panose="020F0502020204030204" pitchFamily="34" charset="0"/>
            </a:rPr>
            <a:t>AWS Storage</a:t>
          </a:r>
          <a:endParaRPr lang="en-GB" sz="1600" dirty="0">
            <a:latin typeface="Calibri" panose="020F0502020204030204" pitchFamily="34" charset="0"/>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dgm:t>
        <a:bodyPr/>
        <a:lstStyle/>
        <a:p>
          <a:r>
            <a:rPr lang="en-US" sz="1600" dirty="0">
              <a:latin typeface="Calibri" panose="020F0502020204030204" pitchFamily="34" charset="0"/>
              <a:cs typeface="Calibri" panose="020F0502020204030204" pitchFamily="34" charset="0"/>
            </a:rPr>
            <a:t>AWS Auto scaling</a:t>
          </a:r>
          <a:endParaRPr lang="en-GB" sz="1600" dirty="0">
            <a:latin typeface="Calibri" panose="020F0502020204030204" pitchFamily="34" charset="0"/>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dgm:t>
        <a:bodyPr/>
        <a:lstStyle/>
        <a:p>
          <a:r>
            <a:rPr lang="en-US" sz="1600" dirty="0">
              <a:latin typeface="Calibri" panose="020F0502020204030204" pitchFamily="34" charset="0"/>
              <a:cs typeface="Calibri" panose="020F0502020204030204" pitchFamily="34" charset="0"/>
            </a:rPr>
            <a:t>AWS Security &amp; IAM</a:t>
          </a:r>
          <a:endParaRPr lang="en-GB" sz="1600" dirty="0">
            <a:latin typeface="Calibri" panose="020F0502020204030204" pitchFamily="34" charset="0"/>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80A76B11-420D-4B63-9212-CB171EC753D9}">
      <dgm:prSet phldrT="[Text]" custT="1"/>
      <dgm:spPr/>
      <dgm:t>
        <a:bodyPr/>
        <a:lstStyle/>
        <a:p>
          <a:r>
            <a:rPr lang="en-US" sz="1600" dirty="0">
              <a:latin typeface="Calibri" panose="020F0502020204030204" pitchFamily="34" charset="0"/>
              <a:cs typeface="Calibri" panose="020F0502020204030204" pitchFamily="34" charset="0"/>
            </a:rPr>
            <a:t>Demo on AWS EBS</a:t>
          </a:r>
          <a:endParaRPr lang="en-GB" sz="1600" dirty="0">
            <a:latin typeface="Calibri" panose="020F0502020204030204" pitchFamily="34" charset="0"/>
            <a:cs typeface="Calibri" panose="020F0502020204030204" pitchFamily="34" charset="0"/>
          </a:endParaRPr>
        </a:p>
      </dgm:t>
    </dgm:pt>
    <dgm:pt modelId="{D5C7CA35-101F-4195-84D9-D021163AC84F}" type="parTrans" cxnId="{0428EDD3-AB6E-47CA-9371-DBA2BD3526CF}">
      <dgm:prSet/>
      <dgm:spPr/>
    </dgm:pt>
    <dgm:pt modelId="{244698EC-D096-4094-8EFB-47FE7C4EE0EA}" type="sibTrans" cxnId="{0428EDD3-AB6E-47CA-9371-DBA2BD3526CF}">
      <dgm:prSet/>
      <dgm:spPr/>
    </dgm:pt>
    <dgm:pt modelId="{234C6E09-03EE-4C1F-A76D-060F10876D44}">
      <dgm:prSet phldrT="[Text]" custT="1"/>
      <dgm:spPr/>
      <dgm:t>
        <a:bodyPr/>
        <a:lstStyle/>
        <a:p>
          <a:r>
            <a:rPr lang="en-US" sz="1600" dirty="0">
              <a:latin typeface="Calibri" panose="020F0502020204030204" pitchFamily="34" charset="0"/>
              <a:cs typeface="Calibri" panose="020F0502020204030204" pitchFamily="34" charset="0"/>
            </a:rPr>
            <a:t>Auto Scaling Hands-on</a:t>
          </a:r>
          <a:endParaRPr lang="en-GB" sz="1600" dirty="0">
            <a:latin typeface="Calibri" panose="020F0502020204030204" pitchFamily="34" charset="0"/>
            <a:cs typeface="Calibri" panose="020F0502020204030204" pitchFamily="34" charset="0"/>
          </a:endParaRPr>
        </a:p>
      </dgm:t>
    </dgm:pt>
    <dgm:pt modelId="{6E45224A-F1B7-4998-BC61-231B6660675E}" type="parTrans" cxnId="{B591E9DE-4867-4DDC-A41E-4F6D2CA736A6}">
      <dgm:prSet/>
      <dgm:spPr/>
    </dgm:pt>
    <dgm:pt modelId="{304B33C1-8D27-4F6F-AD3B-16D00ACEE488}" type="sibTrans" cxnId="{B591E9DE-4867-4DDC-A41E-4F6D2CA736A6}">
      <dgm:prSet/>
      <dgm:spPr/>
    </dgm:pt>
    <dgm:pt modelId="{465E8C06-8528-4427-9A61-95E5725377F7}">
      <dgm:prSet phldrT="[Text]" custT="1"/>
      <dgm:spPr/>
      <dgm:t>
        <a:bodyPr/>
        <a:lstStyle/>
        <a:p>
          <a:r>
            <a:rPr lang="en-US" sz="1600" dirty="0">
              <a:latin typeface="Calibri" panose="020F0502020204030204" pitchFamily="34" charset="0"/>
              <a:cs typeface="Calibri" panose="020F0502020204030204" pitchFamily="34" charset="0"/>
            </a:rPr>
            <a:t>Wrap-up</a:t>
          </a:r>
          <a:endParaRPr lang="en-GB" sz="1600" dirty="0">
            <a:latin typeface="Calibri" panose="020F0502020204030204" pitchFamily="34" charset="0"/>
            <a:cs typeface="Calibri" panose="020F0502020204030204" pitchFamily="34" charset="0"/>
          </a:endParaRPr>
        </a:p>
      </dgm:t>
    </dgm:pt>
    <dgm:pt modelId="{6C1E4489-F1DB-44FA-A7FB-2D2AACB950D8}" type="parTrans" cxnId="{CCAC71F1-08F7-4BE0-87A7-433D0F239EC8}">
      <dgm:prSet/>
      <dgm:spPr/>
    </dgm:pt>
    <dgm:pt modelId="{FD7FB98B-5511-4C26-89F8-DDF09C83F859}" type="sibTrans" cxnId="{CCAC71F1-08F7-4BE0-87A7-433D0F239EC8}">
      <dgm:prSet/>
      <dgm:spPr/>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399E2005-F8EF-4A5A-AC29-2002F8935911}" type="pres">
      <dgm:prSet presAssocID="{80A76B11-420D-4B63-9212-CB171EC753D9}" presName="text_3" presStyleLbl="node1" presStyleIdx="2" presStyleCnt="7">
        <dgm:presLayoutVars>
          <dgm:bulletEnabled val="1"/>
        </dgm:presLayoutVars>
      </dgm:prSet>
      <dgm:spPr/>
    </dgm:pt>
    <dgm:pt modelId="{7615C237-7414-4CE2-88BC-087C17D8F49C}" type="pres">
      <dgm:prSet presAssocID="{80A76B11-420D-4B63-9212-CB171EC753D9}" presName="accent_3" presStyleCnt="0"/>
      <dgm:spPr/>
    </dgm:pt>
    <dgm:pt modelId="{E6F302B6-CE8F-4A04-9D9E-FE0EC930A322}" type="pres">
      <dgm:prSet presAssocID="{80A76B11-420D-4B63-9212-CB171EC753D9}" presName="accentRepeatNode" presStyleLbl="solidFgAcc1" presStyleIdx="2" presStyleCnt="7"/>
      <dgm:spPr/>
    </dgm:pt>
    <dgm:pt modelId="{CC909C44-B8C2-4827-9285-B6FAE6471E2C}" type="pres">
      <dgm:prSet presAssocID="{92052083-FCCA-4D65-8CCF-403DDB1ADA62}" presName="text_4" presStyleLbl="node1" presStyleIdx="3" presStyleCnt="7">
        <dgm:presLayoutVars>
          <dgm:bulletEnabled val="1"/>
        </dgm:presLayoutVars>
      </dgm:prSet>
      <dgm:spPr/>
    </dgm:pt>
    <dgm:pt modelId="{5A8DD897-7093-4F0A-BCE3-FF713CBC430F}" type="pres">
      <dgm:prSet presAssocID="{92052083-FCCA-4D65-8CCF-403DDB1ADA62}" presName="accent_4" presStyleCnt="0"/>
      <dgm:spPr/>
    </dgm:pt>
    <dgm:pt modelId="{942F9894-DC6C-4B16-9FAF-0D4DECB423C0}" type="pres">
      <dgm:prSet presAssocID="{92052083-FCCA-4D65-8CCF-403DDB1ADA62}" presName="accentRepeatNode" presStyleLbl="solidFgAcc1" presStyleIdx="3" presStyleCnt="7"/>
      <dgm:spPr/>
    </dgm:pt>
    <dgm:pt modelId="{D497EA27-2170-4E34-9FFE-09D8ADCB11CE}" type="pres">
      <dgm:prSet presAssocID="{234C6E09-03EE-4C1F-A76D-060F10876D44}" presName="text_5" presStyleLbl="node1" presStyleIdx="4" presStyleCnt="7">
        <dgm:presLayoutVars>
          <dgm:bulletEnabled val="1"/>
        </dgm:presLayoutVars>
      </dgm:prSet>
      <dgm:spPr/>
    </dgm:pt>
    <dgm:pt modelId="{53A1DC43-6418-47B0-B688-8D7F524223AC}" type="pres">
      <dgm:prSet presAssocID="{234C6E09-03EE-4C1F-A76D-060F10876D44}" presName="accent_5" presStyleCnt="0"/>
      <dgm:spPr/>
    </dgm:pt>
    <dgm:pt modelId="{00C23005-E420-4A0A-A094-E84F91E9EE51}" type="pres">
      <dgm:prSet presAssocID="{234C6E09-03EE-4C1F-A76D-060F10876D44}" presName="accentRepeatNode" presStyleLbl="solidFgAcc1" presStyleIdx="4" presStyleCnt="7"/>
      <dgm:spPr/>
    </dgm:pt>
    <dgm:pt modelId="{C09BA9DB-7857-4542-9D78-B03AF8C22F26}" type="pres">
      <dgm:prSet presAssocID="{BC1FFFD6-2B19-4D7E-8191-2610F4FF1E1B}" presName="text_6" presStyleLbl="node1" presStyleIdx="5" presStyleCnt="7">
        <dgm:presLayoutVars>
          <dgm:bulletEnabled val="1"/>
        </dgm:presLayoutVars>
      </dgm:prSet>
      <dgm:spPr/>
    </dgm:pt>
    <dgm:pt modelId="{5F60FC03-99AB-41EC-BE2D-2FD0196D91A2}" type="pres">
      <dgm:prSet presAssocID="{BC1FFFD6-2B19-4D7E-8191-2610F4FF1E1B}" presName="accent_6" presStyleCnt="0"/>
      <dgm:spPr/>
    </dgm:pt>
    <dgm:pt modelId="{766575DE-7DAD-4DC9-8D69-816F372071D0}" type="pres">
      <dgm:prSet presAssocID="{BC1FFFD6-2B19-4D7E-8191-2610F4FF1E1B}" presName="accentRepeatNode" presStyleLbl="solidFgAcc1" presStyleIdx="5" presStyleCnt="7"/>
      <dgm:spPr/>
    </dgm:pt>
    <dgm:pt modelId="{6B4CAF55-F222-48DF-B074-32FE63563D12}" type="pres">
      <dgm:prSet presAssocID="{465E8C06-8528-4427-9A61-95E5725377F7}" presName="text_7" presStyleLbl="node1" presStyleIdx="6" presStyleCnt="7">
        <dgm:presLayoutVars>
          <dgm:bulletEnabled val="1"/>
        </dgm:presLayoutVars>
      </dgm:prSet>
      <dgm:spPr/>
    </dgm:pt>
    <dgm:pt modelId="{9422D2C5-59F3-493C-9E7B-526E874E4C00}" type="pres">
      <dgm:prSet presAssocID="{465E8C06-8528-4427-9A61-95E5725377F7}" presName="accent_7" presStyleCnt="0"/>
      <dgm:spPr/>
    </dgm:pt>
    <dgm:pt modelId="{D675AB5E-F0EC-4FCB-A2CD-4A01280A41A1}" type="pres">
      <dgm:prSet presAssocID="{465E8C06-8528-4427-9A61-95E5725377F7}" presName="accentRepeatNode" presStyleLbl="solidFgAcc1" presStyleIdx="6" presStyleCnt="7"/>
      <dgm:spPr/>
    </dgm:pt>
  </dgm:ptLst>
  <dgm:cxnLst>
    <dgm:cxn modelId="{40571D10-6E11-4E72-8AD9-67E0C3CE62A2}" type="presOf" srcId="{80A76B11-420D-4B63-9212-CB171EC753D9}" destId="{399E2005-F8EF-4A5A-AC29-2002F8935911}"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A452CB1E-8629-4735-823C-A53E0F8A7FF0}" type="presOf" srcId="{BC1FFFD6-2B19-4D7E-8191-2610F4FF1E1B}" destId="{C09BA9DB-7857-4542-9D78-B03AF8C22F26}"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5" destOrd="0" parTransId="{E6C78AFE-8BD0-45AB-B55D-7418E473455F}" sibTransId="{DC1A4F20-6E4C-4D45-9471-2D1D08EFD11F}"/>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6C6D117A-B0CA-40F0-85E1-0E28B4AD2027}" type="presOf" srcId="{92052083-FCCA-4D65-8CCF-403DDB1ADA62}" destId="{CC909C44-B8C2-4827-9285-B6FAE6471E2C}" srcOrd="0" destOrd="0" presId="urn:microsoft.com/office/officeart/2008/layout/VerticalCurvedList"/>
    <dgm:cxn modelId="{D5880E92-980E-4B59-B7ED-65C05FB59B73}" srcId="{F4B64ED3-FCE8-4017-9556-27D4EC8B92FE}" destId="{92052083-FCCA-4D65-8CCF-403DDB1ADA62}" srcOrd="3" destOrd="0" parTransId="{4177515C-20A6-41F0-8F9F-581FBAC93037}" sibTransId="{1CF59C1B-7577-4B69-9A0B-5FF2BBE2BDC5}"/>
    <dgm:cxn modelId="{56F5EC9D-0249-48DB-AC68-CD792C30E46A}" type="presOf" srcId="{234C6E09-03EE-4C1F-A76D-060F10876D44}" destId="{D497EA27-2170-4E34-9FFE-09D8ADCB11CE}" srcOrd="0" destOrd="0" presId="urn:microsoft.com/office/officeart/2008/layout/VerticalCurvedList"/>
    <dgm:cxn modelId="{FF41CBC2-A1A3-44C9-94FC-56C998F8AC76}" type="presOf" srcId="{465E8C06-8528-4427-9A61-95E5725377F7}" destId="{6B4CAF55-F222-48DF-B074-32FE63563D12}"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0428EDD3-AB6E-47CA-9371-DBA2BD3526CF}" srcId="{F4B64ED3-FCE8-4017-9556-27D4EC8B92FE}" destId="{80A76B11-420D-4B63-9212-CB171EC753D9}" srcOrd="2" destOrd="0" parTransId="{D5C7CA35-101F-4195-84D9-D021163AC84F}" sibTransId="{244698EC-D096-4094-8EFB-47FE7C4EE0EA}"/>
    <dgm:cxn modelId="{B591E9DE-4867-4DDC-A41E-4F6D2CA736A6}" srcId="{F4B64ED3-FCE8-4017-9556-27D4EC8B92FE}" destId="{234C6E09-03EE-4C1F-A76D-060F10876D44}" srcOrd="4" destOrd="0" parTransId="{6E45224A-F1B7-4998-BC61-231B6660675E}" sibTransId="{304B33C1-8D27-4F6F-AD3B-16D00ACEE488}"/>
    <dgm:cxn modelId="{CCAC71F1-08F7-4BE0-87A7-433D0F239EC8}" srcId="{F4B64ED3-FCE8-4017-9556-27D4EC8B92FE}" destId="{465E8C06-8528-4427-9A61-95E5725377F7}" srcOrd="6" destOrd="0" parTransId="{6C1E4489-F1DB-44FA-A7FB-2D2AACB950D8}" sibTransId="{FD7FB98B-5511-4C26-89F8-DDF09C83F859}"/>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0F3A1811-CE25-4A2C-B4C2-B186995F52B8}" type="presParOf" srcId="{6292EFA8-4C75-4E97-8904-D8F305D7CF22}" destId="{399E2005-F8EF-4A5A-AC29-2002F8935911}" srcOrd="5" destOrd="0" presId="urn:microsoft.com/office/officeart/2008/layout/VerticalCurvedList"/>
    <dgm:cxn modelId="{F73F5CD6-AAD6-4773-9F97-0063DE91725C}" type="presParOf" srcId="{6292EFA8-4C75-4E97-8904-D8F305D7CF22}" destId="{7615C237-7414-4CE2-88BC-087C17D8F49C}" srcOrd="6" destOrd="0" presId="urn:microsoft.com/office/officeart/2008/layout/VerticalCurvedList"/>
    <dgm:cxn modelId="{C094D712-F4C2-4C5E-AD16-CA3354037837}" type="presParOf" srcId="{7615C237-7414-4CE2-88BC-087C17D8F49C}" destId="{E6F302B6-CE8F-4A04-9D9E-FE0EC930A322}" srcOrd="0" destOrd="0" presId="urn:microsoft.com/office/officeart/2008/layout/VerticalCurvedList"/>
    <dgm:cxn modelId="{DEDBFF87-6E12-490D-9D34-B832121B1F9A}" type="presParOf" srcId="{6292EFA8-4C75-4E97-8904-D8F305D7CF22}" destId="{CC909C44-B8C2-4827-9285-B6FAE6471E2C}" srcOrd="7" destOrd="0" presId="urn:microsoft.com/office/officeart/2008/layout/VerticalCurvedList"/>
    <dgm:cxn modelId="{195BD5B8-76CC-4408-8D49-942D3E8F2C30}" type="presParOf" srcId="{6292EFA8-4C75-4E97-8904-D8F305D7CF22}" destId="{5A8DD897-7093-4F0A-BCE3-FF713CBC430F}" srcOrd="8" destOrd="0" presId="urn:microsoft.com/office/officeart/2008/layout/VerticalCurvedList"/>
    <dgm:cxn modelId="{00D36107-41D9-42F2-87AA-DFFC8D0A6CE7}" type="presParOf" srcId="{5A8DD897-7093-4F0A-BCE3-FF713CBC430F}" destId="{942F9894-DC6C-4B16-9FAF-0D4DECB423C0}" srcOrd="0" destOrd="0" presId="urn:microsoft.com/office/officeart/2008/layout/VerticalCurvedList"/>
    <dgm:cxn modelId="{2A75F555-5262-4202-B39B-FAA34834855B}" type="presParOf" srcId="{6292EFA8-4C75-4E97-8904-D8F305D7CF22}" destId="{D497EA27-2170-4E34-9FFE-09D8ADCB11CE}" srcOrd="9" destOrd="0" presId="urn:microsoft.com/office/officeart/2008/layout/VerticalCurvedList"/>
    <dgm:cxn modelId="{BCA19529-AAC3-4DED-A603-E4D5AD5A68AF}" type="presParOf" srcId="{6292EFA8-4C75-4E97-8904-D8F305D7CF22}" destId="{53A1DC43-6418-47B0-B688-8D7F524223AC}" srcOrd="10" destOrd="0" presId="urn:microsoft.com/office/officeart/2008/layout/VerticalCurvedList"/>
    <dgm:cxn modelId="{8200B991-98A7-4059-ADF2-32616844B3DF}" type="presParOf" srcId="{53A1DC43-6418-47B0-B688-8D7F524223AC}" destId="{00C23005-E420-4A0A-A094-E84F91E9EE51}" srcOrd="0" destOrd="0" presId="urn:microsoft.com/office/officeart/2008/layout/VerticalCurvedList"/>
    <dgm:cxn modelId="{1B07E736-5B12-4946-B086-6B12F0C05B08}" type="presParOf" srcId="{6292EFA8-4C75-4E97-8904-D8F305D7CF22}" destId="{C09BA9DB-7857-4542-9D78-B03AF8C22F26}" srcOrd="11" destOrd="0" presId="urn:microsoft.com/office/officeart/2008/layout/VerticalCurvedList"/>
    <dgm:cxn modelId="{B272189C-65EE-4BD4-898E-925B8CCDDC87}" type="presParOf" srcId="{6292EFA8-4C75-4E97-8904-D8F305D7CF22}" destId="{5F60FC03-99AB-41EC-BE2D-2FD0196D91A2}" srcOrd="12" destOrd="0" presId="urn:microsoft.com/office/officeart/2008/layout/VerticalCurvedList"/>
    <dgm:cxn modelId="{FAEA99EE-4FF7-4B74-827B-E86FCB2ADBA1}" type="presParOf" srcId="{5F60FC03-99AB-41EC-BE2D-2FD0196D91A2}" destId="{766575DE-7DAD-4DC9-8D69-816F372071D0}" srcOrd="0" destOrd="0" presId="urn:microsoft.com/office/officeart/2008/layout/VerticalCurvedList"/>
    <dgm:cxn modelId="{55CC34AA-9C89-4A3E-91E9-76FE13A26007}" type="presParOf" srcId="{6292EFA8-4C75-4E97-8904-D8F305D7CF22}" destId="{6B4CAF55-F222-48DF-B074-32FE63563D12}" srcOrd="13" destOrd="0" presId="urn:microsoft.com/office/officeart/2008/layout/VerticalCurvedList"/>
    <dgm:cxn modelId="{44EFAA63-D249-454E-9A8A-AAD06B13EA98}" type="presParOf" srcId="{6292EFA8-4C75-4E97-8904-D8F305D7CF22}" destId="{9422D2C5-59F3-493C-9E7B-526E874E4C00}" srcOrd="14" destOrd="0" presId="urn:microsoft.com/office/officeart/2008/layout/VerticalCurvedList"/>
    <dgm:cxn modelId="{4EE55276-B4FF-404B-8858-5FB8461677BD}" type="presParOf" srcId="{9422D2C5-59F3-493C-9E7B-526E874E4C00}" destId="{D675AB5E-F0EC-4FCB-A2CD-4A01280A41A1}"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9A381EE-C129-44D5-A704-A6FC3A7959D3}" type="doc">
      <dgm:prSet loTypeId="urn:microsoft.com/office/officeart/2005/8/layout/hProcess9" loCatId="process" qsTypeId="urn:microsoft.com/office/officeart/2005/8/quickstyle/simple1" qsCatId="simple" csTypeId="urn:microsoft.com/office/officeart/2005/8/colors/accent1_2" csCatId="accent1" phldr="1"/>
      <dgm:spPr/>
    </dgm:pt>
    <dgm:pt modelId="{3151E064-3CB3-4E58-9B07-C7D8BA21DD65}">
      <dgm:prSet phldrT="[Text]"/>
      <dgm:spPr/>
      <dgm:t>
        <a:bodyPr/>
        <a:lstStyle/>
        <a:p>
          <a:r>
            <a:rPr lang="en-US" dirty="0">
              <a:latin typeface="Calibri" panose="020F0502020204030204" pitchFamily="34" charset="0"/>
              <a:cs typeface="Calibri" panose="020F0502020204030204" pitchFamily="34" charset="0"/>
            </a:rPr>
            <a:t>Determine the AWS region in which the instance is to be launched	</a:t>
          </a:r>
          <a:endParaRPr lang="en-GB" dirty="0">
            <a:latin typeface="Calibri" panose="020F0502020204030204" pitchFamily="34" charset="0"/>
            <a:cs typeface="Calibri" panose="020F0502020204030204" pitchFamily="34" charset="0"/>
          </a:endParaRPr>
        </a:p>
      </dgm:t>
    </dgm:pt>
    <dgm:pt modelId="{E5D0756D-419E-4F79-A09A-2001DC21132C}" type="parTrans" cxnId="{7771508A-2B53-4B83-9130-52F4EE64FDC6}">
      <dgm:prSet/>
      <dgm:spPr/>
      <dgm:t>
        <a:bodyPr/>
        <a:lstStyle/>
        <a:p>
          <a:endParaRPr lang="en-GB"/>
        </a:p>
      </dgm:t>
    </dgm:pt>
    <dgm:pt modelId="{85B27F57-F823-4359-BA1D-06FF253878B5}" type="sibTrans" cxnId="{7771508A-2B53-4B83-9130-52F4EE64FDC6}">
      <dgm:prSet/>
      <dgm:spPr/>
      <dgm:t>
        <a:bodyPr/>
        <a:lstStyle/>
        <a:p>
          <a:endParaRPr lang="en-GB"/>
        </a:p>
      </dgm:t>
    </dgm:pt>
    <dgm:pt modelId="{C9DE90DB-E64D-4C29-9A00-67BBE3ED6B70}">
      <dgm:prSet phldrT="[Text]"/>
      <dgm:spPr/>
      <dgm:t>
        <a:bodyPr/>
        <a:lstStyle/>
        <a:p>
          <a:r>
            <a:rPr lang="en-US" dirty="0">
              <a:latin typeface="Calibri" panose="020F0502020204030204" pitchFamily="34" charset="0"/>
              <a:cs typeface="Calibri" panose="020F0502020204030204" pitchFamily="34" charset="0"/>
            </a:rPr>
            <a:t>Select the AMI (Amazon Machine Image)</a:t>
          </a:r>
          <a:endParaRPr lang="en-GB" dirty="0">
            <a:latin typeface="Calibri" panose="020F0502020204030204" pitchFamily="34" charset="0"/>
            <a:cs typeface="Calibri" panose="020F0502020204030204" pitchFamily="34" charset="0"/>
          </a:endParaRPr>
        </a:p>
      </dgm:t>
    </dgm:pt>
    <dgm:pt modelId="{16EBA1D9-2272-4F8D-824D-EBFF902D0AA9}" type="parTrans" cxnId="{D95ED05B-B7F7-4755-8910-94F6E77F1308}">
      <dgm:prSet/>
      <dgm:spPr/>
      <dgm:t>
        <a:bodyPr/>
        <a:lstStyle/>
        <a:p>
          <a:endParaRPr lang="en-GB"/>
        </a:p>
      </dgm:t>
    </dgm:pt>
    <dgm:pt modelId="{369796F0-74F6-4A0F-8422-1F10F780DB7C}" type="sibTrans" cxnId="{D95ED05B-B7F7-4755-8910-94F6E77F1308}">
      <dgm:prSet/>
      <dgm:spPr/>
      <dgm:t>
        <a:bodyPr/>
        <a:lstStyle/>
        <a:p>
          <a:endParaRPr lang="en-GB"/>
        </a:p>
      </dgm:t>
    </dgm:pt>
    <dgm:pt modelId="{DC006B2D-F325-4A58-AEE2-BC4F47522BA0}">
      <dgm:prSet phldrT="[Text]"/>
      <dgm:spPr/>
      <dgm:t>
        <a:bodyPr/>
        <a:lstStyle/>
        <a:p>
          <a:r>
            <a:rPr lang="en-US" dirty="0">
              <a:latin typeface="Calibri" panose="020F0502020204030204" pitchFamily="34" charset="0"/>
              <a:cs typeface="Calibri" panose="020F0502020204030204" pitchFamily="34" charset="0"/>
            </a:rPr>
            <a:t>Choose the instance type based on workload </a:t>
          </a:r>
          <a:endParaRPr lang="en-GB" dirty="0">
            <a:latin typeface="Calibri" panose="020F0502020204030204" pitchFamily="34" charset="0"/>
            <a:cs typeface="Calibri" panose="020F0502020204030204" pitchFamily="34" charset="0"/>
          </a:endParaRPr>
        </a:p>
      </dgm:t>
    </dgm:pt>
    <dgm:pt modelId="{0B410A19-B332-47D2-B0D9-993C93EB1BFA}" type="parTrans" cxnId="{6C2751C1-2404-48B0-9C26-BD38400BD71C}">
      <dgm:prSet/>
      <dgm:spPr/>
      <dgm:t>
        <a:bodyPr/>
        <a:lstStyle/>
        <a:p>
          <a:endParaRPr lang="en-GB"/>
        </a:p>
      </dgm:t>
    </dgm:pt>
    <dgm:pt modelId="{FA04E0B8-6334-4A9E-80FE-5B0F61516591}" type="sibTrans" cxnId="{6C2751C1-2404-48B0-9C26-BD38400BD71C}">
      <dgm:prSet/>
      <dgm:spPr/>
      <dgm:t>
        <a:bodyPr/>
        <a:lstStyle/>
        <a:p>
          <a:endParaRPr lang="en-GB"/>
        </a:p>
      </dgm:t>
    </dgm:pt>
    <dgm:pt modelId="{F4ED43FF-8F3F-4AB8-998F-D5C38F97D0FA}">
      <dgm:prSet phldrT="[Text]"/>
      <dgm:spPr/>
      <dgm:t>
        <a:bodyPr/>
        <a:lstStyle/>
        <a:p>
          <a:r>
            <a:rPr lang="en-US" dirty="0">
              <a:latin typeface="Calibri" panose="020F0502020204030204" pitchFamily="34" charset="0"/>
              <a:cs typeface="Calibri" panose="020F0502020204030204" pitchFamily="34" charset="0"/>
            </a:rPr>
            <a:t>Configure N/W , IP address, security groups</a:t>
          </a:r>
          <a:endParaRPr lang="en-GB" dirty="0">
            <a:latin typeface="Calibri" panose="020F0502020204030204" pitchFamily="34" charset="0"/>
            <a:cs typeface="Calibri" panose="020F0502020204030204" pitchFamily="34" charset="0"/>
          </a:endParaRPr>
        </a:p>
      </dgm:t>
    </dgm:pt>
    <dgm:pt modelId="{01935C46-F91E-4355-9D91-25017EFF0423}" type="parTrans" cxnId="{18F9A502-C918-4451-A5AA-CE6BF016ABCF}">
      <dgm:prSet/>
      <dgm:spPr/>
      <dgm:t>
        <a:bodyPr/>
        <a:lstStyle/>
        <a:p>
          <a:endParaRPr lang="en-GB"/>
        </a:p>
      </dgm:t>
    </dgm:pt>
    <dgm:pt modelId="{1FE8ECBD-9FD0-4D40-8045-93FABE2650FB}" type="sibTrans" cxnId="{18F9A502-C918-4451-A5AA-CE6BF016ABCF}">
      <dgm:prSet/>
      <dgm:spPr/>
      <dgm:t>
        <a:bodyPr/>
        <a:lstStyle/>
        <a:p>
          <a:endParaRPr lang="en-GB"/>
        </a:p>
      </dgm:t>
    </dgm:pt>
    <dgm:pt modelId="{DA0A2B49-DC7C-421B-830E-CBBF9EB820D6}">
      <dgm:prSet phldrT="[Text]"/>
      <dgm:spPr/>
      <dgm:t>
        <a:bodyPr/>
        <a:lstStyle/>
        <a:p>
          <a:r>
            <a:rPr lang="en-US" dirty="0">
              <a:latin typeface="Calibri" panose="020F0502020204030204" pitchFamily="34" charset="0"/>
              <a:cs typeface="Calibri" panose="020F0502020204030204" pitchFamily="34" charset="0"/>
            </a:rPr>
            <a:t>Configure storage volumes, tags</a:t>
          </a:r>
          <a:endParaRPr lang="en-GB" dirty="0">
            <a:latin typeface="Calibri" panose="020F0502020204030204" pitchFamily="34" charset="0"/>
            <a:cs typeface="Calibri" panose="020F0502020204030204" pitchFamily="34" charset="0"/>
          </a:endParaRPr>
        </a:p>
      </dgm:t>
    </dgm:pt>
    <dgm:pt modelId="{455DD86A-3EF4-4617-81B2-845B5C61356B}" type="parTrans" cxnId="{CCBDB1D4-9085-43DF-8052-5680D4128CE2}">
      <dgm:prSet/>
      <dgm:spPr/>
      <dgm:t>
        <a:bodyPr/>
        <a:lstStyle/>
        <a:p>
          <a:endParaRPr lang="en-GB"/>
        </a:p>
      </dgm:t>
    </dgm:pt>
    <dgm:pt modelId="{BE2A9878-B8C6-4586-B5BF-F61FE88CB08D}" type="sibTrans" cxnId="{CCBDB1D4-9085-43DF-8052-5680D4128CE2}">
      <dgm:prSet/>
      <dgm:spPr/>
      <dgm:t>
        <a:bodyPr/>
        <a:lstStyle/>
        <a:p>
          <a:endParaRPr lang="en-GB"/>
        </a:p>
      </dgm:t>
    </dgm:pt>
    <dgm:pt modelId="{F096D50F-B583-4F4A-A04C-33EC4AFCDEF1}">
      <dgm:prSet phldrT="[Text]"/>
      <dgm:spPr/>
      <dgm:t>
        <a:bodyPr/>
        <a:lstStyle/>
        <a:p>
          <a:r>
            <a:rPr lang="en-US" dirty="0">
              <a:latin typeface="Calibri" panose="020F0502020204030204" pitchFamily="34" charset="0"/>
              <a:cs typeface="Calibri" panose="020F0502020204030204" pitchFamily="34" charset="0"/>
            </a:rPr>
            <a:t>Generate / re-use key pair for accessing the instance</a:t>
          </a:r>
          <a:endParaRPr lang="en-GB" dirty="0">
            <a:latin typeface="Calibri" panose="020F0502020204030204" pitchFamily="34" charset="0"/>
            <a:cs typeface="Calibri" panose="020F0502020204030204" pitchFamily="34" charset="0"/>
          </a:endParaRPr>
        </a:p>
      </dgm:t>
    </dgm:pt>
    <dgm:pt modelId="{5311B400-9A40-49F3-B057-B535169FF19F}" type="parTrans" cxnId="{CEBBFBE4-ADC1-48DA-8BED-93253F270684}">
      <dgm:prSet/>
      <dgm:spPr/>
      <dgm:t>
        <a:bodyPr/>
        <a:lstStyle/>
        <a:p>
          <a:endParaRPr lang="en-GB"/>
        </a:p>
      </dgm:t>
    </dgm:pt>
    <dgm:pt modelId="{D8CACA88-086C-490A-96EF-93FAD28BFCEC}" type="sibTrans" cxnId="{CEBBFBE4-ADC1-48DA-8BED-93253F270684}">
      <dgm:prSet/>
      <dgm:spPr/>
      <dgm:t>
        <a:bodyPr/>
        <a:lstStyle/>
        <a:p>
          <a:endParaRPr lang="en-GB"/>
        </a:p>
      </dgm:t>
    </dgm:pt>
    <dgm:pt modelId="{CD5CBC38-A404-4E66-AFBA-26E5545B4394}" type="pres">
      <dgm:prSet presAssocID="{39A381EE-C129-44D5-A704-A6FC3A7959D3}" presName="CompostProcess" presStyleCnt="0">
        <dgm:presLayoutVars>
          <dgm:dir/>
          <dgm:resizeHandles val="exact"/>
        </dgm:presLayoutVars>
      </dgm:prSet>
      <dgm:spPr/>
    </dgm:pt>
    <dgm:pt modelId="{8C161A7B-F73C-4102-8144-B926AF1EB95E}" type="pres">
      <dgm:prSet presAssocID="{39A381EE-C129-44D5-A704-A6FC3A7959D3}" presName="arrow" presStyleLbl="bgShp" presStyleIdx="0" presStyleCnt="1"/>
      <dgm:spPr/>
    </dgm:pt>
    <dgm:pt modelId="{096983E3-F081-4814-BD52-390851992F11}" type="pres">
      <dgm:prSet presAssocID="{39A381EE-C129-44D5-A704-A6FC3A7959D3}" presName="linearProcess" presStyleCnt="0"/>
      <dgm:spPr/>
    </dgm:pt>
    <dgm:pt modelId="{EBD49C53-10D8-433F-8783-1FA8B370DBD7}" type="pres">
      <dgm:prSet presAssocID="{3151E064-3CB3-4E58-9B07-C7D8BA21DD65}" presName="textNode" presStyleLbl="node1" presStyleIdx="0" presStyleCnt="6">
        <dgm:presLayoutVars>
          <dgm:bulletEnabled val="1"/>
        </dgm:presLayoutVars>
      </dgm:prSet>
      <dgm:spPr/>
    </dgm:pt>
    <dgm:pt modelId="{A1A4ECC3-0AB4-402F-A677-31FE3EF751BD}" type="pres">
      <dgm:prSet presAssocID="{85B27F57-F823-4359-BA1D-06FF253878B5}" presName="sibTrans" presStyleCnt="0"/>
      <dgm:spPr/>
    </dgm:pt>
    <dgm:pt modelId="{ACB11E57-CA28-4922-9E86-5A0204B9F8D3}" type="pres">
      <dgm:prSet presAssocID="{C9DE90DB-E64D-4C29-9A00-67BBE3ED6B70}" presName="textNode" presStyleLbl="node1" presStyleIdx="1" presStyleCnt="6">
        <dgm:presLayoutVars>
          <dgm:bulletEnabled val="1"/>
        </dgm:presLayoutVars>
      </dgm:prSet>
      <dgm:spPr/>
    </dgm:pt>
    <dgm:pt modelId="{9A7E250A-6555-4285-A57C-30D8C76C9824}" type="pres">
      <dgm:prSet presAssocID="{369796F0-74F6-4A0F-8422-1F10F780DB7C}" presName="sibTrans" presStyleCnt="0"/>
      <dgm:spPr/>
    </dgm:pt>
    <dgm:pt modelId="{CDE8884D-4053-4C4C-89AB-E528B656257F}" type="pres">
      <dgm:prSet presAssocID="{DC006B2D-F325-4A58-AEE2-BC4F47522BA0}" presName="textNode" presStyleLbl="node1" presStyleIdx="2" presStyleCnt="6">
        <dgm:presLayoutVars>
          <dgm:bulletEnabled val="1"/>
        </dgm:presLayoutVars>
      </dgm:prSet>
      <dgm:spPr/>
    </dgm:pt>
    <dgm:pt modelId="{A5C9B1E9-50D6-415A-AB25-D172805B7412}" type="pres">
      <dgm:prSet presAssocID="{FA04E0B8-6334-4A9E-80FE-5B0F61516591}" presName="sibTrans" presStyleCnt="0"/>
      <dgm:spPr/>
    </dgm:pt>
    <dgm:pt modelId="{1883531A-E427-47D8-91A8-AFC8E3603FB2}" type="pres">
      <dgm:prSet presAssocID="{F4ED43FF-8F3F-4AB8-998F-D5C38F97D0FA}" presName="textNode" presStyleLbl="node1" presStyleIdx="3" presStyleCnt="6">
        <dgm:presLayoutVars>
          <dgm:bulletEnabled val="1"/>
        </dgm:presLayoutVars>
      </dgm:prSet>
      <dgm:spPr/>
    </dgm:pt>
    <dgm:pt modelId="{C72CBCED-0F52-4D46-90CB-36BB30DDFC86}" type="pres">
      <dgm:prSet presAssocID="{1FE8ECBD-9FD0-4D40-8045-93FABE2650FB}" presName="sibTrans" presStyleCnt="0"/>
      <dgm:spPr/>
    </dgm:pt>
    <dgm:pt modelId="{63D01D6E-48F1-4B11-A03B-D8E05104A3B9}" type="pres">
      <dgm:prSet presAssocID="{DA0A2B49-DC7C-421B-830E-CBBF9EB820D6}" presName="textNode" presStyleLbl="node1" presStyleIdx="4" presStyleCnt="6">
        <dgm:presLayoutVars>
          <dgm:bulletEnabled val="1"/>
        </dgm:presLayoutVars>
      </dgm:prSet>
      <dgm:spPr/>
    </dgm:pt>
    <dgm:pt modelId="{68F1C3B2-156E-4D03-87EA-6DA36592BA1A}" type="pres">
      <dgm:prSet presAssocID="{BE2A9878-B8C6-4586-B5BF-F61FE88CB08D}" presName="sibTrans" presStyleCnt="0"/>
      <dgm:spPr/>
    </dgm:pt>
    <dgm:pt modelId="{4B789BB3-D168-40DA-A29C-536D30276752}" type="pres">
      <dgm:prSet presAssocID="{F096D50F-B583-4F4A-A04C-33EC4AFCDEF1}" presName="textNode" presStyleLbl="node1" presStyleIdx="5" presStyleCnt="6">
        <dgm:presLayoutVars>
          <dgm:bulletEnabled val="1"/>
        </dgm:presLayoutVars>
      </dgm:prSet>
      <dgm:spPr/>
    </dgm:pt>
  </dgm:ptLst>
  <dgm:cxnLst>
    <dgm:cxn modelId="{18F9A502-C918-4451-A5AA-CE6BF016ABCF}" srcId="{39A381EE-C129-44D5-A704-A6FC3A7959D3}" destId="{F4ED43FF-8F3F-4AB8-998F-D5C38F97D0FA}" srcOrd="3" destOrd="0" parTransId="{01935C46-F91E-4355-9D91-25017EFF0423}" sibTransId="{1FE8ECBD-9FD0-4D40-8045-93FABE2650FB}"/>
    <dgm:cxn modelId="{554F2E08-811A-4ED2-AEF4-340982E51BDD}" type="presOf" srcId="{3151E064-3CB3-4E58-9B07-C7D8BA21DD65}" destId="{EBD49C53-10D8-433F-8783-1FA8B370DBD7}" srcOrd="0" destOrd="0" presId="urn:microsoft.com/office/officeart/2005/8/layout/hProcess9"/>
    <dgm:cxn modelId="{EF02530C-4A70-4F18-8594-854039158802}" type="presOf" srcId="{F4ED43FF-8F3F-4AB8-998F-D5C38F97D0FA}" destId="{1883531A-E427-47D8-91A8-AFC8E3603FB2}" srcOrd="0" destOrd="0" presId="urn:microsoft.com/office/officeart/2005/8/layout/hProcess9"/>
    <dgm:cxn modelId="{EF31461F-B2C6-4331-A019-34E8660770C7}" type="presOf" srcId="{DA0A2B49-DC7C-421B-830E-CBBF9EB820D6}" destId="{63D01D6E-48F1-4B11-A03B-D8E05104A3B9}" srcOrd="0" destOrd="0" presId="urn:microsoft.com/office/officeart/2005/8/layout/hProcess9"/>
    <dgm:cxn modelId="{F1D0B920-4750-4CA1-94E5-C57DB1D5F5AD}" type="presOf" srcId="{C9DE90DB-E64D-4C29-9A00-67BBE3ED6B70}" destId="{ACB11E57-CA28-4922-9E86-5A0204B9F8D3}" srcOrd="0" destOrd="0" presId="urn:microsoft.com/office/officeart/2005/8/layout/hProcess9"/>
    <dgm:cxn modelId="{9D01D123-8D9C-477D-AF40-E32BDCB93BE2}" type="presOf" srcId="{F096D50F-B583-4F4A-A04C-33EC4AFCDEF1}" destId="{4B789BB3-D168-40DA-A29C-536D30276752}" srcOrd="0" destOrd="0" presId="urn:microsoft.com/office/officeart/2005/8/layout/hProcess9"/>
    <dgm:cxn modelId="{E33B9E36-ECE2-468D-A572-F4D8991304B0}" type="presOf" srcId="{DC006B2D-F325-4A58-AEE2-BC4F47522BA0}" destId="{CDE8884D-4053-4C4C-89AB-E528B656257F}" srcOrd="0" destOrd="0" presId="urn:microsoft.com/office/officeart/2005/8/layout/hProcess9"/>
    <dgm:cxn modelId="{D95ED05B-B7F7-4755-8910-94F6E77F1308}" srcId="{39A381EE-C129-44D5-A704-A6FC3A7959D3}" destId="{C9DE90DB-E64D-4C29-9A00-67BBE3ED6B70}" srcOrd="1" destOrd="0" parTransId="{16EBA1D9-2272-4F8D-824D-EBFF902D0AA9}" sibTransId="{369796F0-74F6-4A0F-8422-1F10F780DB7C}"/>
    <dgm:cxn modelId="{7771508A-2B53-4B83-9130-52F4EE64FDC6}" srcId="{39A381EE-C129-44D5-A704-A6FC3A7959D3}" destId="{3151E064-3CB3-4E58-9B07-C7D8BA21DD65}" srcOrd="0" destOrd="0" parTransId="{E5D0756D-419E-4F79-A09A-2001DC21132C}" sibTransId="{85B27F57-F823-4359-BA1D-06FF253878B5}"/>
    <dgm:cxn modelId="{B36EB791-D5AF-49AE-B5D5-C61DF445865D}" type="presOf" srcId="{39A381EE-C129-44D5-A704-A6FC3A7959D3}" destId="{CD5CBC38-A404-4E66-AFBA-26E5545B4394}" srcOrd="0" destOrd="0" presId="urn:microsoft.com/office/officeart/2005/8/layout/hProcess9"/>
    <dgm:cxn modelId="{6C2751C1-2404-48B0-9C26-BD38400BD71C}" srcId="{39A381EE-C129-44D5-A704-A6FC3A7959D3}" destId="{DC006B2D-F325-4A58-AEE2-BC4F47522BA0}" srcOrd="2" destOrd="0" parTransId="{0B410A19-B332-47D2-B0D9-993C93EB1BFA}" sibTransId="{FA04E0B8-6334-4A9E-80FE-5B0F61516591}"/>
    <dgm:cxn modelId="{CCBDB1D4-9085-43DF-8052-5680D4128CE2}" srcId="{39A381EE-C129-44D5-A704-A6FC3A7959D3}" destId="{DA0A2B49-DC7C-421B-830E-CBBF9EB820D6}" srcOrd="4" destOrd="0" parTransId="{455DD86A-3EF4-4617-81B2-845B5C61356B}" sibTransId="{BE2A9878-B8C6-4586-B5BF-F61FE88CB08D}"/>
    <dgm:cxn modelId="{CEBBFBE4-ADC1-48DA-8BED-93253F270684}" srcId="{39A381EE-C129-44D5-A704-A6FC3A7959D3}" destId="{F096D50F-B583-4F4A-A04C-33EC4AFCDEF1}" srcOrd="5" destOrd="0" parTransId="{5311B400-9A40-49F3-B057-B535169FF19F}" sibTransId="{D8CACA88-086C-490A-96EF-93FAD28BFCEC}"/>
    <dgm:cxn modelId="{DD475D9E-4C88-48D6-AD91-A9D6E3C9F469}" type="presParOf" srcId="{CD5CBC38-A404-4E66-AFBA-26E5545B4394}" destId="{8C161A7B-F73C-4102-8144-B926AF1EB95E}" srcOrd="0" destOrd="0" presId="urn:microsoft.com/office/officeart/2005/8/layout/hProcess9"/>
    <dgm:cxn modelId="{7564296E-8787-448F-BE4C-85FBE31103C7}" type="presParOf" srcId="{CD5CBC38-A404-4E66-AFBA-26E5545B4394}" destId="{096983E3-F081-4814-BD52-390851992F11}" srcOrd="1" destOrd="0" presId="urn:microsoft.com/office/officeart/2005/8/layout/hProcess9"/>
    <dgm:cxn modelId="{840FB63E-8C65-450D-A692-3F023C36E4F0}" type="presParOf" srcId="{096983E3-F081-4814-BD52-390851992F11}" destId="{EBD49C53-10D8-433F-8783-1FA8B370DBD7}" srcOrd="0" destOrd="0" presId="urn:microsoft.com/office/officeart/2005/8/layout/hProcess9"/>
    <dgm:cxn modelId="{125718A4-BD96-43CB-8FD6-76EA615C9E52}" type="presParOf" srcId="{096983E3-F081-4814-BD52-390851992F11}" destId="{A1A4ECC3-0AB4-402F-A677-31FE3EF751BD}" srcOrd="1" destOrd="0" presId="urn:microsoft.com/office/officeart/2005/8/layout/hProcess9"/>
    <dgm:cxn modelId="{8CFA7809-B454-40BA-81FA-39796C28DF05}" type="presParOf" srcId="{096983E3-F081-4814-BD52-390851992F11}" destId="{ACB11E57-CA28-4922-9E86-5A0204B9F8D3}" srcOrd="2" destOrd="0" presId="urn:microsoft.com/office/officeart/2005/8/layout/hProcess9"/>
    <dgm:cxn modelId="{5019C73B-2E90-4B0B-8863-715755C00EBD}" type="presParOf" srcId="{096983E3-F081-4814-BD52-390851992F11}" destId="{9A7E250A-6555-4285-A57C-30D8C76C9824}" srcOrd="3" destOrd="0" presId="urn:microsoft.com/office/officeart/2005/8/layout/hProcess9"/>
    <dgm:cxn modelId="{0FCB0881-E62E-4537-9986-61C3F9C73A45}" type="presParOf" srcId="{096983E3-F081-4814-BD52-390851992F11}" destId="{CDE8884D-4053-4C4C-89AB-E528B656257F}" srcOrd="4" destOrd="0" presId="urn:microsoft.com/office/officeart/2005/8/layout/hProcess9"/>
    <dgm:cxn modelId="{BBBAFF5A-DC7B-4BEC-B745-F2419C78E08C}" type="presParOf" srcId="{096983E3-F081-4814-BD52-390851992F11}" destId="{A5C9B1E9-50D6-415A-AB25-D172805B7412}" srcOrd="5" destOrd="0" presId="urn:microsoft.com/office/officeart/2005/8/layout/hProcess9"/>
    <dgm:cxn modelId="{9D954AE9-CED2-4F48-8B03-45C49739B4C2}" type="presParOf" srcId="{096983E3-F081-4814-BD52-390851992F11}" destId="{1883531A-E427-47D8-91A8-AFC8E3603FB2}" srcOrd="6" destOrd="0" presId="urn:microsoft.com/office/officeart/2005/8/layout/hProcess9"/>
    <dgm:cxn modelId="{88C9EEDD-369C-4773-B56A-38000D578052}" type="presParOf" srcId="{096983E3-F081-4814-BD52-390851992F11}" destId="{C72CBCED-0F52-4D46-90CB-36BB30DDFC86}" srcOrd="7" destOrd="0" presId="urn:microsoft.com/office/officeart/2005/8/layout/hProcess9"/>
    <dgm:cxn modelId="{6788BE5E-6AEC-405D-A3C9-542A1854B7D5}" type="presParOf" srcId="{096983E3-F081-4814-BD52-390851992F11}" destId="{63D01D6E-48F1-4B11-A03B-D8E05104A3B9}" srcOrd="8" destOrd="0" presId="urn:microsoft.com/office/officeart/2005/8/layout/hProcess9"/>
    <dgm:cxn modelId="{5DD2E7AF-8340-43C2-93E6-F5BEAC4DF241}" type="presParOf" srcId="{096983E3-F081-4814-BD52-390851992F11}" destId="{68F1C3B2-156E-4D03-87EA-6DA36592BA1A}" srcOrd="9" destOrd="0" presId="urn:microsoft.com/office/officeart/2005/8/layout/hProcess9"/>
    <dgm:cxn modelId="{3EB82280-4667-4DDA-91F0-535315B32F81}" type="presParOf" srcId="{096983E3-F081-4814-BD52-390851992F11}" destId="{4B789BB3-D168-40DA-A29C-536D30276752}"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5529CD1-311A-4096-95EF-38599EA2B4C0}"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GB"/>
        </a:p>
      </dgm:t>
    </dgm:pt>
    <dgm:pt modelId="{01346C48-AEC3-409F-8096-005901ED153A}">
      <dgm:prSet phldrT="[Text]"/>
      <dgm:spPr/>
      <dgm:t>
        <a:bodyPr/>
        <a:lstStyle/>
        <a:p>
          <a:r>
            <a:rPr lang="en-US" dirty="0"/>
            <a:t>Purchase</a:t>
          </a:r>
        </a:p>
        <a:p>
          <a:r>
            <a:rPr lang="en-US" dirty="0"/>
            <a:t>Options</a:t>
          </a:r>
          <a:endParaRPr lang="en-GB" dirty="0"/>
        </a:p>
      </dgm:t>
    </dgm:pt>
    <dgm:pt modelId="{2A8EA2F2-1336-494F-9359-0A0B564298B3}" type="parTrans" cxnId="{0DA2D3A1-3804-4711-83C5-F2E169156FD2}">
      <dgm:prSet/>
      <dgm:spPr/>
      <dgm:t>
        <a:bodyPr/>
        <a:lstStyle/>
        <a:p>
          <a:endParaRPr lang="en-GB"/>
        </a:p>
      </dgm:t>
    </dgm:pt>
    <dgm:pt modelId="{AF9E523C-768F-4B1C-BE4B-0728531BA088}" type="sibTrans" cxnId="{0DA2D3A1-3804-4711-83C5-F2E169156FD2}">
      <dgm:prSet/>
      <dgm:spPr/>
      <dgm:t>
        <a:bodyPr/>
        <a:lstStyle/>
        <a:p>
          <a:endParaRPr lang="en-GB"/>
        </a:p>
      </dgm:t>
    </dgm:pt>
    <dgm:pt modelId="{351438BD-6CB8-4BD7-B84B-2441207AFDFF}">
      <dgm:prSet phldrT="[Text]"/>
      <dgm:spPr>
        <a:solidFill>
          <a:schemeClr val="accent4"/>
        </a:solidFill>
      </dgm:spPr>
      <dgm:t>
        <a:bodyPr/>
        <a:lstStyle/>
        <a:p>
          <a:r>
            <a:rPr lang="en-US" dirty="0"/>
            <a:t>On Demand</a:t>
          </a:r>
          <a:endParaRPr lang="en-GB" dirty="0"/>
        </a:p>
      </dgm:t>
    </dgm:pt>
    <dgm:pt modelId="{7C9C9043-3B84-46EC-9FCD-8C374466455E}" type="parTrans" cxnId="{2EB3DAA6-B2CA-4B8A-89E6-3A5D0365E134}">
      <dgm:prSet/>
      <dgm:spPr/>
      <dgm:t>
        <a:bodyPr/>
        <a:lstStyle/>
        <a:p>
          <a:endParaRPr lang="en-GB"/>
        </a:p>
      </dgm:t>
    </dgm:pt>
    <dgm:pt modelId="{3260A0BC-D63A-4C2D-9881-2DD06308FDF6}" type="sibTrans" cxnId="{2EB3DAA6-B2CA-4B8A-89E6-3A5D0365E134}">
      <dgm:prSet/>
      <dgm:spPr/>
      <dgm:t>
        <a:bodyPr/>
        <a:lstStyle/>
        <a:p>
          <a:endParaRPr lang="en-GB"/>
        </a:p>
      </dgm:t>
    </dgm:pt>
    <dgm:pt modelId="{A3249E61-9083-43FF-B4E6-DC88031DA363}">
      <dgm:prSet phldrT="[Text]"/>
      <dgm:spPr>
        <a:solidFill>
          <a:schemeClr val="tx2">
            <a:lumMod val="25000"/>
            <a:lumOff val="75000"/>
          </a:schemeClr>
        </a:solidFill>
      </dgm:spPr>
      <dgm:t>
        <a:bodyPr/>
        <a:lstStyle/>
        <a:p>
          <a:r>
            <a:rPr lang="en-US" dirty="0"/>
            <a:t>Reserved</a:t>
          </a:r>
          <a:endParaRPr lang="en-GB" dirty="0"/>
        </a:p>
      </dgm:t>
    </dgm:pt>
    <dgm:pt modelId="{5CE6C419-67E3-4BC9-BFA3-BB3DD3214624}" type="parTrans" cxnId="{FDCDD8F2-94C6-4FB8-B5E7-E3F0BC979AD0}">
      <dgm:prSet/>
      <dgm:spPr/>
      <dgm:t>
        <a:bodyPr/>
        <a:lstStyle/>
        <a:p>
          <a:endParaRPr lang="en-GB"/>
        </a:p>
      </dgm:t>
    </dgm:pt>
    <dgm:pt modelId="{2CC4FB2D-92C8-4ADC-B847-68BF6831AD1C}" type="sibTrans" cxnId="{FDCDD8F2-94C6-4FB8-B5E7-E3F0BC979AD0}">
      <dgm:prSet/>
      <dgm:spPr/>
      <dgm:t>
        <a:bodyPr/>
        <a:lstStyle/>
        <a:p>
          <a:endParaRPr lang="en-GB"/>
        </a:p>
      </dgm:t>
    </dgm:pt>
    <dgm:pt modelId="{83A0AF5D-75B9-4278-8964-088DFE5ECD10}">
      <dgm:prSet phldrT="[Text]"/>
      <dgm:spPr>
        <a:solidFill>
          <a:srgbClr val="FFFF00"/>
        </a:solidFill>
      </dgm:spPr>
      <dgm:t>
        <a:bodyPr/>
        <a:lstStyle/>
        <a:p>
          <a:r>
            <a:rPr lang="en-US" dirty="0">
              <a:solidFill>
                <a:schemeClr val="tx2"/>
              </a:solidFill>
            </a:rPr>
            <a:t>Scheduled</a:t>
          </a:r>
          <a:endParaRPr lang="en-GB" dirty="0">
            <a:solidFill>
              <a:schemeClr val="tx2"/>
            </a:solidFill>
          </a:endParaRPr>
        </a:p>
      </dgm:t>
    </dgm:pt>
    <dgm:pt modelId="{1EAC84E8-9C5C-4A47-BF2D-F690E3E6CB77}" type="parTrans" cxnId="{604858E7-0F62-47D6-AA65-26AB03A5E84D}">
      <dgm:prSet/>
      <dgm:spPr/>
      <dgm:t>
        <a:bodyPr/>
        <a:lstStyle/>
        <a:p>
          <a:endParaRPr lang="en-GB"/>
        </a:p>
      </dgm:t>
    </dgm:pt>
    <dgm:pt modelId="{54578558-D395-4393-A1EA-0EB511F5EDF5}" type="sibTrans" cxnId="{604858E7-0F62-47D6-AA65-26AB03A5E84D}">
      <dgm:prSet/>
      <dgm:spPr/>
      <dgm:t>
        <a:bodyPr/>
        <a:lstStyle/>
        <a:p>
          <a:endParaRPr lang="en-GB"/>
        </a:p>
      </dgm:t>
    </dgm:pt>
    <dgm:pt modelId="{DE211CA3-321C-40D4-9061-C51B6C621861}">
      <dgm:prSet phldrT="[Text]"/>
      <dgm:spPr>
        <a:solidFill>
          <a:srgbClr val="FFC000"/>
        </a:solidFill>
      </dgm:spPr>
      <dgm:t>
        <a:bodyPr/>
        <a:lstStyle/>
        <a:p>
          <a:r>
            <a:rPr lang="en-US" dirty="0"/>
            <a:t>Spot</a:t>
          </a:r>
          <a:endParaRPr lang="en-GB" dirty="0"/>
        </a:p>
      </dgm:t>
    </dgm:pt>
    <dgm:pt modelId="{6DEFF55A-BC77-407D-BF3A-D4A179548B0B}" type="parTrans" cxnId="{A6293329-3108-40AB-906C-5E606C264A66}">
      <dgm:prSet/>
      <dgm:spPr/>
      <dgm:t>
        <a:bodyPr/>
        <a:lstStyle/>
        <a:p>
          <a:endParaRPr lang="en-GB"/>
        </a:p>
      </dgm:t>
    </dgm:pt>
    <dgm:pt modelId="{34003D99-FEC3-4EC9-8AED-6535D3117537}" type="sibTrans" cxnId="{A6293329-3108-40AB-906C-5E606C264A66}">
      <dgm:prSet/>
      <dgm:spPr/>
      <dgm:t>
        <a:bodyPr/>
        <a:lstStyle/>
        <a:p>
          <a:endParaRPr lang="en-GB"/>
        </a:p>
      </dgm:t>
    </dgm:pt>
    <dgm:pt modelId="{2C961FDC-105A-44CF-8CCF-D7119FD0B46F}">
      <dgm:prSet phldrT="[Text]"/>
      <dgm:spPr>
        <a:solidFill>
          <a:srgbClr val="00B0F0"/>
        </a:solidFill>
      </dgm:spPr>
      <dgm:t>
        <a:bodyPr/>
        <a:lstStyle/>
        <a:p>
          <a:r>
            <a:rPr lang="en-US" dirty="0"/>
            <a:t>Dedicated instances</a:t>
          </a:r>
          <a:endParaRPr lang="en-GB" dirty="0"/>
        </a:p>
      </dgm:t>
    </dgm:pt>
    <dgm:pt modelId="{E69D5129-CD6A-4899-A8A7-36389452A40A}" type="parTrans" cxnId="{09D8E0B9-A26D-424D-A541-95B3307C2E6B}">
      <dgm:prSet/>
      <dgm:spPr/>
      <dgm:t>
        <a:bodyPr/>
        <a:lstStyle/>
        <a:p>
          <a:endParaRPr lang="en-GB"/>
        </a:p>
      </dgm:t>
    </dgm:pt>
    <dgm:pt modelId="{DB59B22C-2619-4225-9035-404F15D197C5}" type="sibTrans" cxnId="{09D8E0B9-A26D-424D-A541-95B3307C2E6B}">
      <dgm:prSet/>
      <dgm:spPr/>
      <dgm:t>
        <a:bodyPr/>
        <a:lstStyle/>
        <a:p>
          <a:endParaRPr lang="en-GB"/>
        </a:p>
      </dgm:t>
    </dgm:pt>
    <dgm:pt modelId="{6E44C011-E436-4F42-89A9-C79FD6F6DF74}">
      <dgm:prSet phldrT="[Text]" phldr="1"/>
      <dgm:spPr/>
      <dgm:t>
        <a:bodyPr/>
        <a:lstStyle/>
        <a:p>
          <a:endParaRPr lang="en-GB"/>
        </a:p>
      </dgm:t>
    </dgm:pt>
    <dgm:pt modelId="{7169075E-2B19-45D7-83B6-71F4D3823F78}" type="parTrans" cxnId="{DCE5F9F4-C86A-43AA-B9A5-73D0AEB5F68F}">
      <dgm:prSet/>
      <dgm:spPr/>
      <dgm:t>
        <a:bodyPr/>
        <a:lstStyle/>
        <a:p>
          <a:endParaRPr lang="en-GB"/>
        </a:p>
      </dgm:t>
    </dgm:pt>
    <dgm:pt modelId="{2704857F-2D78-4604-8BE4-D6BA5858FA32}" type="sibTrans" cxnId="{DCE5F9F4-C86A-43AA-B9A5-73D0AEB5F68F}">
      <dgm:prSet/>
      <dgm:spPr/>
      <dgm:t>
        <a:bodyPr/>
        <a:lstStyle/>
        <a:p>
          <a:endParaRPr lang="en-GB"/>
        </a:p>
      </dgm:t>
    </dgm:pt>
    <dgm:pt modelId="{B5229710-5F88-42E3-BAFE-E6AA2177470F}">
      <dgm:prSet phldrT="[Text]"/>
      <dgm:spPr>
        <a:solidFill>
          <a:srgbClr val="7030A0"/>
        </a:solidFill>
      </dgm:spPr>
      <dgm:t>
        <a:bodyPr/>
        <a:lstStyle/>
        <a:p>
          <a:r>
            <a:rPr lang="en-US" dirty="0"/>
            <a:t>Dedicated host</a:t>
          </a:r>
          <a:endParaRPr lang="en-GB" dirty="0"/>
        </a:p>
      </dgm:t>
    </dgm:pt>
    <dgm:pt modelId="{7F02C20A-A2C1-49B5-B6ED-D3836A547624}" type="parTrans" cxnId="{F66CA42E-E9DD-4BB3-9294-746C9BDE3C67}">
      <dgm:prSet/>
      <dgm:spPr/>
      <dgm:t>
        <a:bodyPr/>
        <a:lstStyle/>
        <a:p>
          <a:endParaRPr lang="en-GB"/>
        </a:p>
      </dgm:t>
    </dgm:pt>
    <dgm:pt modelId="{B2591646-3A7D-4A8B-AC28-DAE3B32102D4}" type="sibTrans" cxnId="{F66CA42E-E9DD-4BB3-9294-746C9BDE3C67}">
      <dgm:prSet/>
      <dgm:spPr/>
      <dgm:t>
        <a:bodyPr/>
        <a:lstStyle/>
        <a:p>
          <a:endParaRPr lang="en-GB"/>
        </a:p>
      </dgm:t>
    </dgm:pt>
    <dgm:pt modelId="{40534AE3-0188-4C07-A4AE-8BF831EAADB9}" type="pres">
      <dgm:prSet presAssocID="{65529CD1-311A-4096-95EF-38599EA2B4C0}" presName="Name0" presStyleCnt="0">
        <dgm:presLayoutVars>
          <dgm:chMax val="1"/>
          <dgm:chPref val="1"/>
          <dgm:dir/>
          <dgm:animOne val="branch"/>
          <dgm:animLvl val="lvl"/>
        </dgm:presLayoutVars>
      </dgm:prSet>
      <dgm:spPr/>
    </dgm:pt>
    <dgm:pt modelId="{5E250283-B0DA-4DFC-A5CD-BA61765FF1E2}" type="pres">
      <dgm:prSet presAssocID="{01346C48-AEC3-409F-8096-005901ED153A}" presName="Parent" presStyleLbl="node0" presStyleIdx="0" presStyleCnt="1">
        <dgm:presLayoutVars>
          <dgm:chMax val="6"/>
          <dgm:chPref val="6"/>
        </dgm:presLayoutVars>
      </dgm:prSet>
      <dgm:spPr/>
    </dgm:pt>
    <dgm:pt modelId="{9E157AB5-41F6-4DB1-B56E-0123CAF5B737}" type="pres">
      <dgm:prSet presAssocID="{351438BD-6CB8-4BD7-B84B-2441207AFDFF}" presName="Accent1" presStyleCnt="0"/>
      <dgm:spPr/>
    </dgm:pt>
    <dgm:pt modelId="{15CAE897-2CC6-452E-9A17-7E5C29E675B4}" type="pres">
      <dgm:prSet presAssocID="{351438BD-6CB8-4BD7-B84B-2441207AFDFF}" presName="Accent" presStyleLbl="bgShp" presStyleIdx="0" presStyleCnt="6"/>
      <dgm:spPr/>
    </dgm:pt>
    <dgm:pt modelId="{0D8F12FA-7571-4EF5-B44D-4A07F299281E}" type="pres">
      <dgm:prSet presAssocID="{351438BD-6CB8-4BD7-B84B-2441207AFDFF}" presName="Child1" presStyleLbl="node1" presStyleIdx="0" presStyleCnt="6">
        <dgm:presLayoutVars>
          <dgm:chMax val="0"/>
          <dgm:chPref val="0"/>
          <dgm:bulletEnabled val="1"/>
        </dgm:presLayoutVars>
      </dgm:prSet>
      <dgm:spPr/>
    </dgm:pt>
    <dgm:pt modelId="{BE39AE06-7444-410D-B2FD-EC8C9C1AB4CA}" type="pres">
      <dgm:prSet presAssocID="{A3249E61-9083-43FF-B4E6-DC88031DA363}" presName="Accent2" presStyleCnt="0"/>
      <dgm:spPr/>
    </dgm:pt>
    <dgm:pt modelId="{58459A7D-3872-49B1-9A36-1D1064B69D6B}" type="pres">
      <dgm:prSet presAssocID="{A3249E61-9083-43FF-B4E6-DC88031DA363}" presName="Accent" presStyleLbl="bgShp" presStyleIdx="1" presStyleCnt="6"/>
      <dgm:spPr/>
    </dgm:pt>
    <dgm:pt modelId="{083385CD-A2F1-47CD-A6B2-8D0A04BC38AC}" type="pres">
      <dgm:prSet presAssocID="{A3249E61-9083-43FF-B4E6-DC88031DA363}" presName="Child2" presStyleLbl="node1" presStyleIdx="1" presStyleCnt="6">
        <dgm:presLayoutVars>
          <dgm:chMax val="0"/>
          <dgm:chPref val="0"/>
          <dgm:bulletEnabled val="1"/>
        </dgm:presLayoutVars>
      </dgm:prSet>
      <dgm:spPr/>
    </dgm:pt>
    <dgm:pt modelId="{E100DC49-3B0B-4D70-8440-C1069312F059}" type="pres">
      <dgm:prSet presAssocID="{83A0AF5D-75B9-4278-8964-088DFE5ECD10}" presName="Accent3" presStyleCnt="0"/>
      <dgm:spPr/>
    </dgm:pt>
    <dgm:pt modelId="{61216ED0-B341-4257-BE76-E7B9E5162F44}" type="pres">
      <dgm:prSet presAssocID="{83A0AF5D-75B9-4278-8964-088DFE5ECD10}" presName="Accent" presStyleLbl="bgShp" presStyleIdx="2" presStyleCnt="6"/>
      <dgm:spPr/>
    </dgm:pt>
    <dgm:pt modelId="{F9B97268-DFD8-4095-A8BF-D004E8E8FB7B}" type="pres">
      <dgm:prSet presAssocID="{83A0AF5D-75B9-4278-8964-088DFE5ECD10}" presName="Child3" presStyleLbl="node1" presStyleIdx="2" presStyleCnt="6">
        <dgm:presLayoutVars>
          <dgm:chMax val="0"/>
          <dgm:chPref val="0"/>
          <dgm:bulletEnabled val="1"/>
        </dgm:presLayoutVars>
      </dgm:prSet>
      <dgm:spPr/>
    </dgm:pt>
    <dgm:pt modelId="{3891ADC2-9CD1-4585-B102-D0F9D0576500}" type="pres">
      <dgm:prSet presAssocID="{DE211CA3-321C-40D4-9061-C51B6C621861}" presName="Accent4" presStyleCnt="0"/>
      <dgm:spPr/>
    </dgm:pt>
    <dgm:pt modelId="{23F99C00-E425-4F96-8B13-D61996367F13}" type="pres">
      <dgm:prSet presAssocID="{DE211CA3-321C-40D4-9061-C51B6C621861}" presName="Accent" presStyleLbl="bgShp" presStyleIdx="3" presStyleCnt="6"/>
      <dgm:spPr/>
    </dgm:pt>
    <dgm:pt modelId="{B67C469B-7DD2-49B1-8638-6BB12140D6C2}" type="pres">
      <dgm:prSet presAssocID="{DE211CA3-321C-40D4-9061-C51B6C621861}" presName="Child4" presStyleLbl="node1" presStyleIdx="3" presStyleCnt="6">
        <dgm:presLayoutVars>
          <dgm:chMax val="0"/>
          <dgm:chPref val="0"/>
          <dgm:bulletEnabled val="1"/>
        </dgm:presLayoutVars>
      </dgm:prSet>
      <dgm:spPr/>
    </dgm:pt>
    <dgm:pt modelId="{196333BB-2D3C-4E52-98A1-ABDFF60C516B}" type="pres">
      <dgm:prSet presAssocID="{2C961FDC-105A-44CF-8CCF-D7119FD0B46F}" presName="Accent5" presStyleCnt="0"/>
      <dgm:spPr/>
    </dgm:pt>
    <dgm:pt modelId="{D40567B2-A492-4800-95D1-0996D49C81B6}" type="pres">
      <dgm:prSet presAssocID="{2C961FDC-105A-44CF-8CCF-D7119FD0B46F}" presName="Accent" presStyleLbl="bgShp" presStyleIdx="4" presStyleCnt="6"/>
      <dgm:spPr/>
    </dgm:pt>
    <dgm:pt modelId="{67D927DB-6FD8-49C2-8444-255F86A26E80}" type="pres">
      <dgm:prSet presAssocID="{2C961FDC-105A-44CF-8CCF-D7119FD0B46F}" presName="Child5" presStyleLbl="node1" presStyleIdx="4" presStyleCnt="6">
        <dgm:presLayoutVars>
          <dgm:chMax val="0"/>
          <dgm:chPref val="0"/>
          <dgm:bulletEnabled val="1"/>
        </dgm:presLayoutVars>
      </dgm:prSet>
      <dgm:spPr/>
    </dgm:pt>
    <dgm:pt modelId="{5B167E0B-A8F5-4977-B2DE-D381D35036D8}" type="pres">
      <dgm:prSet presAssocID="{B5229710-5F88-42E3-BAFE-E6AA2177470F}" presName="Accent6" presStyleCnt="0"/>
      <dgm:spPr/>
    </dgm:pt>
    <dgm:pt modelId="{6EB38AA3-5010-4F61-B50C-8C6A86FBB039}" type="pres">
      <dgm:prSet presAssocID="{B5229710-5F88-42E3-BAFE-E6AA2177470F}" presName="Accent" presStyleLbl="bgShp" presStyleIdx="5" presStyleCnt="6"/>
      <dgm:spPr/>
    </dgm:pt>
    <dgm:pt modelId="{EDF19899-1002-43D3-A956-BCB26F9D8B9D}" type="pres">
      <dgm:prSet presAssocID="{B5229710-5F88-42E3-BAFE-E6AA2177470F}" presName="Child6" presStyleLbl="node1" presStyleIdx="5" presStyleCnt="6">
        <dgm:presLayoutVars>
          <dgm:chMax val="0"/>
          <dgm:chPref val="0"/>
          <dgm:bulletEnabled val="1"/>
        </dgm:presLayoutVars>
      </dgm:prSet>
      <dgm:spPr/>
    </dgm:pt>
  </dgm:ptLst>
  <dgm:cxnLst>
    <dgm:cxn modelId="{A6293329-3108-40AB-906C-5E606C264A66}" srcId="{01346C48-AEC3-409F-8096-005901ED153A}" destId="{DE211CA3-321C-40D4-9061-C51B6C621861}" srcOrd="3" destOrd="0" parTransId="{6DEFF55A-BC77-407D-BF3A-D4A179548B0B}" sibTransId="{34003D99-FEC3-4EC9-8AED-6535D3117537}"/>
    <dgm:cxn modelId="{F66CA42E-E9DD-4BB3-9294-746C9BDE3C67}" srcId="{01346C48-AEC3-409F-8096-005901ED153A}" destId="{B5229710-5F88-42E3-BAFE-E6AA2177470F}" srcOrd="5" destOrd="0" parTransId="{7F02C20A-A2C1-49B5-B6ED-D3836A547624}" sibTransId="{B2591646-3A7D-4A8B-AC28-DAE3B32102D4}"/>
    <dgm:cxn modelId="{FAC31B38-7E3A-4128-97C1-25375A2F0D17}" type="presOf" srcId="{2C961FDC-105A-44CF-8CCF-D7119FD0B46F}" destId="{67D927DB-6FD8-49C2-8444-255F86A26E80}" srcOrd="0" destOrd="0" presId="urn:microsoft.com/office/officeart/2011/layout/HexagonRadial"/>
    <dgm:cxn modelId="{1536163F-A67B-4F7A-A432-11BAE7421AB4}" type="presOf" srcId="{A3249E61-9083-43FF-B4E6-DC88031DA363}" destId="{083385CD-A2F1-47CD-A6B2-8D0A04BC38AC}" srcOrd="0" destOrd="0" presId="urn:microsoft.com/office/officeart/2011/layout/HexagonRadial"/>
    <dgm:cxn modelId="{1091657B-18AD-49AF-868E-1C0AE6AE2945}" type="presOf" srcId="{DE211CA3-321C-40D4-9061-C51B6C621861}" destId="{B67C469B-7DD2-49B1-8638-6BB12140D6C2}" srcOrd="0" destOrd="0" presId="urn:microsoft.com/office/officeart/2011/layout/HexagonRadial"/>
    <dgm:cxn modelId="{0DA2D3A1-3804-4711-83C5-F2E169156FD2}" srcId="{65529CD1-311A-4096-95EF-38599EA2B4C0}" destId="{01346C48-AEC3-409F-8096-005901ED153A}" srcOrd="0" destOrd="0" parTransId="{2A8EA2F2-1336-494F-9359-0A0B564298B3}" sibTransId="{AF9E523C-768F-4B1C-BE4B-0728531BA088}"/>
    <dgm:cxn modelId="{2EB3DAA6-B2CA-4B8A-89E6-3A5D0365E134}" srcId="{01346C48-AEC3-409F-8096-005901ED153A}" destId="{351438BD-6CB8-4BD7-B84B-2441207AFDFF}" srcOrd="0" destOrd="0" parTransId="{7C9C9043-3B84-46EC-9FCD-8C374466455E}" sibTransId="{3260A0BC-D63A-4C2D-9881-2DD06308FDF6}"/>
    <dgm:cxn modelId="{D8AF02B3-B4B5-427E-9614-29EE0B773770}" type="presOf" srcId="{B5229710-5F88-42E3-BAFE-E6AA2177470F}" destId="{EDF19899-1002-43D3-A956-BCB26F9D8B9D}" srcOrd="0" destOrd="0" presId="urn:microsoft.com/office/officeart/2011/layout/HexagonRadial"/>
    <dgm:cxn modelId="{09D8E0B9-A26D-424D-A541-95B3307C2E6B}" srcId="{01346C48-AEC3-409F-8096-005901ED153A}" destId="{2C961FDC-105A-44CF-8CCF-D7119FD0B46F}" srcOrd="4" destOrd="0" parTransId="{E69D5129-CD6A-4899-A8A7-36389452A40A}" sibTransId="{DB59B22C-2619-4225-9035-404F15D197C5}"/>
    <dgm:cxn modelId="{853859C0-5F05-4E1C-A651-B43D1594091A}" type="presOf" srcId="{351438BD-6CB8-4BD7-B84B-2441207AFDFF}" destId="{0D8F12FA-7571-4EF5-B44D-4A07F299281E}" srcOrd="0" destOrd="0" presId="urn:microsoft.com/office/officeart/2011/layout/HexagonRadial"/>
    <dgm:cxn modelId="{CE64DAD0-C79A-4F71-8F9A-38CAB82FCBA2}" type="presOf" srcId="{65529CD1-311A-4096-95EF-38599EA2B4C0}" destId="{40534AE3-0188-4C07-A4AE-8BF831EAADB9}" srcOrd="0" destOrd="0" presId="urn:microsoft.com/office/officeart/2011/layout/HexagonRadial"/>
    <dgm:cxn modelId="{604858E7-0F62-47D6-AA65-26AB03A5E84D}" srcId="{01346C48-AEC3-409F-8096-005901ED153A}" destId="{83A0AF5D-75B9-4278-8964-088DFE5ECD10}" srcOrd="2" destOrd="0" parTransId="{1EAC84E8-9C5C-4A47-BF2D-F690E3E6CB77}" sibTransId="{54578558-D395-4393-A1EA-0EB511F5EDF5}"/>
    <dgm:cxn modelId="{E5E39CE7-04D3-43E2-A506-75B6013EEE1A}" type="presOf" srcId="{01346C48-AEC3-409F-8096-005901ED153A}" destId="{5E250283-B0DA-4DFC-A5CD-BA61765FF1E2}" srcOrd="0" destOrd="0" presId="urn:microsoft.com/office/officeart/2011/layout/HexagonRadial"/>
    <dgm:cxn modelId="{FDCDD8F2-94C6-4FB8-B5E7-E3F0BC979AD0}" srcId="{01346C48-AEC3-409F-8096-005901ED153A}" destId="{A3249E61-9083-43FF-B4E6-DC88031DA363}" srcOrd="1" destOrd="0" parTransId="{5CE6C419-67E3-4BC9-BFA3-BB3DD3214624}" sibTransId="{2CC4FB2D-92C8-4ADC-B847-68BF6831AD1C}"/>
    <dgm:cxn modelId="{DCE5F9F4-C86A-43AA-B9A5-73D0AEB5F68F}" srcId="{01346C48-AEC3-409F-8096-005901ED153A}" destId="{6E44C011-E436-4F42-89A9-C79FD6F6DF74}" srcOrd="6" destOrd="0" parTransId="{7169075E-2B19-45D7-83B6-71F4D3823F78}" sibTransId="{2704857F-2D78-4604-8BE4-D6BA5858FA32}"/>
    <dgm:cxn modelId="{6A2B93F7-53C5-4C57-8D31-B6DC0240E74B}" type="presOf" srcId="{83A0AF5D-75B9-4278-8964-088DFE5ECD10}" destId="{F9B97268-DFD8-4095-A8BF-D004E8E8FB7B}" srcOrd="0" destOrd="0" presId="urn:microsoft.com/office/officeart/2011/layout/HexagonRadial"/>
    <dgm:cxn modelId="{E8074C3A-63D6-4705-A8F5-5767BB151BC1}" type="presParOf" srcId="{40534AE3-0188-4C07-A4AE-8BF831EAADB9}" destId="{5E250283-B0DA-4DFC-A5CD-BA61765FF1E2}" srcOrd="0" destOrd="0" presId="urn:microsoft.com/office/officeart/2011/layout/HexagonRadial"/>
    <dgm:cxn modelId="{E6841184-70BC-4AF0-8C97-09CCEE755519}" type="presParOf" srcId="{40534AE3-0188-4C07-A4AE-8BF831EAADB9}" destId="{9E157AB5-41F6-4DB1-B56E-0123CAF5B737}" srcOrd="1" destOrd="0" presId="urn:microsoft.com/office/officeart/2011/layout/HexagonRadial"/>
    <dgm:cxn modelId="{88759854-3603-4E8F-A41C-35C4FC202342}" type="presParOf" srcId="{9E157AB5-41F6-4DB1-B56E-0123CAF5B737}" destId="{15CAE897-2CC6-452E-9A17-7E5C29E675B4}" srcOrd="0" destOrd="0" presId="urn:microsoft.com/office/officeart/2011/layout/HexagonRadial"/>
    <dgm:cxn modelId="{0E50B73F-69E4-4A86-8118-40F6CAA53339}" type="presParOf" srcId="{40534AE3-0188-4C07-A4AE-8BF831EAADB9}" destId="{0D8F12FA-7571-4EF5-B44D-4A07F299281E}" srcOrd="2" destOrd="0" presId="urn:microsoft.com/office/officeart/2011/layout/HexagonRadial"/>
    <dgm:cxn modelId="{FC6F6CA5-23FD-4A1D-8FDB-8894C2A15D12}" type="presParOf" srcId="{40534AE3-0188-4C07-A4AE-8BF831EAADB9}" destId="{BE39AE06-7444-410D-B2FD-EC8C9C1AB4CA}" srcOrd="3" destOrd="0" presId="urn:microsoft.com/office/officeart/2011/layout/HexagonRadial"/>
    <dgm:cxn modelId="{7AAFEDC1-1A0C-4B85-8304-57B9E17957E9}" type="presParOf" srcId="{BE39AE06-7444-410D-B2FD-EC8C9C1AB4CA}" destId="{58459A7D-3872-49B1-9A36-1D1064B69D6B}" srcOrd="0" destOrd="0" presId="urn:microsoft.com/office/officeart/2011/layout/HexagonRadial"/>
    <dgm:cxn modelId="{A935D16D-F71A-49D6-B064-564DC341B5E5}" type="presParOf" srcId="{40534AE3-0188-4C07-A4AE-8BF831EAADB9}" destId="{083385CD-A2F1-47CD-A6B2-8D0A04BC38AC}" srcOrd="4" destOrd="0" presId="urn:microsoft.com/office/officeart/2011/layout/HexagonRadial"/>
    <dgm:cxn modelId="{1D22DC08-C890-4E5C-BFC4-C1FC4E8EBA73}" type="presParOf" srcId="{40534AE3-0188-4C07-A4AE-8BF831EAADB9}" destId="{E100DC49-3B0B-4D70-8440-C1069312F059}" srcOrd="5" destOrd="0" presId="urn:microsoft.com/office/officeart/2011/layout/HexagonRadial"/>
    <dgm:cxn modelId="{B6CDC991-C525-4D3F-A532-156F601A5271}" type="presParOf" srcId="{E100DC49-3B0B-4D70-8440-C1069312F059}" destId="{61216ED0-B341-4257-BE76-E7B9E5162F44}" srcOrd="0" destOrd="0" presId="urn:microsoft.com/office/officeart/2011/layout/HexagonRadial"/>
    <dgm:cxn modelId="{FEC260E0-ADDF-435C-9A25-B1E80952309A}" type="presParOf" srcId="{40534AE3-0188-4C07-A4AE-8BF831EAADB9}" destId="{F9B97268-DFD8-4095-A8BF-D004E8E8FB7B}" srcOrd="6" destOrd="0" presId="urn:microsoft.com/office/officeart/2011/layout/HexagonRadial"/>
    <dgm:cxn modelId="{F1C6AA32-F200-4A30-B1CF-2D940C3DB9ED}" type="presParOf" srcId="{40534AE3-0188-4C07-A4AE-8BF831EAADB9}" destId="{3891ADC2-9CD1-4585-B102-D0F9D0576500}" srcOrd="7" destOrd="0" presId="urn:microsoft.com/office/officeart/2011/layout/HexagonRadial"/>
    <dgm:cxn modelId="{47D99928-6928-4B69-B6BB-0F6F23B5A12D}" type="presParOf" srcId="{3891ADC2-9CD1-4585-B102-D0F9D0576500}" destId="{23F99C00-E425-4F96-8B13-D61996367F13}" srcOrd="0" destOrd="0" presId="urn:microsoft.com/office/officeart/2011/layout/HexagonRadial"/>
    <dgm:cxn modelId="{4B1D4214-B5E2-4D07-9900-4295DAFAAB1A}" type="presParOf" srcId="{40534AE3-0188-4C07-A4AE-8BF831EAADB9}" destId="{B67C469B-7DD2-49B1-8638-6BB12140D6C2}" srcOrd="8" destOrd="0" presId="urn:microsoft.com/office/officeart/2011/layout/HexagonRadial"/>
    <dgm:cxn modelId="{C7D21E80-D214-4D50-8509-92080D8311F8}" type="presParOf" srcId="{40534AE3-0188-4C07-A4AE-8BF831EAADB9}" destId="{196333BB-2D3C-4E52-98A1-ABDFF60C516B}" srcOrd="9" destOrd="0" presId="urn:microsoft.com/office/officeart/2011/layout/HexagonRadial"/>
    <dgm:cxn modelId="{6EB023D0-04F2-49C5-87F8-BE1277B0A00C}" type="presParOf" srcId="{196333BB-2D3C-4E52-98A1-ABDFF60C516B}" destId="{D40567B2-A492-4800-95D1-0996D49C81B6}" srcOrd="0" destOrd="0" presId="urn:microsoft.com/office/officeart/2011/layout/HexagonRadial"/>
    <dgm:cxn modelId="{13872BD0-3A2F-4EEF-8FB6-6D8547DE4222}" type="presParOf" srcId="{40534AE3-0188-4C07-A4AE-8BF831EAADB9}" destId="{67D927DB-6FD8-49C2-8444-255F86A26E80}" srcOrd="10" destOrd="0" presId="urn:microsoft.com/office/officeart/2011/layout/HexagonRadial"/>
    <dgm:cxn modelId="{1B9A6564-424E-4864-8F63-0F22B0910720}" type="presParOf" srcId="{40534AE3-0188-4C07-A4AE-8BF831EAADB9}" destId="{5B167E0B-A8F5-4977-B2DE-D381D35036D8}" srcOrd="11" destOrd="0" presId="urn:microsoft.com/office/officeart/2011/layout/HexagonRadial"/>
    <dgm:cxn modelId="{0E975477-6B9D-4E1D-986D-CCD3740CA75F}" type="presParOf" srcId="{5B167E0B-A8F5-4977-B2DE-D381D35036D8}" destId="{6EB38AA3-5010-4F61-B50C-8C6A86FBB039}" srcOrd="0" destOrd="0" presId="urn:microsoft.com/office/officeart/2011/layout/HexagonRadial"/>
    <dgm:cxn modelId="{4FCD734E-3DA3-44F4-9FDC-89D720A5736E}" type="presParOf" srcId="{40534AE3-0188-4C07-A4AE-8BF831EAADB9}" destId="{EDF19899-1002-43D3-A956-BCB26F9D8B9D}"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a:solidFill>
          <a:schemeClr val="accent3"/>
        </a:solidFill>
      </dgm:spPr>
      <dgm:t>
        <a:bodyPr/>
        <a:lstStyle/>
        <a:p>
          <a:r>
            <a:rPr lang="en-US" sz="1600" dirty="0">
              <a:latin typeface="Calibri" panose="020F0502020204030204" pitchFamily="34" charset="0"/>
              <a:cs typeface="Calibri" panose="020F0502020204030204" pitchFamily="34" charset="0"/>
            </a:rPr>
            <a:t>Introduction</a:t>
          </a:r>
          <a:endParaRPr lang="en-GB" sz="1600" dirty="0">
            <a:latin typeface="Calibri" panose="020F0502020204030204" pitchFamily="34" charset="0"/>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Overview of Cloud and AWS</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r>
            <a:rPr lang="en-US" sz="1600" kern="1200" dirty="0">
              <a:latin typeface="Calibri" panose="020F0502020204030204" pitchFamily="34" charset="0"/>
              <a:cs typeface="Calibri" panose="020F0502020204030204" pitchFamily="34" charset="0"/>
            </a:rPr>
            <a:t>Bank strategy on </a:t>
          </a:r>
          <a:r>
            <a:rPr lang="en-US" sz="1600" kern="1200" dirty="0">
              <a:solidFill>
                <a:prstClr val="white"/>
              </a:solidFill>
              <a:latin typeface="Calibri" panose="020F0502020204030204" pitchFamily="34" charset="0"/>
              <a:ea typeface="+mn-ea"/>
              <a:cs typeface="Calibri" panose="020F0502020204030204" pitchFamily="34" charset="0"/>
            </a:rPr>
            <a:t>Cloud</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VPC</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B3D2A232-5163-4D93-A3FF-788D7A3DC78E}">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EC2</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F53D61A6-B685-42A5-8331-AAE09F1CE394}" type="par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52751847-F177-420D-B983-94357B509962}" type="sib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35FB241A-D925-46E6-B571-CA596DE05DA9}">
      <dgm:prSet phldrT="[Text]" custT="1"/>
      <dgm:spPr/>
      <dgm:t>
        <a:bodyPr/>
        <a:lstStyle/>
        <a:p>
          <a:r>
            <a:rPr lang="en-US" sz="1600" dirty="0">
              <a:latin typeface="Calibri" panose="020F0502020204030204" pitchFamily="34" charset="0"/>
              <a:cs typeface="Calibri" panose="020F0502020204030204" pitchFamily="34" charset="0"/>
            </a:rPr>
            <a:t>AWS RDS</a:t>
          </a:r>
          <a:endParaRPr lang="en-GB" sz="1600" dirty="0">
            <a:latin typeface="Calibri" panose="020F0502020204030204" pitchFamily="34" charset="0"/>
            <a:cs typeface="Calibri" panose="020F0502020204030204" pitchFamily="34" charset="0"/>
          </a:endParaRPr>
        </a:p>
      </dgm:t>
    </dgm:pt>
    <dgm:pt modelId="{9FE35886-8F1E-4A6B-B077-967AEF3A7EBC}" type="par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2AF9EA21-58E8-4A84-8896-CF57B8A5F52C}" type="sib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77AF7D9E-5EF4-4C13-94AD-E433B5F970D0}">
      <dgm:prSet phldrT="[Text]" custT="1"/>
      <dgm:spPr/>
      <dgm:t>
        <a:bodyPr/>
        <a:lstStyle/>
        <a:p>
          <a:r>
            <a:rPr lang="en-US" sz="1600" dirty="0">
              <a:latin typeface="Calibri" panose="020F0502020204030204" pitchFamily="34" charset="0"/>
              <a:cs typeface="Calibri" panose="020F0502020204030204" pitchFamily="34" charset="0"/>
            </a:rPr>
            <a:t>EC2 Hand-on</a:t>
          </a:r>
          <a:endParaRPr lang="en-GB" sz="1600" dirty="0">
            <a:latin typeface="Calibri" panose="020F0502020204030204" pitchFamily="34" charset="0"/>
            <a:cs typeface="Calibri" panose="020F0502020204030204" pitchFamily="34" charset="0"/>
          </a:endParaRPr>
        </a:p>
      </dgm:t>
    </dgm:pt>
    <dgm:pt modelId="{622EBC35-8413-4B37-B462-B088D9C389ED}" type="par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B958EE2E-F3CB-438A-A60C-7B535EC9BB13}" type="sib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a:xfrm>
          <a:off x="709263" y="846091"/>
          <a:ext cx="4568976" cy="422813"/>
        </a:xfrm>
        <a:prstGeom prst="rect">
          <a:avLst/>
        </a:prstGeom>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681A6E71-0541-4A6D-9D6F-1C4074E2D914}" type="pres">
      <dgm:prSet presAssocID="{92052083-FCCA-4D65-8CCF-403DDB1ADA62}" presName="text_3" presStyleLbl="node1" presStyleIdx="2" presStyleCnt="7">
        <dgm:presLayoutVars>
          <dgm:bulletEnabled val="1"/>
        </dgm:presLayoutVars>
      </dgm:prSet>
      <dgm:spPr>
        <a:xfrm>
          <a:off x="919088" y="1480218"/>
          <a:ext cx="4359151" cy="422813"/>
        </a:xfrm>
        <a:prstGeom prst="rect">
          <a:avLst/>
        </a:prstGeom>
      </dgm:spPr>
    </dgm:pt>
    <dgm:pt modelId="{9E1517E3-E7C9-4F77-8891-A71563E8F573}" type="pres">
      <dgm:prSet presAssocID="{92052083-FCCA-4D65-8CCF-403DDB1ADA62}" presName="accent_3" presStyleCnt="0"/>
      <dgm:spPr/>
    </dgm:pt>
    <dgm:pt modelId="{942F9894-DC6C-4B16-9FAF-0D4DECB423C0}" type="pres">
      <dgm:prSet presAssocID="{92052083-FCCA-4D65-8CCF-403DDB1ADA62}" presName="accentRepeatNode" presStyleLbl="solidFgAcc1" presStyleIdx="2" presStyleCnt="7"/>
      <dgm:spPr/>
    </dgm:pt>
    <dgm:pt modelId="{620A7005-1206-4F6D-93A7-17750FE8904D}" type="pres">
      <dgm:prSet presAssocID="{BC1FFFD6-2B19-4D7E-8191-2610F4FF1E1B}" presName="text_4" presStyleLbl="node1" presStyleIdx="3" presStyleCnt="7">
        <dgm:presLayoutVars>
          <dgm:bulletEnabled val="1"/>
        </dgm:presLayoutVars>
      </dgm:prSet>
      <dgm:spPr>
        <a:xfrm>
          <a:off x="986083" y="2114810"/>
          <a:ext cx="4292156" cy="422813"/>
        </a:xfrm>
        <a:prstGeom prst="rect">
          <a:avLst/>
        </a:prstGeom>
      </dgm:spPr>
    </dgm:pt>
    <dgm:pt modelId="{57EC7F4B-DA5F-4C4E-8D2C-8DB889AC6B0B}" type="pres">
      <dgm:prSet presAssocID="{BC1FFFD6-2B19-4D7E-8191-2610F4FF1E1B}" presName="accent_4" presStyleCnt="0"/>
      <dgm:spPr/>
    </dgm:pt>
    <dgm:pt modelId="{766575DE-7DAD-4DC9-8D69-816F372071D0}" type="pres">
      <dgm:prSet presAssocID="{BC1FFFD6-2B19-4D7E-8191-2610F4FF1E1B}" presName="accentRepeatNode" presStyleLbl="solidFgAcc1" presStyleIdx="3" presStyleCnt="7"/>
      <dgm:spPr/>
    </dgm:pt>
    <dgm:pt modelId="{24CD6C31-00F3-4260-B3AA-55BC6953CDC6}" type="pres">
      <dgm:prSet presAssocID="{B3D2A232-5163-4D93-A3FF-788D7A3DC78E}" presName="text_5" presStyleLbl="node1" presStyleIdx="4" presStyleCnt="7">
        <dgm:presLayoutVars>
          <dgm:bulletEnabled val="1"/>
        </dgm:presLayoutVars>
      </dgm:prSet>
      <dgm:spPr>
        <a:xfrm>
          <a:off x="919088" y="2749402"/>
          <a:ext cx="4359151" cy="422813"/>
        </a:xfrm>
        <a:prstGeom prst="rect">
          <a:avLst/>
        </a:prstGeom>
      </dgm:spPr>
    </dgm:pt>
    <dgm:pt modelId="{9819A2DA-18D2-44E5-9E29-52741F1BCE33}" type="pres">
      <dgm:prSet presAssocID="{B3D2A232-5163-4D93-A3FF-788D7A3DC78E}" presName="accent_5" presStyleCnt="0"/>
      <dgm:spPr/>
    </dgm:pt>
    <dgm:pt modelId="{7A8D6657-8A4F-45A7-87EE-8B42D7359E29}" type="pres">
      <dgm:prSet presAssocID="{B3D2A232-5163-4D93-A3FF-788D7A3DC78E}" presName="accentRepeatNode" presStyleLbl="solidFgAcc1" presStyleIdx="4" presStyleCnt="7"/>
      <dgm:spPr/>
    </dgm:pt>
    <dgm:pt modelId="{E51A47F5-6531-4C23-BA7E-99A8416EDDF9}" type="pres">
      <dgm:prSet presAssocID="{77AF7D9E-5EF4-4C13-94AD-E433B5F970D0}" presName="text_6" presStyleLbl="node1" presStyleIdx="5" presStyleCnt="7">
        <dgm:presLayoutVars>
          <dgm:bulletEnabled val="1"/>
        </dgm:presLayoutVars>
      </dgm:prSet>
      <dgm:spPr/>
    </dgm:pt>
    <dgm:pt modelId="{10EC1F62-F52B-45FB-8939-7C6FC4673C66}" type="pres">
      <dgm:prSet presAssocID="{77AF7D9E-5EF4-4C13-94AD-E433B5F970D0}" presName="accent_6" presStyleCnt="0"/>
      <dgm:spPr/>
    </dgm:pt>
    <dgm:pt modelId="{53355EA5-9309-4F94-951D-C76F9426A5F4}" type="pres">
      <dgm:prSet presAssocID="{77AF7D9E-5EF4-4C13-94AD-E433B5F970D0}" presName="accentRepeatNode" presStyleLbl="solidFgAcc1" presStyleIdx="5" presStyleCnt="7"/>
      <dgm:spPr/>
    </dgm:pt>
    <dgm:pt modelId="{B6D60CCA-C208-468C-9D35-EE7F6C96327B}" type="pres">
      <dgm:prSet presAssocID="{35FB241A-D925-46E6-B571-CA596DE05DA9}" presName="text_7" presStyleLbl="node1" presStyleIdx="6" presStyleCnt="7">
        <dgm:presLayoutVars>
          <dgm:bulletEnabled val="1"/>
        </dgm:presLayoutVars>
      </dgm:prSet>
      <dgm:spPr/>
    </dgm:pt>
    <dgm:pt modelId="{8D36F3F4-40FE-4B0E-816A-F83819888CF5}" type="pres">
      <dgm:prSet presAssocID="{35FB241A-D925-46E6-B571-CA596DE05DA9}" presName="accent_7" presStyleCnt="0"/>
      <dgm:spPr/>
    </dgm:pt>
    <dgm:pt modelId="{8CE1FD9D-3EEC-4E1E-A7CF-CFFB7CBE701D}" type="pres">
      <dgm:prSet presAssocID="{35FB241A-D925-46E6-B571-CA596DE05DA9}" presName="accentRepeatNode" presStyleLbl="solidFgAcc1" presStyleIdx="6" presStyleCnt="7"/>
      <dgm:spPr/>
    </dgm:pt>
  </dgm:ptLst>
  <dgm:cxnLst>
    <dgm:cxn modelId="{4C3C530B-2A68-4EFA-AA07-42408D203115}" type="presOf" srcId="{BC1FFFD6-2B19-4D7E-8191-2610F4FF1E1B}" destId="{620A7005-1206-4F6D-93A7-17750FE8904D}"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E71F4933-4C2B-48A4-A3EF-3A606920F22A}" type="presOf" srcId="{35FB241A-D925-46E6-B571-CA596DE05DA9}" destId="{B6D60CCA-C208-468C-9D35-EE7F6C96327B}"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3" destOrd="0" parTransId="{E6C78AFE-8BD0-45AB-B55D-7418E473455F}" sibTransId="{DC1A4F20-6E4C-4D45-9471-2D1D08EFD11F}"/>
    <dgm:cxn modelId="{03691164-6B1C-414C-BA47-175CB47393B2}" type="presOf" srcId="{77AF7D9E-5EF4-4C13-94AD-E433B5F970D0}" destId="{E51A47F5-6531-4C23-BA7E-99A8416EDDF9}" srcOrd="0" destOrd="0" presId="urn:microsoft.com/office/officeart/2008/layout/VerticalCurvedList"/>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4F2E766E-736A-47A7-A936-675DD3CCA785}" srcId="{F4B64ED3-FCE8-4017-9556-27D4EC8B92FE}" destId="{77AF7D9E-5EF4-4C13-94AD-E433B5F970D0}" srcOrd="5" destOrd="0" parTransId="{622EBC35-8413-4B37-B462-B088D9C389ED}" sibTransId="{B958EE2E-F3CB-438A-A60C-7B535EC9BB13}"/>
    <dgm:cxn modelId="{9B679353-D90C-4881-B5F1-4DB4D22839FB}" srcId="{F4B64ED3-FCE8-4017-9556-27D4EC8B92FE}" destId="{B3D2A232-5163-4D93-A3FF-788D7A3DC78E}" srcOrd="4" destOrd="0" parTransId="{F53D61A6-B685-42A5-8331-AAE09F1CE394}" sibTransId="{52751847-F177-420D-B983-94357B509962}"/>
    <dgm:cxn modelId="{D5880E92-980E-4B59-B7ED-65C05FB59B73}" srcId="{F4B64ED3-FCE8-4017-9556-27D4EC8B92FE}" destId="{92052083-FCCA-4D65-8CCF-403DDB1ADA62}" srcOrd="2" destOrd="0" parTransId="{4177515C-20A6-41F0-8F9F-581FBAC93037}" sibTransId="{1CF59C1B-7577-4B69-9A0B-5FF2BBE2BDC5}"/>
    <dgm:cxn modelId="{353B7A9B-E10D-4D7D-BB89-9F4550092075}" type="presOf" srcId="{92052083-FCCA-4D65-8CCF-403DDB1ADA62}" destId="{681A6E71-0541-4A6D-9D6F-1C4074E2D914}" srcOrd="0" destOrd="0" presId="urn:microsoft.com/office/officeart/2008/layout/VerticalCurvedList"/>
    <dgm:cxn modelId="{1E5192B5-9D16-4EDF-AAC2-D653D43EA799}" type="presOf" srcId="{B3D2A232-5163-4D93-A3FF-788D7A3DC78E}" destId="{24CD6C31-00F3-4260-B3AA-55BC6953CDC6}"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42A57ED2-FC83-4458-8558-6B2E9FAA2916}" srcId="{F4B64ED3-FCE8-4017-9556-27D4EC8B92FE}" destId="{35FB241A-D925-46E6-B571-CA596DE05DA9}" srcOrd="6" destOrd="0" parTransId="{9FE35886-8F1E-4A6B-B077-967AEF3A7EBC}" sibTransId="{2AF9EA21-58E8-4A84-8896-CF57B8A5F52C}"/>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9C7C1C5C-1744-4C35-9829-FCAF13AD3CD6}" type="presParOf" srcId="{6292EFA8-4C75-4E97-8904-D8F305D7CF22}" destId="{681A6E71-0541-4A6D-9D6F-1C4074E2D914}" srcOrd="5" destOrd="0" presId="urn:microsoft.com/office/officeart/2008/layout/VerticalCurvedList"/>
    <dgm:cxn modelId="{94AFCF50-CE67-4E59-A642-F2753FD29C4E}" type="presParOf" srcId="{6292EFA8-4C75-4E97-8904-D8F305D7CF22}" destId="{9E1517E3-E7C9-4F77-8891-A71563E8F573}" srcOrd="6" destOrd="0" presId="urn:microsoft.com/office/officeart/2008/layout/VerticalCurvedList"/>
    <dgm:cxn modelId="{5B38BF42-DFFE-4536-AD0F-B4532716F11A}" type="presParOf" srcId="{9E1517E3-E7C9-4F77-8891-A71563E8F573}" destId="{942F9894-DC6C-4B16-9FAF-0D4DECB423C0}" srcOrd="0" destOrd="0" presId="urn:microsoft.com/office/officeart/2008/layout/VerticalCurvedList"/>
    <dgm:cxn modelId="{E1807F01-1254-4F8D-885A-E8CD0F0F14CB}" type="presParOf" srcId="{6292EFA8-4C75-4E97-8904-D8F305D7CF22}" destId="{620A7005-1206-4F6D-93A7-17750FE8904D}" srcOrd="7" destOrd="0" presId="urn:microsoft.com/office/officeart/2008/layout/VerticalCurvedList"/>
    <dgm:cxn modelId="{4FF1C84C-F49C-4EBB-8C3F-1B730DC3B9D8}" type="presParOf" srcId="{6292EFA8-4C75-4E97-8904-D8F305D7CF22}" destId="{57EC7F4B-DA5F-4C4E-8D2C-8DB889AC6B0B}" srcOrd="8" destOrd="0" presId="urn:microsoft.com/office/officeart/2008/layout/VerticalCurvedList"/>
    <dgm:cxn modelId="{8E9801E4-BED5-4841-BA90-A489F3191506}" type="presParOf" srcId="{57EC7F4B-DA5F-4C4E-8D2C-8DB889AC6B0B}" destId="{766575DE-7DAD-4DC9-8D69-816F372071D0}" srcOrd="0" destOrd="0" presId="urn:microsoft.com/office/officeart/2008/layout/VerticalCurvedList"/>
    <dgm:cxn modelId="{A5473F91-6C15-48A1-A58F-FD9764F6C2FB}" type="presParOf" srcId="{6292EFA8-4C75-4E97-8904-D8F305D7CF22}" destId="{24CD6C31-00F3-4260-B3AA-55BC6953CDC6}" srcOrd="9" destOrd="0" presId="urn:microsoft.com/office/officeart/2008/layout/VerticalCurvedList"/>
    <dgm:cxn modelId="{05AECA37-5BFD-4A6F-9911-575E7BAB4012}" type="presParOf" srcId="{6292EFA8-4C75-4E97-8904-D8F305D7CF22}" destId="{9819A2DA-18D2-44E5-9E29-52741F1BCE33}" srcOrd="10" destOrd="0" presId="urn:microsoft.com/office/officeart/2008/layout/VerticalCurvedList"/>
    <dgm:cxn modelId="{AFB5582C-B80A-4CF1-9210-D58A6BA267EE}" type="presParOf" srcId="{9819A2DA-18D2-44E5-9E29-52741F1BCE33}" destId="{7A8D6657-8A4F-45A7-87EE-8B42D7359E29}" srcOrd="0" destOrd="0" presId="urn:microsoft.com/office/officeart/2008/layout/VerticalCurvedList"/>
    <dgm:cxn modelId="{36249C7D-5F28-4A93-9963-930D10D68B35}" type="presParOf" srcId="{6292EFA8-4C75-4E97-8904-D8F305D7CF22}" destId="{E51A47F5-6531-4C23-BA7E-99A8416EDDF9}" srcOrd="11" destOrd="0" presId="urn:microsoft.com/office/officeart/2008/layout/VerticalCurvedList"/>
    <dgm:cxn modelId="{4457B039-DE3A-4FA6-864F-025EF37D80FD}" type="presParOf" srcId="{6292EFA8-4C75-4E97-8904-D8F305D7CF22}" destId="{10EC1F62-F52B-45FB-8939-7C6FC4673C66}" srcOrd="12" destOrd="0" presId="urn:microsoft.com/office/officeart/2008/layout/VerticalCurvedList"/>
    <dgm:cxn modelId="{F7382A54-A31F-4646-83FF-B78732BA6B7C}" type="presParOf" srcId="{10EC1F62-F52B-45FB-8939-7C6FC4673C66}" destId="{53355EA5-9309-4F94-951D-C76F9426A5F4}" srcOrd="0" destOrd="0" presId="urn:microsoft.com/office/officeart/2008/layout/VerticalCurvedList"/>
    <dgm:cxn modelId="{17F92941-C81F-4E3A-8E75-04D2EBC9A3A5}" type="presParOf" srcId="{6292EFA8-4C75-4E97-8904-D8F305D7CF22}" destId="{B6D60CCA-C208-468C-9D35-EE7F6C96327B}" srcOrd="13" destOrd="0" presId="urn:microsoft.com/office/officeart/2008/layout/VerticalCurvedList"/>
    <dgm:cxn modelId="{2CC77BEF-5441-4BF1-BB61-B4E7D17DF97A}" type="presParOf" srcId="{6292EFA8-4C75-4E97-8904-D8F305D7CF22}" destId="{8D36F3F4-40FE-4B0E-816A-F83819888CF5}" srcOrd="14" destOrd="0" presId="urn:microsoft.com/office/officeart/2008/layout/VerticalCurvedList"/>
    <dgm:cxn modelId="{455EB883-900C-4049-ABE3-725A7AA3A0CF}" type="presParOf" srcId="{8D36F3F4-40FE-4B0E-816A-F83819888CF5}" destId="{8CE1FD9D-3EEC-4E1E-A7CF-CFFB7CBE701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dgm:t>
        <a:bodyPr/>
        <a:lstStyle/>
        <a:p>
          <a:r>
            <a:rPr lang="en-US" sz="1600" dirty="0">
              <a:latin typeface="Calibri" panose="020F0502020204030204" pitchFamily="34" charset="0"/>
              <a:cs typeface="Calibri" panose="020F0502020204030204" pitchFamily="34" charset="0"/>
            </a:rPr>
            <a:t>AWS RDS Hands-on</a:t>
          </a:r>
          <a:endParaRPr lang="en-GB" sz="1600" dirty="0">
            <a:latin typeface="Calibri" panose="020F0502020204030204" pitchFamily="34" charset="0"/>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dgm:t>
        <a:bodyPr/>
        <a:lstStyle/>
        <a:p>
          <a:r>
            <a:rPr lang="en-US" sz="1600" dirty="0">
              <a:latin typeface="Calibri" panose="020F0502020204030204" pitchFamily="34" charset="0"/>
              <a:cs typeface="Calibri" panose="020F0502020204030204" pitchFamily="34" charset="0"/>
            </a:rPr>
            <a:t>AWS Storage</a:t>
          </a:r>
          <a:endParaRPr lang="en-GB" sz="1600" dirty="0">
            <a:latin typeface="Calibri" panose="020F0502020204030204" pitchFamily="34" charset="0"/>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dgm:t>
        <a:bodyPr/>
        <a:lstStyle/>
        <a:p>
          <a:r>
            <a:rPr lang="en-US" sz="1600" dirty="0">
              <a:latin typeface="Calibri" panose="020F0502020204030204" pitchFamily="34" charset="0"/>
              <a:cs typeface="Calibri" panose="020F0502020204030204" pitchFamily="34" charset="0"/>
            </a:rPr>
            <a:t>AWS Auto scaling</a:t>
          </a:r>
          <a:endParaRPr lang="en-GB" sz="1600" dirty="0">
            <a:latin typeface="Calibri" panose="020F0502020204030204" pitchFamily="34" charset="0"/>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dgm:t>
        <a:bodyPr/>
        <a:lstStyle/>
        <a:p>
          <a:r>
            <a:rPr lang="en-US" sz="1600" dirty="0">
              <a:latin typeface="Calibri" panose="020F0502020204030204" pitchFamily="34" charset="0"/>
              <a:cs typeface="Calibri" panose="020F0502020204030204" pitchFamily="34" charset="0"/>
            </a:rPr>
            <a:t>AWS Security &amp; IAM</a:t>
          </a:r>
          <a:endParaRPr lang="en-GB" sz="1600" dirty="0">
            <a:latin typeface="Calibri" panose="020F0502020204030204" pitchFamily="34" charset="0"/>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80A76B11-420D-4B63-9212-CB171EC753D9}">
      <dgm:prSet phldrT="[Text]" custT="1"/>
      <dgm:spPr/>
      <dgm:t>
        <a:bodyPr/>
        <a:lstStyle/>
        <a:p>
          <a:r>
            <a:rPr lang="en-US" sz="1600" dirty="0">
              <a:latin typeface="Calibri" panose="020F0502020204030204" pitchFamily="34" charset="0"/>
              <a:cs typeface="Calibri" panose="020F0502020204030204" pitchFamily="34" charset="0"/>
            </a:rPr>
            <a:t>Demo on AWS EBS</a:t>
          </a:r>
          <a:endParaRPr lang="en-GB" sz="1600" dirty="0">
            <a:latin typeface="Calibri" panose="020F0502020204030204" pitchFamily="34" charset="0"/>
            <a:cs typeface="Calibri" panose="020F0502020204030204" pitchFamily="34" charset="0"/>
          </a:endParaRPr>
        </a:p>
      </dgm:t>
    </dgm:pt>
    <dgm:pt modelId="{D5C7CA35-101F-4195-84D9-D021163AC84F}" type="parTrans" cxnId="{0428EDD3-AB6E-47CA-9371-DBA2BD3526CF}">
      <dgm:prSet/>
      <dgm:spPr/>
    </dgm:pt>
    <dgm:pt modelId="{244698EC-D096-4094-8EFB-47FE7C4EE0EA}" type="sibTrans" cxnId="{0428EDD3-AB6E-47CA-9371-DBA2BD3526CF}">
      <dgm:prSet/>
      <dgm:spPr/>
    </dgm:pt>
    <dgm:pt modelId="{234C6E09-03EE-4C1F-A76D-060F10876D44}">
      <dgm:prSet phldrT="[Text]" custT="1"/>
      <dgm:spPr/>
      <dgm:t>
        <a:bodyPr/>
        <a:lstStyle/>
        <a:p>
          <a:r>
            <a:rPr lang="en-US" sz="1600" dirty="0">
              <a:latin typeface="Calibri" panose="020F0502020204030204" pitchFamily="34" charset="0"/>
              <a:cs typeface="Calibri" panose="020F0502020204030204" pitchFamily="34" charset="0"/>
            </a:rPr>
            <a:t>Auto Scaling Hands-on</a:t>
          </a:r>
          <a:endParaRPr lang="en-GB" sz="1600" dirty="0">
            <a:latin typeface="Calibri" panose="020F0502020204030204" pitchFamily="34" charset="0"/>
            <a:cs typeface="Calibri" panose="020F0502020204030204" pitchFamily="34" charset="0"/>
          </a:endParaRPr>
        </a:p>
      </dgm:t>
    </dgm:pt>
    <dgm:pt modelId="{6E45224A-F1B7-4998-BC61-231B6660675E}" type="parTrans" cxnId="{B591E9DE-4867-4DDC-A41E-4F6D2CA736A6}">
      <dgm:prSet/>
      <dgm:spPr/>
    </dgm:pt>
    <dgm:pt modelId="{304B33C1-8D27-4F6F-AD3B-16D00ACEE488}" type="sibTrans" cxnId="{B591E9DE-4867-4DDC-A41E-4F6D2CA736A6}">
      <dgm:prSet/>
      <dgm:spPr/>
    </dgm:pt>
    <dgm:pt modelId="{465E8C06-8528-4427-9A61-95E5725377F7}">
      <dgm:prSet phldrT="[Text]" custT="1"/>
      <dgm:spPr/>
      <dgm:t>
        <a:bodyPr/>
        <a:lstStyle/>
        <a:p>
          <a:r>
            <a:rPr lang="en-US" sz="1600" dirty="0">
              <a:latin typeface="Calibri" panose="020F0502020204030204" pitchFamily="34" charset="0"/>
              <a:cs typeface="Calibri" panose="020F0502020204030204" pitchFamily="34" charset="0"/>
            </a:rPr>
            <a:t>Wrap-up</a:t>
          </a:r>
          <a:endParaRPr lang="en-GB" sz="1600" dirty="0">
            <a:latin typeface="Calibri" panose="020F0502020204030204" pitchFamily="34" charset="0"/>
            <a:cs typeface="Calibri" panose="020F0502020204030204" pitchFamily="34" charset="0"/>
          </a:endParaRPr>
        </a:p>
      </dgm:t>
    </dgm:pt>
    <dgm:pt modelId="{6C1E4489-F1DB-44FA-A7FB-2D2AACB950D8}" type="parTrans" cxnId="{CCAC71F1-08F7-4BE0-87A7-433D0F239EC8}">
      <dgm:prSet/>
      <dgm:spPr/>
    </dgm:pt>
    <dgm:pt modelId="{FD7FB98B-5511-4C26-89F8-DDF09C83F859}" type="sibTrans" cxnId="{CCAC71F1-08F7-4BE0-87A7-433D0F239EC8}">
      <dgm:prSet/>
      <dgm:spPr/>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399E2005-F8EF-4A5A-AC29-2002F8935911}" type="pres">
      <dgm:prSet presAssocID="{80A76B11-420D-4B63-9212-CB171EC753D9}" presName="text_3" presStyleLbl="node1" presStyleIdx="2" presStyleCnt="7">
        <dgm:presLayoutVars>
          <dgm:bulletEnabled val="1"/>
        </dgm:presLayoutVars>
      </dgm:prSet>
      <dgm:spPr/>
    </dgm:pt>
    <dgm:pt modelId="{7615C237-7414-4CE2-88BC-087C17D8F49C}" type="pres">
      <dgm:prSet presAssocID="{80A76B11-420D-4B63-9212-CB171EC753D9}" presName="accent_3" presStyleCnt="0"/>
      <dgm:spPr/>
    </dgm:pt>
    <dgm:pt modelId="{E6F302B6-CE8F-4A04-9D9E-FE0EC930A322}" type="pres">
      <dgm:prSet presAssocID="{80A76B11-420D-4B63-9212-CB171EC753D9}" presName="accentRepeatNode" presStyleLbl="solidFgAcc1" presStyleIdx="2" presStyleCnt="7"/>
      <dgm:spPr/>
    </dgm:pt>
    <dgm:pt modelId="{CC909C44-B8C2-4827-9285-B6FAE6471E2C}" type="pres">
      <dgm:prSet presAssocID="{92052083-FCCA-4D65-8CCF-403DDB1ADA62}" presName="text_4" presStyleLbl="node1" presStyleIdx="3" presStyleCnt="7">
        <dgm:presLayoutVars>
          <dgm:bulletEnabled val="1"/>
        </dgm:presLayoutVars>
      </dgm:prSet>
      <dgm:spPr/>
    </dgm:pt>
    <dgm:pt modelId="{5A8DD897-7093-4F0A-BCE3-FF713CBC430F}" type="pres">
      <dgm:prSet presAssocID="{92052083-FCCA-4D65-8CCF-403DDB1ADA62}" presName="accent_4" presStyleCnt="0"/>
      <dgm:spPr/>
    </dgm:pt>
    <dgm:pt modelId="{942F9894-DC6C-4B16-9FAF-0D4DECB423C0}" type="pres">
      <dgm:prSet presAssocID="{92052083-FCCA-4D65-8CCF-403DDB1ADA62}" presName="accentRepeatNode" presStyleLbl="solidFgAcc1" presStyleIdx="3" presStyleCnt="7"/>
      <dgm:spPr/>
    </dgm:pt>
    <dgm:pt modelId="{D497EA27-2170-4E34-9FFE-09D8ADCB11CE}" type="pres">
      <dgm:prSet presAssocID="{234C6E09-03EE-4C1F-A76D-060F10876D44}" presName="text_5" presStyleLbl="node1" presStyleIdx="4" presStyleCnt="7">
        <dgm:presLayoutVars>
          <dgm:bulletEnabled val="1"/>
        </dgm:presLayoutVars>
      </dgm:prSet>
      <dgm:spPr/>
    </dgm:pt>
    <dgm:pt modelId="{53A1DC43-6418-47B0-B688-8D7F524223AC}" type="pres">
      <dgm:prSet presAssocID="{234C6E09-03EE-4C1F-A76D-060F10876D44}" presName="accent_5" presStyleCnt="0"/>
      <dgm:spPr/>
    </dgm:pt>
    <dgm:pt modelId="{00C23005-E420-4A0A-A094-E84F91E9EE51}" type="pres">
      <dgm:prSet presAssocID="{234C6E09-03EE-4C1F-A76D-060F10876D44}" presName="accentRepeatNode" presStyleLbl="solidFgAcc1" presStyleIdx="4" presStyleCnt="7"/>
      <dgm:spPr/>
    </dgm:pt>
    <dgm:pt modelId="{C09BA9DB-7857-4542-9D78-B03AF8C22F26}" type="pres">
      <dgm:prSet presAssocID="{BC1FFFD6-2B19-4D7E-8191-2610F4FF1E1B}" presName="text_6" presStyleLbl="node1" presStyleIdx="5" presStyleCnt="7">
        <dgm:presLayoutVars>
          <dgm:bulletEnabled val="1"/>
        </dgm:presLayoutVars>
      </dgm:prSet>
      <dgm:spPr/>
    </dgm:pt>
    <dgm:pt modelId="{5F60FC03-99AB-41EC-BE2D-2FD0196D91A2}" type="pres">
      <dgm:prSet presAssocID="{BC1FFFD6-2B19-4D7E-8191-2610F4FF1E1B}" presName="accent_6" presStyleCnt="0"/>
      <dgm:spPr/>
    </dgm:pt>
    <dgm:pt modelId="{766575DE-7DAD-4DC9-8D69-816F372071D0}" type="pres">
      <dgm:prSet presAssocID="{BC1FFFD6-2B19-4D7E-8191-2610F4FF1E1B}" presName="accentRepeatNode" presStyleLbl="solidFgAcc1" presStyleIdx="5" presStyleCnt="7"/>
      <dgm:spPr/>
    </dgm:pt>
    <dgm:pt modelId="{6B4CAF55-F222-48DF-B074-32FE63563D12}" type="pres">
      <dgm:prSet presAssocID="{465E8C06-8528-4427-9A61-95E5725377F7}" presName="text_7" presStyleLbl="node1" presStyleIdx="6" presStyleCnt="7">
        <dgm:presLayoutVars>
          <dgm:bulletEnabled val="1"/>
        </dgm:presLayoutVars>
      </dgm:prSet>
      <dgm:spPr/>
    </dgm:pt>
    <dgm:pt modelId="{9422D2C5-59F3-493C-9E7B-526E874E4C00}" type="pres">
      <dgm:prSet presAssocID="{465E8C06-8528-4427-9A61-95E5725377F7}" presName="accent_7" presStyleCnt="0"/>
      <dgm:spPr/>
    </dgm:pt>
    <dgm:pt modelId="{D675AB5E-F0EC-4FCB-A2CD-4A01280A41A1}" type="pres">
      <dgm:prSet presAssocID="{465E8C06-8528-4427-9A61-95E5725377F7}" presName="accentRepeatNode" presStyleLbl="solidFgAcc1" presStyleIdx="6" presStyleCnt="7"/>
      <dgm:spPr/>
    </dgm:pt>
  </dgm:ptLst>
  <dgm:cxnLst>
    <dgm:cxn modelId="{40571D10-6E11-4E72-8AD9-67E0C3CE62A2}" type="presOf" srcId="{80A76B11-420D-4B63-9212-CB171EC753D9}" destId="{399E2005-F8EF-4A5A-AC29-2002F8935911}"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A452CB1E-8629-4735-823C-A53E0F8A7FF0}" type="presOf" srcId="{BC1FFFD6-2B19-4D7E-8191-2610F4FF1E1B}" destId="{C09BA9DB-7857-4542-9D78-B03AF8C22F26}"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5" destOrd="0" parTransId="{E6C78AFE-8BD0-45AB-B55D-7418E473455F}" sibTransId="{DC1A4F20-6E4C-4D45-9471-2D1D08EFD11F}"/>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6C6D117A-B0CA-40F0-85E1-0E28B4AD2027}" type="presOf" srcId="{92052083-FCCA-4D65-8CCF-403DDB1ADA62}" destId="{CC909C44-B8C2-4827-9285-B6FAE6471E2C}" srcOrd="0" destOrd="0" presId="urn:microsoft.com/office/officeart/2008/layout/VerticalCurvedList"/>
    <dgm:cxn modelId="{D5880E92-980E-4B59-B7ED-65C05FB59B73}" srcId="{F4B64ED3-FCE8-4017-9556-27D4EC8B92FE}" destId="{92052083-FCCA-4D65-8CCF-403DDB1ADA62}" srcOrd="3" destOrd="0" parTransId="{4177515C-20A6-41F0-8F9F-581FBAC93037}" sibTransId="{1CF59C1B-7577-4B69-9A0B-5FF2BBE2BDC5}"/>
    <dgm:cxn modelId="{56F5EC9D-0249-48DB-AC68-CD792C30E46A}" type="presOf" srcId="{234C6E09-03EE-4C1F-A76D-060F10876D44}" destId="{D497EA27-2170-4E34-9FFE-09D8ADCB11CE}" srcOrd="0" destOrd="0" presId="urn:microsoft.com/office/officeart/2008/layout/VerticalCurvedList"/>
    <dgm:cxn modelId="{FF41CBC2-A1A3-44C9-94FC-56C998F8AC76}" type="presOf" srcId="{465E8C06-8528-4427-9A61-95E5725377F7}" destId="{6B4CAF55-F222-48DF-B074-32FE63563D12}"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0428EDD3-AB6E-47CA-9371-DBA2BD3526CF}" srcId="{F4B64ED3-FCE8-4017-9556-27D4EC8B92FE}" destId="{80A76B11-420D-4B63-9212-CB171EC753D9}" srcOrd="2" destOrd="0" parTransId="{D5C7CA35-101F-4195-84D9-D021163AC84F}" sibTransId="{244698EC-D096-4094-8EFB-47FE7C4EE0EA}"/>
    <dgm:cxn modelId="{B591E9DE-4867-4DDC-A41E-4F6D2CA736A6}" srcId="{F4B64ED3-FCE8-4017-9556-27D4EC8B92FE}" destId="{234C6E09-03EE-4C1F-A76D-060F10876D44}" srcOrd="4" destOrd="0" parTransId="{6E45224A-F1B7-4998-BC61-231B6660675E}" sibTransId="{304B33C1-8D27-4F6F-AD3B-16D00ACEE488}"/>
    <dgm:cxn modelId="{CCAC71F1-08F7-4BE0-87A7-433D0F239EC8}" srcId="{F4B64ED3-FCE8-4017-9556-27D4EC8B92FE}" destId="{465E8C06-8528-4427-9A61-95E5725377F7}" srcOrd="6" destOrd="0" parTransId="{6C1E4489-F1DB-44FA-A7FB-2D2AACB950D8}" sibTransId="{FD7FB98B-5511-4C26-89F8-DDF09C83F859}"/>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0F3A1811-CE25-4A2C-B4C2-B186995F52B8}" type="presParOf" srcId="{6292EFA8-4C75-4E97-8904-D8F305D7CF22}" destId="{399E2005-F8EF-4A5A-AC29-2002F8935911}" srcOrd="5" destOrd="0" presId="urn:microsoft.com/office/officeart/2008/layout/VerticalCurvedList"/>
    <dgm:cxn modelId="{F73F5CD6-AAD6-4773-9F97-0063DE91725C}" type="presParOf" srcId="{6292EFA8-4C75-4E97-8904-D8F305D7CF22}" destId="{7615C237-7414-4CE2-88BC-087C17D8F49C}" srcOrd="6" destOrd="0" presId="urn:microsoft.com/office/officeart/2008/layout/VerticalCurvedList"/>
    <dgm:cxn modelId="{C094D712-F4C2-4C5E-AD16-CA3354037837}" type="presParOf" srcId="{7615C237-7414-4CE2-88BC-087C17D8F49C}" destId="{E6F302B6-CE8F-4A04-9D9E-FE0EC930A322}" srcOrd="0" destOrd="0" presId="urn:microsoft.com/office/officeart/2008/layout/VerticalCurvedList"/>
    <dgm:cxn modelId="{DEDBFF87-6E12-490D-9D34-B832121B1F9A}" type="presParOf" srcId="{6292EFA8-4C75-4E97-8904-D8F305D7CF22}" destId="{CC909C44-B8C2-4827-9285-B6FAE6471E2C}" srcOrd="7" destOrd="0" presId="urn:microsoft.com/office/officeart/2008/layout/VerticalCurvedList"/>
    <dgm:cxn modelId="{195BD5B8-76CC-4408-8D49-942D3E8F2C30}" type="presParOf" srcId="{6292EFA8-4C75-4E97-8904-D8F305D7CF22}" destId="{5A8DD897-7093-4F0A-BCE3-FF713CBC430F}" srcOrd="8" destOrd="0" presId="urn:microsoft.com/office/officeart/2008/layout/VerticalCurvedList"/>
    <dgm:cxn modelId="{00D36107-41D9-42F2-87AA-DFFC8D0A6CE7}" type="presParOf" srcId="{5A8DD897-7093-4F0A-BCE3-FF713CBC430F}" destId="{942F9894-DC6C-4B16-9FAF-0D4DECB423C0}" srcOrd="0" destOrd="0" presId="urn:microsoft.com/office/officeart/2008/layout/VerticalCurvedList"/>
    <dgm:cxn modelId="{2A75F555-5262-4202-B39B-FAA34834855B}" type="presParOf" srcId="{6292EFA8-4C75-4E97-8904-D8F305D7CF22}" destId="{D497EA27-2170-4E34-9FFE-09D8ADCB11CE}" srcOrd="9" destOrd="0" presId="urn:microsoft.com/office/officeart/2008/layout/VerticalCurvedList"/>
    <dgm:cxn modelId="{BCA19529-AAC3-4DED-A603-E4D5AD5A68AF}" type="presParOf" srcId="{6292EFA8-4C75-4E97-8904-D8F305D7CF22}" destId="{53A1DC43-6418-47B0-B688-8D7F524223AC}" srcOrd="10" destOrd="0" presId="urn:microsoft.com/office/officeart/2008/layout/VerticalCurvedList"/>
    <dgm:cxn modelId="{8200B991-98A7-4059-ADF2-32616844B3DF}" type="presParOf" srcId="{53A1DC43-6418-47B0-B688-8D7F524223AC}" destId="{00C23005-E420-4A0A-A094-E84F91E9EE51}" srcOrd="0" destOrd="0" presId="urn:microsoft.com/office/officeart/2008/layout/VerticalCurvedList"/>
    <dgm:cxn modelId="{1B07E736-5B12-4946-B086-6B12F0C05B08}" type="presParOf" srcId="{6292EFA8-4C75-4E97-8904-D8F305D7CF22}" destId="{C09BA9DB-7857-4542-9D78-B03AF8C22F26}" srcOrd="11" destOrd="0" presId="urn:microsoft.com/office/officeart/2008/layout/VerticalCurvedList"/>
    <dgm:cxn modelId="{B272189C-65EE-4BD4-898E-925B8CCDDC87}" type="presParOf" srcId="{6292EFA8-4C75-4E97-8904-D8F305D7CF22}" destId="{5F60FC03-99AB-41EC-BE2D-2FD0196D91A2}" srcOrd="12" destOrd="0" presId="urn:microsoft.com/office/officeart/2008/layout/VerticalCurvedList"/>
    <dgm:cxn modelId="{FAEA99EE-4FF7-4B74-827B-E86FCB2ADBA1}" type="presParOf" srcId="{5F60FC03-99AB-41EC-BE2D-2FD0196D91A2}" destId="{766575DE-7DAD-4DC9-8D69-816F372071D0}" srcOrd="0" destOrd="0" presId="urn:microsoft.com/office/officeart/2008/layout/VerticalCurvedList"/>
    <dgm:cxn modelId="{55CC34AA-9C89-4A3E-91E9-76FE13A26007}" type="presParOf" srcId="{6292EFA8-4C75-4E97-8904-D8F305D7CF22}" destId="{6B4CAF55-F222-48DF-B074-32FE63563D12}" srcOrd="13" destOrd="0" presId="urn:microsoft.com/office/officeart/2008/layout/VerticalCurvedList"/>
    <dgm:cxn modelId="{44EFAA63-D249-454E-9A8A-AAD06B13EA98}" type="presParOf" srcId="{6292EFA8-4C75-4E97-8904-D8F305D7CF22}" destId="{9422D2C5-59F3-493C-9E7B-526E874E4C00}" srcOrd="14" destOrd="0" presId="urn:microsoft.com/office/officeart/2008/layout/VerticalCurvedList"/>
    <dgm:cxn modelId="{4EE55276-B4FF-404B-8858-5FB8461677BD}" type="presParOf" srcId="{9422D2C5-59F3-493C-9E7B-526E874E4C00}" destId="{D675AB5E-F0EC-4FCB-A2CD-4A01280A41A1}"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a:solidFill>
          <a:schemeClr val="accent3"/>
        </a:solidFill>
      </dgm:spPr>
      <dgm:t>
        <a:bodyPr/>
        <a:lstStyle/>
        <a:p>
          <a:r>
            <a:rPr lang="en-US" sz="1600" dirty="0">
              <a:latin typeface="Calibri" panose="020F0502020204030204" pitchFamily="34" charset="0"/>
              <a:cs typeface="Calibri" panose="020F0502020204030204" pitchFamily="34" charset="0"/>
            </a:rPr>
            <a:t>Introduction</a:t>
          </a:r>
          <a:endParaRPr lang="en-GB" sz="1600" dirty="0">
            <a:latin typeface="Calibri" panose="020F0502020204030204" pitchFamily="34" charset="0"/>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Overview of Cloud and AWS</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r>
            <a:rPr lang="en-US" sz="1600" kern="1200" dirty="0">
              <a:latin typeface="Calibri" panose="020F0502020204030204" pitchFamily="34" charset="0"/>
              <a:cs typeface="Calibri" panose="020F0502020204030204" pitchFamily="34" charset="0"/>
            </a:rPr>
            <a:t>Bank strategy on </a:t>
          </a:r>
          <a:r>
            <a:rPr lang="en-US" sz="1600" kern="1200" dirty="0">
              <a:solidFill>
                <a:prstClr val="white"/>
              </a:solidFill>
              <a:latin typeface="Calibri" panose="020F0502020204030204" pitchFamily="34" charset="0"/>
              <a:ea typeface="+mn-ea"/>
              <a:cs typeface="Calibri" panose="020F0502020204030204" pitchFamily="34" charset="0"/>
            </a:rPr>
            <a:t>Cloud</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VPC</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B3D2A232-5163-4D93-A3FF-788D7A3DC78E}">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EC2</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F53D61A6-B685-42A5-8331-AAE09F1CE394}" type="par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52751847-F177-420D-B983-94357B509962}" type="sib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35FB241A-D925-46E6-B571-CA596DE05DA9}">
      <dgm:prSet phldrT="[Text]" custT="1"/>
      <dgm:spPr/>
      <dgm:t>
        <a:bodyPr/>
        <a:lstStyle/>
        <a:p>
          <a:r>
            <a:rPr lang="en-US" sz="1600" dirty="0">
              <a:latin typeface="Calibri" panose="020F0502020204030204" pitchFamily="34" charset="0"/>
              <a:cs typeface="Calibri" panose="020F0502020204030204" pitchFamily="34" charset="0"/>
            </a:rPr>
            <a:t>AWS RDS</a:t>
          </a:r>
          <a:endParaRPr lang="en-GB" sz="1600" dirty="0">
            <a:latin typeface="Calibri" panose="020F0502020204030204" pitchFamily="34" charset="0"/>
            <a:cs typeface="Calibri" panose="020F0502020204030204" pitchFamily="34" charset="0"/>
          </a:endParaRPr>
        </a:p>
      </dgm:t>
    </dgm:pt>
    <dgm:pt modelId="{9FE35886-8F1E-4A6B-B077-967AEF3A7EBC}" type="par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2AF9EA21-58E8-4A84-8896-CF57B8A5F52C}" type="sib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77AF7D9E-5EF4-4C13-94AD-E433B5F970D0}">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EC2 Hand-on</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622EBC35-8413-4B37-B462-B088D9C389ED}" type="par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B958EE2E-F3CB-438A-A60C-7B535EC9BB13}" type="sib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a:xfrm>
          <a:off x="709263" y="846091"/>
          <a:ext cx="4568976" cy="422813"/>
        </a:xfrm>
        <a:prstGeom prst="rect">
          <a:avLst/>
        </a:prstGeom>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681A6E71-0541-4A6D-9D6F-1C4074E2D914}" type="pres">
      <dgm:prSet presAssocID="{92052083-FCCA-4D65-8CCF-403DDB1ADA62}" presName="text_3" presStyleLbl="node1" presStyleIdx="2" presStyleCnt="7">
        <dgm:presLayoutVars>
          <dgm:bulletEnabled val="1"/>
        </dgm:presLayoutVars>
      </dgm:prSet>
      <dgm:spPr>
        <a:xfrm>
          <a:off x="919088" y="1480218"/>
          <a:ext cx="4359151" cy="422813"/>
        </a:xfrm>
        <a:prstGeom prst="rect">
          <a:avLst/>
        </a:prstGeom>
      </dgm:spPr>
    </dgm:pt>
    <dgm:pt modelId="{9E1517E3-E7C9-4F77-8891-A71563E8F573}" type="pres">
      <dgm:prSet presAssocID="{92052083-FCCA-4D65-8CCF-403DDB1ADA62}" presName="accent_3" presStyleCnt="0"/>
      <dgm:spPr/>
    </dgm:pt>
    <dgm:pt modelId="{942F9894-DC6C-4B16-9FAF-0D4DECB423C0}" type="pres">
      <dgm:prSet presAssocID="{92052083-FCCA-4D65-8CCF-403DDB1ADA62}" presName="accentRepeatNode" presStyleLbl="solidFgAcc1" presStyleIdx="2" presStyleCnt="7"/>
      <dgm:spPr/>
    </dgm:pt>
    <dgm:pt modelId="{620A7005-1206-4F6D-93A7-17750FE8904D}" type="pres">
      <dgm:prSet presAssocID="{BC1FFFD6-2B19-4D7E-8191-2610F4FF1E1B}" presName="text_4" presStyleLbl="node1" presStyleIdx="3" presStyleCnt="7">
        <dgm:presLayoutVars>
          <dgm:bulletEnabled val="1"/>
        </dgm:presLayoutVars>
      </dgm:prSet>
      <dgm:spPr>
        <a:xfrm>
          <a:off x="986083" y="2114810"/>
          <a:ext cx="4292156" cy="422813"/>
        </a:xfrm>
        <a:prstGeom prst="rect">
          <a:avLst/>
        </a:prstGeom>
      </dgm:spPr>
    </dgm:pt>
    <dgm:pt modelId="{57EC7F4B-DA5F-4C4E-8D2C-8DB889AC6B0B}" type="pres">
      <dgm:prSet presAssocID="{BC1FFFD6-2B19-4D7E-8191-2610F4FF1E1B}" presName="accent_4" presStyleCnt="0"/>
      <dgm:spPr/>
    </dgm:pt>
    <dgm:pt modelId="{766575DE-7DAD-4DC9-8D69-816F372071D0}" type="pres">
      <dgm:prSet presAssocID="{BC1FFFD6-2B19-4D7E-8191-2610F4FF1E1B}" presName="accentRepeatNode" presStyleLbl="solidFgAcc1" presStyleIdx="3" presStyleCnt="7"/>
      <dgm:spPr/>
    </dgm:pt>
    <dgm:pt modelId="{24CD6C31-00F3-4260-B3AA-55BC6953CDC6}" type="pres">
      <dgm:prSet presAssocID="{B3D2A232-5163-4D93-A3FF-788D7A3DC78E}" presName="text_5" presStyleLbl="node1" presStyleIdx="4" presStyleCnt="7">
        <dgm:presLayoutVars>
          <dgm:bulletEnabled val="1"/>
        </dgm:presLayoutVars>
      </dgm:prSet>
      <dgm:spPr>
        <a:xfrm>
          <a:off x="919088" y="2749402"/>
          <a:ext cx="4359151" cy="422813"/>
        </a:xfrm>
        <a:prstGeom prst="rect">
          <a:avLst/>
        </a:prstGeom>
      </dgm:spPr>
    </dgm:pt>
    <dgm:pt modelId="{9819A2DA-18D2-44E5-9E29-52741F1BCE33}" type="pres">
      <dgm:prSet presAssocID="{B3D2A232-5163-4D93-A3FF-788D7A3DC78E}" presName="accent_5" presStyleCnt="0"/>
      <dgm:spPr/>
    </dgm:pt>
    <dgm:pt modelId="{7A8D6657-8A4F-45A7-87EE-8B42D7359E29}" type="pres">
      <dgm:prSet presAssocID="{B3D2A232-5163-4D93-A3FF-788D7A3DC78E}" presName="accentRepeatNode" presStyleLbl="solidFgAcc1" presStyleIdx="4" presStyleCnt="7"/>
      <dgm:spPr/>
    </dgm:pt>
    <dgm:pt modelId="{E51A47F5-6531-4C23-BA7E-99A8416EDDF9}" type="pres">
      <dgm:prSet presAssocID="{77AF7D9E-5EF4-4C13-94AD-E433B5F970D0}" presName="text_6" presStyleLbl="node1" presStyleIdx="5" presStyleCnt="7">
        <dgm:presLayoutVars>
          <dgm:bulletEnabled val="1"/>
        </dgm:presLayoutVars>
      </dgm:prSet>
      <dgm:spPr>
        <a:xfrm>
          <a:off x="709263" y="3383529"/>
          <a:ext cx="4568976" cy="422813"/>
        </a:xfrm>
        <a:prstGeom prst="rect">
          <a:avLst/>
        </a:prstGeom>
      </dgm:spPr>
    </dgm:pt>
    <dgm:pt modelId="{10EC1F62-F52B-45FB-8939-7C6FC4673C66}" type="pres">
      <dgm:prSet presAssocID="{77AF7D9E-5EF4-4C13-94AD-E433B5F970D0}" presName="accent_6" presStyleCnt="0"/>
      <dgm:spPr/>
    </dgm:pt>
    <dgm:pt modelId="{53355EA5-9309-4F94-951D-C76F9426A5F4}" type="pres">
      <dgm:prSet presAssocID="{77AF7D9E-5EF4-4C13-94AD-E433B5F970D0}" presName="accentRepeatNode" presStyleLbl="solidFgAcc1" presStyleIdx="5" presStyleCnt="7"/>
      <dgm:spPr/>
    </dgm:pt>
    <dgm:pt modelId="{B6D60CCA-C208-468C-9D35-EE7F6C96327B}" type="pres">
      <dgm:prSet presAssocID="{35FB241A-D925-46E6-B571-CA596DE05DA9}" presName="text_7" presStyleLbl="node1" presStyleIdx="6" presStyleCnt="7">
        <dgm:presLayoutVars>
          <dgm:bulletEnabled val="1"/>
        </dgm:presLayoutVars>
      </dgm:prSet>
      <dgm:spPr/>
    </dgm:pt>
    <dgm:pt modelId="{8D36F3F4-40FE-4B0E-816A-F83819888CF5}" type="pres">
      <dgm:prSet presAssocID="{35FB241A-D925-46E6-B571-CA596DE05DA9}" presName="accent_7" presStyleCnt="0"/>
      <dgm:spPr/>
    </dgm:pt>
    <dgm:pt modelId="{8CE1FD9D-3EEC-4E1E-A7CF-CFFB7CBE701D}" type="pres">
      <dgm:prSet presAssocID="{35FB241A-D925-46E6-B571-CA596DE05DA9}" presName="accentRepeatNode" presStyleLbl="solidFgAcc1" presStyleIdx="6" presStyleCnt="7"/>
      <dgm:spPr/>
    </dgm:pt>
  </dgm:ptLst>
  <dgm:cxnLst>
    <dgm:cxn modelId="{4C3C530B-2A68-4EFA-AA07-42408D203115}" type="presOf" srcId="{BC1FFFD6-2B19-4D7E-8191-2610F4FF1E1B}" destId="{620A7005-1206-4F6D-93A7-17750FE8904D}"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E71F4933-4C2B-48A4-A3EF-3A606920F22A}" type="presOf" srcId="{35FB241A-D925-46E6-B571-CA596DE05DA9}" destId="{B6D60CCA-C208-468C-9D35-EE7F6C96327B}"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3" destOrd="0" parTransId="{E6C78AFE-8BD0-45AB-B55D-7418E473455F}" sibTransId="{DC1A4F20-6E4C-4D45-9471-2D1D08EFD11F}"/>
    <dgm:cxn modelId="{03691164-6B1C-414C-BA47-175CB47393B2}" type="presOf" srcId="{77AF7D9E-5EF4-4C13-94AD-E433B5F970D0}" destId="{E51A47F5-6531-4C23-BA7E-99A8416EDDF9}" srcOrd="0" destOrd="0" presId="urn:microsoft.com/office/officeart/2008/layout/VerticalCurvedList"/>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4F2E766E-736A-47A7-A936-675DD3CCA785}" srcId="{F4B64ED3-FCE8-4017-9556-27D4EC8B92FE}" destId="{77AF7D9E-5EF4-4C13-94AD-E433B5F970D0}" srcOrd="5" destOrd="0" parTransId="{622EBC35-8413-4B37-B462-B088D9C389ED}" sibTransId="{B958EE2E-F3CB-438A-A60C-7B535EC9BB13}"/>
    <dgm:cxn modelId="{9B679353-D90C-4881-B5F1-4DB4D22839FB}" srcId="{F4B64ED3-FCE8-4017-9556-27D4EC8B92FE}" destId="{B3D2A232-5163-4D93-A3FF-788D7A3DC78E}" srcOrd="4" destOrd="0" parTransId="{F53D61A6-B685-42A5-8331-AAE09F1CE394}" sibTransId="{52751847-F177-420D-B983-94357B509962}"/>
    <dgm:cxn modelId="{D5880E92-980E-4B59-B7ED-65C05FB59B73}" srcId="{F4B64ED3-FCE8-4017-9556-27D4EC8B92FE}" destId="{92052083-FCCA-4D65-8CCF-403DDB1ADA62}" srcOrd="2" destOrd="0" parTransId="{4177515C-20A6-41F0-8F9F-581FBAC93037}" sibTransId="{1CF59C1B-7577-4B69-9A0B-5FF2BBE2BDC5}"/>
    <dgm:cxn modelId="{353B7A9B-E10D-4D7D-BB89-9F4550092075}" type="presOf" srcId="{92052083-FCCA-4D65-8CCF-403DDB1ADA62}" destId="{681A6E71-0541-4A6D-9D6F-1C4074E2D914}" srcOrd="0" destOrd="0" presId="urn:microsoft.com/office/officeart/2008/layout/VerticalCurvedList"/>
    <dgm:cxn modelId="{1E5192B5-9D16-4EDF-AAC2-D653D43EA799}" type="presOf" srcId="{B3D2A232-5163-4D93-A3FF-788D7A3DC78E}" destId="{24CD6C31-00F3-4260-B3AA-55BC6953CDC6}"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42A57ED2-FC83-4458-8558-6B2E9FAA2916}" srcId="{F4B64ED3-FCE8-4017-9556-27D4EC8B92FE}" destId="{35FB241A-D925-46E6-B571-CA596DE05DA9}" srcOrd="6" destOrd="0" parTransId="{9FE35886-8F1E-4A6B-B077-967AEF3A7EBC}" sibTransId="{2AF9EA21-58E8-4A84-8896-CF57B8A5F52C}"/>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9C7C1C5C-1744-4C35-9829-FCAF13AD3CD6}" type="presParOf" srcId="{6292EFA8-4C75-4E97-8904-D8F305D7CF22}" destId="{681A6E71-0541-4A6D-9D6F-1C4074E2D914}" srcOrd="5" destOrd="0" presId="urn:microsoft.com/office/officeart/2008/layout/VerticalCurvedList"/>
    <dgm:cxn modelId="{94AFCF50-CE67-4E59-A642-F2753FD29C4E}" type="presParOf" srcId="{6292EFA8-4C75-4E97-8904-D8F305D7CF22}" destId="{9E1517E3-E7C9-4F77-8891-A71563E8F573}" srcOrd="6" destOrd="0" presId="urn:microsoft.com/office/officeart/2008/layout/VerticalCurvedList"/>
    <dgm:cxn modelId="{5B38BF42-DFFE-4536-AD0F-B4532716F11A}" type="presParOf" srcId="{9E1517E3-E7C9-4F77-8891-A71563E8F573}" destId="{942F9894-DC6C-4B16-9FAF-0D4DECB423C0}" srcOrd="0" destOrd="0" presId="urn:microsoft.com/office/officeart/2008/layout/VerticalCurvedList"/>
    <dgm:cxn modelId="{E1807F01-1254-4F8D-885A-E8CD0F0F14CB}" type="presParOf" srcId="{6292EFA8-4C75-4E97-8904-D8F305D7CF22}" destId="{620A7005-1206-4F6D-93A7-17750FE8904D}" srcOrd="7" destOrd="0" presId="urn:microsoft.com/office/officeart/2008/layout/VerticalCurvedList"/>
    <dgm:cxn modelId="{4FF1C84C-F49C-4EBB-8C3F-1B730DC3B9D8}" type="presParOf" srcId="{6292EFA8-4C75-4E97-8904-D8F305D7CF22}" destId="{57EC7F4B-DA5F-4C4E-8D2C-8DB889AC6B0B}" srcOrd="8" destOrd="0" presId="urn:microsoft.com/office/officeart/2008/layout/VerticalCurvedList"/>
    <dgm:cxn modelId="{8E9801E4-BED5-4841-BA90-A489F3191506}" type="presParOf" srcId="{57EC7F4B-DA5F-4C4E-8D2C-8DB889AC6B0B}" destId="{766575DE-7DAD-4DC9-8D69-816F372071D0}" srcOrd="0" destOrd="0" presId="urn:microsoft.com/office/officeart/2008/layout/VerticalCurvedList"/>
    <dgm:cxn modelId="{A5473F91-6C15-48A1-A58F-FD9764F6C2FB}" type="presParOf" srcId="{6292EFA8-4C75-4E97-8904-D8F305D7CF22}" destId="{24CD6C31-00F3-4260-B3AA-55BC6953CDC6}" srcOrd="9" destOrd="0" presId="urn:microsoft.com/office/officeart/2008/layout/VerticalCurvedList"/>
    <dgm:cxn modelId="{05AECA37-5BFD-4A6F-9911-575E7BAB4012}" type="presParOf" srcId="{6292EFA8-4C75-4E97-8904-D8F305D7CF22}" destId="{9819A2DA-18D2-44E5-9E29-52741F1BCE33}" srcOrd="10" destOrd="0" presId="urn:microsoft.com/office/officeart/2008/layout/VerticalCurvedList"/>
    <dgm:cxn modelId="{AFB5582C-B80A-4CF1-9210-D58A6BA267EE}" type="presParOf" srcId="{9819A2DA-18D2-44E5-9E29-52741F1BCE33}" destId="{7A8D6657-8A4F-45A7-87EE-8B42D7359E29}" srcOrd="0" destOrd="0" presId="urn:microsoft.com/office/officeart/2008/layout/VerticalCurvedList"/>
    <dgm:cxn modelId="{36249C7D-5F28-4A93-9963-930D10D68B35}" type="presParOf" srcId="{6292EFA8-4C75-4E97-8904-D8F305D7CF22}" destId="{E51A47F5-6531-4C23-BA7E-99A8416EDDF9}" srcOrd="11" destOrd="0" presId="urn:microsoft.com/office/officeart/2008/layout/VerticalCurvedList"/>
    <dgm:cxn modelId="{4457B039-DE3A-4FA6-864F-025EF37D80FD}" type="presParOf" srcId="{6292EFA8-4C75-4E97-8904-D8F305D7CF22}" destId="{10EC1F62-F52B-45FB-8939-7C6FC4673C66}" srcOrd="12" destOrd="0" presId="urn:microsoft.com/office/officeart/2008/layout/VerticalCurvedList"/>
    <dgm:cxn modelId="{F7382A54-A31F-4646-83FF-B78732BA6B7C}" type="presParOf" srcId="{10EC1F62-F52B-45FB-8939-7C6FC4673C66}" destId="{53355EA5-9309-4F94-951D-C76F9426A5F4}" srcOrd="0" destOrd="0" presId="urn:microsoft.com/office/officeart/2008/layout/VerticalCurvedList"/>
    <dgm:cxn modelId="{17F92941-C81F-4E3A-8E75-04D2EBC9A3A5}" type="presParOf" srcId="{6292EFA8-4C75-4E97-8904-D8F305D7CF22}" destId="{B6D60CCA-C208-468C-9D35-EE7F6C96327B}" srcOrd="13" destOrd="0" presId="urn:microsoft.com/office/officeart/2008/layout/VerticalCurvedList"/>
    <dgm:cxn modelId="{2CC77BEF-5441-4BF1-BB61-B4E7D17DF97A}" type="presParOf" srcId="{6292EFA8-4C75-4E97-8904-D8F305D7CF22}" destId="{8D36F3F4-40FE-4B0E-816A-F83819888CF5}" srcOrd="14" destOrd="0" presId="urn:microsoft.com/office/officeart/2008/layout/VerticalCurvedList"/>
    <dgm:cxn modelId="{455EB883-900C-4049-ABE3-725A7AA3A0CF}" type="presParOf" srcId="{8D36F3F4-40FE-4B0E-816A-F83819888CF5}" destId="{8CE1FD9D-3EEC-4E1E-A7CF-CFFB7CBE701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dgm:t>
        <a:bodyPr/>
        <a:lstStyle/>
        <a:p>
          <a:r>
            <a:rPr lang="en-US" sz="1600" dirty="0">
              <a:latin typeface="Calibri" panose="020F0502020204030204" pitchFamily="34" charset="0"/>
              <a:cs typeface="Calibri" panose="020F0502020204030204" pitchFamily="34" charset="0"/>
            </a:rPr>
            <a:t>AWS RDS Hands-on</a:t>
          </a:r>
          <a:endParaRPr lang="en-GB" sz="1600" dirty="0">
            <a:latin typeface="Calibri" panose="020F0502020204030204" pitchFamily="34" charset="0"/>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dgm:t>
        <a:bodyPr/>
        <a:lstStyle/>
        <a:p>
          <a:r>
            <a:rPr lang="en-US" sz="1600" dirty="0">
              <a:latin typeface="Calibri" panose="020F0502020204030204" pitchFamily="34" charset="0"/>
              <a:cs typeface="Calibri" panose="020F0502020204030204" pitchFamily="34" charset="0"/>
            </a:rPr>
            <a:t>AWS Storage</a:t>
          </a:r>
          <a:endParaRPr lang="en-GB" sz="1600" dirty="0">
            <a:latin typeface="Calibri" panose="020F0502020204030204" pitchFamily="34" charset="0"/>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dgm:t>
        <a:bodyPr/>
        <a:lstStyle/>
        <a:p>
          <a:r>
            <a:rPr lang="en-US" sz="1600" dirty="0">
              <a:latin typeface="Calibri" panose="020F0502020204030204" pitchFamily="34" charset="0"/>
              <a:cs typeface="Calibri" panose="020F0502020204030204" pitchFamily="34" charset="0"/>
            </a:rPr>
            <a:t>AWS Auto scaling</a:t>
          </a:r>
          <a:endParaRPr lang="en-GB" sz="1600" dirty="0">
            <a:latin typeface="Calibri" panose="020F0502020204030204" pitchFamily="34" charset="0"/>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dgm:t>
        <a:bodyPr/>
        <a:lstStyle/>
        <a:p>
          <a:r>
            <a:rPr lang="en-US" sz="1600" dirty="0">
              <a:latin typeface="Calibri" panose="020F0502020204030204" pitchFamily="34" charset="0"/>
              <a:cs typeface="Calibri" panose="020F0502020204030204" pitchFamily="34" charset="0"/>
            </a:rPr>
            <a:t>AWS Security &amp; IAM</a:t>
          </a:r>
          <a:endParaRPr lang="en-GB" sz="1600" dirty="0">
            <a:latin typeface="Calibri" panose="020F0502020204030204" pitchFamily="34" charset="0"/>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80A76B11-420D-4B63-9212-CB171EC753D9}">
      <dgm:prSet phldrT="[Text]" custT="1"/>
      <dgm:spPr/>
      <dgm:t>
        <a:bodyPr/>
        <a:lstStyle/>
        <a:p>
          <a:r>
            <a:rPr lang="en-US" sz="1600" dirty="0">
              <a:latin typeface="Calibri" panose="020F0502020204030204" pitchFamily="34" charset="0"/>
              <a:cs typeface="Calibri" panose="020F0502020204030204" pitchFamily="34" charset="0"/>
            </a:rPr>
            <a:t>Demo on AWS EBS</a:t>
          </a:r>
          <a:endParaRPr lang="en-GB" sz="1600" dirty="0">
            <a:latin typeface="Calibri" panose="020F0502020204030204" pitchFamily="34" charset="0"/>
            <a:cs typeface="Calibri" panose="020F0502020204030204" pitchFamily="34" charset="0"/>
          </a:endParaRPr>
        </a:p>
      </dgm:t>
    </dgm:pt>
    <dgm:pt modelId="{D5C7CA35-101F-4195-84D9-D021163AC84F}" type="parTrans" cxnId="{0428EDD3-AB6E-47CA-9371-DBA2BD3526CF}">
      <dgm:prSet/>
      <dgm:spPr/>
    </dgm:pt>
    <dgm:pt modelId="{244698EC-D096-4094-8EFB-47FE7C4EE0EA}" type="sibTrans" cxnId="{0428EDD3-AB6E-47CA-9371-DBA2BD3526CF}">
      <dgm:prSet/>
      <dgm:spPr/>
    </dgm:pt>
    <dgm:pt modelId="{234C6E09-03EE-4C1F-A76D-060F10876D44}">
      <dgm:prSet phldrT="[Text]" custT="1"/>
      <dgm:spPr/>
      <dgm:t>
        <a:bodyPr/>
        <a:lstStyle/>
        <a:p>
          <a:r>
            <a:rPr lang="en-US" sz="1600" dirty="0">
              <a:latin typeface="Calibri" panose="020F0502020204030204" pitchFamily="34" charset="0"/>
              <a:cs typeface="Calibri" panose="020F0502020204030204" pitchFamily="34" charset="0"/>
            </a:rPr>
            <a:t>Auto Scaling Hands-on</a:t>
          </a:r>
          <a:endParaRPr lang="en-GB" sz="1600" dirty="0">
            <a:latin typeface="Calibri" panose="020F0502020204030204" pitchFamily="34" charset="0"/>
            <a:cs typeface="Calibri" panose="020F0502020204030204" pitchFamily="34" charset="0"/>
          </a:endParaRPr>
        </a:p>
      </dgm:t>
    </dgm:pt>
    <dgm:pt modelId="{6E45224A-F1B7-4998-BC61-231B6660675E}" type="parTrans" cxnId="{B591E9DE-4867-4DDC-A41E-4F6D2CA736A6}">
      <dgm:prSet/>
      <dgm:spPr/>
    </dgm:pt>
    <dgm:pt modelId="{304B33C1-8D27-4F6F-AD3B-16D00ACEE488}" type="sibTrans" cxnId="{B591E9DE-4867-4DDC-A41E-4F6D2CA736A6}">
      <dgm:prSet/>
      <dgm:spPr/>
    </dgm:pt>
    <dgm:pt modelId="{465E8C06-8528-4427-9A61-95E5725377F7}">
      <dgm:prSet phldrT="[Text]" custT="1"/>
      <dgm:spPr/>
      <dgm:t>
        <a:bodyPr/>
        <a:lstStyle/>
        <a:p>
          <a:r>
            <a:rPr lang="en-US" sz="1600" dirty="0">
              <a:latin typeface="Calibri" panose="020F0502020204030204" pitchFamily="34" charset="0"/>
              <a:cs typeface="Calibri" panose="020F0502020204030204" pitchFamily="34" charset="0"/>
            </a:rPr>
            <a:t>Wrap-up</a:t>
          </a:r>
          <a:endParaRPr lang="en-GB" sz="1600" dirty="0">
            <a:latin typeface="Calibri" panose="020F0502020204030204" pitchFamily="34" charset="0"/>
            <a:cs typeface="Calibri" panose="020F0502020204030204" pitchFamily="34" charset="0"/>
          </a:endParaRPr>
        </a:p>
      </dgm:t>
    </dgm:pt>
    <dgm:pt modelId="{6C1E4489-F1DB-44FA-A7FB-2D2AACB950D8}" type="parTrans" cxnId="{CCAC71F1-08F7-4BE0-87A7-433D0F239EC8}">
      <dgm:prSet/>
      <dgm:spPr/>
    </dgm:pt>
    <dgm:pt modelId="{FD7FB98B-5511-4C26-89F8-DDF09C83F859}" type="sibTrans" cxnId="{CCAC71F1-08F7-4BE0-87A7-433D0F239EC8}">
      <dgm:prSet/>
      <dgm:spPr/>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399E2005-F8EF-4A5A-AC29-2002F8935911}" type="pres">
      <dgm:prSet presAssocID="{80A76B11-420D-4B63-9212-CB171EC753D9}" presName="text_3" presStyleLbl="node1" presStyleIdx="2" presStyleCnt="7">
        <dgm:presLayoutVars>
          <dgm:bulletEnabled val="1"/>
        </dgm:presLayoutVars>
      </dgm:prSet>
      <dgm:spPr/>
    </dgm:pt>
    <dgm:pt modelId="{7615C237-7414-4CE2-88BC-087C17D8F49C}" type="pres">
      <dgm:prSet presAssocID="{80A76B11-420D-4B63-9212-CB171EC753D9}" presName="accent_3" presStyleCnt="0"/>
      <dgm:spPr/>
    </dgm:pt>
    <dgm:pt modelId="{E6F302B6-CE8F-4A04-9D9E-FE0EC930A322}" type="pres">
      <dgm:prSet presAssocID="{80A76B11-420D-4B63-9212-CB171EC753D9}" presName="accentRepeatNode" presStyleLbl="solidFgAcc1" presStyleIdx="2" presStyleCnt="7"/>
      <dgm:spPr/>
    </dgm:pt>
    <dgm:pt modelId="{CC909C44-B8C2-4827-9285-B6FAE6471E2C}" type="pres">
      <dgm:prSet presAssocID="{92052083-FCCA-4D65-8CCF-403DDB1ADA62}" presName="text_4" presStyleLbl="node1" presStyleIdx="3" presStyleCnt="7">
        <dgm:presLayoutVars>
          <dgm:bulletEnabled val="1"/>
        </dgm:presLayoutVars>
      </dgm:prSet>
      <dgm:spPr/>
    </dgm:pt>
    <dgm:pt modelId="{5A8DD897-7093-4F0A-BCE3-FF713CBC430F}" type="pres">
      <dgm:prSet presAssocID="{92052083-FCCA-4D65-8CCF-403DDB1ADA62}" presName="accent_4" presStyleCnt="0"/>
      <dgm:spPr/>
    </dgm:pt>
    <dgm:pt modelId="{942F9894-DC6C-4B16-9FAF-0D4DECB423C0}" type="pres">
      <dgm:prSet presAssocID="{92052083-FCCA-4D65-8CCF-403DDB1ADA62}" presName="accentRepeatNode" presStyleLbl="solidFgAcc1" presStyleIdx="3" presStyleCnt="7"/>
      <dgm:spPr/>
    </dgm:pt>
    <dgm:pt modelId="{D497EA27-2170-4E34-9FFE-09D8ADCB11CE}" type="pres">
      <dgm:prSet presAssocID="{234C6E09-03EE-4C1F-A76D-060F10876D44}" presName="text_5" presStyleLbl="node1" presStyleIdx="4" presStyleCnt="7">
        <dgm:presLayoutVars>
          <dgm:bulletEnabled val="1"/>
        </dgm:presLayoutVars>
      </dgm:prSet>
      <dgm:spPr/>
    </dgm:pt>
    <dgm:pt modelId="{53A1DC43-6418-47B0-B688-8D7F524223AC}" type="pres">
      <dgm:prSet presAssocID="{234C6E09-03EE-4C1F-A76D-060F10876D44}" presName="accent_5" presStyleCnt="0"/>
      <dgm:spPr/>
    </dgm:pt>
    <dgm:pt modelId="{00C23005-E420-4A0A-A094-E84F91E9EE51}" type="pres">
      <dgm:prSet presAssocID="{234C6E09-03EE-4C1F-A76D-060F10876D44}" presName="accentRepeatNode" presStyleLbl="solidFgAcc1" presStyleIdx="4" presStyleCnt="7"/>
      <dgm:spPr/>
    </dgm:pt>
    <dgm:pt modelId="{C09BA9DB-7857-4542-9D78-B03AF8C22F26}" type="pres">
      <dgm:prSet presAssocID="{BC1FFFD6-2B19-4D7E-8191-2610F4FF1E1B}" presName="text_6" presStyleLbl="node1" presStyleIdx="5" presStyleCnt="7">
        <dgm:presLayoutVars>
          <dgm:bulletEnabled val="1"/>
        </dgm:presLayoutVars>
      </dgm:prSet>
      <dgm:spPr/>
    </dgm:pt>
    <dgm:pt modelId="{5F60FC03-99AB-41EC-BE2D-2FD0196D91A2}" type="pres">
      <dgm:prSet presAssocID="{BC1FFFD6-2B19-4D7E-8191-2610F4FF1E1B}" presName="accent_6" presStyleCnt="0"/>
      <dgm:spPr/>
    </dgm:pt>
    <dgm:pt modelId="{766575DE-7DAD-4DC9-8D69-816F372071D0}" type="pres">
      <dgm:prSet presAssocID="{BC1FFFD6-2B19-4D7E-8191-2610F4FF1E1B}" presName="accentRepeatNode" presStyleLbl="solidFgAcc1" presStyleIdx="5" presStyleCnt="7"/>
      <dgm:spPr/>
    </dgm:pt>
    <dgm:pt modelId="{6B4CAF55-F222-48DF-B074-32FE63563D12}" type="pres">
      <dgm:prSet presAssocID="{465E8C06-8528-4427-9A61-95E5725377F7}" presName="text_7" presStyleLbl="node1" presStyleIdx="6" presStyleCnt="7">
        <dgm:presLayoutVars>
          <dgm:bulletEnabled val="1"/>
        </dgm:presLayoutVars>
      </dgm:prSet>
      <dgm:spPr/>
    </dgm:pt>
    <dgm:pt modelId="{9422D2C5-59F3-493C-9E7B-526E874E4C00}" type="pres">
      <dgm:prSet presAssocID="{465E8C06-8528-4427-9A61-95E5725377F7}" presName="accent_7" presStyleCnt="0"/>
      <dgm:spPr/>
    </dgm:pt>
    <dgm:pt modelId="{D675AB5E-F0EC-4FCB-A2CD-4A01280A41A1}" type="pres">
      <dgm:prSet presAssocID="{465E8C06-8528-4427-9A61-95E5725377F7}" presName="accentRepeatNode" presStyleLbl="solidFgAcc1" presStyleIdx="6" presStyleCnt="7"/>
      <dgm:spPr/>
    </dgm:pt>
  </dgm:ptLst>
  <dgm:cxnLst>
    <dgm:cxn modelId="{40571D10-6E11-4E72-8AD9-67E0C3CE62A2}" type="presOf" srcId="{80A76B11-420D-4B63-9212-CB171EC753D9}" destId="{399E2005-F8EF-4A5A-AC29-2002F8935911}"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A452CB1E-8629-4735-823C-A53E0F8A7FF0}" type="presOf" srcId="{BC1FFFD6-2B19-4D7E-8191-2610F4FF1E1B}" destId="{C09BA9DB-7857-4542-9D78-B03AF8C22F26}"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5" destOrd="0" parTransId="{E6C78AFE-8BD0-45AB-B55D-7418E473455F}" sibTransId="{DC1A4F20-6E4C-4D45-9471-2D1D08EFD11F}"/>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6C6D117A-B0CA-40F0-85E1-0E28B4AD2027}" type="presOf" srcId="{92052083-FCCA-4D65-8CCF-403DDB1ADA62}" destId="{CC909C44-B8C2-4827-9285-B6FAE6471E2C}" srcOrd="0" destOrd="0" presId="urn:microsoft.com/office/officeart/2008/layout/VerticalCurvedList"/>
    <dgm:cxn modelId="{D5880E92-980E-4B59-B7ED-65C05FB59B73}" srcId="{F4B64ED3-FCE8-4017-9556-27D4EC8B92FE}" destId="{92052083-FCCA-4D65-8CCF-403DDB1ADA62}" srcOrd="3" destOrd="0" parTransId="{4177515C-20A6-41F0-8F9F-581FBAC93037}" sibTransId="{1CF59C1B-7577-4B69-9A0B-5FF2BBE2BDC5}"/>
    <dgm:cxn modelId="{56F5EC9D-0249-48DB-AC68-CD792C30E46A}" type="presOf" srcId="{234C6E09-03EE-4C1F-A76D-060F10876D44}" destId="{D497EA27-2170-4E34-9FFE-09D8ADCB11CE}" srcOrd="0" destOrd="0" presId="urn:microsoft.com/office/officeart/2008/layout/VerticalCurvedList"/>
    <dgm:cxn modelId="{FF41CBC2-A1A3-44C9-94FC-56C998F8AC76}" type="presOf" srcId="{465E8C06-8528-4427-9A61-95E5725377F7}" destId="{6B4CAF55-F222-48DF-B074-32FE63563D12}"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0428EDD3-AB6E-47CA-9371-DBA2BD3526CF}" srcId="{F4B64ED3-FCE8-4017-9556-27D4EC8B92FE}" destId="{80A76B11-420D-4B63-9212-CB171EC753D9}" srcOrd="2" destOrd="0" parTransId="{D5C7CA35-101F-4195-84D9-D021163AC84F}" sibTransId="{244698EC-D096-4094-8EFB-47FE7C4EE0EA}"/>
    <dgm:cxn modelId="{B591E9DE-4867-4DDC-A41E-4F6D2CA736A6}" srcId="{F4B64ED3-FCE8-4017-9556-27D4EC8B92FE}" destId="{234C6E09-03EE-4C1F-A76D-060F10876D44}" srcOrd="4" destOrd="0" parTransId="{6E45224A-F1B7-4998-BC61-231B6660675E}" sibTransId="{304B33C1-8D27-4F6F-AD3B-16D00ACEE488}"/>
    <dgm:cxn modelId="{CCAC71F1-08F7-4BE0-87A7-433D0F239EC8}" srcId="{F4B64ED3-FCE8-4017-9556-27D4EC8B92FE}" destId="{465E8C06-8528-4427-9A61-95E5725377F7}" srcOrd="6" destOrd="0" parTransId="{6C1E4489-F1DB-44FA-A7FB-2D2AACB950D8}" sibTransId="{FD7FB98B-5511-4C26-89F8-DDF09C83F859}"/>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0F3A1811-CE25-4A2C-B4C2-B186995F52B8}" type="presParOf" srcId="{6292EFA8-4C75-4E97-8904-D8F305D7CF22}" destId="{399E2005-F8EF-4A5A-AC29-2002F8935911}" srcOrd="5" destOrd="0" presId="urn:microsoft.com/office/officeart/2008/layout/VerticalCurvedList"/>
    <dgm:cxn modelId="{F73F5CD6-AAD6-4773-9F97-0063DE91725C}" type="presParOf" srcId="{6292EFA8-4C75-4E97-8904-D8F305D7CF22}" destId="{7615C237-7414-4CE2-88BC-087C17D8F49C}" srcOrd="6" destOrd="0" presId="urn:microsoft.com/office/officeart/2008/layout/VerticalCurvedList"/>
    <dgm:cxn modelId="{C094D712-F4C2-4C5E-AD16-CA3354037837}" type="presParOf" srcId="{7615C237-7414-4CE2-88BC-087C17D8F49C}" destId="{E6F302B6-CE8F-4A04-9D9E-FE0EC930A322}" srcOrd="0" destOrd="0" presId="urn:microsoft.com/office/officeart/2008/layout/VerticalCurvedList"/>
    <dgm:cxn modelId="{DEDBFF87-6E12-490D-9D34-B832121B1F9A}" type="presParOf" srcId="{6292EFA8-4C75-4E97-8904-D8F305D7CF22}" destId="{CC909C44-B8C2-4827-9285-B6FAE6471E2C}" srcOrd="7" destOrd="0" presId="urn:microsoft.com/office/officeart/2008/layout/VerticalCurvedList"/>
    <dgm:cxn modelId="{195BD5B8-76CC-4408-8D49-942D3E8F2C30}" type="presParOf" srcId="{6292EFA8-4C75-4E97-8904-D8F305D7CF22}" destId="{5A8DD897-7093-4F0A-BCE3-FF713CBC430F}" srcOrd="8" destOrd="0" presId="urn:microsoft.com/office/officeart/2008/layout/VerticalCurvedList"/>
    <dgm:cxn modelId="{00D36107-41D9-42F2-87AA-DFFC8D0A6CE7}" type="presParOf" srcId="{5A8DD897-7093-4F0A-BCE3-FF713CBC430F}" destId="{942F9894-DC6C-4B16-9FAF-0D4DECB423C0}" srcOrd="0" destOrd="0" presId="urn:microsoft.com/office/officeart/2008/layout/VerticalCurvedList"/>
    <dgm:cxn modelId="{2A75F555-5262-4202-B39B-FAA34834855B}" type="presParOf" srcId="{6292EFA8-4C75-4E97-8904-D8F305D7CF22}" destId="{D497EA27-2170-4E34-9FFE-09D8ADCB11CE}" srcOrd="9" destOrd="0" presId="urn:microsoft.com/office/officeart/2008/layout/VerticalCurvedList"/>
    <dgm:cxn modelId="{BCA19529-AAC3-4DED-A603-E4D5AD5A68AF}" type="presParOf" srcId="{6292EFA8-4C75-4E97-8904-D8F305D7CF22}" destId="{53A1DC43-6418-47B0-B688-8D7F524223AC}" srcOrd="10" destOrd="0" presId="urn:microsoft.com/office/officeart/2008/layout/VerticalCurvedList"/>
    <dgm:cxn modelId="{8200B991-98A7-4059-ADF2-32616844B3DF}" type="presParOf" srcId="{53A1DC43-6418-47B0-B688-8D7F524223AC}" destId="{00C23005-E420-4A0A-A094-E84F91E9EE51}" srcOrd="0" destOrd="0" presId="urn:microsoft.com/office/officeart/2008/layout/VerticalCurvedList"/>
    <dgm:cxn modelId="{1B07E736-5B12-4946-B086-6B12F0C05B08}" type="presParOf" srcId="{6292EFA8-4C75-4E97-8904-D8F305D7CF22}" destId="{C09BA9DB-7857-4542-9D78-B03AF8C22F26}" srcOrd="11" destOrd="0" presId="urn:microsoft.com/office/officeart/2008/layout/VerticalCurvedList"/>
    <dgm:cxn modelId="{B272189C-65EE-4BD4-898E-925B8CCDDC87}" type="presParOf" srcId="{6292EFA8-4C75-4E97-8904-D8F305D7CF22}" destId="{5F60FC03-99AB-41EC-BE2D-2FD0196D91A2}" srcOrd="12" destOrd="0" presId="urn:microsoft.com/office/officeart/2008/layout/VerticalCurvedList"/>
    <dgm:cxn modelId="{FAEA99EE-4FF7-4B74-827B-E86FCB2ADBA1}" type="presParOf" srcId="{5F60FC03-99AB-41EC-BE2D-2FD0196D91A2}" destId="{766575DE-7DAD-4DC9-8D69-816F372071D0}" srcOrd="0" destOrd="0" presId="urn:microsoft.com/office/officeart/2008/layout/VerticalCurvedList"/>
    <dgm:cxn modelId="{55CC34AA-9C89-4A3E-91E9-76FE13A26007}" type="presParOf" srcId="{6292EFA8-4C75-4E97-8904-D8F305D7CF22}" destId="{6B4CAF55-F222-48DF-B074-32FE63563D12}" srcOrd="13" destOrd="0" presId="urn:microsoft.com/office/officeart/2008/layout/VerticalCurvedList"/>
    <dgm:cxn modelId="{44EFAA63-D249-454E-9A8A-AAD06B13EA98}" type="presParOf" srcId="{6292EFA8-4C75-4E97-8904-D8F305D7CF22}" destId="{9422D2C5-59F3-493C-9E7B-526E874E4C00}" srcOrd="14" destOrd="0" presId="urn:microsoft.com/office/officeart/2008/layout/VerticalCurvedList"/>
    <dgm:cxn modelId="{4EE55276-B4FF-404B-8858-5FB8461677BD}" type="presParOf" srcId="{9422D2C5-59F3-493C-9E7B-526E874E4C00}" destId="{D675AB5E-F0EC-4FCB-A2CD-4A01280A41A1}"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a:solidFill>
          <a:schemeClr val="accent3"/>
        </a:solidFill>
      </dgm:spPr>
      <dgm:t>
        <a:bodyPr/>
        <a:lstStyle/>
        <a:p>
          <a:r>
            <a:rPr lang="en-US" sz="1600" dirty="0">
              <a:latin typeface="Calibri" panose="020F0502020204030204" pitchFamily="34" charset="0"/>
              <a:cs typeface="Calibri" panose="020F0502020204030204" pitchFamily="34" charset="0"/>
            </a:rPr>
            <a:t>Introduction</a:t>
          </a:r>
          <a:endParaRPr lang="en-GB" sz="1600" dirty="0">
            <a:latin typeface="Calibri" panose="020F0502020204030204" pitchFamily="34" charset="0"/>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Overview of Cloud and AWS</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r>
            <a:rPr lang="en-US" sz="1600" kern="1200" dirty="0">
              <a:latin typeface="Calibri" panose="020F0502020204030204" pitchFamily="34" charset="0"/>
              <a:cs typeface="Calibri" panose="020F0502020204030204" pitchFamily="34" charset="0"/>
            </a:rPr>
            <a:t>Bank strategy on </a:t>
          </a:r>
          <a:r>
            <a:rPr lang="en-US" sz="1600" kern="1200" dirty="0">
              <a:solidFill>
                <a:prstClr val="white"/>
              </a:solidFill>
              <a:latin typeface="Calibri" panose="020F0502020204030204" pitchFamily="34" charset="0"/>
              <a:ea typeface="+mn-ea"/>
              <a:cs typeface="Calibri" panose="020F0502020204030204" pitchFamily="34" charset="0"/>
            </a:rPr>
            <a:t>Cloud</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VPC</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B3D2A232-5163-4D93-A3FF-788D7A3DC78E}">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EC2</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F53D61A6-B685-42A5-8331-AAE09F1CE394}" type="par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52751847-F177-420D-B983-94357B509962}" type="sib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35FB241A-D925-46E6-B571-CA596DE05DA9}">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RDS</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9FE35886-8F1E-4A6B-B077-967AEF3A7EBC}" type="par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2AF9EA21-58E8-4A84-8896-CF57B8A5F52C}" type="sib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77AF7D9E-5EF4-4C13-94AD-E433B5F970D0}">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EC2 Hand-on</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622EBC35-8413-4B37-B462-B088D9C389ED}" type="par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B958EE2E-F3CB-438A-A60C-7B535EC9BB13}" type="sib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a:xfrm>
          <a:off x="709263" y="846091"/>
          <a:ext cx="4568976" cy="422813"/>
        </a:xfrm>
        <a:prstGeom prst="rect">
          <a:avLst/>
        </a:prstGeom>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681A6E71-0541-4A6D-9D6F-1C4074E2D914}" type="pres">
      <dgm:prSet presAssocID="{92052083-FCCA-4D65-8CCF-403DDB1ADA62}" presName="text_3" presStyleLbl="node1" presStyleIdx="2" presStyleCnt="7">
        <dgm:presLayoutVars>
          <dgm:bulletEnabled val="1"/>
        </dgm:presLayoutVars>
      </dgm:prSet>
      <dgm:spPr>
        <a:xfrm>
          <a:off x="919088" y="1480218"/>
          <a:ext cx="4359151" cy="422813"/>
        </a:xfrm>
        <a:prstGeom prst="rect">
          <a:avLst/>
        </a:prstGeom>
      </dgm:spPr>
    </dgm:pt>
    <dgm:pt modelId="{9E1517E3-E7C9-4F77-8891-A71563E8F573}" type="pres">
      <dgm:prSet presAssocID="{92052083-FCCA-4D65-8CCF-403DDB1ADA62}" presName="accent_3" presStyleCnt="0"/>
      <dgm:spPr/>
    </dgm:pt>
    <dgm:pt modelId="{942F9894-DC6C-4B16-9FAF-0D4DECB423C0}" type="pres">
      <dgm:prSet presAssocID="{92052083-FCCA-4D65-8CCF-403DDB1ADA62}" presName="accentRepeatNode" presStyleLbl="solidFgAcc1" presStyleIdx="2" presStyleCnt="7"/>
      <dgm:spPr/>
    </dgm:pt>
    <dgm:pt modelId="{620A7005-1206-4F6D-93A7-17750FE8904D}" type="pres">
      <dgm:prSet presAssocID="{BC1FFFD6-2B19-4D7E-8191-2610F4FF1E1B}" presName="text_4" presStyleLbl="node1" presStyleIdx="3" presStyleCnt="7">
        <dgm:presLayoutVars>
          <dgm:bulletEnabled val="1"/>
        </dgm:presLayoutVars>
      </dgm:prSet>
      <dgm:spPr>
        <a:xfrm>
          <a:off x="986083" y="2114810"/>
          <a:ext cx="4292156" cy="422813"/>
        </a:xfrm>
        <a:prstGeom prst="rect">
          <a:avLst/>
        </a:prstGeom>
      </dgm:spPr>
    </dgm:pt>
    <dgm:pt modelId="{57EC7F4B-DA5F-4C4E-8D2C-8DB889AC6B0B}" type="pres">
      <dgm:prSet presAssocID="{BC1FFFD6-2B19-4D7E-8191-2610F4FF1E1B}" presName="accent_4" presStyleCnt="0"/>
      <dgm:spPr/>
    </dgm:pt>
    <dgm:pt modelId="{766575DE-7DAD-4DC9-8D69-816F372071D0}" type="pres">
      <dgm:prSet presAssocID="{BC1FFFD6-2B19-4D7E-8191-2610F4FF1E1B}" presName="accentRepeatNode" presStyleLbl="solidFgAcc1" presStyleIdx="3" presStyleCnt="7"/>
      <dgm:spPr/>
    </dgm:pt>
    <dgm:pt modelId="{24CD6C31-00F3-4260-B3AA-55BC6953CDC6}" type="pres">
      <dgm:prSet presAssocID="{B3D2A232-5163-4D93-A3FF-788D7A3DC78E}" presName="text_5" presStyleLbl="node1" presStyleIdx="4" presStyleCnt="7">
        <dgm:presLayoutVars>
          <dgm:bulletEnabled val="1"/>
        </dgm:presLayoutVars>
      </dgm:prSet>
      <dgm:spPr>
        <a:xfrm>
          <a:off x="919088" y="2749402"/>
          <a:ext cx="4359151" cy="422813"/>
        </a:xfrm>
        <a:prstGeom prst="rect">
          <a:avLst/>
        </a:prstGeom>
      </dgm:spPr>
    </dgm:pt>
    <dgm:pt modelId="{9819A2DA-18D2-44E5-9E29-52741F1BCE33}" type="pres">
      <dgm:prSet presAssocID="{B3D2A232-5163-4D93-A3FF-788D7A3DC78E}" presName="accent_5" presStyleCnt="0"/>
      <dgm:spPr/>
    </dgm:pt>
    <dgm:pt modelId="{7A8D6657-8A4F-45A7-87EE-8B42D7359E29}" type="pres">
      <dgm:prSet presAssocID="{B3D2A232-5163-4D93-A3FF-788D7A3DC78E}" presName="accentRepeatNode" presStyleLbl="solidFgAcc1" presStyleIdx="4" presStyleCnt="7"/>
      <dgm:spPr/>
    </dgm:pt>
    <dgm:pt modelId="{E51A47F5-6531-4C23-BA7E-99A8416EDDF9}" type="pres">
      <dgm:prSet presAssocID="{77AF7D9E-5EF4-4C13-94AD-E433B5F970D0}" presName="text_6" presStyleLbl="node1" presStyleIdx="5" presStyleCnt="7">
        <dgm:presLayoutVars>
          <dgm:bulletEnabled val="1"/>
        </dgm:presLayoutVars>
      </dgm:prSet>
      <dgm:spPr>
        <a:xfrm>
          <a:off x="709263" y="3383529"/>
          <a:ext cx="4568976" cy="422813"/>
        </a:xfrm>
        <a:prstGeom prst="rect">
          <a:avLst/>
        </a:prstGeom>
      </dgm:spPr>
    </dgm:pt>
    <dgm:pt modelId="{10EC1F62-F52B-45FB-8939-7C6FC4673C66}" type="pres">
      <dgm:prSet presAssocID="{77AF7D9E-5EF4-4C13-94AD-E433B5F970D0}" presName="accent_6" presStyleCnt="0"/>
      <dgm:spPr/>
    </dgm:pt>
    <dgm:pt modelId="{53355EA5-9309-4F94-951D-C76F9426A5F4}" type="pres">
      <dgm:prSet presAssocID="{77AF7D9E-5EF4-4C13-94AD-E433B5F970D0}" presName="accentRepeatNode" presStyleLbl="solidFgAcc1" presStyleIdx="5" presStyleCnt="7"/>
      <dgm:spPr/>
    </dgm:pt>
    <dgm:pt modelId="{B6D60CCA-C208-468C-9D35-EE7F6C96327B}" type="pres">
      <dgm:prSet presAssocID="{35FB241A-D925-46E6-B571-CA596DE05DA9}" presName="text_7" presStyleLbl="node1" presStyleIdx="6" presStyleCnt="7">
        <dgm:presLayoutVars>
          <dgm:bulletEnabled val="1"/>
        </dgm:presLayoutVars>
      </dgm:prSet>
      <dgm:spPr>
        <a:xfrm>
          <a:off x="326368" y="4018121"/>
          <a:ext cx="4951871" cy="422813"/>
        </a:xfrm>
        <a:prstGeom prst="rect">
          <a:avLst/>
        </a:prstGeom>
      </dgm:spPr>
    </dgm:pt>
    <dgm:pt modelId="{8D36F3F4-40FE-4B0E-816A-F83819888CF5}" type="pres">
      <dgm:prSet presAssocID="{35FB241A-D925-46E6-B571-CA596DE05DA9}" presName="accent_7" presStyleCnt="0"/>
      <dgm:spPr/>
    </dgm:pt>
    <dgm:pt modelId="{8CE1FD9D-3EEC-4E1E-A7CF-CFFB7CBE701D}" type="pres">
      <dgm:prSet presAssocID="{35FB241A-D925-46E6-B571-CA596DE05DA9}" presName="accentRepeatNode" presStyleLbl="solidFgAcc1" presStyleIdx="6" presStyleCnt="7"/>
      <dgm:spPr/>
    </dgm:pt>
  </dgm:ptLst>
  <dgm:cxnLst>
    <dgm:cxn modelId="{4C3C530B-2A68-4EFA-AA07-42408D203115}" type="presOf" srcId="{BC1FFFD6-2B19-4D7E-8191-2610F4FF1E1B}" destId="{620A7005-1206-4F6D-93A7-17750FE8904D}"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E71F4933-4C2B-48A4-A3EF-3A606920F22A}" type="presOf" srcId="{35FB241A-D925-46E6-B571-CA596DE05DA9}" destId="{B6D60CCA-C208-468C-9D35-EE7F6C96327B}"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3" destOrd="0" parTransId="{E6C78AFE-8BD0-45AB-B55D-7418E473455F}" sibTransId="{DC1A4F20-6E4C-4D45-9471-2D1D08EFD11F}"/>
    <dgm:cxn modelId="{03691164-6B1C-414C-BA47-175CB47393B2}" type="presOf" srcId="{77AF7D9E-5EF4-4C13-94AD-E433B5F970D0}" destId="{E51A47F5-6531-4C23-BA7E-99A8416EDDF9}" srcOrd="0" destOrd="0" presId="urn:microsoft.com/office/officeart/2008/layout/VerticalCurvedList"/>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4F2E766E-736A-47A7-A936-675DD3CCA785}" srcId="{F4B64ED3-FCE8-4017-9556-27D4EC8B92FE}" destId="{77AF7D9E-5EF4-4C13-94AD-E433B5F970D0}" srcOrd="5" destOrd="0" parTransId="{622EBC35-8413-4B37-B462-B088D9C389ED}" sibTransId="{B958EE2E-F3CB-438A-A60C-7B535EC9BB13}"/>
    <dgm:cxn modelId="{9B679353-D90C-4881-B5F1-4DB4D22839FB}" srcId="{F4B64ED3-FCE8-4017-9556-27D4EC8B92FE}" destId="{B3D2A232-5163-4D93-A3FF-788D7A3DC78E}" srcOrd="4" destOrd="0" parTransId="{F53D61A6-B685-42A5-8331-AAE09F1CE394}" sibTransId="{52751847-F177-420D-B983-94357B509962}"/>
    <dgm:cxn modelId="{D5880E92-980E-4B59-B7ED-65C05FB59B73}" srcId="{F4B64ED3-FCE8-4017-9556-27D4EC8B92FE}" destId="{92052083-FCCA-4D65-8CCF-403DDB1ADA62}" srcOrd="2" destOrd="0" parTransId="{4177515C-20A6-41F0-8F9F-581FBAC93037}" sibTransId="{1CF59C1B-7577-4B69-9A0B-5FF2BBE2BDC5}"/>
    <dgm:cxn modelId="{353B7A9B-E10D-4D7D-BB89-9F4550092075}" type="presOf" srcId="{92052083-FCCA-4D65-8CCF-403DDB1ADA62}" destId="{681A6E71-0541-4A6D-9D6F-1C4074E2D914}" srcOrd="0" destOrd="0" presId="urn:microsoft.com/office/officeart/2008/layout/VerticalCurvedList"/>
    <dgm:cxn modelId="{1E5192B5-9D16-4EDF-AAC2-D653D43EA799}" type="presOf" srcId="{B3D2A232-5163-4D93-A3FF-788D7A3DC78E}" destId="{24CD6C31-00F3-4260-B3AA-55BC6953CDC6}"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42A57ED2-FC83-4458-8558-6B2E9FAA2916}" srcId="{F4B64ED3-FCE8-4017-9556-27D4EC8B92FE}" destId="{35FB241A-D925-46E6-B571-CA596DE05DA9}" srcOrd="6" destOrd="0" parTransId="{9FE35886-8F1E-4A6B-B077-967AEF3A7EBC}" sibTransId="{2AF9EA21-58E8-4A84-8896-CF57B8A5F52C}"/>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9C7C1C5C-1744-4C35-9829-FCAF13AD3CD6}" type="presParOf" srcId="{6292EFA8-4C75-4E97-8904-D8F305D7CF22}" destId="{681A6E71-0541-4A6D-9D6F-1C4074E2D914}" srcOrd="5" destOrd="0" presId="urn:microsoft.com/office/officeart/2008/layout/VerticalCurvedList"/>
    <dgm:cxn modelId="{94AFCF50-CE67-4E59-A642-F2753FD29C4E}" type="presParOf" srcId="{6292EFA8-4C75-4E97-8904-D8F305D7CF22}" destId="{9E1517E3-E7C9-4F77-8891-A71563E8F573}" srcOrd="6" destOrd="0" presId="urn:microsoft.com/office/officeart/2008/layout/VerticalCurvedList"/>
    <dgm:cxn modelId="{5B38BF42-DFFE-4536-AD0F-B4532716F11A}" type="presParOf" srcId="{9E1517E3-E7C9-4F77-8891-A71563E8F573}" destId="{942F9894-DC6C-4B16-9FAF-0D4DECB423C0}" srcOrd="0" destOrd="0" presId="urn:microsoft.com/office/officeart/2008/layout/VerticalCurvedList"/>
    <dgm:cxn modelId="{E1807F01-1254-4F8D-885A-E8CD0F0F14CB}" type="presParOf" srcId="{6292EFA8-4C75-4E97-8904-D8F305D7CF22}" destId="{620A7005-1206-4F6D-93A7-17750FE8904D}" srcOrd="7" destOrd="0" presId="urn:microsoft.com/office/officeart/2008/layout/VerticalCurvedList"/>
    <dgm:cxn modelId="{4FF1C84C-F49C-4EBB-8C3F-1B730DC3B9D8}" type="presParOf" srcId="{6292EFA8-4C75-4E97-8904-D8F305D7CF22}" destId="{57EC7F4B-DA5F-4C4E-8D2C-8DB889AC6B0B}" srcOrd="8" destOrd="0" presId="urn:microsoft.com/office/officeart/2008/layout/VerticalCurvedList"/>
    <dgm:cxn modelId="{8E9801E4-BED5-4841-BA90-A489F3191506}" type="presParOf" srcId="{57EC7F4B-DA5F-4C4E-8D2C-8DB889AC6B0B}" destId="{766575DE-7DAD-4DC9-8D69-816F372071D0}" srcOrd="0" destOrd="0" presId="urn:microsoft.com/office/officeart/2008/layout/VerticalCurvedList"/>
    <dgm:cxn modelId="{A5473F91-6C15-48A1-A58F-FD9764F6C2FB}" type="presParOf" srcId="{6292EFA8-4C75-4E97-8904-D8F305D7CF22}" destId="{24CD6C31-00F3-4260-B3AA-55BC6953CDC6}" srcOrd="9" destOrd="0" presId="urn:microsoft.com/office/officeart/2008/layout/VerticalCurvedList"/>
    <dgm:cxn modelId="{05AECA37-5BFD-4A6F-9911-575E7BAB4012}" type="presParOf" srcId="{6292EFA8-4C75-4E97-8904-D8F305D7CF22}" destId="{9819A2DA-18D2-44E5-9E29-52741F1BCE33}" srcOrd="10" destOrd="0" presId="urn:microsoft.com/office/officeart/2008/layout/VerticalCurvedList"/>
    <dgm:cxn modelId="{AFB5582C-B80A-4CF1-9210-D58A6BA267EE}" type="presParOf" srcId="{9819A2DA-18D2-44E5-9E29-52741F1BCE33}" destId="{7A8D6657-8A4F-45A7-87EE-8B42D7359E29}" srcOrd="0" destOrd="0" presId="urn:microsoft.com/office/officeart/2008/layout/VerticalCurvedList"/>
    <dgm:cxn modelId="{36249C7D-5F28-4A93-9963-930D10D68B35}" type="presParOf" srcId="{6292EFA8-4C75-4E97-8904-D8F305D7CF22}" destId="{E51A47F5-6531-4C23-BA7E-99A8416EDDF9}" srcOrd="11" destOrd="0" presId="urn:microsoft.com/office/officeart/2008/layout/VerticalCurvedList"/>
    <dgm:cxn modelId="{4457B039-DE3A-4FA6-864F-025EF37D80FD}" type="presParOf" srcId="{6292EFA8-4C75-4E97-8904-D8F305D7CF22}" destId="{10EC1F62-F52B-45FB-8939-7C6FC4673C66}" srcOrd="12" destOrd="0" presId="urn:microsoft.com/office/officeart/2008/layout/VerticalCurvedList"/>
    <dgm:cxn modelId="{F7382A54-A31F-4646-83FF-B78732BA6B7C}" type="presParOf" srcId="{10EC1F62-F52B-45FB-8939-7C6FC4673C66}" destId="{53355EA5-9309-4F94-951D-C76F9426A5F4}" srcOrd="0" destOrd="0" presId="urn:microsoft.com/office/officeart/2008/layout/VerticalCurvedList"/>
    <dgm:cxn modelId="{17F92941-C81F-4E3A-8E75-04D2EBC9A3A5}" type="presParOf" srcId="{6292EFA8-4C75-4E97-8904-D8F305D7CF22}" destId="{B6D60CCA-C208-468C-9D35-EE7F6C96327B}" srcOrd="13" destOrd="0" presId="urn:microsoft.com/office/officeart/2008/layout/VerticalCurvedList"/>
    <dgm:cxn modelId="{2CC77BEF-5441-4BF1-BB61-B4E7D17DF97A}" type="presParOf" srcId="{6292EFA8-4C75-4E97-8904-D8F305D7CF22}" destId="{8D36F3F4-40FE-4B0E-816A-F83819888CF5}" srcOrd="14" destOrd="0" presId="urn:microsoft.com/office/officeart/2008/layout/VerticalCurvedList"/>
    <dgm:cxn modelId="{455EB883-900C-4049-ABE3-725A7AA3A0CF}" type="presParOf" srcId="{8D36F3F4-40FE-4B0E-816A-F83819888CF5}" destId="{8CE1FD9D-3EEC-4E1E-A7CF-CFFB7CBE701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dgm:t>
        <a:bodyPr/>
        <a:lstStyle/>
        <a:p>
          <a:r>
            <a:rPr lang="en-US" sz="1600" dirty="0">
              <a:latin typeface="Calibri" panose="020F0502020204030204" pitchFamily="34" charset="0"/>
              <a:cs typeface="Calibri" panose="020F0502020204030204" pitchFamily="34" charset="0"/>
            </a:rPr>
            <a:t>AWS RDS Hands-on</a:t>
          </a:r>
          <a:endParaRPr lang="en-GB" sz="1600" dirty="0">
            <a:latin typeface="Calibri" panose="020F0502020204030204" pitchFamily="34" charset="0"/>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dgm:t>
        <a:bodyPr/>
        <a:lstStyle/>
        <a:p>
          <a:r>
            <a:rPr lang="en-US" sz="1600" dirty="0">
              <a:latin typeface="Calibri" panose="020F0502020204030204" pitchFamily="34" charset="0"/>
              <a:cs typeface="Calibri" panose="020F0502020204030204" pitchFamily="34" charset="0"/>
            </a:rPr>
            <a:t>AWS Storage</a:t>
          </a:r>
          <a:endParaRPr lang="en-GB" sz="1600" dirty="0">
            <a:latin typeface="Calibri" panose="020F0502020204030204" pitchFamily="34" charset="0"/>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dgm:t>
        <a:bodyPr/>
        <a:lstStyle/>
        <a:p>
          <a:r>
            <a:rPr lang="en-US" sz="1600" dirty="0">
              <a:latin typeface="Calibri" panose="020F0502020204030204" pitchFamily="34" charset="0"/>
              <a:cs typeface="Calibri" panose="020F0502020204030204" pitchFamily="34" charset="0"/>
            </a:rPr>
            <a:t>AWS Auto scaling</a:t>
          </a:r>
          <a:endParaRPr lang="en-GB" sz="1600" dirty="0">
            <a:latin typeface="Calibri" panose="020F0502020204030204" pitchFamily="34" charset="0"/>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dgm:t>
        <a:bodyPr/>
        <a:lstStyle/>
        <a:p>
          <a:r>
            <a:rPr lang="en-US" sz="1600" dirty="0">
              <a:latin typeface="Calibri" panose="020F0502020204030204" pitchFamily="34" charset="0"/>
              <a:cs typeface="Calibri" panose="020F0502020204030204" pitchFamily="34" charset="0"/>
            </a:rPr>
            <a:t>AWS Security &amp; IAM</a:t>
          </a:r>
          <a:endParaRPr lang="en-GB" sz="1600" dirty="0">
            <a:latin typeface="Calibri" panose="020F0502020204030204" pitchFamily="34" charset="0"/>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80A76B11-420D-4B63-9212-CB171EC753D9}">
      <dgm:prSet phldrT="[Text]" custT="1"/>
      <dgm:spPr/>
      <dgm:t>
        <a:bodyPr/>
        <a:lstStyle/>
        <a:p>
          <a:r>
            <a:rPr lang="en-US" sz="1600" dirty="0">
              <a:latin typeface="Calibri" panose="020F0502020204030204" pitchFamily="34" charset="0"/>
              <a:cs typeface="Calibri" panose="020F0502020204030204" pitchFamily="34" charset="0"/>
            </a:rPr>
            <a:t>Demo on AWS EBS</a:t>
          </a:r>
          <a:endParaRPr lang="en-GB" sz="1600" dirty="0">
            <a:latin typeface="Calibri" panose="020F0502020204030204" pitchFamily="34" charset="0"/>
            <a:cs typeface="Calibri" panose="020F0502020204030204" pitchFamily="34" charset="0"/>
          </a:endParaRPr>
        </a:p>
      </dgm:t>
    </dgm:pt>
    <dgm:pt modelId="{D5C7CA35-101F-4195-84D9-D021163AC84F}" type="parTrans" cxnId="{0428EDD3-AB6E-47CA-9371-DBA2BD3526CF}">
      <dgm:prSet/>
      <dgm:spPr/>
      <dgm:t>
        <a:bodyPr/>
        <a:lstStyle/>
        <a:p>
          <a:endParaRPr lang="en-GB"/>
        </a:p>
      </dgm:t>
    </dgm:pt>
    <dgm:pt modelId="{244698EC-D096-4094-8EFB-47FE7C4EE0EA}" type="sibTrans" cxnId="{0428EDD3-AB6E-47CA-9371-DBA2BD3526CF}">
      <dgm:prSet/>
      <dgm:spPr/>
      <dgm:t>
        <a:bodyPr/>
        <a:lstStyle/>
        <a:p>
          <a:endParaRPr lang="en-GB"/>
        </a:p>
      </dgm:t>
    </dgm:pt>
    <dgm:pt modelId="{234C6E09-03EE-4C1F-A76D-060F10876D44}">
      <dgm:prSet phldrT="[Text]" custT="1"/>
      <dgm:spPr/>
      <dgm:t>
        <a:bodyPr/>
        <a:lstStyle/>
        <a:p>
          <a:r>
            <a:rPr lang="en-US" sz="1600" dirty="0">
              <a:latin typeface="Calibri" panose="020F0502020204030204" pitchFamily="34" charset="0"/>
              <a:cs typeface="Calibri" panose="020F0502020204030204" pitchFamily="34" charset="0"/>
            </a:rPr>
            <a:t>Auto Scaling Hands-on</a:t>
          </a:r>
          <a:endParaRPr lang="en-GB" sz="1600" dirty="0">
            <a:latin typeface="Calibri" panose="020F0502020204030204" pitchFamily="34" charset="0"/>
            <a:cs typeface="Calibri" panose="020F0502020204030204" pitchFamily="34" charset="0"/>
          </a:endParaRPr>
        </a:p>
      </dgm:t>
    </dgm:pt>
    <dgm:pt modelId="{6E45224A-F1B7-4998-BC61-231B6660675E}" type="parTrans" cxnId="{B591E9DE-4867-4DDC-A41E-4F6D2CA736A6}">
      <dgm:prSet/>
      <dgm:spPr/>
      <dgm:t>
        <a:bodyPr/>
        <a:lstStyle/>
        <a:p>
          <a:endParaRPr lang="en-GB"/>
        </a:p>
      </dgm:t>
    </dgm:pt>
    <dgm:pt modelId="{304B33C1-8D27-4F6F-AD3B-16D00ACEE488}" type="sibTrans" cxnId="{B591E9DE-4867-4DDC-A41E-4F6D2CA736A6}">
      <dgm:prSet/>
      <dgm:spPr/>
      <dgm:t>
        <a:bodyPr/>
        <a:lstStyle/>
        <a:p>
          <a:endParaRPr lang="en-GB"/>
        </a:p>
      </dgm:t>
    </dgm:pt>
    <dgm:pt modelId="{465E8C06-8528-4427-9A61-95E5725377F7}">
      <dgm:prSet phldrT="[Text]" custT="1"/>
      <dgm:spPr/>
      <dgm:t>
        <a:bodyPr/>
        <a:lstStyle/>
        <a:p>
          <a:r>
            <a:rPr lang="en-US" sz="1600" dirty="0">
              <a:latin typeface="Calibri" panose="020F0502020204030204" pitchFamily="34" charset="0"/>
              <a:cs typeface="Calibri" panose="020F0502020204030204" pitchFamily="34" charset="0"/>
            </a:rPr>
            <a:t>Wrap-up</a:t>
          </a:r>
          <a:endParaRPr lang="en-GB" sz="1600" dirty="0">
            <a:latin typeface="Calibri" panose="020F0502020204030204" pitchFamily="34" charset="0"/>
            <a:cs typeface="Calibri" panose="020F0502020204030204" pitchFamily="34" charset="0"/>
          </a:endParaRPr>
        </a:p>
      </dgm:t>
    </dgm:pt>
    <dgm:pt modelId="{6C1E4489-F1DB-44FA-A7FB-2D2AACB950D8}" type="parTrans" cxnId="{CCAC71F1-08F7-4BE0-87A7-433D0F239EC8}">
      <dgm:prSet/>
      <dgm:spPr/>
      <dgm:t>
        <a:bodyPr/>
        <a:lstStyle/>
        <a:p>
          <a:endParaRPr lang="en-GB"/>
        </a:p>
      </dgm:t>
    </dgm:pt>
    <dgm:pt modelId="{FD7FB98B-5511-4C26-89F8-DDF09C83F859}" type="sibTrans" cxnId="{CCAC71F1-08F7-4BE0-87A7-433D0F239EC8}">
      <dgm:prSet/>
      <dgm:spPr/>
      <dgm:t>
        <a:bodyPr/>
        <a:lstStyle/>
        <a:p>
          <a:endParaRPr lang="en-GB"/>
        </a:p>
      </dgm:t>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399E2005-F8EF-4A5A-AC29-2002F8935911}" type="pres">
      <dgm:prSet presAssocID="{80A76B11-420D-4B63-9212-CB171EC753D9}" presName="text_3" presStyleLbl="node1" presStyleIdx="2" presStyleCnt="7">
        <dgm:presLayoutVars>
          <dgm:bulletEnabled val="1"/>
        </dgm:presLayoutVars>
      </dgm:prSet>
      <dgm:spPr/>
    </dgm:pt>
    <dgm:pt modelId="{7615C237-7414-4CE2-88BC-087C17D8F49C}" type="pres">
      <dgm:prSet presAssocID="{80A76B11-420D-4B63-9212-CB171EC753D9}" presName="accent_3" presStyleCnt="0"/>
      <dgm:spPr/>
    </dgm:pt>
    <dgm:pt modelId="{E6F302B6-CE8F-4A04-9D9E-FE0EC930A322}" type="pres">
      <dgm:prSet presAssocID="{80A76B11-420D-4B63-9212-CB171EC753D9}" presName="accentRepeatNode" presStyleLbl="solidFgAcc1" presStyleIdx="2" presStyleCnt="7"/>
      <dgm:spPr/>
    </dgm:pt>
    <dgm:pt modelId="{CC909C44-B8C2-4827-9285-B6FAE6471E2C}" type="pres">
      <dgm:prSet presAssocID="{92052083-FCCA-4D65-8CCF-403DDB1ADA62}" presName="text_4" presStyleLbl="node1" presStyleIdx="3" presStyleCnt="7">
        <dgm:presLayoutVars>
          <dgm:bulletEnabled val="1"/>
        </dgm:presLayoutVars>
      </dgm:prSet>
      <dgm:spPr/>
    </dgm:pt>
    <dgm:pt modelId="{5A8DD897-7093-4F0A-BCE3-FF713CBC430F}" type="pres">
      <dgm:prSet presAssocID="{92052083-FCCA-4D65-8CCF-403DDB1ADA62}" presName="accent_4" presStyleCnt="0"/>
      <dgm:spPr/>
    </dgm:pt>
    <dgm:pt modelId="{942F9894-DC6C-4B16-9FAF-0D4DECB423C0}" type="pres">
      <dgm:prSet presAssocID="{92052083-FCCA-4D65-8CCF-403DDB1ADA62}" presName="accentRepeatNode" presStyleLbl="solidFgAcc1" presStyleIdx="3" presStyleCnt="7"/>
      <dgm:spPr/>
    </dgm:pt>
    <dgm:pt modelId="{D497EA27-2170-4E34-9FFE-09D8ADCB11CE}" type="pres">
      <dgm:prSet presAssocID="{234C6E09-03EE-4C1F-A76D-060F10876D44}" presName="text_5" presStyleLbl="node1" presStyleIdx="4" presStyleCnt="7">
        <dgm:presLayoutVars>
          <dgm:bulletEnabled val="1"/>
        </dgm:presLayoutVars>
      </dgm:prSet>
      <dgm:spPr/>
    </dgm:pt>
    <dgm:pt modelId="{53A1DC43-6418-47B0-B688-8D7F524223AC}" type="pres">
      <dgm:prSet presAssocID="{234C6E09-03EE-4C1F-A76D-060F10876D44}" presName="accent_5" presStyleCnt="0"/>
      <dgm:spPr/>
    </dgm:pt>
    <dgm:pt modelId="{00C23005-E420-4A0A-A094-E84F91E9EE51}" type="pres">
      <dgm:prSet presAssocID="{234C6E09-03EE-4C1F-A76D-060F10876D44}" presName="accentRepeatNode" presStyleLbl="solidFgAcc1" presStyleIdx="4" presStyleCnt="7"/>
      <dgm:spPr/>
    </dgm:pt>
    <dgm:pt modelId="{C09BA9DB-7857-4542-9D78-B03AF8C22F26}" type="pres">
      <dgm:prSet presAssocID="{BC1FFFD6-2B19-4D7E-8191-2610F4FF1E1B}" presName="text_6" presStyleLbl="node1" presStyleIdx="5" presStyleCnt="7">
        <dgm:presLayoutVars>
          <dgm:bulletEnabled val="1"/>
        </dgm:presLayoutVars>
      </dgm:prSet>
      <dgm:spPr/>
    </dgm:pt>
    <dgm:pt modelId="{5F60FC03-99AB-41EC-BE2D-2FD0196D91A2}" type="pres">
      <dgm:prSet presAssocID="{BC1FFFD6-2B19-4D7E-8191-2610F4FF1E1B}" presName="accent_6" presStyleCnt="0"/>
      <dgm:spPr/>
    </dgm:pt>
    <dgm:pt modelId="{766575DE-7DAD-4DC9-8D69-816F372071D0}" type="pres">
      <dgm:prSet presAssocID="{BC1FFFD6-2B19-4D7E-8191-2610F4FF1E1B}" presName="accentRepeatNode" presStyleLbl="solidFgAcc1" presStyleIdx="5" presStyleCnt="7"/>
      <dgm:spPr/>
    </dgm:pt>
    <dgm:pt modelId="{6B4CAF55-F222-48DF-B074-32FE63563D12}" type="pres">
      <dgm:prSet presAssocID="{465E8C06-8528-4427-9A61-95E5725377F7}" presName="text_7" presStyleLbl="node1" presStyleIdx="6" presStyleCnt="7">
        <dgm:presLayoutVars>
          <dgm:bulletEnabled val="1"/>
        </dgm:presLayoutVars>
      </dgm:prSet>
      <dgm:spPr/>
    </dgm:pt>
    <dgm:pt modelId="{9422D2C5-59F3-493C-9E7B-526E874E4C00}" type="pres">
      <dgm:prSet presAssocID="{465E8C06-8528-4427-9A61-95E5725377F7}" presName="accent_7" presStyleCnt="0"/>
      <dgm:spPr/>
    </dgm:pt>
    <dgm:pt modelId="{D675AB5E-F0EC-4FCB-A2CD-4A01280A41A1}" type="pres">
      <dgm:prSet presAssocID="{465E8C06-8528-4427-9A61-95E5725377F7}" presName="accentRepeatNode" presStyleLbl="solidFgAcc1" presStyleIdx="6" presStyleCnt="7"/>
      <dgm:spPr/>
    </dgm:pt>
  </dgm:ptLst>
  <dgm:cxnLst>
    <dgm:cxn modelId="{40571D10-6E11-4E72-8AD9-67E0C3CE62A2}" type="presOf" srcId="{80A76B11-420D-4B63-9212-CB171EC753D9}" destId="{399E2005-F8EF-4A5A-AC29-2002F8935911}"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A452CB1E-8629-4735-823C-A53E0F8A7FF0}" type="presOf" srcId="{BC1FFFD6-2B19-4D7E-8191-2610F4FF1E1B}" destId="{C09BA9DB-7857-4542-9D78-B03AF8C22F26}"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5" destOrd="0" parTransId="{E6C78AFE-8BD0-45AB-B55D-7418E473455F}" sibTransId="{DC1A4F20-6E4C-4D45-9471-2D1D08EFD11F}"/>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6C6D117A-B0CA-40F0-85E1-0E28B4AD2027}" type="presOf" srcId="{92052083-FCCA-4D65-8CCF-403DDB1ADA62}" destId="{CC909C44-B8C2-4827-9285-B6FAE6471E2C}" srcOrd="0" destOrd="0" presId="urn:microsoft.com/office/officeart/2008/layout/VerticalCurvedList"/>
    <dgm:cxn modelId="{D5880E92-980E-4B59-B7ED-65C05FB59B73}" srcId="{F4B64ED3-FCE8-4017-9556-27D4EC8B92FE}" destId="{92052083-FCCA-4D65-8CCF-403DDB1ADA62}" srcOrd="3" destOrd="0" parTransId="{4177515C-20A6-41F0-8F9F-581FBAC93037}" sibTransId="{1CF59C1B-7577-4B69-9A0B-5FF2BBE2BDC5}"/>
    <dgm:cxn modelId="{56F5EC9D-0249-48DB-AC68-CD792C30E46A}" type="presOf" srcId="{234C6E09-03EE-4C1F-A76D-060F10876D44}" destId="{D497EA27-2170-4E34-9FFE-09D8ADCB11CE}" srcOrd="0" destOrd="0" presId="urn:microsoft.com/office/officeart/2008/layout/VerticalCurvedList"/>
    <dgm:cxn modelId="{FF41CBC2-A1A3-44C9-94FC-56C998F8AC76}" type="presOf" srcId="{465E8C06-8528-4427-9A61-95E5725377F7}" destId="{6B4CAF55-F222-48DF-B074-32FE63563D12}"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0428EDD3-AB6E-47CA-9371-DBA2BD3526CF}" srcId="{F4B64ED3-FCE8-4017-9556-27D4EC8B92FE}" destId="{80A76B11-420D-4B63-9212-CB171EC753D9}" srcOrd="2" destOrd="0" parTransId="{D5C7CA35-101F-4195-84D9-D021163AC84F}" sibTransId="{244698EC-D096-4094-8EFB-47FE7C4EE0EA}"/>
    <dgm:cxn modelId="{B591E9DE-4867-4DDC-A41E-4F6D2CA736A6}" srcId="{F4B64ED3-FCE8-4017-9556-27D4EC8B92FE}" destId="{234C6E09-03EE-4C1F-A76D-060F10876D44}" srcOrd="4" destOrd="0" parTransId="{6E45224A-F1B7-4998-BC61-231B6660675E}" sibTransId="{304B33C1-8D27-4F6F-AD3B-16D00ACEE488}"/>
    <dgm:cxn modelId="{CCAC71F1-08F7-4BE0-87A7-433D0F239EC8}" srcId="{F4B64ED3-FCE8-4017-9556-27D4EC8B92FE}" destId="{465E8C06-8528-4427-9A61-95E5725377F7}" srcOrd="6" destOrd="0" parTransId="{6C1E4489-F1DB-44FA-A7FB-2D2AACB950D8}" sibTransId="{FD7FB98B-5511-4C26-89F8-DDF09C83F859}"/>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0F3A1811-CE25-4A2C-B4C2-B186995F52B8}" type="presParOf" srcId="{6292EFA8-4C75-4E97-8904-D8F305D7CF22}" destId="{399E2005-F8EF-4A5A-AC29-2002F8935911}" srcOrd="5" destOrd="0" presId="urn:microsoft.com/office/officeart/2008/layout/VerticalCurvedList"/>
    <dgm:cxn modelId="{F73F5CD6-AAD6-4773-9F97-0063DE91725C}" type="presParOf" srcId="{6292EFA8-4C75-4E97-8904-D8F305D7CF22}" destId="{7615C237-7414-4CE2-88BC-087C17D8F49C}" srcOrd="6" destOrd="0" presId="urn:microsoft.com/office/officeart/2008/layout/VerticalCurvedList"/>
    <dgm:cxn modelId="{C094D712-F4C2-4C5E-AD16-CA3354037837}" type="presParOf" srcId="{7615C237-7414-4CE2-88BC-087C17D8F49C}" destId="{E6F302B6-CE8F-4A04-9D9E-FE0EC930A322}" srcOrd="0" destOrd="0" presId="urn:microsoft.com/office/officeart/2008/layout/VerticalCurvedList"/>
    <dgm:cxn modelId="{DEDBFF87-6E12-490D-9D34-B832121B1F9A}" type="presParOf" srcId="{6292EFA8-4C75-4E97-8904-D8F305D7CF22}" destId="{CC909C44-B8C2-4827-9285-B6FAE6471E2C}" srcOrd="7" destOrd="0" presId="urn:microsoft.com/office/officeart/2008/layout/VerticalCurvedList"/>
    <dgm:cxn modelId="{195BD5B8-76CC-4408-8D49-942D3E8F2C30}" type="presParOf" srcId="{6292EFA8-4C75-4E97-8904-D8F305D7CF22}" destId="{5A8DD897-7093-4F0A-BCE3-FF713CBC430F}" srcOrd="8" destOrd="0" presId="urn:microsoft.com/office/officeart/2008/layout/VerticalCurvedList"/>
    <dgm:cxn modelId="{00D36107-41D9-42F2-87AA-DFFC8D0A6CE7}" type="presParOf" srcId="{5A8DD897-7093-4F0A-BCE3-FF713CBC430F}" destId="{942F9894-DC6C-4B16-9FAF-0D4DECB423C0}" srcOrd="0" destOrd="0" presId="urn:microsoft.com/office/officeart/2008/layout/VerticalCurvedList"/>
    <dgm:cxn modelId="{2A75F555-5262-4202-B39B-FAA34834855B}" type="presParOf" srcId="{6292EFA8-4C75-4E97-8904-D8F305D7CF22}" destId="{D497EA27-2170-4E34-9FFE-09D8ADCB11CE}" srcOrd="9" destOrd="0" presId="urn:microsoft.com/office/officeart/2008/layout/VerticalCurvedList"/>
    <dgm:cxn modelId="{BCA19529-AAC3-4DED-A603-E4D5AD5A68AF}" type="presParOf" srcId="{6292EFA8-4C75-4E97-8904-D8F305D7CF22}" destId="{53A1DC43-6418-47B0-B688-8D7F524223AC}" srcOrd="10" destOrd="0" presId="urn:microsoft.com/office/officeart/2008/layout/VerticalCurvedList"/>
    <dgm:cxn modelId="{8200B991-98A7-4059-ADF2-32616844B3DF}" type="presParOf" srcId="{53A1DC43-6418-47B0-B688-8D7F524223AC}" destId="{00C23005-E420-4A0A-A094-E84F91E9EE51}" srcOrd="0" destOrd="0" presId="urn:microsoft.com/office/officeart/2008/layout/VerticalCurvedList"/>
    <dgm:cxn modelId="{1B07E736-5B12-4946-B086-6B12F0C05B08}" type="presParOf" srcId="{6292EFA8-4C75-4E97-8904-D8F305D7CF22}" destId="{C09BA9DB-7857-4542-9D78-B03AF8C22F26}" srcOrd="11" destOrd="0" presId="urn:microsoft.com/office/officeart/2008/layout/VerticalCurvedList"/>
    <dgm:cxn modelId="{B272189C-65EE-4BD4-898E-925B8CCDDC87}" type="presParOf" srcId="{6292EFA8-4C75-4E97-8904-D8F305D7CF22}" destId="{5F60FC03-99AB-41EC-BE2D-2FD0196D91A2}" srcOrd="12" destOrd="0" presId="urn:microsoft.com/office/officeart/2008/layout/VerticalCurvedList"/>
    <dgm:cxn modelId="{FAEA99EE-4FF7-4B74-827B-E86FCB2ADBA1}" type="presParOf" srcId="{5F60FC03-99AB-41EC-BE2D-2FD0196D91A2}" destId="{766575DE-7DAD-4DC9-8D69-816F372071D0}" srcOrd="0" destOrd="0" presId="urn:microsoft.com/office/officeart/2008/layout/VerticalCurvedList"/>
    <dgm:cxn modelId="{55CC34AA-9C89-4A3E-91E9-76FE13A26007}" type="presParOf" srcId="{6292EFA8-4C75-4E97-8904-D8F305D7CF22}" destId="{6B4CAF55-F222-48DF-B074-32FE63563D12}" srcOrd="13" destOrd="0" presId="urn:microsoft.com/office/officeart/2008/layout/VerticalCurvedList"/>
    <dgm:cxn modelId="{44EFAA63-D249-454E-9A8A-AAD06B13EA98}" type="presParOf" srcId="{6292EFA8-4C75-4E97-8904-D8F305D7CF22}" destId="{9422D2C5-59F3-493C-9E7B-526E874E4C00}" srcOrd="14" destOrd="0" presId="urn:microsoft.com/office/officeart/2008/layout/VerticalCurvedList"/>
    <dgm:cxn modelId="{4EE55276-B4FF-404B-8858-5FB8461677BD}" type="presParOf" srcId="{9422D2C5-59F3-493C-9E7B-526E874E4C00}" destId="{D675AB5E-F0EC-4FCB-A2CD-4A01280A41A1}"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a:solidFill>
          <a:schemeClr val="accent3"/>
        </a:solidFill>
      </dgm:spPr>
      <dgm:t>
        <a:bodyPr/>
        <a:lstStyle/>
        <a:p>
          <a:r>
            <a:rPr lang="en-US" sz="1600" dirty="0">
              <a:latin typeface="Calibri" panose="020F0502020204030204" pitchFamily="34" charset="0"/>
              <a:cs typeface="Calibri" panose="020F0502020204030204" pitchFamily="34" charset="0"/>
            </a:rPr>
            <a:t>Introduction</a:t>
          </a:r>
          <a:endParaRPr lang="en-GB" sz="1600" dirty="0">
            <a:latin typeface="Calibri" panose="020F0502020204030204" pitchFamily="34" charset="0"/>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Overview of Cloud and AWS</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r>
            <a:rPr lang="en-US" sz="1600" kern="1200" dirty="0">
              <a:latin typeface="Calibri" panose="020F0502020204030204" pitchFamily="34" charset="0"/>
              <a:cs typeface="Calibri" panose="020F0502020204030204" pitchFamily="34" charset="0"/>
            </a:rPr>
            <a:t>Bank strategy on </a:t>
          </a:r>
          <a:r>
            <a:rPr lang="en-US" sz="1600" kern="1200" dirty="0">
              <a:solidFill>
                <a:prstClr val="white"/>
              </a:solidFill>
              <a:latin typeface="Calibri" panose="020F0502020204030204" pitchFamily="34" charset="0"/>
              <a:ea typeface="+mn-ea"/>
              <a:cs typeface="Calibri" panose="020F0502020204030204" pitchFamily="34" charset="0"/>
            </a:rPr>
            <a:t>Cloud</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VPC</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B3D2A232-5163-4D93-A3FF-788D7A3DC78E}">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EC2</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F53D61A6-B685-42A5-8331-AAE09F1CE394}" type="par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52751847-F177-420D-B983-94357B509962}" type="sib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35FB241A-D925-46E6-B571-CA596DE05DA9}">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RDS</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9FE35886-8F1E-4A6B-B077-967AEF3A7EBC}" type="par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2AF9EA21-58E8-4A84-8896-CF57B8A5F52C}" type="sib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77AF7D9E-5EF4-4C13-94AD-E433B5F970D0}">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EC2 Hand-on</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622EBC35-8413-4B37-B462-B088D9C389ED}" type="par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B958EE2E-F3CB-438A-A60C-7B535EC9BB13}" type="sib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a:xfrm>
          <a:off x="709263" y="846091"/>
          <a:ext cx="4568976" cy="422813"/>
        </a:xfrm>
        <a:prstGeom prst="rect">
          <a:avLst/>
        </a:prstGeom>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681A6E71-0541-4A6D-9D6F-1C4074E2D914}" type="pres">
      <dgm:prSet presAssocID="{92052083-FCCA-4D65-8CCF-403DDB1ADA62}" presName="text_3" presStyleLbl="node1" presStyleIdx="2" presStyleCnt="7">
        <dgm:presLayoutVars>
          <dgm:bulletEnabled val="1"/>
        </dgm:presLayoutVars>
      </dgm:prSet>
      <dgm:spPr>
        <a:xfrm>
          <a:off x="919088" y="1480218"/>
          <a:ext cx="4359151" cy="422813"/>
        </a:xfrm>
        <a:prstGeom prst="rect">
          <a:avLst/>
        </a:prstGeom>
      </dgm:spPr>
    </dgm:pt>
    <dgm:pt modelId="{9E1517E3-E7C9-4F77-8891-A71563E8F573}" type="pres">
      <dgm:prSet presAssocID="{92052083-FCCA-4D65-8CCF-403DDB1ADA62}" presName="accent_3" presStyleCnt="0"/>
      <dgm:spPr/>
    </dgm:pt>
    <dgm:pt modelId="{942F9894-DC6C-4B16-9FAF-0D4DECB423C0}" type="pres">
      <dgm:prSet presAssocID="{92052083-FCCA-4D65-8CCF-403DDB1ADA62}" presName="accentRepeatNode" presStyleLbl="solidFgAcc1" presStyleIdx="2" presStyleCnt="7"/>
      <dgm:spPr/>
    </dgm:pt>
    <dgm:pt modelId="{620A7005-1206-4F6D-93A7-17750FE8904D}" type="pres">
      <dgm:prSet presAssocID="{BC1FFFD6-2B19-4D7E-8191-2610F4FF1E1B}" presName="text_4" presStyleLbl="node1" presStyleIdx="3" presStyleCnt="7">
        <dgm:presLayoutVars>
          <dgm:bulletEnabled val="1"/>
        </dgm:presLayoutVars>
      </dgm:prSet>
      <dgm:spPr>
        <a:xfrm>
          <a:off x="986083" y="2114810"/>
          <a:ext cx="4292156" cy="422813"/>
        </a:xfrm>
        <a:prstGeom prst="rect">
          <a:avLst/>
        </a:prstGeom>
      </dgm:spPr>
    </dgm:pt>
    <dgm:pt modelId="{57EC7F4B-DA5F-4C4E-8D2C-8DB889AC6B0B}" type="pres">
      <dgm:prSet presAssocID="{BC1FFFD6-2B19-4D7E-8191-2610F4FF1E1B}" presName="accent_4" presStyleCnt="0"/>
      <dgm:spPr/>
    </dgm:pt>
    <dgm:pt modelId="{766575DE-7DAD-4DC9-8D69-816F372071D0}" type="pres">
      <dgm:prSet presAssocID="{BC1FFFD6-2B19-4D7E-8191-2610F4FF1E1B}" presName="accentRepeatNode" presStyleLbl="solidFgAcc1" presStyleIdx="3" presStyleCnt="7"/>
      <dgm:spPr/>
    </dgm:pt>
    <dgm:pt modelId="{24CD6C31-00F3-4260-B3AA-55BC6953CDC6}" type="pres">
      <dgm:prSet presAssocID="{B3D2A232-5163-4D93-A3FF-788D7A3DC78E}" presName="text_5" presStyleLbl="node1" presStyleIdx="4" presStyleCnt="7">
        <dgm:presLayoutVars>
          <dgm:bulletEnabled val="1"/>
        </dgm:presLayoutVars>
      </dgm:prSet>
      <dgm:spPr>
        <a:xfrm>
          <a:off x="919088" y="2749402"/>
          <a:ext cx="4359151" cy="422813"/>
        </a:xfrm>
        <a:prstGeom prst="rect">
          <a:avLst/>
        </a:prstGeom>
      </dgm:spPr>
    </dgm:pt>
    <dgm:pt modelId="{9819A2DA-18D2-44E5-9E29-52741F1BCE33}" type="pres">
      <dgm:prSet presAssocID="{B3D2A232-5163-4D93-A3FF-788D7A3DC78E}" presName="accent_5" presStyleCnt="0"/>
      <dgm:spPr/>
    </dgm:pt>
    <dgm:pt modelId="{7A8D6657-8A4F-45A7-87EE-8B42D7359E29}" type="pres">
      <dgm:prSet presAssocID="{B3D2A232-5163-4D93-A3FF-788D7A3DC78E}" presName="accentRepeatNode" presStyleLbl="solidFgAcc1" presStyleIdx="4" presStyleCnt="7"/>
      <dgm:spPr/>
    </dgm:pt>
    <dgm:pt modelId="{E51A47F5-6531-4C23-BA7E-99A8416EDDF9}" type="pres">
      <dgm:prSet presAssocID="{77AF7D9E-5EF4-4C13-94AD-E433B5F970D0}" presName="text_6" presStyleLbl="node1" presStyleIdx="5" presStyleCnt="7">
        <dgm:presLayoutVars>
          <dgm:bulletEnabled val="1"/>
        </dgm:presLayoutVars>
      </dgm:prSet>
      <dgm:spPr>
        <a:xfrm>
          <a:off x="709263" y="3383529"/>
          <a:ext cx="4568976" cy="422813"/>
        </a:xfrm>
        <a:prstGeom prst="rect">
          <a:avLst/>
        </a:prstGeom>
      </dgm:spPr>
    </dgm:pt>
    <dgm:pt modelId="{10EC1F62-F52B-45FB-8939-7C6FC4673C66}" type="pres">
      <dgm:prSet presAssocID="{77AF7D9E-5EF4-4C13-94AD-E433B5F970D0}" presName="accent_6" presStyleCnt="0"/>
      <dgm:spPr/>
    </dgm:pt>
    <dgm:pt modelId="{53355EA5-9309-4F94-951D-C76F9426A5F4}" type="pres">
      <dgm:prSet presAssocID="{77AF7D9E-5EF4-4C13-94AD-E433B5F970D0}" presName="accentRepeatNode" presStyleLbl="solidFgAcc1" presStyleIdx="5" presStyleCnt="7"/>
      <dgm:spPr/>
    </dgm:pt>
    <dgm:pt modelId="{B6D60CCA-C208-468C-9D35-EE7F6C96327B}" type="pres">
      <dgm:prSet presAssocID="{35FB241A-D925-46E6-B571-CA596DE05DA9}" presName="text_7" presStyleLbl="node1" presStyleIdx="6" presStyleCnt="7">
        <dgm:presLayoutVars>
          <dgm:bulletEnabled val="1"/>
        </dgm:presLayoutVars>
      </dgm:prSet>
      <dgm:spPr>
        <a:xfrm>
          <a:off x="326368" y="4018121"/>
          <a:ext cx="4951871" cy="422813"/>
        </a:xfrm>
        <a:prstGeom prst="rect">
          <a:avLst/>
        </a:prstGeom>
      </dgm:spPr>
    </dgm:pt>
    <dgm:pt modelId="{8D36F3F4-40FE-4B0E-816A-F83819888CF5}" type="pres">
      <dgm:prSet presAssocID="{35FB241A-D925-46E6-B571-CA596DE05DA9}" presName="accent_7" presStyleCnt="0"/>
      <dgm:spPr/>
    </dgm:pt>
    <dgm:pt modelId="{8CE1FD9D-3EEC-4E1E-A7CF-CFFB7CBE701D}" type="pres">
      <dgm:prSet presAssocID="{35FB241A-D925-46E6-B571-CA596DE05DA9}" presName="accentRepeatNode" presStyleLbl="solidFgAcc1" presStyleIdx="6" presStyleCnt="7"/>
      <dgm:spPr/>
    </dgm:pt>
  </dgm:ptLst>
  <dgm:cxnLst>
    <dgm:cxn modelId="{4C3C530B-2A68-4EFA-AA07-42408D203115}" type="presOf" srcId="{BC1FFFD6-2B19-4D7E-8191-2610F4FF1E1B}" destId="{620A7005-1206-4F6D-93A7-17750FE8904D}"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E71F4933-4C2B-48A4-A3EF-3A606920F22A}" type="presOf" srcId="{35FB241A-D925-46E6-B571-CA596DE05DA9}" destId="{B6D60CCA-C208-468C-9D35-EE7F6C96327B}"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3" destOrd="0" parTransId="{E6C78AFE-8BD0-45AB-B55D-7418E473455F}" sibTransId="{DC1A4F20-6E4C-4D45-9471-2D1D08EFD11F}"/>
    <dgm:cxn modelId="{03691164-6B1C-414C-BA47-175CB47393B2}" type="presOf" srcId="{77AF7D9E-5EF4-4C13-94AD-E433B5F970D0}" destId="{E51A47F5-6531-4C23-BA7E-99A8416EDDF9}" srcOrd="0" destOrd="0" presId="urn:microsoft.com/office/officeart/2008/layout/VerticalCurvedList"/>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4F2E766E-736A-47A7-A936-675DD3CCA785}" srcId="{F4B64ED3-FCE8-4017-9556-27D4EC8B92FE}" destId="{77AF7D9E-5EF4-4C13-94AD-E433B5F970D0}" srcOrd="5" destOrd="0" parTransId="{622EBC35-8413-4B37-B462-B088D9C389ED}" sibTransId="{B958EE2E-F3CB-438A-A60C-7B535EC9BB13}"/>
    <dgm:cxn modelId="{9B679353-D90C-4881-B5F1-4DB4D22839FB}" srcId="{F4B64ED3-FCE8-4017-9556-27D4EC8B92FE}" destId="{B3D2A232-5163-4D93-A3FF-788D7A3DC78E}" srcOrd="4" destOrd="0" parTransId="{F53D61A6-B685-42A5-8331-AAE09F1CE394}" sibTransId="{52751847-F177-420D-B983-94357B509962}"/>
    <dgm:cxn modelId="{D5880E92-980E-4B59-B7ED-65C05FB59B73}" srcId="{F4B64ED3-FCE8-4017-9556-27D4EC8B92FE}" destId="{92052083-FCCA-4D65-8CCF-403DDB1ADA62}" srcOrd="2" destOrd="0" parTransId="{4177515C-20A6-41F0-8F9F-581FBAC93037}" sibTransId="{1CF59C1B-7577-4B69-9A0B-5FF2BBE2BDC5}"/>
    <dgm:cxn modelId="{353B7A9B-E10D-4D7D-BB89-9F4550092075}" type="presOf" srcId="{92052083-FCCA-4D65-8CCF-403DDB1ADA62}" destId="{681A6E71-0541-4A6D-9D6F-1C4074E2D914}" srcOrd="0" destOrd="0" presId="urn:microsoft.com/office/officeart/2008/layout/VerticalCurvedList"/>
    <dgm:cxn modelId="{1E5192B5-9D16-4EDF-AAC2-D653D43EA799}" type="presOf" srcId="{B3D2A232-5163-4D93-A3FF-788D7A3DC78E}" destId="{24CD6C31-00F3-4260-B3AA-55BC6953CDC6}"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42A57ED2-FC83-4458-8558-6B2E9FAA2916}" srcId="{F4B64ED3-FCE8-4017-9556-27D4EC8B92FE}" destId="{35FB241A-D925-46E6-B571-CA596DE05DA9}" srcOrd="6" destOrd="0" parTransId="{9FE35886-8F1E-4A6B-B077-967AEF3A7EBC}" sibTransId="{2AF9EA21-58E8-4A84-8896-CF57B8A5F52C}"/>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9C7C1C5C-1744-4C35-9829-FCAF13AD3CD6}" type="presParOf" srcId="{6292EFA8-4C75-4E97-8904-D8F305D7CF22}" destId="{681A6E71-0541-4A6D-9D6F-1C4074E2D914}" srcOrd="5" destOrd="0" presId="urn:microsoft.com/office/officeart/2008/layout/VerticalCurvedList"/>
    <dgm:cxn modelId="{94AFCF50-CE67-4E59-A642-F2753FD29C4E}" type="presParOf" srcId="{6292EFA8-4C75-4E97-8904-D8F305D7CF22}" destId="{9E1517E3-E7C9-4F77-8891-A71563E8F573}" srcOrd="6" destOrd="0" presId="urn:microsoft.com/office/officeart/2008/layout/VerticalCurvedList"/>
    <dgm:cxn modelId="{5B38BF42-DFFE-4536-AD0F-B4532716F11A}" type="presParOf" srcId="{9E1517E3-E7C9-4F77-8891-A71563E8F573}" destId="{942F9894-DC6C-4B16-9FAF-0D4DECB423C0}" srcOrd="0" destOrd="0" presId="urn:microsoft.com/office/officeart/2008/layout/VerticalCurvedList"/>
    <dgm:cxn modelId="{E1807F01-1254-4F8D-885A-E8CD0F0F14CB}" type="presParOf" srcId="{6292EFA8-4C75-4E97-8904-D8F305D7CF22}" destId="{620A7005-1206-4F6D-93A7-17750FE8904D}" srcOrd="7" destOrd="0" presId="urn:microsoft.com/office/officeart/2008/layout/VerticalCurvedList"/>
    <dgm:cxn modelId="{4FF1C84C-F49C-4EBB-8C3F-1B730DC3B9D8}" type="presParOf" srcId="{6292EFA8-4C75-4E97-8904-D8F305D7CF22}" destId="{57EC7F4B-DA5F-4C4E-8D2C-8DB889AC6B0B}" srcOrd="8" destOrd="0" presId="urn:microsoft.com/office/officeart/2008/layout/VerticalCurvedList"/>
    <dgm:cxn modelId="{8E9801E4-BED5-4841-BA90-A489F3191506}" type="presParOf" srcId="{57EC7F4B-DA5F-4C4E-8D2C-8DB889AC6B0B}" destId="{766575DE-7DAD-4DC9-8D69-816F372071D0}" srcOrd="0" destOrd="0" presId="urn:microsoft.com/office/officeart/2008/layout/VerticalCurvedList"/>
    <dgm:cxn modelId="{A5473F91-6C15-48A1-A58F-FD9764F6C2FB}" type="presParOf" srcId="{6292EFA8-4C75-4E97-8904-D8F305D7CF22}" destId="{24CD6C31-00F3-4260-B3AA-55BC6953CDC6}" srcOrd="9" destOrd="0" presId="urn:microsoft.com/office/officeart/2008/layout/VerticalCurvedList"/>
    <dgm:cxn modelId="{05AECA37-5BFD-4A6F-9911-575E7BAB4012}" type="presParOf" srcId="{6292EFA8-4C75-4E97-8904-D8F305D7CF22}" destId="{9819A2DA-18D2-44E5-9E29-52741F1BCE33}" srcOrd="10" destOrd="0" presId="urn:microsoft.com/office/officeart/2008/layout/VerticalCurvedList"/>
    <dgm:cxn modelId="{AFB5582C-B80A-4CF1-9210-D58A6BA267EE}" type="presParOf" srcId="{9819A2DA-18D2-44E5-9E29-52741F1BCE33}" destId="{7A8D6657-8A4F-45A7-87EE-8B42D7359E29}" srcOrd="0" destOrd="0" presId="urn:microsoft.com/office/officeart/2008/layout/VerticalCurvedList"/>
    <dgm:cxn modelId="{36249C7D-5F28-4A93-9963-930D10D68B35}" type="presParOf" srcId="{6292EFA8-4C75-4E97-8904-D8F305D7CF22}" destId="{E51A47F5-6531-4C23-BA7E-99A8416EDDF9}" srcOrd="11" destOrd="0" presId="urn:microsoft.com/office/officeart/2008/layout/VerticalCurvedList"/>
    <dgm:cxn modelId="{4457B039-DE3A-4FA6-864F-025EF37D80FD}" type="presParOf" srcId="{6292EFA8-4C75-4E97-8904-D8F305D7CF22}" destId="{10EC1F62-F52B-45FB-8939-7C6FC4673C66}" srcOrd="12" destOrd="0" presId="urn:microsoft.com/office/officeart/2008/layout/VerticalCurvedList"/>
    <dgm:cxn modelId="{F7382A54-A31F-4646-83FF-B78732BA6B7C}" type="presParOf" srcId="{10EC1F62-F52B-45FB-8939-7C6FC4673C66}" destId="{53355EA5-9309-4F94-951D-C76F9426A5F4}" srcOrd="0" destOrd="0" presId="urn:microsoft.com/office/officeart/2008/layout/VerticalCurvedList"/>
    <dgm:cxn modelId="{17F92941-C81F-4E3A-8E75-04D2EBC9A3A5}" type="presParOf" srcId="{6292EFA8-4C75-4E97-8904-D8F305D7CF22}" destId="{B6D60CCA-C208-468C-9D35-EE7F6C96327B}" srcOrd="13" destOrd="0" presId="urn:microsoft.com/office/officeart/2008/layout/VerticalCurvedList"/>
    <dgm:cxn modelId="{2CC77BEF-5441-4BF1-BB61-B4E7D17DF97A}" type="presParOf" srcId="{6292EFA8-4C75-4E97-8904-D8F305D7CF22}" destId="{8D36F3F4-40FE-4B0E-816A-F83819888CF5}" srcOrd="14" destOrd="0" presId="urn:microsoft.com/office/officeart/2008/layout/VerticalCurvedList"/>
    <dgm:cxn modelId="{455EB883-900C-4049-ABE3-725A7AA3A0CF}" type="presParOf" srcId="{8D36F3F4-40FE-4B0E-816A-F83819888CF5}" destId="{8CE1FD9D-3EEC-4E1E-A7CF-CFFB7CBE701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dgm:t>
        <a:bodyPr/>
        <a:lstStyle/>
        <a:p>
          <a:r>
            <a:rPr lang="en-US" sz="1600" dirty="0">
              <a:latin typeface="Calibri" panose="020F0502020204030204" pitchFamily="34" charset="0"/>
              <a:cs typeface="Calibri" panose="020F0502020204030204" pitchFamily="34" charset="0"/>
            </a:rPr>
            <a:t>AWS RDS Hands-on</a:t>
          </a:r>
          <a:endParaRPr lang="en-GB" sz="1600" dirty="0">
            <a:latin typeface="Calibri" panose="020F0502020204030204" pitchFamily="34" charset="0"/>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dgm:t>
        <a:bodyPr/>
        <a:lstStyle/>
        <a:p>
          <a:r>
            <a:rPr lang="en-US" sz="1600" dirty="0">
              <a:latin typeface="Calibri" panose="020F0502020204030204" pitchFamily="34" charset="0"/>
              <a:cs typeface="Calibri" panose="020F0502020204030204" pitchFamily="34" charset="0"/>
            </a:rPr>
            <a:t>AWS Storage</a:t>
          </a:r>
          <a:endParaRPr lang="en-GB" sz="1600" dirty="0">
            <a:latin typeface="Calibri" panose="020F0502020204030204" pitchFamily="34" charset="0"/>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dgm:t>
        <a:bodyPr/>
        <a:lstStyle/>
        <a:p>
          <a:r>
            <a:rPr lang="en-US" sz="1600" dirty="0">
              <a:latin typeface="Calibri" panose="020F0502020204030204" pitchFamily="34" charset="0"/>
              <a:cs typeface="Calibri" panose="020F0502020204030204" pitchFamily="34" charset="0"/>
            </a:rPr>
            <a:t>AWS Auto scaling</a:t>
          </a:r>
          <a:endParaRPr lang="en-GB" sz="1600" dirty="0">
            <a:latin typeface="Calibri" panose="020F0502020204030204" pitchFamily="34" charset="0"/>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dgm:t>
        <a:bodyPr/>
        <a:lstStyle/>
        <a:p>
          <a:r>
            <a:rPr lang="en-US" sz="1600" dirty="0">
              <a:latin typeface="Calibri" panose="020F0502020204030204" pitchFamily="34" charset="0"/>
              <a:cs typeface="Calibri" panose="020F0502020204030204" pitchFamily="34" charset="0"/>
            </a:rPr>
            <a:t>AWS Security &amp; IAM</a:t>
          </a:r>
          <a:endParaRPr lang="en-GB" sz="1600" dirty="0">
            <a:latin typeface="Calibri" panose="020F0502020204030204" pitchFamily="34" charset="0"/>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80A76B11-420D-4B63-9212-CB171EC753D9}">
      <dgm:prSet phldrT="[Text]" custT="1"/>
      <dgm:spPr/>
      <dgm:t>
        <a:bodyPr/>
        <a:lstStyle/>
        <a:p>
          <a:r>
            <a:rPr lang="en-US" sz="1600" dirty="0">
              <a:latin typeface="Calibri" panose="020F0502020204030204" pitchFamily="34" charset="0"/>
              <a:cs typeface="Calibri" panose="020F0502020204030204" pitchFamily="34" charset="0"/>
            </a:rPr>
            <a:t>Demo on AWS EBS</a:t>
          </a:r>
          <a:endParaRPr lang="en-GB" sz="1600" dirty="0">
            <a:latin typeface="Calibri" panose="020F0502020204030204" pitchFamily="34" charset="0"/>
            <a:cs typeface="Calibri" panose="020F0502020204030204" pitchFamily="34" charset="0"/>
          </a:endParaRPr>
        </a:p>
      </dgm:t>
    </dgm:pt>
    <dgm:pt modelId="{D5C7CA35-101F-4195-84D9-D021163AC84F}" type="parTrans" cxnId="{0428EDD3-AB6E-47CA-9371-DBA2BD3526CF}">
      <dgm:prSet/>
      <dgm:spPr/>
    </dgm:pt>
    <dgm:pt modelId="{244698EC-D096-4094-8EFB-47FE7C4EE0EA}" type="sibTrans" cxnId="{0428EDD3-AB6E-47CA-9371-DBA2BD3526CF}">
      <dgm:prSet/>
      <dgm:spPr/>
    </dgm:pt>
    <dgm:pt modelId="{234C6E09-03EE-4C1F-A76D-060F10876D44}">
      <dgm:prSet phldrT="[Text]" custT="1"/>
      <dgm:spPr/>
      <dgm:t>
        <a:bodyPr/>
        <a:lstStyle/>
        <a:p>
          <a:r>
            <a:rPr lang="en-US" sz="1600" dirty="0">
              <a:latin typeface="Calibri" panose="020F0502020204030204" pitchFamily="34" charset="0"/>
              <a:cs typeface="Calibri" panose="020F0502020204030204" pitchFamily="34" charset="0"/>
            </a:rPr>
            <a:t>Auto Scaling Hands-on</a:t>
          </a:r>
          <a:endParaRPr lang="en-GB" sz="1600" dirty="0">
            <a:latin typeface="Calibri" panose="020F0502020204030204" pitchFamily="34" charset="0"/>
            <a:cs typeface="Calibri" panose="020F0502020204030204" pitchFamily="34" charset="0"/>
          </a:endParaRPr>
        </a:p>
      </dgm:t>
    </dgm:pt>
    <dgm:pt modelId="{6E45224A-F1B7-4998-BC61-231B6660675E}" type="parTrans" cxnId="{B591E9DE-4867-4DDC-A41E-4F6D2CA736A6}">
      <dgm:prSet/>
      <dgm:spPr/>
    </dgm:pt>
    <dgm:pt modelId="{304B33C1-8D27-4F6F-AD3B-16D00ACEE488}" type="sibTrans" cxnId="{B591E9DE-4867-4DDC-A41E-4F6D2CA736A6}">
      <dgm:prSet/>
      <dgm:spPr/>
    </dgm:pt>
    <dgm:pt modelId="{465E8C06-8528-4427-9A61-95E5725377F7}">
      <dgm:prSet phldrT="[Text]" custT="1"/>
      <dgm:spPr/>
      <dgm:t>
        <a:bodyPr/>
        <a:lstStyle/>
        <a:p>
          <a:r>
            <a:rPr lang="en-US" sz="1600" dirty="0">
              <a:latin typeface="Calibri" panose="020F0502020204030204" pitchFamily="34" charset="0"/>
              <a:cs typeface="Calibri" panose="020F0502020204030204" pitchFamily="34" charset="0"/>
            </a:rPr>
            <a:t>Wrap-up</a:t>
          </a:r>
          <a:endParaRPr lang="en-GB" sz="1600" dirty="0">
            <a:latin typeface="Calibri" panose="020F0502020204030204" pitchFamily="34" charset="0"/>
            <a:cs typeface="Calibri" panose="020F0502020204030204" pitchFamily="34" charset="0"/>
          </a:endParaRPr>
        </a:p>
      </dgm:t>
    </dgm:pt>
    <dgm:pt modelId="{6C1E4489-F1DB-44FA-A7FB-2D2AACB950D8}" type="parTrans" cxnId="{CCAC71F1-08F7-4BE0-87A7-433D0F239EC8}">
      <dgm:prSet/>
      <dgm:spPr/>
    </dgm:pt>
    <dgm:pt modelId="{FD7FB98B-5511-4C26-89F8-DDF09C83F859}" type="sibTrans" cxnId="{CCAC71F1-08F7-4BE0-87A7-433D0F239EC8}">
      <dgm:prSet/>
      <dgm:spPr/>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399E2005-F8EF-4A5A-AC29-2002F8935911}" type="pres">
      <dgm:prSet presAssocID="{80A76B11-420D-4B63-9212-CB171EC753D9}" presName="text_3" presStyleLbl="node1" presStyleIdx="2" presStyleCnt="7">
        <dgm:presLayoutVars>
          <dgm:bulletEnabled val="1"/>
        </dgm:presLayoutVars>
      </dgm:prSet>
      <dgm:spPr/>
    </dgm:pt>
    <dgm:pt modelId="{7615C237-7414-4CE2-88BC-087C17D8F49C}" type="pres">
      <dgm:prSet presAssocID="{80A76B11-420D-4B63-9212-CB171EC753D9}" presName="accent_3" presStyleCnt="0"/>
      <dgm:spPr/>
    </dgm:pt>
    <dgm:pt modelId="{E6F302B6-CE8F-4A04-9D9E-FE0EC930A322}" type="pres">
      <dgm:prSet presAssocID="{80A76B11-420D-4B63-9212-CB171EC753D9}" presName="accentRepeatNode" presStyleLbl="solidFgAcc1" presStyleIdx="2" presStyleCnt="7"/>
      <dgm:spPr/>
    </dgm:pt>
    <dgm:pt modelId="{CC909C44-B8C2-4827-9285-B6FAE6471E2C}" type="pres">
      <dgm:prSet presAssocID="{92052083-FCCA-4D65-8CCF-403DDB1ADA62}" presName="text_4" presStyleLbl="node1" presStyleIdx="3" presStyleCnt="7">
        <dgm:presLayoutVars>
          <dgm:bulletEnabled val="1"/>
        </dgm:presLayoutVars>
      </dgm:prSet>
      <dgm:spPr/>
    </dgm:pt>
    <dgm:pt modelId="{5A8DD897-7093-4F0A-BCE3-FF713CBC430F}" type="pres">
      <dgm:prSet presAssocID="{92052083-FCCA-4D65-8CCF-403DDB1ADA62}" presName="accent_4" presStyleCnt="0"/>
      <dgm:spPr/>
    </dgm:pt>
    <dgm:pt modelId="{942F9894-DC6C-4B16-9FAF-0D4DECB423C0}" type="pres">
      <dgm:prSet presAssocID="{92052083-FCCA-4D65-8CCF-403DDB1ADA62}" presName="accentRepeatNode" presStyleLbl="solidFgAcc1" presStyleIdx="3" presStyleCnt="7"/>
      <dgm:spPr/>
    </dgm:pt>
    <dgm:pt modelId="{D497EA27-2170-4E34-9FFE-09D8ADCB11CE}" type="pres">
      <dgm:prSet presAssocID="{234C6E09-03EE-4C1F-A76D-060F10876D44}" presName="text_5" presStyleLbl="node1" presStyleIdx="4" presStyleCnt="7">
        <dgm:presLayoutVars>
          <dgm:bulletEnabled val="1"/>
        </dgm:presLayoutVars>
      </dgm:prSet>
      <dgm:spPr/>
    </dgm:pt>
    <dgm:pt modelId="{53A1DC43-6418-47B0-B688-8D7F524223AC}" type="pres">
      <dgm:prSet presAssocID="{234C6E09-03EE-4C1F-A76D-060F10876D44}" presName="accent_5" presStyleCnt="0"/>
      <dgm:spPr/>
    </dgm:pt>
    <dgm:pt modelId="{00C23005-E420-4A0A-A094-E84F91E9EE51}" type="pres">
      <dgm:prSet presAssocID="{234C6E09-03EE-4C1F-A76D-060F10876D44}" presName="accentRepeatNode" presStyleLbl="solidFgAcc1" presStyleIdx="4" presStyleCnt="7"/>
      <dgm:spPr/>
    </dgm:pt>
    <dgm:pt modelId="{C09BA9DB-7857-4542-9D78-B03AF8C22F26}" type="pres">
      <dgm:prSet presAssocID="{BC1FFFD6-2B19-4D7E-8191-2610F4FF1E1B}" presName="text_6" presStyleLbl="node1" presStyleIdx="5" presStyleCnt="7">
        <dgm:presLayoutVars>
          <dgm:bulletEnabled val="1"/>
        </dgm:presLayoutVars>
      </dgm:prSet>
      <dgm:spPr/>
    </dgm:pt>
    <dgm:pt modelId="{5F60FC03-99AB-41EC-BE2D-2FD0196D91A2}" type="pres">
      <dgm:prSet presAssocID="{BC1FFFD6-2B19-4D7E-8191-2610F4FF1E1B}" presName="accent_6" presStyleCnt="0"/>
      <dgm:spPr/>
    </dgm:pt>
    <dgm:pt modelId="{766575DE-7DAD-4DC9-8D69-816F372071D0}" type="pres">
      <dgm:prSet presAssocID="{BC1FFFD6-2B19-4D7E-8191-2610F4FF1E1B}" presName="accentRepeatNode" presStyleLbl="solidFgAcc1" presStyleIdx="5" presStyleCnt="7"/>
      <dgm:spPr/>
    </dgm:pt>
    <dgm:pt modelId="{6B4CAF55-F222-48DF-B074-32FE63563D12}" type="pres">
      <dgm:prSet presAssocID="{465E8C06-8528-4427-9A61-95E5725377F7}" presName="text_7" presStyleLbl="node1" presStyleIdx="6" presStyleCnt="7">
        <dgm:presLayoutVars>
          <dgm:bulletEnabled val="1"/>
        </dgm:presLayoutVars>
      </dgm:prSet>
      <dgm:spPr/>
    </dgm:pt>
    <dgm:pt modelId="{9422D2C5-59F3-493C-9E7B-526E874E4C00}" type="pres">
      <dgm:prSet presAssocID="{465E8C06-8528-4427-9A61-95E5725377F7}" presName="accent_7" presStyleCnt="0"/>
      <dgm:spPr/>
    </dgm:pt>
    <dgm:pt modelId="{D675AB5E-F0EC-4FCB-A2CD-4A01280A41A1}" type="pres">
      <dgm:prSet presAssocID="{465E8C06-8528-4427-9A61-95E5725377F7}" presName="accentRepeatNode" presStyleLbl="solidFgAcc1" presStyleIdx="6" presStyleCnt="7"/>
      <dgm:spPr/>
    </dgm:pt>
  </dgm:ptLst>
  <dgm:cxnLst>
    <dgm:cxn modelId="{40571D10-6E11-4E72-8AD9-67E0C3CE62A2}" type="presOf" srcId="{80A76B11-420D-4B63-9212-CB171EC753D9}" destId="{399E2005-F8EF-4A5A-AC29-2002F8935911}"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A452CB1E-8629-4735-823C-A53E0F8A7FF0}" type="presOf" srcId="{BC1FFFD6-2B19-4D7E-8191-2610F4FF1E1B}" destId="{C09BA9DB-7857-4542-9D78-B03AF8C22F26}"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5" destOrd="0" parTransId="{E6C78AFE-8BD0-45AB-B55D-7418E473455F}" sibTransId="{DC1A4F20-6E4C-4D45-9471-2D1D08EFD11F}"/>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6C6D117A-B0CA-40F0-85E1-0E28B4AD2027}" type="presOf" srcId="{92052083-FCCA-4D65-8CCF-403DDB1ADA62}" destId="{CC909C44-B8C2-4827-9285-B6FAE6471E2C}" srcOrd="0" destOrd="0" presId="urn:microsoft.com/office/officeart/2008/layout/VerticalCurvedList"/>
    <dgm:cxn modelId="{D5880E92-980E-4B59-B7ED-65C05FB59B73}" srcId="{F4B64ED3-FCE8-4017-9556-27D4EC8B92FE}" destId="{92052083-FCCA-4D65-8CCF-403DDB1ADA62}" srcOrd="3" destOrd="0" parTransId="{4177515C-20A6-41F0-8F9F-581FBAC93037}" sibTransId="{1CF59C1B-7577-4B69-9A0B-5FF2BBE2BDC5}"/>
    <dgm:cxn modelId="{56F5EC9D-0249-48DB-AC68-CD792C30E46A}" type="presOf" srcId="{234C6E09-03EE-4C1F-A76D-060F10876D44}" destId="{D497EA27-2170-4E34-9FFE-09D8ADCB11CE}" srcOrd="0" destOrd="0" presId="urn:microsoft.com/office/officeart/2008/layout/VerticalCurvedList"/>
    <dgm:cxn modelId="{FF41CBC2-A1A3-44C9-94FC-56C998F8AC76}" type="presOf" srcId="{465E8C06-8528-4427-9A61-95E5725377F7}" destId="{6B4CAF55-F222-48DF-B074-32FE63563D12}"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0428EDD3-AB6E-47CA-9371-DBA2BD3526CF}" srcId="{F4B64ED3-FCE8-4017-9556-27D4EC8B92FE}" destId="{80A76B11-420D-4B63-9212-CB171EC753D9}" srcOrd="2" destOrd="0" parTransId="{D5C7CA35-101F-4195-84D9-D021163AC84F}" sibTransId="{244698EC-D096-4094-8EFB-47FE7C4EE0EA}"/>
    <dgm:cxn modelId="{B591E9DE-4867-4DDC-A41E-4F6D2CA736A6}" srcId="{F4B64ED3-FCE8-4017-9556-27D4EC8B92FE}" destId="{234C6E09-03EE-4C1F-A76D-060F10876D44}" srcOrd="4" destOrd="0" parTransId="{6E45224A-F1B7-4998-BC61-231B6660675E}" sibTransId="{304B33C1-8D27-4F6F-AD3B-16D00ACEE488}"/>
    <dgm:cxn modelId="{CCAC71F1-08F7-4BE0-87A7-433D0F239EC8}" srcId="{F4B64ED3-FCE8-4017-9556-27D4EC8B92FE}" destId="{465E8C06-8528-4427-9A61-95E5725377F7}" srcOrd="6" destOrd="0" parTransId="{6C1E4489-F1DB-44FA-A7FB-2D2AACB950D8}" sibTransId="{FD7FB98B-5511-4C26-89F8-DDF09C83F859}"/>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0F3A1811-CE25-4A2C-B4C2-B186995F52B8}" type="presParOf" srcId="{6292EFA8-4C75-4E97-8904-D8F305D7CF22}" destId="{399E2005-F8EF-4A5A-AC29-2002F8935911}" srcOrd="5" destOrd="0" presId="urn:microsoft.com/office/officeart/2008/layout/VerticalCurvedList"/>
    <dgm:cxn modelId="{F73F5CD6-AAD6-4773-9F97-0063DE91725C}" type="presParOf" srcId="{6292EFA8-4C75-4E97-8904-D8F305D7CF22}" destId="{7615C237-7414-4CE2-88BC-087C17D8F49C}" srcOrd="6" destOrd="0" presId="urn:microsoft.com/office/officeart/2008/layout/VerticalCurvedList"/>
    <dgm:cxn modelId="{C094D712-F4C2-4C5E-AD16-CA3354037837}" type="presParOf" srcId="{7615C237-7414-4CE2-88BC-087C17D8F49C}" destId="{E6F302B6-CE8F-4A04-9D9E-FE0EC930A322}" srcOrd="0" destOrd="0" presId="urn:microsoft.com/office/officeart/2008/layout/VerticalCurvedList"/>
    <dgm:cxn modelId="{DEDBFF87-6E12-490D-9D34-B832121B1F9A}" type="presParOf" srcId="{6292EFA8-4C75-4E97-8904-D8F305D7CF22}" destId="{CC909C44-B8C2-4827-9285-B6FAE6471E2C}" srcOrd="7" destOrd="0" presId="urn:microsoft.com/office/officeart/2008/layout/VerticalCurvedList"/>
    <dgm:cxn modelId="{195BD5B8-76CC-4408-8D49-942D3E8F2C30}" type="presParOf" srcId="{6292EFA8-4C75-4E97-8904-D8F305D7CF22}" destId="{5A8DD897-7093-4F0A-BCE3-FF713CBC430F}" srcOrd="8" destOrd="0" presId="urn:microsoft.com/office/officeart/2008/layout/VerticalCurvedList"/>
    <dgm:cxn modelId="{00D36107-41D9-42F2-87AA-DFFC8D0A6CE7}" type="presParOf" srcId="{5A8DD897-7093-4F0A-BCE3-FF713CBC430F}" destId="{942F9894-DC6C-4B16-9FAF-0D4DECB423C0}" srcOrd="0" destOrd="0" presId="urn:microsoft.com/office/officeart/2008/layout/VerticalCurvedList"/>
    <dgm:cxn modelId="{2A75F555-5262-4202-B39B-FAA34834855B}" type="presParOf" srcId="{6292EFA8-4C75-4E97-8904-D8F305D7CF22}" destId="{D497EA27-2170-4E34-9FFE-09D8ADCB11CE}" srcOrd="9" destOrd="0" presId="urn:microsoft.com/office/officeart/2008/layout/VerticalCurvedList"/>
    <dgm:cxn modelId="{BCA19529-AAC3-4DED-A603-E4D5AD5A68AF}" type="presParOf" srcId="{6292EFA8-4C75-4E97-8904-D8F305D7CF22}" destId="{53A1DC43-6418-47B0-B688-8D7F524223AC}" srcOrd="10" destOrd="0" presId="urn:microsoft.com/office/officeart/2008/layout/VerticalCurvedList"/>
    <dgm:cxn modelId="{8200B991-98A7-4059-ADF2-32616844B3DF}" type="presParOf" srcId="{53A1DC43-6418-47B0-B688-8D7F524223AC}" destId="{00C23005-E420-4A0A-A094-E84F91E9EE51}" srcOrd="0" destOrd="0" presId="urn:microsoft.com/office/officeart/2008/layout/VerticalCurvedList"/>
    <dgm:cxn modelId="{1B07E736-5B12-4946-B086-6B12F0C05B08}" type="presParOf" srcId="{6292EFA8-4C75-4E97-8904-D8F305D7CF22}" destId="{C09BA9DB-7857-4542-9D78-B03AF8C22F26}" srcOrd="11" destOrd="0" presId="urn:microsoft.com/office/officeart/2008/layout/VerticalCurvedList"/>
    <dgm:cxn modelId="{B272189C-65EE-4BD4-898E-925B8CCDDC87}" type="presParOf" srcId="{6292EFA8-4C75-4E97-8904-D8F305D7CF22}" destId="{5F60FC03-99AB-41EC-BE2D-2FD0196D91A2}" srcOrd="12" destOrd="0" presId="urn:microsoft.com/office/officeart/2008/layout/VerticalCurvedList"/>
    <dgm:cxn modelId="{FAEA99EE-4FF7-4B74-827B-E86FCB2ADBA1}" type="presParOf" srcId="{5F60FC03-99AB-41EC-BE2D-2FD0196D91A2}" destId="{766575DE-7DAD-4DC9-8D69-816F372071D0}" srcOrd="0" destOrd="0" presId="urn:microsoft.com/office/officeart/2008/layout/VerticalCurvedList"/>
    <dgm:cxn modelId="{55CC34AA-9C89-4A3E-91E9-76FE13A26007}" type="presParOf" srcId="{6292EFA8-4C75-4E97-8904-D8F305D7CF22}" destId="{6B4CAF55-F222-48DF-B074-32FE63563D12}" srcOrd="13" destOrd="0" presId="urn:microsoft.com/office/officeart/2008/layout/VerticalCurvedList"/>
    <dgm:cxn modelId="{44EFAA63-D249-454E-9A8A-AAD06B13EA98}" type="presParOf" srcId="{6292EFA8-4C75-4E97-8904-D8F305D7CF22}" destId="{9422D2C5-59F3-493C-9E7B-526E874E4C00}" srcOrd="14" destOrd="0" presId="urn:microsoft.com/office/officeart/2008/layout/VerticalCurvedList"/>
    <dgm:cxn modelId="{4EE55276-B4FF-404B-8858-5FB8461677BD}" type="presParOf" srcId="{9422D2C5-59F3-493C-9E7B-526E874E4C00}" destId="{D675AB5E-F0EC-4FCB-A2CD-4A01280A41A1}"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RDS Hands-on</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dgm:t>
        <a:bodyPr/>
        <a:lstStyle/>
        <a:p>
          <a:r>
            <a:rPr lang="en-US" sz="1600" dirty="0">
              <a:latin typeface="Calibri" panose="020F0502020204030204" pitchFamily="34" charset="0"/>
              <a:cs typeface="Calibri" panose="020F0502020204030204" pitchFamily="34" charset="0"/>
            </a:rPr>
            <a:t>AWS Storage</a:t>
          </a:r>
          <a:endParaRPr lang="en-GB" sz="1600" dirty="0">
            <a:latin typeface="Calibri" panose="020F0502020204030204" pitchFamily="34" charset="0"/>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dgm:t>
        <a:bodyPr/>
        <a:lstStyle/>
        <a:p>
          <a:r>
            <a:rPr lang="en-US" sz="1600" dirty="0">
              <a:latin typeface="Calibri" panose="020F0502020204030204" pitchFamily="34" charset="0"/>
              <a:cs typeface="Calibri" panose="020F0502020204030204" pitchFamily="34" charset="0"/>
            </a:rPr>
            <a:t>AWS Auto scaling</a:t>
          </a:r>
          <a:endParaRPr lang="en-GB" sz="1600" dirty="0">
            <a:latin typeface="Calibri" panose="020F0502020204030204" pitchFamily="34" charset="0"/>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dgm:t>
        <a:bodyPr/>
        <a:lstStyle/>
        <a:p>
          <a:r>
            <a:rPr lang="en-US" sz="1600" dirty="0">
              <a:latin typeface="Calibri" panose="020F0502020204030204" pitchFamily="34" charset="0"/>
              <a:cs typeface="Calibri" panose="020F0502020204030204" pitchFamily="34" charset="0"/>
            </a:rPr>
            <a:t>AWS Security &amp; IAM</a:t>
          </a:r>
          <a:endParaRPr lang="en-GB" sz="1600" dirty="0">
            <a:latin typeface="Calibri" panose="020F0502020204030204" pitchFamily="34" charset="0"/>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80A76B11-420D-4B63-9212-CB171EC753D9}">
      <dgm:prSet phldrT="[Text]" custT="1"/>
      <dgm:spPr/>
      <dgm:t>
        <a:bodyPr/>
        <a:lstStyle/>
        <a:p>
          <a:r>
            <a:rPr lang="en-US" sz="1600" dirty="0">
              <a:latin typeface="Calibri" panose="020F0502020204030204" pitchFamily="34" charset="0"/>
              <a:cs typeface="Calibri" panose="020F0502020204030204" pitchFamily="34" charset="0"/>
            </a:rPr>
            <a:t>Demo on AWS EBS</a:t>
          </a:r>
          <a:endParaRPr lang="en-GB" sz="1600" dirty="0">
            <a:latin typeface="Calibri" panose="020F0502020204030204" pitchFamily="34" charset="0"/>
            <a:cs typeface="Calibri" panose="020F0502020204030204" pitchFamily="34" charset="0"/>
          </a:endParaRPr>
        </a:p>
      </dgm:t>
    </dgm:pt>
    <dgm:pt modelId="{D5C7CA35-101F-4195-84D9-D021163AC84F}" type="parTrans" cxnId="{0428EDD3-AB6E-47CA-9371-DBA2BD3526CF}">
      <dgm:prSet/>
      <dgm:spPr/>
      <dgm:t>
        <a:bodyPr/>
        <a:lstStyle/>
        <a:p>
          <a:endParaRPr lang="en-GB"/>
        </a:p>
      </dgm:t>
    </dgm:pt>
    <dgm:pt modelId="{244698EC-D096-4094-8EFB-47FE7C4EE0EA}" type="sibTrans" cxnId="{0428EDD3-AB6E-47CA-9371-DBA2BD3526CF}">
      <dgm:prSet/>
      <dgm:spPr/>
      <dgm:t>
        <a:bodyPr/>
        <a:lstStyle/>
        <a:p>
          <a:endParaRPr lang="en-GB"/>
        </a:p>
      </dgm:t>
    </dgm:pt>
    <dgm:pt modelId="{234C6E09-03EE-4C1F-A76D-060F10876D44}">
      <dgm:prSet phldrT="[Text]" custT="1"/>
      <dgm:spPr/>
      <dgm:t>
        <a:bodyPr/>
        <a:lstStyle/>
        <a:p>
          <a:r>
            <a:rPr lang="en-US" sz="1600" dirty="0">
              <a:latin typeface="Calibri" panose="020F0502020204030204" pitchFamily="34" charset="0"/>
              <a:cs typeface="Calibri" panose="020F0502020204030204" pitchFamily="34" charset="0"/>
            </a:rPr>
            <a:t>Auto Scaling Hands-on</a:t>
          </a:r>
          <a:endParaRPr lang="en-GB" sz="1600" dirty="0">
            <a:latin typeface="Calibri" panose="020F0502020204030204" pitchFamily="34" charset="0"/>
            <a:cs typeface="Calibri" panose="020F0502020204030204" pitchFamily="34" charset="0"/>
          </a:endParaRPr>
        </a:p>
      </dgm:t>
    </dgm:pt>
    <dgm:pt modelId="{6E45224A-F1B7-4998-BC61-231B6660675E}" type="parTrans" cxnId="{B591E9DE-4867-4DDC-A41E-4F6D2CA736A6}">
      <dgm:prSet/>
      <dgm:spPr/>
      <dgm:t>
        <a:bodyPr/>
        <a:lstStyle/>
        <a:p>
          <a:endParaRPr lang="en-GB"/>
        </a:p>
      </dgm:t>
    </dgm:pt>
    <dgm:pt modelId="{304B33C1-8D27-4F6F-AD3B-16D00ACEE488}" type="sibTrans" cxnId="{B591E9DE-4867-4DDC-A41E-4F6D2CA736A6}">
      <dgm:prSet/>
      <dgm:spPr/>
      <dgm:t>
        <a:bodyPr/>
        <a:lstStyle/>
        <a:p>
          <a:endParaRPr lang="en-GB"/>
        </a:p>
      </dgm:t>
    </dgm:pt>
    <dgm:pt modelId="{465E8C06-8528-4427-9A61-95E5725377F7}">
      <dgm:prSet phldrT="[Text]" custT="1"/>
      <dgm:spPr/>
      <dgm:t>
        <a:bodyPr/>
        <a:lstStyle/>
        <a:p>
          <a:r>
            <a:rPr lang="en-US" sz="1600" dirty="0">
              <a:latin typeface="Calibri" panose="020F0502020204030204" pitchFamily="34" charset="0"/>
              <a:cs typeface="Calibri" panose="020F0502020204030204" pitchFamily="34" charset="0"/>
            </a:rPr>
            <a:t>Wrap-up</a:t>
          </a:r>
          <a:endParaRPr lang="en-GB" sz="1600" dirty="0">
            <a:latin typeface="Calibri" panose="020F0502020204030204" pitchFamily="34" charset="0"/>
            <a:cs typeface="Calibri" panose="020F0502020204030204" pitchFamily="34" charset="0"/>
          </a:endParaRPr>
        </a:p>
      </dgm:t>
    </dgm:pt>
    <dgm:pt modelId="{6C1E4489-F1DB-44FA-A7FB-2D2AACB950D8}" type="parTrans" cxnId="{CCAC71F1-08F7-4BE0-87A7-433D0F239EC8}">
      <dgm:prSet/>
      <dgm:spPr/>
      <dgm:t>
        <a:bodyPr/>
        <a:lstStyle/>
        <a:p>
          <a:endParaRPr lang="en-GB"/>
        </a:p>
      </dgm:t>
    </dgm:pt>
    <dgm:pt modelId="{FD7FB98B-5511-4C26-89F8-DDF09C83F859}" type="sibTrans" cxnId="{CCAC71F1-08F7-4BE0-87A7-433D0F239EC8}">
      <dgm:prSet/>
      <dgm:spPr/>
      <dgm:t>
        <a:bodyPr/>
        <a:lstStyle/>
        <a:p>
          <a:endParaRPr lang="en-GB"/>
        </a:p>
      </dgm:t>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a:xfrm>
          <a:off x="326368" y="211499"/>
          <a:ext cx="4951871" cy="422813"/>
        </a:xfrm>
        <a:prstGeom prst="rect">
          <a:avLst/>
        </a:prstGeom>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399E2005-F8EF-4A5A-AC29-2002F8935911}" type="pres">
      <dgm:prSet presAssocID="{80A76B11-420D-4B63-9212-CB171EC753D9}" presName="text_3" presStyleLbl="node1" presStyleIdx="2" presStyleCnt="7">
        <dgm:presLayoutVars>
          <dgm:bulletEnabled val="1"/>
        </dgm:presLayoutVars>
      </dgm:prSet>
      <dgm:spPr/>
    </dgm:pt>
    <dgm:pt modelId="{7615C237-7414-4CE2-88BC-087C17D8F49C}" type="pres">
      <dgm:prSet presAssocID="{80A76B11-420D-4B63-9212-CB171EC753D9}" presName="accent_3" presStyleCnt="0"/>
      <dgm:spPr/>
    </dgm:pt>
    <dgm:pt modelId="{E6F302B6-CE8F-4A04-9D9E-FE0EC930A322}" type="pres">
      <dgm:prSet presAssocID="{80A76B11-420D-4B63-9212-CB171EC753D9}" presName="accentRepeatNode" presStyleLbl="solidFgAcc1" presStyleIdx="2" presStyleCnt="7"/>
      <dgm:spPr/>
    </dgm:pt>
    <dgm:pt modelId="{CC909C44-B8C2-4827-9285-B6FAE6471E2C}" type="pres">
      <dgm:prSet presAssocID="{92052083-FCCA-4D65-8CCF-403DDB1ADA62}" presName="text_4" presStyleLbl="node1" presStyleIdx="3" presStyleCnt="7">
        <dgm:presLayoutVars>
          <dgm:bulletEnabled val="1"/>
        </dgm:presLayoutVars>
      </dgm:prSet>
      <dgm:spPr/>
    </dgm:pt>
    <dgm:pt modelId="{5A8DD897-7093-4F0A-BCE3-FF713CBC430F}" type="pres">
      <dgm:prSet presAssocID="{92052083-FCCA-4D65-8CCF-403DDB1ADA62}" presName="accent_4" presStyleCnt="0"/>
      <dgm:spPr/>
    </dgm:pt>
    <dgm:pt modelId="{942F9894-DC6C-4B16-9FAF-0D4DECB423C0}" type="pres">
      <dgm:prSet presAssocID="{92052083-FCCA-4D65-8CCF-403DDB1ADA62}" presName="accentRepeatNode" presStyleLbl="solidFgAcc1" presStyleIdx="3" presStyleCnt="7"/>
      <dgm:spPr/>
    </dgm:pt>
    <dgm:pt modelId="{D497EA27-2170-4E34-9FFE-09D8ADCB11CE}" type="pres">
      <dgm:prSet presAssocID="{234C6E09-03EE-4C1F-A76D-060F10876D44}" presName="text_5" presStyleLbl="node1" presStyleIdx="4" presStyleCnt="7">
        <dgm:presLayoutVars>
          <dgm:bulletEnabled val="1"/>
        </dgm:presLayoutVars>
      </dgm:prSet>
      <dgm:spPr/>
    </dgm:pt>
    <dgm:pt modelId="{53A1DC43-6418-47B0-B688-8D7F524223AC}" type="pres">
      <dgm:prSet presAssocID="{234C6E09-03EE-4C1F-A76D-060F10876D44}" presName="accent_5" presStyleCnt="0"/>
      <dgm:spPr/>
    </dgm:pt>
    <dgm:pt modelId="{00C23005-E420-4A0A-A094-E84F91E9EE51}" type="pres">
      <dgm:prSet presAssocID="{234C6E09-03EE-4C1F-A76D-060F10876D44}" presName="accentRepeatNode" presStyleLbl="solidFgAcc1" presStyleIdx="4" presStyleCnt="7"/>
      <dgm:spPr/>
    </dgm:pt>
    <dgm:pt modelId="{C09BA9DB-7857-4542-9D78-B03AF8C22F26}" type="pres">
      <dgm:prSet presAssocID="{BC1FFFD6-2B19-4D7E-8191-2610F4FF1E1B}" presName="text_6" presStyleLbl="node1" presStyleIdx="5" presStyleCnt="7">
        <dgm:presLayoutVars>
          <dgm:bulletEnabled val="1"/>
        </dgm:presLayoutVars>
      </dgm:prSet>
      <dgm:spPr/>
    </dgm:pt>
    <dgm:pt modelId="{5F60FC03-99AB-41EC-BE2D-2FD0196D91A2}" type="pres">
      <dgm:prSet presAssocID="{BC1FFFD6-2B19-4D7E-8191-2610F4FF1E1B}" presName="accent_6" presStyleCnt="0"/>
      <dgm:spPr/>
    </dgm:pt>
    <dgm:pt modelId="{766575DE-7DAD-4DC9-8D69-816F372071D0}" type="pres">
      <dgm:prSet presAssocID="{BC1FFFD6-2B19-4D7E-8191-2610F4FF1E1B}" presName="accentRepeatNode" presStyleLbl="solidFgAcc1" presStyleIdx="5" presStyleCnt="7"/>
      <dgm:spPr/>
    </dgm:pt>
    <dgm:pt modelId="{6B4CAF55-F222-48DF-B074-32FE63563D12}" type="pres">
      <dgm:prSet presAssocID="{465E8C06-8528-4427-9A61-95E5725377F7}" presName="text_7" presStyleLbl="node1" presStyleIdx="6" presStyleCnt="7">
        <dgm:presLayoutVars>
          <dgm:bulletEnabled val="1"/>
        </dgm:presLayoutVars>
      </dgm:prSet>
      <dgm:spPr/>
    </dgm:pt>
    <dgm:pt modelId="{9422D2C5-59F3-493C-9E7B-526E874E4C00}" type="pres">
      <dgm:prSet presAssocID="{465E8C06-8528-4427-9A61-95E5725377F7}" presName="accent_7" presStyleCnt="0"/>
      <dgm:spPr/>
    </dgm:pt>
    <dgm:pt modelId="{D675AB5E-F0EC-4FCB-A2CD-4A01280A41A1}" type="pres">
      <dgm:prSet presAssocID="{465E8C06-8528-4427-9A61-95E5725377F7}" presName="accentRepeatNode" presStyleLbl="solidFgAcc1" presStyleIdx="6" presStyleCnt="7"/>
      <dgm:spPr/>
    </dgm:pt>
  </dgm:ptLst>
  <dgm:cxnLst>
    <dgm:cxn modelId="{40571D10-6E11-4E72-8AD9-67E0C3CE62A2}" type="presOf" srcId="{80A76B11-420D-4B63-9212-CB171EC753D9}" destId="{399E2005-F8EF-4A5A-AC29-2002F8935911}"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A452CB1E-8629-4735-823C-A53E0F8A7FF0}" type="presOf" srcId="{BC1FFFD6-2B19-4D7E-8191-2610F4FF1E1B}" destId="{C09BA9DB-7857-4542-9D78-B03AF8C22F26}"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5" destOrd="0" parTransId="{E6C78AFE-8BD0-45AB-B55D-7418E473455F}" sibTransId="{DC1A4F20-6E4C-4D45-9471-2D1D08EFD11F}"/>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6C6D117A-B0CA-40F0-85E1-0E28B4AD2027}" type="presOf" srcId="{92052083-FCCA-4D65-8CCF-403DDB1ADA62}" destId="{CC909C44-B8C2-4827-9285-B6FAE6471E2C}" srcOrd="0" destOrd="0" presId="urn:microsoft.com/office/officeart/2008/layout/VerticalCurvedList"/>
    <dgm:cxn modelId="{D5880E92-980E-4B59-B7ED-65C05FB59B73}" srcId="{F4B64ED3-FCE8-4017-9556-27D4EC8B92FE}" destId="{92052083-FCCA-4D65-8CCF-403DDB1ADA62}" srcOrd="3" destOrd="0" parTransId="{4177515C-20A6-41F0-8F9F-581FBAC93037}" sibTransId="{1CF59C1B-7577-4B69-9A0B-5FF2BBE2BDC5}"/>
    <dgm:cxn modelId="{56F5EC9D-0249-48DB-AC68-CD792C30E46A}" type="presOf" srcId="{234C6E09-03EE-4C1F-A76D-060F10876D44}" destId="{D497EA27-2170-4E34-9FFE-09D8ADCB11CE}" srcOrd="0" destOrd="0" presId="urn:microsoft.com/office/officeart/2008/layout/VerticalCurvedList"/>
    <dgm:cxn modelId="{FF41CBC2-A1A3-44C9-94FC-56C998F8AC76}" type="presOf" srcId="{465E8C06-8528-4427-9A61-95E5725377F7}" destId="{6B4CAF55-F222-48DF-B074-32FE63563D12}"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0428EDD3-AB6E-47CA-9371-DBA2BD3526CF}" srcId="{F4B64ED3-FCE8-4017-9556-27D4EC8B92FE}" destId="{80A76B11-420D-4B63-9212-CB171EC753D9}" srcOrd="2" destOrd="0" parTransId="{D5C7CA35-101F-4195-84D9-D021163AC84F}" sibTransId="{244698EC-D096-4094-8EFB-47FE7C4EE0EA}"/>
    <dgm:cxn modelId="{B591E9DE-4867-4DDC-A41E-4F6D2CA736A6}" srcId="{F4B64ED3-FCE8-4017-9556-27D4EC8B92FE}" destId="{234C6E09-03EE-4C1F-A76D-060F10876D44}" srcOrd="4" destOrd="0" parTransId="{6E45224A-F1B7-4998-BC61-231B6660675E}" sibTransId="{304B33C1-8D27-4F6F-AD3B-16D00ACEE488}"/>
    <dgm:cxn modelId="{CCAC71F1-08F7-4BE0-87A7-433D0F239EC8}" srcId="{F4B64ED3-FCE8-4017-9556-27D4EC8B92FE}" destId="{465E8C06-8528-4427-9A61-95E5725377F7}" srcOrd="6" destOrd="0" parTransId="{6C1E4489-F1DB-44FA-A7FB-2D2AACB950D8}" sibTransId="{FD7FB98B-5511-4C26-89F8-DDF09C83F859}"/>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0F3A1811-CE25-4A2C-B4C2-B186995F52B8}" type="presParOf" srcId="{6292EFA8-4C75-4E97-8904-D8F305D7CF22}" destId="{399E2005-F8EF-4A5A-AC29-2002F8935911}" srcOrd="5" destOrd="0" presId="urn:microsoft.com/office/officeart/2008/layout/VerticalCurvedList"/>
    <dgm:cxn modelId="{F73F5CD6-AAD6-4773-9F97-0063DE91725C}" type="presParOf" srcId="{6292EFA8-4C75-4E97-8904-D8F305D7CF22}" destId="{7615C237-7414-4CE2-88BC-087C17D8F49C}" srcOrd="6" destOrd="0" presId="urn:microsoft.com/office/officeart/2008/layout/VerticalCurvedList"/>
    <dgm:cxn modelId="{C094D712-F4C2-4C5E-AD16-CA3354037837}" type="presParOf" srcId="{7615C237-7414-4CE2-88BC-087C17D8F49C}" destId="{E6F302B6-CE8F-4A04-9D9E-FE0EC930A322}" srcOrd="0" destOrd="0" presId="urn:microsoft.com/office/officeart/2008/layout/VerticalCurvedList"/>
    <dgm:cxn modelId="{DEDBFF87-6E12-490D-9D34-B832121B1F9A}" type="presParOf" srcId="{6292EFA8-4C75-4E97-8904-D8F305D7CF22}" destId="{CC909C44-B8C2-4827-9285-B6FAE6471E2C}" srcOrd="7" destOrd="0" presId="urn:microsoft.com/office/officeart/2008/layout/VerticalCurvedList"/>
    <dgm:cxn modelId="{195BD5B8-76CC-4408-8D49-942D3E8F2C30}" type="presParOf" srcId="{6292EFA8-4C75-4E97-8904-D8F305D7CF22}" destId="{5A8DD897-7093-4F0A-BCE3-FF713CBC430F}" srcOrd="8" destOrd="0" presId="urn:microsoft.com/office/officeart/2008/layout/VerticalCurvedList"/>
    <dgm:cxn modelId="{00D36107-41D9-42F2-87AA-DFFC8D0A6CE7}" type="presParOf" srcId="{5A8DD897-7093-4F0A-BCE3-FF713CBC430F}" destId="{942F9894-DC6C-4B16-9FAF-0D4DECB423C0}" srcOrd="0" destOrd="0" presId="urn:microsoft.com/office/officeart/2008/layout/VerticalCurvedList"/>
    <dgm:cxn modelId="{2A75F555-5262-4202-B39B-FAA34834855B}" type="presParOf" srcId="{6292EFA8-4C75-4E97-8904-D8F305D7CF22}" destId="{D497EA27-2170-4E34-9FFE-09D8ADCB11CE}" srcOrd="9" destOrd="0" presId="urn:microsoft.com/office/officeart/2008/layout/VerticalCurvedList"/>
    <dgm:cxn modelId="{BCA19529-AAC3-4DED-A603-E4D5AD5A68AF}" type="presParOf" srcId="{6292EFA8-4C75-4E97-8904-D8F305D7CF22}" destId="{53A1DC43-6418-47B0-B688-8D7F524223AC}" srcOrd="10" destOrd="0" presId="urn:microsoft.com/office/officeart/2008/layout/VerticalCurvedList"/>
    <dgm:cxn modelId="{8200B991-98A7-4059-ADF2-32616844B3DF}" type="presParOf" srcId="{53A1DC43-6418-47B0-B688-8D7F524223AC}" destId="{00C23005-E420-4A0A-A094-E84F91E9EE51}" srcOrd="0" destOrd="0" presId="urn:microsoft.com/office/officeart/2008/layout/VerticalCurvedList"/>
    <dgm:cxn modelId="{1B07E736-5B12-4946-B086-6B12F0C05B08}" type="presParOf" srcId="{6292EFA8-4C75-4E97-8904-D8F305D7CF22}" destId="{C09BA9DB-7857-4542-9D78-B03AF8C22F26}" srcOrd="11" destOrd="0" presId="urn:microsoft.com/office/officeart/2008/layout/VerticalCurvedList"/>
    <dgm:cxn modelId="{B272189C-65EE-4BD4-898E-925B8CCDDC87}" type="presParOf" srcId="{6292EFA8-4C75-4E97-8904-D8F305D7CF22}" destId="{5F60FC03-99AB-41EC-BE2D-2FD0196D91A2}" srcOrd="12" destOrd="0" presId="urn:microsoft.com/office/officeart/2008/layout/VerticalCurvedList"/>
    <dgm:cxn modelId="{FAEA99EE-4FF7-4B74-827B-E86FCB2ADBA1}" type="presParOf" srcId="{5F60FC03-99AB-41EC-BE2D-2FD0196D91A2}" destId="{766575DE-7DAD-4DC9-8D69-816F372071D0}" srcOrd="0" destOrd="0" presId="urn:microsoft.com/office/officeart/2008/layout/VerticalCurvedList"/>
    <dgm:cxn modelId="{55CC34AA-9C89-4A3E-91E9-76FE13A26007}" type="presParOf" srcId="{6292EFA8-4C75-4E97-8904-D8F305D7CF22}" destId="{6B4CAF55-F222-48DF-B074-32FE63563D12}" srcOrd="13" destOrd="0" presId="urn:microsoft.com/office/officeart/2008/layout/VerticalCurvedList"/>
    <dgm:cxn modelId="{44EFAA63-D249-454E-9A8A-AAD06B13EA98}" type="presParOf" srcId="{6292EFA8-4C75-4E97-8904-D8F305D7CF22}" destId="{9422D2C5-59F3-493C-9E7B-526E874E4C00}" srcOrd="14" destOrd="0" presId="urn:microsoft.com/office/officeart/2008/layout/VerticalCurvedList"/>
    <dgm:cxn modelId="{4EE55276-B4FF-404B-8858-5FB8461677BD}" type="presParOf" srcId="{9422D2C5-59F3-493C-9E7B-526E874E4C00}" destId="{D675AB5E-F0EC-4FCB-A2CD-4A01280A41A1}"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8630884-A530-47CC-9468-96EB7F8F6C99}"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GB"/>
        </a:p>
      </dgm:t>
    </dgm:pt>
    <dgm:pt modelId="{231DF0B9-4E51-4191-BAB7-D0313D147953}">
      <dgm:prSet phldrT="[Text]"/>
      <dgm:spPr/>
      <dgm:t>
        <a:bodyPr/>
        <a:lstStyle/>
        <a:p>
          <a:r>
            <a:rPr lang="en-US" dirty="0">
              <a:latin typeface="Calibri" panose="020F0502020204030204" pitchFamily="34" charset="0"/>
              <a:cs typeface="Calibri" panose="020F0502020204030204" pitchFamily="34" charset="0"/>
            </a:rPr>
            <a:t>Create volume</a:t>
          </a:r>
          <a:endParaRPr lang="en-GB" dirty="0">
            <a:latin typeface="Calibri" panose="020F0502020204030204" pitchFamily="34" charset="0"/>
            <a:cs typeface="Calibri" panose="020F0502020204030204" pitchFamily="34" charset="0"/>
          </a:endParaRPr>
        </a:p>
      </dgm:t>
    </dgm:pt>
    <dgm:pt modelId="{4AA65943-CE88-4AFC-8750-8C8516BA5DBC}" type="parTrans" cxnId="{C819BDFF-A48D-485F-9EDC-754759C2F1CD}">
      <dgm:prSet/>
      <dgm:spPr/>
      <dgm:t>
        <a:bodyPr/>
        <a:lstStyle/>
        <a:p>
          <a:endParaRPr lang="en-GB">
            <a:latin typeface="Calibri" panose="020F0502020204030204" pitchFamily="34" charset="0"/>
            <a:cs typeface="Calibri" panose="020F0502020204030204" pitchFamily="34" charset="0"/>
          </a:endParaRPr>
        </a:p>
      </dgm:t>
    </dgm:pt>
    <dgm:pt modelId="{5DA6FF7E-E3BE-48B9-B994-2CCFF78B67EC}" type="sibTrans" cxnId="{C819BDFF-A48D-485F-9EDC-754759C2F1CD}">
      <dgm:prSet/>
      <dgm:spPr/>
      <dgm:t>
        <a:bodyPr/>
        <a:lstStyle/>
        <a:p>
          <a:endParaRPr lang="en-GB">
            <a:latin typeface="Calibri" panose="020F0502020204030204" pitchFamily="34" charset="0"/>
            <a:cs typeface="Calibri" panose="020F0502020204030204" pitchFamily="34" charset="0"/>
          </a:endParaRPr>
        </a:p>
      </dgm:t>
    </dgm:pt>
    <dgm:pt modelId="{94534EE6-F70B-448C-8E9E-D0A866A4ABDD}">
      <dgm:prSet phldrT="[Text]"/>
      <dgm:spPr/>
      <dgm:t>
        <a:bodyPr/>
        <a:lstStyle/>
        <a:p>
          <a:r>
            <a:rPr lang="en-US" dirty="0">
              <a:latin typeface="Calibri" panose="020F0502020204030204" pitchFamily="34" charset="0"/>
              <a:cs typeface="Calibri" panose="020F0502020204030204" pitchFamily="34" charset="0"/>
            </a:rPr>
            <a:t>Attach to EC2 instance</a:t>
          </a:r>
          <a:endParaRPr lang="en-GB" dirty="0">
            <a:latin typeface="Calibri" panose="020F0502020204030204" pitchFamily="34" charset="0"/>
            <a:cs typeface="Calibri" panose="020F0502020204030204" pitchFamily="34" charset="0"/>
          </a:endParaRPr>
        </a:p>
      </dgm:t>
    </dgm:pt>
    <dgm:pt modelId="{0288A275-95F5-4468-80F4-B3E7C6483F87}" type="parTrans" cxnId="{A4DF6403-C78D-47CC-B6BE-81D79AB3DFDF}">
      <dgm:prSet/>
      <dgm:spPr/>
      <dgm:t>
        <a:bodyPr/>
        <a:lstStyle/>
        <a:p>
          <a:endParaRPr lang="en-GB">
            <a:latin typeface="Calibri" panose="020F0502020204030204" pitchFamily="34" charset="0"/>
            <a:cs typeface="Calibri" panose="020F0502020204030204" pitchFamily="34" charset="0"/>
          </a:endParaRPr>
        </a:p>
      </dgm:t>
    </dgm:pt>
    <dgm:pt modelId="{9CDA69F5-F843-45C3-B91C-1ADE0FDD95C7}" type="sibTrans" cxnId="{A4DF6403-C78D-47CC-B6BE-81D79AB3DFDF}">
      <dgm:prSet/>
      <dgm:spPr/>
      <dgm:t>
        <a:bodyPr/>
        <a:lstStyle/>
        <a:p>
          <a:endParaRPr lang="en-GB">
            <a:latin typeface="Calibri" panose="020F0502020204030204" pitchFamily="34" charset="0"/>
            <a:cs typeface="Calibri" panose="020F0502020204030204" pitchFamily="34" charset="0"/>
          </a:endParaRPr>
        </a:p>
      </dgm:t>
    </dgm:pt>
    <dgm:pt modelId="{EF7A7F4F-891C-4B6C-83CA-621112A7A9A5}">
      <dgm:prSet phldrT="[Text]"/>
      <dgm:spPr/>
      <dgm:t>
        <a:bodyPr/>
        <a:lstStyle/>
        <a:p>
          <a:r>
            <a:rPr lang="en-US" dirty="0">
              <a:latin typeface="Calibri" panose="020F0502020204030204" pitchFamily="34" charset="0"/>
              <a:cs typeface="Calibri" panose="020F0502020204030204" pitchFamily="34" charset="0"/>
            </a:rPr>
            <a:t>Format and Use</a:t>
          </a:r>
          <a:endParaRPr lang="en-GB" dirty="0">
            <a:latin typeface="Calibri" panose="020F0502020204030204" pitchFamily="34" charset="0"/>
            <a:cs typeface="Calibri" panose="020F0502020204030204" pitchFamily="34" charset="0"/>
          </a:endParaRPr>
        </a:p>
      </dgm:t>
    </dgm:pt>
    <dgm:pt modelId="{BEAEB151-1F80-44B1-A3F5-576E7EB44109}" type="parTrans" cxnId="{E1B5BDE7-BC69-46B3-9270-3B9BA36CC83C}">
      <dgm:prSet/>
      <dgm:spPr/>
      <dgm:t>
        <a:bodyPr/>
        <a:lstStyle/>
        <a:p>
          <a:endParaRPr lang="en-GB">
            <a:latin typeface="Calibri" panose="020F0502020204030204" pitchFamily="34" charset="0"/>
            <a:cs typeface="Calibri" panose="020F0502020204030204" pitchFamily="34" charset="0"/>
          </a:endParaRPr>
        </a:p>
      </dgm:t>
    </dgm:pt>
    <dgm:pt modelId="{38E84DF9-13F4-4A31-B15B-8E99191EC43F}" type="sibTrans" cxnId="{E1B5BDE7-BC69-46B3-9270-3B9BA36CC83C}">
      <dgm:prSet/>
      <dgm:spPr/>
      <dgm:t>
        <a:bodyPr/>
        <a:lstStyle/>
        <a:p>
          <a:endParaRPr lang="en-GB">
            <a:latin typeface="Calibri" panose="020F0502020204030204" pitchFamily="34" charset="0"/>
            <a:cs typeface="Calibri" panose="020F0502020204030204" pitchFamily="34" charset="0"/>
          </a:endParaRPr>
        </a:p>
      </dgm:t>
    </dgm:pt>
    <dgm:pt modelId="{20440FD1-BF54-4846-BE2C-CC06FE845C1E}">
      <dgm:prSet phldrT="[Text]"/>
      <dgm:spPr/>
      <dgm:t>
        <a:bodyPr/>
        <a:lstStyle/>
        <a:p>
          <a:r>
            <a:rPr lang="en-US" dirty="0">
              <a:latin typeface="Calibri" panose="020F0502020204030204" pitchFamily="34" charset="0"/>
              <a:cs typeface="Calibri" panose="020F0502020204030204" pitchFamily="34" charset="0"/>
            </a:rPr>
            <a:t>Snapshot to S3</a:t>
          </a:r>
          <a:endParaRPr lang="en-GB" dirty="0">
            <a:latin typeface="Calibri" panose="020F0502020204030204" pitchFamily="34" charset="0"/>
            <a:cs typeface="Calibri" panose="020F0502020204030204" pitchFamily="34" charset="0"/>
          </a:endParaRPr>
        </a:p>
      </dgm:t>
    </dgm:pt>
    <dgm:pt modelId="{2E049008-16CC-45B5-81C9-F339136FE7F1}" type="parTrans" cxnId="{F011FF43-78B2-4AE5-937C-E965348F11A8}">
      <dgm:prSet/>
      <dgm:spPr/>
      <dgm:t>
        <a:bodyPr/>
        <a:lstStyle/>
        <a:p>
          <a:endParaRPr lang="en-GB">
            <a:latin typeface="Calibri" panose="020F0502020204030204" pitchFamily="34" charset="0"/>
            <a:cs typeface="Calibri" panose="020F0502020204030204" pitchFamily="34" charset="0"/>
          </a:endParaRPr>
        </a:p>
      </dgm:t>
    </dgm:pt>
    <dgm:pt modelId="{CF969547-131C-45F6-ACA2-0969155EEEDE}" type="sibTrans" cxnId="{F011FF43-78B2-4AE5-937C-E965348F11A8}">
      <dgm:prSet/>
      <dgm:spPr/>
      <dgm:t>
        <a:bodyPr/>
        <a:lstStyle/>
        <a:p>
          <a:endParaRPr lang="en-GB">
            <a:latin typeface="Calibri" panose="020F0502020204030204" pitchFamily="34" charset="0"/>
            <a:cs typeface="Calibri" panose="020F0502020204030204" pitchFamily="34" charset="0"/>
          </a:endParaRPr>
        </a:p>
      </dgm:t>
    </dgm:pt>
    <dgm:pt modelId="{EEE5D75E-15FC-4283-A5C4-63EE1EAE60C7}">
      <dgm:prSet phldrT="[Text]"/>
      <dgm:spPr/>
      <dgm:t>
        <a:bodyPr/>
        <a:lstStyle/>
        <a:p>
          <a:r>
            <a:rPr lang="en-US" dirty="0">
              <a:latin typeface="Calibri" panose="020F0502020204030204" pitchFamily="34" charset="0"/>
              <a:cs typeface="Calibri" panose="020F0502020204030204" pitchFamily="34" charset="0"/>
            </a:rPr>
            <a:t>Detach from EC2</a:t>
          </a:r>
          <a:endParaRPr lang="en-GB" dirty="0">
            <a:latin typeface="Calibri" panose="020F0502020204030204" pitchFamily="34" charset="0"/>
            <a:cs typeface="Calibri" panose="020F0502020204030204" pitchFamily="34" charset="0"/>
          </a:endParaRPr>
        </a:p>
      </dgm:t>
    </dgm:pt>
    <dgm:pt modelId="{B0302563-A406-4217-A18A-87802FEBFC12}" type="parTrans" cxnId="{D12E3BCF-821A-44F4-92FC-14B0E0D1041E}">
      <dgm:prSet/>
      <dgm:spPr/>
      <dgm:t>
        <a:bodyPr/>
        <a:lstStyle/>
        <a:p>
          <a:endParaRPr lang="en-GB">
            <a:latin typeface="Calibri" panose="020F0502020204030204" pitchFamily="34" charset="0"/>
            <a:cs typeface="Calibri" panose="020F0502020204030204" pitchFamily="34" charset="0"/>
          </a:endParaRPr>
        </a:p>
      </dgm:t>
    </dgm:pt>
    <dgm:pt modelId="{B339DE1E-7B7D-4BB0-83E3-F01463D2AB64}" type="sibTrans" cxnId="{D12E3BCF-821A-44F4-92FC-14B0E0D1041E}">
      <dgm:prSet/>
      <dgm:spPr/>
      <dgm:t>
        <a:bodyPr/>
        <a:lstStyle/>
        <a:p>
          <a:endParaRPr lang="en-GB">
            <a:latin typeface="Calibri" panose="020F0502020204030204" pitchFamily="34" charset="0"/>
            <a:cs typeface="Calibri" panose="020F0502020204030204" pitchFamily="34" charset="0"/>
          </a:endParaRPr>
        </a:p>
      </dgm:t>
    </dgm:pt>
    <dgm:pt modelId="{40BDD376-D8A3-49C3-A05B-F57DDE004B85}">
      <dgm:prSet phldrT="[Text]"/>
      <dgm:spPr/>
      <dgm:t>
        <a:bodyPr/>
        <a:lstStyle/>
        <a:p>
          <a:r>
            <a:rPr lang="en-US" dirty="0">
              <a:latin typeface="Calibri" panose="020F0502020204030204" pitchFamily="34" charset="0"/>
              <a:cs typeface="Calibri" panose="020F0502020204030204" pitchFamily="34" charset="0"/>
            </a:rPr>
            <a:t>Delete volume</a:t>
          </a:r>
          <a:endParaRPr lang="en-GB" dirty="0">
            <a:latin typeface="Calibri" panose="020F0502020204030204" pitchFamily="34" charset="0"/>
            <a:cs typeface="Calibri" panose="020F0502020204030204" pitchFamily="34" charset="0"/>
          </a:endParaRPr>
        </a:p>
      </dgm:t>
    </dgm:pt>
    <dgm:pt modelId="{E5D17025-2296-475E-947E-99D61617A471}" type="parTrans" cxnId="{513AD307-3D64-42C6-8AA9-59B0E476D46B}">
      <dgm:prSet/>
      <dgm:spPr/>
      <dgm:t>
        <a:bodyPr/>
        <a:lstStyle/>
        <a:p>
          <a:endParaRPr lang="en-GB">
            <a:latin typeface="Calibri" panose="020F0502020204030204" pitchFamily="34" charset="0"/>
            <a:cs typeface="Calibri" panose="020F0502020204030204" pitchFamily="34" charset="0"/>
          </a:endParaRPr>
        </a:p>
      </dgm:t>
    </dgm:pt>
    <dgm:pt modelId="{F7F8B51B-6B86-4296-8D3C-A1800B4D37F0}" type="sibTrans" cxnId="{513AD307-3D64-42C6-8AA9-59B0E476D46B}">
      <dgm:prSet/>
      <dgm:spPr/>
      <dgm:t>
        <a:bodyPr/>
        <a:lstStyle/>
        <a:p>
          <a:endParaRPr lang="en-GB">
            <a:latin typeface="Calibri" panose="020F0502020204030204" pitchFamily="34" charset="0"/>
            <a:cs typeface="Calibri" panose="020F0502020204030204" pitchFamily="34" charset="0"/>
          </a:endParaRPr>
        </a:p>
      </dgm:t>
    </dgm:pt>
    <dgm:pt modelId="{5C195248-D45C-4338-9F9E-0BAE2039CB17}" type="pres">
      <dgm:prSet presAssocID="{B8630884-A530-47CC-9468-96EB7F8F6C99}" presName="cycle" presStyleCnt="0">
        <dgm:presLayoutVars>
          <dgm:dir/>
          <dgm:resizeHandles val="exact"/>
        </dgm:presLayoutVars>
      </dgm:prSet>
      <dgm:spPr/>
    </dgm:pt>
    <dgm:pt modelId="{72C2ADDC-5F20-469D-9320-6C47916F3D02}" type="pres">
      <dgm:prSet presAssocID="{231DF0B9-4E51-4191-BAB7-D0313D147953}" presName="dummy" presStyleCnt="0"/>
      <dgm:spPr/>
    </dgm:pt>
    <dgm:pt modelId="{15CC6472-444F-47CC-BBF0-9A94310509EB}" type="pres">
      <dgm:prSet presAssocID="{231DF0B9-4E51-4191-BAB7-D0313D147953}" presName="node" presStyleLbl="revTx" presStyleIdx="0" presStyleCnt="6">
        <dgm:presLayoutVars>
          <dgm:bulletEnabled val="1"/>
        </dgm:presLayoutVars>
      </dgm:prSet>
      <dgm:spPr/>
    </dgm:pt>
    <dgm:pt modelId="{662292C0-12D9-4BFB-A81D-5BA79B9A6EB2}" type="pres">
      <dgm:prSet presAssocID="{5DA6FF7E-E3BE-48B9-B994-2CCFF78B67EC}" presName="sibTrans" presStyleLbl="node1" presStyleIdx="0" presStyleCnt="6"/>
      <dgm:spPr/>
    </dgm:pt>
    <dgm:pt modelId="{792F701B-9F7B-44F7-B740-347A59517BE5}" type="pres">
      <dgm:prSet presAssocID="{94534EE6-F70B-448C-8E9E-D0A866A4ABDD}" presName="dummy" presStyleCnt="0"/>
      <dgm:spPr/>
    </dgm:pt>
    <dgm:pt modelId="{7DC022C6-B686-48E6-8C8F-CC88CDDCA80D}" type="pres">
      <dgm:prSet presAssocID="{94534EE6-F70B-448C-8E9E-D0A866A4ABDD}" presName="node" presStyleLbl="revTx" presStyleIdx="1" presStyleCnt="6">
        <dgm:presLayoutVars>
          <dgm:bulletEnabled val="1"/>
        </dgm:presLayoutVars>
      </dgm:prSet>
      <dgm:spPr/>
    </dgm:pt>
    <dgm:pt modelId="{F2C50644-AC2F-4525-B23F-2A2A8F241817}" type="pres">
      <dgm:prSet presAssocID="{9CDA69F5-F843-45C3-B91C-1ADE0FDD95C7}" presName="sibTrans" presStyleLbl="node1" presStyleIdx="1" presStyleCnt="6"/>
      <dgm:spPr/>
    </dgm:pt>
    <dgm:pt modelId="{7EAAA391-FFD8-4B8C-904E-E093554890A8}" type="pres">
      <dgm:prSet presAssocID="{EF7A7F4F-891C-4B6C-83CA-621112A7A9A5}" presName="dummy" presStyleCnt="0"/>
      <dgm:spPr/>
    </dgm:pt>
    <dgm:pt modelId="{BB79B71A-54F7-4C2E-8A17-C651C0B8EF37}" type="pres">
      <dgm:prSet presAssocID="{EF7A7F4F-891C-4B6C-83CA-621112A7A9A5}" presName="node" presStyleLbl="revTx" presStyleIdx="2" presStyleCnt="6">
        <dgm:presLayoutVars>
          <dgm:bulletEnabled val="1"/>
        </dgm:presLayoutVars>
      </dgm:prSet>
      <dgm:spPr/>
    </dgm:pt>
    <dgm:pt modelId="{C9B12903-E53A-4182-9C81-6432EBF19E61}" type="pres">
      <dgm:prSet presAssocID="{38E84DF9-13F4-4A31-B15B-8E99191EC43F}" presName="sibTrans" presStyleLbl="node1" presStyleIdx="2" presStyleCnt="6"/>
      <dgm:spPr/>
    </dgm:pt>
    <dgm:pt modelId="{3809F04D-F0BC-451B-A412-1D0DBCA975BC}" type="pres">
      <dgm:prSet presAssocID="{20440FD1-BF54-4846-BE2C-CC06FE845C1E}" presName="dummy" presStyleCnt="0"/>
      <dgm:spPr/>
    </dgm:pt>
    <dgm:pt modelId="{F9C59A17-5631-4A15-8C21-FBF7EA918E25}" type="pres">
      <dgm:prSet presAssocID="{20440FD1-BF54-4846-BE2C-CC06FE845C1E}" presName="node" presStyleLbl="revTx" presStyleIdx="3" presStyleCnt="6">
        <dgm:presLayoutVars>
          <dgm:bulletEnabled val="1"/>
        </dgm:presLayoutVars>
      </dgm:prSet>
      <dgm:spPr/>
    </dgm:pt>
    <dgm:pt modelId="{06BB59F6-D99B-47E7-98DC-5745CEE523E6}" type="pres">
      <dgm:prSet presAssocID="{CF969547-131C-45F6-ACA2-0969155EEEDE}" presName="sibTrans" presStyleLbl="node1" presStyleIdx="3" presStyleCnt="6"/>
      <dgm:spPr/>
    </dgm:pt>
    <dgm:pt modelId="{ADADC8E8-2833-4DDD-9AE5-47AF1817D161}" type="pres">
      <dgm:prSet presAssocID="{EEE5D75E-15FC-4283-A5C4-63EE1EAE60C7}" presName="dummy" presStyleCnt="0"/>
      <dgm:spPr/>
    </dgm:pt>
    <dgm:pt modelId="{B652CFFE-CCC0-477C-9844-43773D7E344D}" type="pres">
      <dgm:prSet presAssocID="{EEE5D75E-15FC-4283-A5C4-63EE1EAE60C7}" presName="node" presStyleLbl="revTx" presStyleIdx="4" presStyleCnt="6">
        <dgm:presLayoutVars>
          <dgm:bulletEnabled val="1"/>
        </dgm:presLayoutVars>
      </dgm:prSet>
      <dgm:spPr/>
    </dgm:pt>
    <dgm:pt modelId="{1ABE9B8E-641C-44E1-AEB4-E8D86E65C837}" type="pres">
      <dgm:prSet presAssocID="{B339DE1E-7B7D-4BB0-83E3-F01463D2AB64}" presName="sibTrans" presStyleLbl="node1" presStyleIdx="4" presStyleCnt="6"/>
      <dgm:spPr/>
    </dgm:pt>
    <dgm:pt modelId="{EDF5C907-F4C3-45E6-AD5C-83409FFCF0A6}" type="pres">
      <dgm:prSet presAssocID="{40BDD376-D8A3-49C3-A05B-F57DDE004B85}" presName="dummy" presStyleCnt="0"/>
      <dgm:spPr/>
    </dgm:pt>
    <dgm:pt modelId="{07E2FD53-9397-419A-8F91-5D3B0CFF547C}" type="pres">
      <dgm:prSet presAssocID="{40BDD376-D8A3-49C3-A05B-F57DDE004B85}" presName="node" presStyleLbl="revTx" presStyleIdx="5" presStyleCnt="6">
        <dgm:presLayoutVars>
          <dgm:bulletEnabled val="1"/>
        </dgm:presLayoutVars>
      </dgm:prSet>
      <dgm:spPr/>
    </dgm:pt>
    <dgm:pt modelId="{08C5A597-0514-401E-887F-8083C073C8C4}" type="pres">
      <dgm:prSet presAssocID="{F7F8B51B-6B86-4296-8D3C-A1800B4D37F0}" presName="sibTrans" presStyleLbl="node1" presStyleIdx="5" presStyleCnt="6"/>
      <dgm:spPr/>
    </dgm:pt>
  </dgm:ptLst>
  <dgm:cxnLst>
    <dgm:cxn modelId="{A4DF6403-C78D-47CC-B6BE-81D79AB3DFDF}" srcId="{B8630884-A530-47CC-9468-96EB7F8F6C99}" destId="{94534EE6-F70B-448C-8E9E-D0A866A4ABDD}" srcOrd="1" destOrd="0" parTransId="{0288A275-95F5-4468-80F4-B3E7C6483F87}" sibTransId="{9CDA69F5-F843-45C3-B91C-1ADE0FDD95C7}"/>
    <dgm:cxn modelId="{899E5504-76AE-4632-B1E0-2DD9AB698A67}" type="presOf" srcId="{5DA6FF7E-E3BE-48B9-B994-2CCFF78B67EC}" destId="{662292C0-12D9-4BFB-A81D-5BA79B9A6EB2}" srcOrd="0" destOrd="0" presId="urn:microsoft.com/office/officeart/2005/8/layout/cycle1"/>
    <dgm:cxn modelId="{8BF97205-ADD2-40B8-8644-2FFD660686F3}" type="presOf" srcId="{40BDD376-D8A3-49C3-A05B-F57DDE004B85}" destId="{07E2FD53-9397-419A-8F91-5D3B0CFF547C}" srcOrd="0" destOrd="0" presId="urn:microsoft.com/office/officeart/2005/8/layout/cycle1"/>
    <dgm:cxn modelId="{513AD307-3D64-42C6-8AA9-59B0E476D46B}" srcId="{B8630884-A530-47CC-9468-96EB7F8F6C99}" destId="{40BDD376-D8A3-49C3-A05B-F57DDE004B85}" srcOrd="5" destOrd="0" parTransId="{E5D17025-2296-475E-947E-99D61617A471}" sibTransId="{F7F8B51B-6B86-4296-8D3C-A1800B4D37F0}"/>
    <dgm:cxn modelId="{9EFCF814-4303-4D15-8868-9EEA583661FE}" type="presOf" srcId="{9CDA69F5-F843-45C3-B91C-1ADE0FDD95C7}" destId="{F2C50644-AC2F-4525-B23F-2A2A8F241817}" srcOrd="0" destOrd="0" presId="urn:microsoft.com/office/officeart/2005/8/layout/cycle1"/>
    <dgm:cxn modelId="{E751A622-2465-41EC-958F-FBF184E0B31E}" type="presOf" srcId="{EF7A7F4F-891C-4B6C-83CA-621112A7A9A5}" destId="{BB79B71A-54F7-4C2E-8A17-C651C0B8EF37}" srcOrd="0" destOrd="0" presId="urn:microsoft.com/office/officeart/2005/8/layout/cycle1"/>
    <dgm:cxn modelId="{EF08915C-70E8-40A0-9554-8F1CBE297D34}" type="presOf" srcId="{CF969547-131C-45F6-ACA2-0969155EEEDE}" destId="{06BB59F6-D99B-47E7-98DC-5745CEE523E6}" srcOrd="0" destOrd="0" presId="urn:microsoft.com/office/officeart/2005/8/layout/cycle1"/>
    <dgm:cxn modelId="{F011FF43-78B2-4AE5-937C-E965348F11A8}" srcId="{B8630884-A530-47CC-9468-96EB7F8F6C99}" destId="{20440FD1-BF54-4846-BE2C-CC06FE845C1E}" srcOrd="3" destOrd="0" parTransId="{2E049008-16CC-45B5-81C9-F339136FE7F1}" sibTransId="{CF969547-131C-45F6-ACA2-0969155EEEDE}"/>
    <dgm:cxn modelId="{C2CEDE69-68A0-4363-A30F-FDFA464DFED8}" type="presOf" srcId="{B339DE1E-7B7D-4BB0-83E3-F01463D2AB64}" destId="{1ABE9B8E-641C-44E1-AEB4-E8D86E65C837}" srcOrd="0" destOrd="0" presId="urn:microsoft.com/office/officeart/2005/8/layout/cycle1"/>
    <dgm:cxn modelId="{A7E42D4E-FB4F-4081-A748-2D4E7C33472F}" type="presOf" srcId="{94534EE6-F70B-448C-8E9E-D0A866A4ABDD}" destId="{7DC022C6-B686-48E6-8C8F-CC88CDDCA80D}" srcOrd="0" destOrd="0" presId="urn:microsoft.com/office/officeart/2005/8/layout/cycle1"/>
    <dgm:cxn modelId="{A589655A-6B6B-46B9-B1D4-76AB326CAB65}" type="presOf" srcId="{F7F8B51B-6B86-4296-8D3C-A1800B4D37F0}" destId="{08C5A597-0514-401E-887F-8083C073C8C4}" srcOrd="0" destOrd="0" presId="urn:microsoft.com/office/officeart/2005/8/layout/cycle1"/>
    <dgm:cxn modelId="{D3B71D8B-EC27-460D-B6FD-87DE2422FADC}" type="presOf" srcId="{231DF0B9-4E51-4191-BAB7-D0313D147953}" destId="{15CC6472-444F-47CC-BBF0-9A94310509EB}" srcOrd="0" destOrd="0" presId="urn:microsoft.com/office/officeart/2005/8/layout/cycle1"/>
    <dgm:cxn modelId="{B3575EA5-3FFA-4798-96FF-04F61CEBFEC1}" type="presOf" srcId="{38E84DF9-13F4-4A31-B15B-8E99191EC43F}" destId="{C9B12903-E53A-4182-9C81-6432EBF19E61}" srcOrd="0" destOrd="0" presId="urn:microsoft.com/office/officeart/2005/8/layout/cycle1"/>
    <dgm:cxn modelId="{8F36CAC6-2521-4575-8063-786A6B4307BD}" type="presOf" srcId="{20440FD1-BF54-4846-BE2C-CC06FE845C1E}" destId="{F9C59A17-5631-4A15-8C21-FBF7EA918E25}" srcOrd="0" destOrd="0" presId="urn:microsoft.com/office/officeart/2005/8/layout/cycle1"/>
    <dgm:cxn modelId="{D12E3BCF-821A-44F4-92FC-14B0E0D1041E}" srcId="{B8630884-A530-47CC-9468-96EB7F8F6C99}" destId="{EEE5D75E-15FC-4283-A5C4-63EE1EAE60C7}" srcOrd="4" destOrd="0" parTransId="{B0302563-A406-4217-A18A-87802FEBFC12}" sibTransId="{B339DE1E-7B7D-4BB0-83E3-F01463D2AB64}"/>
    <dgm:cxn modelId="{E1B5BDE7-BC69-46B3-9270-3B9BA36CC83C}" srcId="{B8630884-A530-47CC-9468-96EB7F8F6C99}" destId="{EF7A7F4F-891C-4B6C-83CA-621112A7A9A5}" srcOrd="2" destOrd="0" parTransId="{BEAEB151-1F80-44B1-A3F5-576E7EB44109}" sibTransId="{38E84DF9-13F4-4A31-B15B-8E99191EC43F}"/>
    <dgm:cxn modelId="{0123E4EF-950B-4C7A-9869-CF3163B2F81A}" type="presOf" srcId="{B8630884-A530-47CC-9468-96EB7F8F6C99}" destId="{5C195248-D45C-4338-9F9E-0BAE2039CB17}" srcOrd="0" destOrd="0" presId="urn:microsoft.com/office/officeart/2005/8/layout/cycle1"/>
    <dgm:cxn modelId="{4AB47AFB-9145-426E-B2DF-295C36338709}" type="presOf" srcId="{EEE5D75E-15FC-4283-A5C4-63EE1EAE60C7}" destId="{B652CFFE-CCC0-477C-9844-43773D7E344D}" srcOrd="0" destOrd="0" presId="urn:microsoft.com/office/officeart/2005/8/layout/cycle1"/>
    <dgm:cxn modelId="{C819BDFF-A48D-485F-9EDC-754759C2F1CD}" srcId="{B8630884-A530-47CC-9468-96EB7F8F6C99}" destId="{231DF0B9-4E51-4191-BAB7-D0313D147953}" srcOrd="0" destOrd="0" parTransId="{4AA65943-CE88-4AFC-8750-8C8516BA5DBC}" sibTransId="{5DA6FF7E-E3BE-48B9-B994-2CCFF78B67EC}"/>
    <dgm:cxn modelId="{4EEAA46A-F739-4317-BA20-F9DF257F0B40}" type="presParOf" srcId="{5C195248-D45C-4338-9F9E-0BAE2039CB17}" destId="{72C2ADDC-5F20-469D-9320-6C47916F3D02}" srcOrd="0" destOrd="0" presId="urn:microsoft.com/office/officeart/2005/8/layout/cycle1"/>
    <dgm:cxn modelId="{058BD104-1636-4934-AF1A-15493726891F}" type="presParOf" srcId="{5C195248-D45C-4338-9F9E-0BAE2039CB17}" destId="{15CC6472-444F-47CC-BBF0-9A94310509EB}" srcOrd="1" destOrd="0" presId="urn:microsoft.com/office/officeart/2005/8/layout/cycle1"/>
    <dgm:cxn modelId="{316A3CF6-6B99-4643-956C-48A1F3F1DD08}" type="presParOf" srcId="{5C195248-D45C-4338-9F9E-0BAE2039CB17}" destId="{662292C0-12D9-4BFB-A81D-5BA79B9A6EB2}" srcOrd="2" destOrd="0" presId="urn:microsoft.com/office/officeart/2005/8/layout/cycle1"/>
    <dgm:cxn modelId="{05D78D6C-6C59-4A01-8388-E5682AD2C3D0}" type="presParOf" srcId="{5C195248-D45C-4338-9F9E-0BAE2039CB17}" destId="{792F701B-9F7B-44F7-B740-347A59517BE5}" srcOrd="3" destOrd="0" presId="urn:microsoft.com/office/officeart/2005/8/layout/cycle1"/>
    <dgm:cxn modelId="{F6387412-A7E6-4792-9FED-9ED076BE1F92}" type="presParOf" srcId="{5C195248-D45C-4338-9F9E-0BAE2039CB17}" destId="{7DC022C6-B686-48E6-8C8F-CC88CDDCA80D}" srcOrd="4" destOrd="0" presId="urn:microsoft.com/office/officeart/2005/8/layout/cycle1"/>
    <dgm:cxn modelId="{856254D4-B76D-4400-9322-1227CC3DC789}" type="presParOf" srcId="{5C195248-D45C-4338-9F9E-0BAE2039CB17}" destId="{F2C50644-AC2F-4525-B23F-2A2A8F241817}" srcOrd="5" destOrd="0" presId="urn:microsoft.com/office/officeart/2005/8/layout/cycle1"/>
    <dgm:cxn modelId="{038EA766-A543-4A49-A0A5-4CE0942F9FEE}" type="presParOf" srcId="{5C195248-D45C-4338-9F9E-0BAE2039CB17}" destId="{7EAAA391-FFD8-4B8C-904E-E093554890A8}" srcOrd="6" destOrd="0" presId="urn:microsoft.com/office/officeart/2005/8/layout/cycle1"/>
    <dgm:cxn modelId="{D1DFBDC0-254A-4E83-B815-BE811C0D158A}" type="presParOf" srcId="{5C195248-D45C-4338-9F9E-0BAE2039CB17}" destId="{BB79B71A-54F7-4C2E-8A17-C651C0B8EF37}" srcOrd="7" destOrd="0" presId="urn:microsoft.com/office/officeart/2005/8/layout/cycle1"/>
    <dgm:cxn modelId="{26A63EDF-7982-48B3-802D-0985F1C8F627}" type="presParOf" srcId="{5C195248-D45C-4338-9F9E-0BAE2039CB17}" destId="{C9B12903-E53A-4182-9C81-6432EBF19E61}" srcOrd="8" destOrd="0" presId="urn:microsoft.com/office/officeart/2005/8/layout/cycle1"/>
    <dgm:cxn modelId="{2BA2329E-C952-4A22-B6E5-59198A9D635E}" type="presParOf" srcId="{5C195248-D45C-4338-9F9E-0BAE2039CB17}" destId="{3809F04D-F0BC-451B-A412-1D0DBCA975BC}" srcOrd="9" destOrd="0" presId="urn:microsoft.com/office/officeart/2005/8/layout/cycle1"/>
    <dgm:cxn modelId="{DA3239A3-BF60-46C7-8C96-794C3323CA99}" type="presParOf" srcId="{5C195248-D45C-4338-9F9E-0BAE2039CB17}" destId="{F9C59A17-5631-4A15-8C21-FBF7EA918E25}" srcOrd="10" destOrd="0" presId="urn:microsoft.com/office/officeart/2005/8/layout/cycle1"/>
    <dgm:cxn modelId="{72E05E4F-5517-4A2B-8E0C-5C3EBDEC6088}" type="presParOf" srcId="{5C195248-D45C-4338-9F9E-0BAE2039CB17}" destId="{06BB59F6-D99B-47E7-98DC-5745CEE523E6}" srcOrd="11" destOrd="0" presId="urn:microsoft.com/office/officeart/2005/8/layout/cycle1"/>
    <dgm:cxn modelId="{9EE1AB12-2FBF-48D5-824D-F4EF4BC01611}" type="presParOf" srcId="{5C195248-D45C-4338-9F9E-0BAE2039CB17}" destId="{ADADC8E8-2833-4DDD-9AE5-47AF1817D161}" srcOrd="12" destOrd="0" presId="urn:microsoft.com/office/officeart/2005/8/layout/cycle1"/>
    <dgm:cxn modelId="{4FB3AB3D-29FA-4599-824C-DD89D55E6C12}" type="presParOf" srcId="{5C195248-D45C-4338-9F9E-0BAE2039CB17}" destId="{B652CFFE-CCC0-477C-9844-43773D7E344D}" srcOrd="13" destOrd="0" presId="urn:microsoft.com/office/officeart/2005/8/layout/cycle1"/>
    <dgm:cxn modelId="{3A057A3D-CB4D-423C-8E91-1D1323E1D97F}" type="presParOf" srcId="{5C195248-D45C-4338-9F9E-0BAE2039CB17}" destId="{1ABE9B8E-641C-44E1-AEB4-E8D86E65C837}" srcOrd="14" destOrd="0" presId="urn:microsoft.com/office/officeart/2005/8/layout/cycle1"/>
    <dgm:cxn modelId="{6007E885-D868-4A5B-8A66-2FB4E6BA0C1D}" type="presParOf" srcId="{5C195248-D45C-4338-9F9E-0BAE2039CB17}" destId="{EDF5C907-F4C3-45E6-AD5C-83409FFCF0A6}" srcOrd="15" destOrd="0" presId="urn:microsoft.com/office/officeart/2005/8/layout/cycle1"/>
    <dgm:cxn modelId="{B26DB0C5-8B6D-43C0-8221-469E87CD3CAF}" type="presParOf" srcId="{5C195248-D45C-4338-9F9E-0BAE2039CB17}" destId="{07E2FD53-9397-419A-8F91-5D3B0CFF547C}" srcOrd="16" destOrd="0" presId="urn:microsoft.com/office/officeart/2005/8/layout/cycle1"/>
    <dgm:cxn modelId="{C2FB5FAD-A38E-4701-B664-A1AF6AAC7459}" type="presParOf" srcId="{5C195248-D45C-4338-9F9E-0BAE2039CB17}" destId="{08C5A597-0514-401E-887F-8083C073C8C4}"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a:solidFill>
          <a:schemeClr val="accent3"/>
        </a:solidFill>
      </dgm:spPr>
      <dgm:t>
        <a:bodyPr/>
        <a:lstStyle/>
        <a:p>
          <a:r>
            <a:rPr lang="en-US" sz="1600" dirty="0">
              <a:latin typeface="Calibri" panose="020F0502020204030204" pitchFamily="34" charset="0"/>
              <a:cs typeface="Calibri" panose="020F0502020204030204" pitchFamily="34" charset="0"/>
            </a:rPr>
            <a:t>Introduction</a:t>
          </a:r>
          <a:endParaRPr lang="en-GB" sz="1600" dirty="0">
            <a:latin typeface="Calibri" panose="020F0502020204030204" pitchFamily="34" charset="0"/>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Overview of Cloud and AWS</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r>
            <a:rPr lang="en-US" sz="1600" kern="1200" dirty="0">
              <a:latin typeface="Calibri" panose="020F0502020204030204" pitchFamily="34" charset="0"/>
              <a:cs typeface="Calibri" panose="020F0502020204030204" pitchFamily="34" charset="0"/>
            </a:rPr>
            <a:t>Bank strategy on </a:t>
          </a:r>
          <a:r>
            <a:rPr lang="en-US" sz="1600" kern="1200" dirty="0">
              <a:solidFill>
                <a:prstClr val="white"/>
              </a:solidFill>
              <a:latin typeface="Calibri" panose="020F0502020204030204" pitchFamily="34" charset="0"/>
              <a:ea typeface="+mn-ea"/>
              <a:cs typeface="Calibri" panose="020F0502020204030204" pitchFamily="34" charset="0"/>
            </a:rPr>
            <a:t>Cloud</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VPC</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B3D2A232-5163-4D93-A3FF-788D7A3DC78E}">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EC2</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F53D61A6-B685-42A5-8331-AAE09F1CE394}" type="par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52751847-F177-420D-B983-94357B509962}" type="sib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35FB241A-D925-46E6-B571-CA596DE05DA9}">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RDS</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9FE35886-8F1E-4A6B-B077-967AEF3A7EBC}" type="par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2AF9EA21-58E8-4A84-8896-CF57B8A5F52C}" type="sib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77AF7D9E-5EF4-4C13-94AD-E433B5F970D0}">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EC2 Hand-on</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622EBC35-8413-4B37-B462-B088D9C389ED}" type="par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B958EE2E-F3CB-438A-A60C-7B535EC9BB13}" type="sib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a:xfrm>
          <a:off x="709263" y="846091"/>
          <a:ext cx="4568976" cy="422813"/>
        </a:xfrm>
        <a:prstGeom prst="rect">
          <a:avLst/>
        </a:prstGeom>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681A6E71-0541-4A6D-9D6F-1C4074E2D914}" type="pres">
      <dgm:prSet presAssocID="{92052083-FCCA-4D65-8CCF-403DDB1ADA62}" presName="text_3" presStyleLbl="node1" presStyleIdx="2" presStyleCnt="7">
        <dgm:presLayoutVars>
          <dgm:bulletEnabled val="1"/>
        </dgm:presLayoutVars>
      </dgm:prSet>
      <dgm:spPr>
        <a:xfrm>
          <a:off x="919088" y="1480218"/>
          <a:ext cx="4359151" cy="422813"/>
        </a:xfrm>
        <a:prstGeom prst="rect">
          <a:avLst/>
        </a:prstGeom>
      </dgm:spPr>
    </dgm:pt>
    <dgm:pt modelId="{9E1517E3-E7C9-4F77-8891-A71563E8F573}" type="pres">
      <dgm:prSet presAssocID="{92052083-FCCA-4D65-8CCF-403DDB1ADA62}" presName="accent_3" presStyleCnt="0"/>
      <dgm:spPr/>
    </dgm:pt>
    <dgm:pt modelId="{942F9894-DC6C-4B16-9FAF-0D4DECB423C0}" type="pres">
      <dgm:prSet presAssocID="{92052083-FCCA-4D65-8CCF-403DDB1ADA62}" presName="accentRepeatNode" presStyleLbl="solidFgAcc1" presStyleIdx="2" presStyleCnt="7"/>
      <dgm:spPr/>
    </dgm:pt>
    <dgm:pt modelId="{620A7005-1206-4F6D-93A7-17750FE8904D}" type="pres">
      <dgm:prSet presAssocID="{BC1FFFD6-2B19-4D7E-8191-2610F4FF1E1B}" presName="text_4" presStyleLbl="node1" presStyleIdx="3" presStyleCnt="7">
        <dgm:presLayoutVars>
          <dgm:bulletEnabled val="1"/>
        </dgm:presLayoutVars>
      </dgm:prSet>
      <dgm:spPr>
        <a:xfrm>
          <a:off x="986083" y="2114810"/>
          <a:ext cx="4292156" cy="422813"/>
        </a:xfrm>
        <a:prstGeom prst="rect">
          <a:avLst/>
        </a:prstGeom>
      </dgm:spPr>
    </dgm:pt>
    <dgm:pt modelId="{57EC7F4B-DA5F-4C4E-8D2C-8DB889AC6B0B}" type="pres">
      <dgm:prSet presAssocID="{BC1FFFD6-2B19-4D7E-8191-2610F4FF1E1B}" presName="accent_4" presStyleCnt="0"/>
      <dgm:spPr/>
    </dgm:pt>
    <dgm:pt modelId="{766575DE-7DAD-4DC9-8D69-816F372071D0}" type="pres">
      <dgm:prSet presAssocID="{BC1FFFD6-2B19-4D7E-8191-2610F4FF1E1B}" presName="accentRepeatNode" presStyleLbl="solidFgAcc1" presStyleIdx="3" presStyleCnt="7"/>
      <dgm:spPr/>
    </dgm:pt>
    <dgm:pt modelId="{24CD6C31-00F3-4260-B3AA-55BC6953CDC6}" type="pres">
      <dgm:prSet presAssocID="{B3D2A232-5163-4D93-A3FF-788D7A3DC78E}" presName="text_5" presStyleLbl="node1" presStyleIdx="4" presStyleCnt="7">
        <dgm:presLayoutVars>
          <dgm:bulletEnabled val="1"/>
        </dgm:presLayoutVars>
      </dgm:prSet>
      <dgm:spPr>
        <a:xfrm>
          <a:off x="919088" y="2749402"/>
          <a:ext cx="4359151" cy="422813"/>
        </a:xfrm>
        <a:prstGeom prst="rect">
          <a:avLst/>
        </a:prstGeom>
      </dgm:spPr>
    </dgm:pt>
    <dgm:pt modelId="{9819A2DA-18D2-44E5-9E29-52741F1BCE33}" type="pres">
      <dgm:prSet presAssocID="{B3D2A232-5163-4D93-A3FF-788D7A3DC78E}" presName="accent_5" presStyleCnt="0"/>
      <dgm:spPr/>
    </dgm:pt>
    <dgm:pt modelId="{7A8D6657-8A4F-45A7-87EE-8B42D7359E29}" type="pres">
      <dgm:prSet presAssocID="{B3D2A232-5163-4D93-A3FF-788D7A3DC78E}" presName="accentRepeatNode" presStyleLbl="solidFgAcc1" presStyleIdx="4" presStyleCnt="7"/>
      <dgm:spPr/>
    </dgm:pt>
    <dgm:pt modelId="{E51A47F5-6531-4C23-BA7E-99A8416EDDF9}" type="pres">
      <dgm:prSet presAssocID="{77AF7D9E-5EF4-4C13-94AD-E433B5F970D0}" presName="text_6" presStyleLbl="node1" presStyleIdx="5" presStyleCnt="7">
        <dgm:presLayoutVars>
          <dgm:bulletEnabled val="1"/>
        </dgm:presLayoutVars>
      </dgm:prSet>
      <dgm:spPr>
        <a:xfrm>
          <a:off x="709263" y="3383529"/>
          <a:ext cx="4568976" cy="422813"/>
        </a:xfrm>
        <a:prstGeom prst="rect">
          <a:avLst/>
        </a:prstGeom>
      </dgm:spPr>
    </dgm:pt>
    <dgm:pt modelId="{10EC1F62-F52B-45FB-8939-7C6FC4673C66}" type="pres">
      <dgm:prSet presAssocID="{77AF7D9E-5EF4-4C13-94AD-E433B5F970D0}" presName="accent_6" presStyleCnt="0"/>
      <dgm:spPr/>
    </dgm:pt>
    <dgm:pt modelId="{53355EA5-9309-4F94-951D-C76F9426A5F4}" type="pres">
      <dgm:prSet presAssocID="{77AF7D9E-5EF4-4C13-94AD-E433B5F970D0}" presName="accentRepeatNode" presStyleLbl="solidFgAcc1" presStyleIdx="5" presStyleCnt="7"/>
      <dgm:spPr/>
    </dgm:pt>
    <dgm:pt modelId="{B6D60CCA-C208-468C-9D35-EE7F6C96327B}" type="pres">
      <dgm:prSet presAssocID="{35FB241A-D925-46E6-B571-CA596DE05DA9}" presName="text_7" presStyleLbl="node1" presStyleIdx="6" presStyleCnt="7">
        <dgm:presLayoutVars>
          <dgm:bulletEnabled val="1"/>
        </dgm:presLayoutVars>
      </dgm:prSet>
      <dgm:spPr>
        <a:xfrm>
          <a:off x="326368" y="4018121"/>
          <a:ext cx="4951871" cy="422813"/>
        </a:xfrm>
        <a:prstGeom prst="rect">
          <a:avLst/>
        </a:prstGeom>
      </dgm:spPr>
    </dgm:pt>
    <dgm:pt modelId="{8D36F3F4-40FE-4B0E-816A-F83819888CF5}" type="pres">
      <dgm:prSet presAssocID="{35FB241A-D925-46E6-B571-CA596DE05DA9}" presName="accent_7" presStyleCnt="0"/>
      <dgm:spPr/>
    </dgm:pt>
    <dgm:pt modelId="{8CE1FD9D-3EEC-4E1E-A7CF-CFFB7CBE701D}" type="pres">
      <dgm:prSet presAssocID="{35FB241A-D925-46E6-B571-CA596DE05DA9}" presName="accentRepeatNode" presStyleLbl="solidFgAcc1" presStyleIdx="6" presStyleCnt="7"/>
      <dgm:spPr/>
    </dgm:pt>
  </dgm:ptLst>
  <dgm:cxnLst>
    <dgm:cxn modelId="{4C3C530B-2A68-4EFA-AA07-42408D203115}" type="presOf" srcId="{BC1FFFD6-2B19-4D7E-8191-2610F4FF1E1B}" destId="{620A7005-1206-4F6D-93A7-17750FE8904D}"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E71F4933-4C2B-48A4-A3EF-3A606920F22A}" type="presOf" srcId="{35FB241A-D925-46E6-B571-CA596DE05DA9}" destId="{B6D60CCA-C208-468C-9D35-EE7F6C96327B}"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3" destOrd="0" parTransId="{E6C78AFE-8BD0-45AB-B55D-7418E473455F}" sibTransId="{DC1A4F20-6E4C-4D45-9471-2D1D08EFD11F}"/>
    <dgm:cxn modelId="{03691164-6B1C-414C-BA47-175CB47393B2}" type="presOf" srcId="{77AF7D9E-5EF4-4C13-94AD-E433B5F970D0}" destId="{E51A47F5-6531-4C23-BA7E-99A8416EDDF9}" srcOrd="0" destOrd="0" presId="urn:microsoft.com/office/officeart/2008/layout/VerticalCurvedList"/>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4F2E766E-736A-47A7-A936-675DD3CCA785}" srcId="{F4B64ED3-FCE8-4017-9556-27D4EC8B92FE}" destId="{77AF7D9E-5EF4-4C13-94AD-E433B5F970D0}" srcOrd="5" destOrd="0" parTransId="{622EBC35-8413-4B37-B462-B088D9C389ED}" sibTransId="{B958EE2E-F3CB-438A-A60C-7B535EC9BB13}"/>
    <dgm:cxn modelId="{9B679353-D90C-4881-B5F1-4DB4D22839FB}" srcId="{F4B64ED3-FCE8-4017-9556-27D4EC8B92FE}" destId="{B3D2A232-5163-4D93-A3FF-788D7A3DC78E}" srcOrd="4" destOrd="0" parTransId="{F53D61A6-B685-42A5-8331-AAE09F1CE394}" sibTransId="{52751847-F177-420D-B983-94357B509962}"/>
    <dgm:cxn modelId="{D5880E92-980E-4B59-B7ED-65C05FB59B73}" srcId="{F4B64ED3-FCE8-4017-9556-27D4EC8B92FE}" destId="{92052083-FCCA-4D65-8CCF-403DDB1ADA62}" srcOrd="2" destOrd="0" parTransId="{4177515C-20A6-41F0-8F9F-581FBAC93037}" sibTransId="{1CF59C1B-7577-4B69-9A0B-5FF2BBE2BDC5}"/>
    <dgm:cxn modelId="{353B7A9B-E10D-4D7D-BB89-9F4550092075}" type="presOf" srcId="{92052083-FCCA-4D65-8CCF-403DDB1ADA62}" destId="{681A6E71-0541-4A6D-9D6F-1C4074E2D914}" srcOrd="0" destOrd="0" presId="urn:microsoft.com/office/officeart/2008/layout/VerticalCurvedList"/>
    <dgm:cxn modelId="{1E5192B5-9D16-4EDF-AAC2-D653D43EA799}" type="presOf" srcId="{B3D2A232-5163-4D93-A3FF-788D7A3DC78E}" destId="{24CD6C31-00F3-4260-B3AA-55BC6953CDC6}"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42A57ED2-FC83-4458-8558-6B2E9FAA2916}" srcId="{F4B64ED3-FCE8-4017-9556-27D4EC8B92FE}" destId="{35FB241A-D925-46E6-B571-CA596DE05DA9}" srcOrd="6" destOrd="0" parTransId="{9FE35886-8F1E-4A6B-B077-967AEF3A7EBC}" sibTransId="{2AF9EA21-58E8-4A84-8896-CF57B8A5F52C}"/>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9C7C1C5C-1744-4C35-9829-FCAF13AD3CD6}" type="presParOf" srcId="{6292EFA8-4C75-4E97-8904-D8F305D7CF22}" destId="{681A6E71-0541-4A6D-9D6F-1C4074E2D914}" srcOrd="5" destOrd="0" presId="urn:microsoft.com/office/officeart/2008/layout/VerticalCurvedList"/>
    <dgm:cxn modelId="{94AFCF50-CE67-4E59-A642-F2753FD29C4E}" type="presParOf" srcId="{6292EFA8-4C75-4E97-8904-D8F305D7CF22}" destId="{9E1517E3-E7C9-4F77-8891-A71563E8F573}" srcOrd="6" destOrd="0" presId="urn:microsoft.com/office/officeart/2008/layout/VerticalCurvedList"/>
    <dgm:cxn modelId="{5B38BF42-DFFE-4536-AD0F-B4532716F11A}" type="presParOf" srcId="{9E1517E3-E7C9-4F77-8891-A71563E8F573}" destId="{942F9894-DC6C-4B16-9FAF-0D4DECB423C0}" srcOrd="0" destOrd="0" presId="urn:microsoft.com/office/officeart/2008/layout/VerticalCurvedList"/>
    <dgm:cxn modelId="{E1807F01-1254-4F8D-885A-E8CD0F0F14CB}" type="presParOf" srcId="{6292EFA8-4C75-4E97-8904-D8F305D7CF22}" destId="{620A7005-1206-4F6D-93A7-17750FE8904D}" srcOrd="7" destOrd="0" presId="urn:microsoft.com/office/officeart/2008/layout/VerticalCurvedList"/>
    <dgm:cxn modelId="{4FF1C84C-F49C-4EBB-8C3F-1B730DC3B9D8}" type="presParOf" srcId="{6292EFA8-4C75-4E97-8904-D8F305D7CF22}" destId="{57EC7F4B-DA5F-4C4E-8D2C-8DB889AC6B0B}" srcOrd="8" destOrd="0" presId="urn:microsoft.com/office/officeart/2008/layout/VerticalCurvedList"/>
    <dgm:cxn modelId="{8E9801E4-BED5-4841-BA90-A489F3191506}" type="presParOf" srcId="{57EC7F4B-DA5F-4C4E-8D2C-8DB889AC6B0B}" destId="{766575DE-7DAD-4DC9-8D69-816F372071D0}" srcOrd="0" destOrd="0" presId="urn:microsoft.com/office/officeart/2008/layout/VerticalCurvedList"/>
    <dgm:cxn modelId="{A5473F91-6C15-48A1-A58F-FD9764F6C2FB}" type="presParOf" srcId="{6292EFA8-4C75-4E97-8904-D8F305D7CF22}" destId="{24CD6C31-00F3-4260-B3AA-55BC6953CDC6}" srcOrd="9" destOrd="0" presId="urn:microsoft.com/office/officeart/2008/layout/VerticalCurvedList"/>
    <dgm:cxn modelId="{05AECA37-5BFD-4A6F-9911-575E7BAB4012}" type="presParOf" srcId="{6292EFA8-4C75-4E97-8904-D8F305D7CF22}" destId="{9819A2DA-18D2-44E5-9E29-52741F1BCE33}" srcOrd="10" destOrd="0" presId="urn:microsoft.com/office/officeart/2008/layout/VerticalCurvedList"/>
    <dgm:cxn modelId="{AFB5582C-B80A-4CF1-9210-D58A6BA267EE}" type="presParOf" srcId="{9819A2DA-18D2-44E5-9E29-52741F1BCE33}" destId="{7A8D6657-8A4F-45A7-87EE-8B42D7359E29}" srcOrd="0" destOrd="0" presId="urn:microsoft.com/office/officeart/2008/layout/VerticalCurvedList"/>
    <dgm:cxn modelId="{36249C7D-5F28-4A93-9963-930D10D68B35}" type="presParOf" srcId="{6292EFA8-4C75-4E97-8904-D8F305D7CF22}" destId="{E51A47F5-6531-4C23-BA7E-99A8416EDDF9}" srcOrd="11" destOrd="0" presId="urn:microsoft.com/office/officeart/2008/layout/VerticalCurvedList"/>
    <dgm:cxn modelId="{4457B039-DE3A-4FA6-864F-025EF37D80FD}" type="presParOf" srcId="{6292EFA8-4C75-4E97-8904-D8F305D7CF22}" destId="{10EC1F62-F52B-45FB-8939-7C6FC4673C66}" srcOrd="12" destOrd="0" presId="urn:microsoft.com/office/officeart/2008/layout/VerticalCurvedList"/>
    <dgm:cxn modelId="{F7382A54-A31F-4646-83FF-B78732BA6B7C}" type="presParOf" srcId="{10EC1F62-F52B-45FB-8939-7C6FC4673C66}" destId="{53355EA5-9309-4F94-951D-C76F9426A5F4}" srcOrd="0" destOrd="0" presId="urn:microsoft.com/office/officeart/2008/layout/VerticalCurvedList"/>
    <dgm:cxn modelId="{17F92941-C81F-4E3A-8E75-04D2EBC9A3A5}" type="presParOf" srcId="{6292EFA8-4C75-4E97-8904-D8F305D7CF22}" destId="{B6D60CCA-C208-468C-9D35-EE7F6C96327B}" srcOrd="13" destOrd="0" presId="urn:microsoft.com/office/officeart/2008/layout/VerticalCurvedList"/>
    <dgm:cxn modelId="{2CC77BEF-5441-4BF1-BB61-B4E7D17DF97A}" type="presParOf" srcId="{6292EFA8-4C75-4E97-8904-D8F305D7CF22}" destId="{8D36F3F4-40FE-4B0E-816A-F83819888CF5}" srcOrd="14" destOrd="0" presId="urn:microsoft.com/office/officeart/2008/layout/VerticalCurvedList"/>
    <dgm:cxn modelId="{455EB883-900C-4049-ABE3-725A7AA3A0CF}" type="presParOf" srcId="{8D36F3F4-40FE-4B0E-816A-F83819888CF5}" destId="{8CE1FD9D-3EEC-4E1E-A7CF-CFFB7CBE701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RDS Hands-on</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r>
            <a:rPr lang="en-US" sz="1600" kern="1200" dirty="0">
              <a:latin typeface="Calibri" panose="020F0502020204030204" pitchFamily="34" charset="0"/>
              <a:cs typeface="Calibri" panose="020F0502020204030204" pitchFamily="34" charset="0"/>
            </a:rPr>
            <a:t>AWS </a:t>
          </a:r>
          <a:r>
            <a:rPr lang="en-US" sz="1600" kern="1200" dirty="0">
              <a:solidFill>
                <a:prstClr val="white"/>
              </a:solidFill>
              <a:latin typeface="Calibri" panose="020F0502020204030204" pitchFamily="34" charset="0"/>
              <a:ea typeface="+mn-ea"/>
              <a:cs typeface="Calibri" panose="020F0502020204030204" pitchFamily="34" charset="0"/>
            </a:rPr>
            <a:t>Storage</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a:solidFill>
          <a:srgbClr val="0075B0">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Auto scaling</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dgm:t>
        <a:bodyPr/>
        <a:lstStyle/>
        <a:p>
          <a:r>
            <a:rPr lang="en-US" sz="1600" dirty="0">
              <a:latin typeface="Calibri" panose="020F0502020204030204" pitchFamily="34" charset="0"/>
              <a:cs typeface="Calibri" panose="020F0502020204030204" pitchFamily="34" charset="0"/>
            </a:rPr>
            <a:t>AWS Security &amp; IAM</a:t>
          </a:r>
          <a:endParaRPr lang="en-GB" sz="1600" dirty="0">
            <a:latin typeface="Calibri" panose="020F0502020204030204" pitchFamily="34" charset="0"/>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80A76B11-420D-4B63-9212-CB171EC753D9}">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r>
            <a:rPr lang="en-US" sz="1600" kern="1200" dirty="0">
              <a:latin typeface="Calibri" panose="020F0502020204030204" pitchFamily="34" charset="0"/>
              <a:cs typeface="Calibri" panose="020F0502020204030204" pitchFamily="34" charset="0"/>
            </a:rPr>
            <a:t>Demo on </a:t>
          </a:r>
          <a:r>
            <a:rPr lang="en-US" sz="1600" kern="1200" dirty="0">
              <a:solidFill>
                <a:prstClr val="white"/>
              </a:solidFill>
              <a:latin typeface="Calibri" panose="020F0502020204030204" pitchFamily="34" charset="0"/>
              <a:ea typeface="+mn-ea"/>
              <a:cs typeface="Calibri" panose="020F0502020204030204" pitchFamily="34" charset="0"/>
            </a:rPr>
            <a:t>AWS</a:t>
          </a:r>
          <a:r>
            <a:rPr lang="en-US" sz="1600" kern="1200" dirty="0">
              <a:latin typeface="Calibri" panose="020F0502020204030204" pitchFamily="34" charset="0"/>
              <a:cs typeface="Calibri" panose="020F0502020204030204" pitchFamily="34" charset="0"/>
            </a:rPr>
            <a:t> EBS</a:t>
          </a:r>
          <a:endParaRPr lang="en-GB" sz="1600" kern="1200" dirty="0">
            <a:latin typeface="Calibri" panose="020F0502020204030204" pitchFamily="34" charset="0"/>
            <a:cs typeface="Calibri" panose="020F0502020204030204" pitchFamily="34" charset="0"/>
          </a:endParaRPr>
        </a:p>
      </dgm:t>
    </dgm:pt>
    <dgm:pt modelId="{D5C7CA35-101F-4195-84D9-D021163AC84F}" type="parTrans" cxnId="{0428EDD3-AB6E-47CA-9371-DBA2BD3526CF}">
      <dgm:prSet/>
      <dgm:spPr/>
      <dgm:t>
        <a:bodyPr/>
        <a:lstStyle/>
        <a:p>
          <a:endParaRPr lang="en-GB"/>
        </a:p>
      </dgm:t>
    </dgm:pt>
    <dgm:pt modelId="{244698EC-D096-4094-8EFB-47FE7C4EE0EA}" type="sibTrans" cxnId="{0428EDD3-AB6E-47CA-9371-DBA2BD3526CF}">
      <dgm:prSet/>
      <dgm:spPr/>
      <dgm:t>
        <a:bodyPr/>
        <a:lstStyle/>
        <a:p>
          <a:endParaRPr lang="en-GB"/>
        </a:p>
      </dgm:t>
    </dgm:pt>
    <dgm:pt modelId="{234C6E09-03EE-4C1F-A76D-060F10876D44}">
      <dgm:prSet phldrT="[Text]" custT="1"/>
      <dgm:spPr/>
      <dgm:t>
        <a:bodyPr/>
        <a:lstStyle/>
        <a:p>
          <a:r>
            <a:rPr lang="en-US" sz="1600" dirty="0">
              <a:latin typeface="Calibri" panose="020F0502020204030204" pitchFamily="34" charset="0"/>
              <a:cs typeface="Calibri" panose="020F0502020204030204" pitchFamily="34" charset="0"/>
            </a:rPr>
            <a:t>Auto Scaling Hands-on</a:t>
          </a:r>
          <a:endParaRPr lang="en-GB" sz="1600" dirty="0">
            <a:latin typeface="Calibri" panose="020F0502020204030204" pitchFamily="34" charset="0"/>
            <a:cs typeface="Calibri" panose="020F0502020204030204" pitchFamily="34" charset="0"/>
          </a:endParaRPr>
        </a:p>
      </dgm:t>
    </dgm:pt>
    <dgm:pt modelId="{6E45224A-F1B7-4998-BC61-231B6660675E}" type="parTrans" cxnId="{B591E9DE-4867-4DDC-A41E-4F6D2CA736A6}">
      <dgm:prSet/>
      <dgm:spPr/>
      <dgm:t>
        <a:bodyPr/>
        <a:lstStyle/>
        <a:p>
          <a:endParaRPr lang="en-GB"/>
        </a:p>
      </dgm:t>
    </dgm:pt>
    <dgm:pt modelId="{304B33C1-8D27-4F6F-AD3B-16D00ACEE488}" type="sibTrans" cxnId="{B591E9DE-4867-4DDC-A41E-4F6D2CA736A6}">
      <dgm:prSet/>
      <dgm:spPr/>
      <dgm:t>
        <a:bodyPr/>
        <a:lstStyle/>
        <a:p>
          <a:endParaRPr lang="en-GB"/>
        </a:p>
      </dgm:t>
    </dgm:pt>
    <dgm:pt modelId="{465E8C06-8528-4427-9A61-95E5725377F7}">
      <dgm:prSet phldrT="[Text]" custT="1"/>
      <dgm:spPr/>
      <dgm:t>
        <a:bodyPr/>
        <a:lstStyle/>
        <a:p>
          <a:r>
            <a:rPr lang="en-US" sz="1600" dirty="0">
              <a:latin typeface="Calibri" panose="020F0502020204030204" pitchFamily="34" charset="0"/>
              <a:cs typeface="Calibri" panose="020F0502020204030204" pitchFamily="34" charset="0"/>
            </a:rPr>
            <a:t>Wrap-up</a:t>
          </a:r>
          <a:endParaRPr lang="en-GB" sz="1600" dirty="0">
            <a:latin typeface="Calibri" panose="020F0502020204030204" pitchFamily="34" charset="0"/>
            <a:cs typeface="Calibri" panose="020F0502020204030204" pitchFamily="34" charset="0"/>
          </a:endParaRPr>
        </a:p>
      </dgm:t>
    </dgm:pt>
    <dgm:pt modelId="{6C1E4489-F1DB-44FA-A7FB-2D2AACB950D8}" type="parTrans" cxnId="{CCAC71F1-08F7-4BE0-87A7-433D0F239EC8}">
      <dgm:prSet/>
      <dgm:spPr/>
      <dgm:t>
        <a:bodyPr/>
        <a:lstStyle/>
        <a:p>
          <a:endParaRPr lang="en-GB"/>
        </a:p>
      </dgm:t>
    </dgm:pt>
    <dgm:pt modelId="{FD7FB98B-5511-4C26-89F8-DDF09C83F859}" type="sibTrans" cxnId="{CCAC71F1-08F7-4BE0-87A7-433D0F239EC8}">
      <dgm:prSet/>
      <dgm:spPr/>
      <dgm:t>
        <a:bodyPr/>
        <a:lstStyle/>
        <a:p>
          <a:endParaRPr lang="en-GB"/>
        </a:p>
      </dgm:t>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a:xfrm>
          <a:off x="326368" y="211499"/>
          <a:ext cx="4951871" cy="422813"/>
        </a:xfrm>
        <a:prstGeom prst="rect">
          <a:avLst/>
        </a:prstGeom>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a:xfrm>
          <a:off x="709263" y="846091"/>
          <a:ext cx="4568976" cy="422813"/>
        </a:xfrm>
        <a:prstGeom prst="rect">
          <a:avLst/>
        </a:prstGeom>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399E2005-F8EF-4A5A-AC29-2002F8935911}" type="pres">
      <dgm:prSet presAssocID="{80A76B11-420D-4B63-9212-CB171EC753D9}" presName="text_3" presStyleLbl="node1" presStyleIdx="2" presStyleCnt="7">
        <dgm:presLayoutVars>
          <dgm:bulletEnabled val="1"/>
        </dgm:presLayoutVars>
      </dgm:prSet>
      <dgm:spPr>
        <a:xfrm>
          <a:off x="919088" y="1480218"/>
          <a:ext cx="4359151" cy="422813"/>
        </a:xfrm>
        <a:prstGeom prst="rect">
          <a:avLst/>
        </a:prstGeom>
      </dgm:spPr>
    </dgm:pt>
    <dgm:pt modelId="{7615C237-7414-4CE2-88BC-087C17D8F49C}" type="pres">
      <dgm:prSet presAssocID="{80A76B11-420D-4B63-9212-CB171EC753D9}" presName="accent_3" presStyleCnt="0"/>
      <dgm:spPr/>
    </dgm:pt>
    <dgm:pt modelId="{E6F302B6-CE8F-4A04-9D9E-FE0EC930A322}" type="pres">
      <dgm:prSet presAssocID="{80A76B11-420D-4B63-9212-CB171EC753D9}" presName="accentRepeatNode" presStyleLbl="solidFgAcc1" presStyleIdx="2" presStyleCnt="7"/>
      <dgm:spPr/>
    </dgm:pt>
    <dgm:pt modelId="{CC909C44-B8C2-4827-9285-B6FAE6471E2C}" type="pres">
      <dgm:prSet presAssocID="{92052083-FCCA-4D65-8CCF-403DDB1ADA62}" presName="text_4" presStyleLbl="node1" presStyleIdx="3" presStyleCnt="7">
        <dgm:presLayoutVars>
          <dgm:bulletEnabled val="1"/>
        </dgm:presLayoutVars>
      </dgm:prSet>
      <dgm:spPr>
        <a:xfrm>
          <a:off x="986083" y="2114810"/>
          <a:ext cx="4292156" cy="422813"/>
        </a:xfrm>
        <a:prstGeom prst="rect">
          <a:avLst/>
        </a:prstGeom>
      </dgm:spPr>
    </dgm:pt>
    <dgm:pt modelId="{5A8DD897-7093-4F0A-BCE3-FF713CBC430F}" type="pres">
      <dgm:prSet presAssocID="{92052083-FCCA-4D65-8CCF-403DDB1ADA62}" presName="accent_4" presStyleCnt="0"/>
      <dgm:spPr/>
    </dgm:pt>
    <dgm:pt modelId="{942F9894-DC6C-4B16-9FAF-0D4DECB423C0}" type="pres">
      <dgm:prSet presAssocID="{92052083-FCCA-4D65-8CCF-403DDB1ADA62}" presName="accentRepeatNode" presStyleLbl="solidFgAcc1" presStyleIdx="3" presStyleCnt="7"/>
      <dgm:spPr/>
    </dgm:pt>
    <dgm:pt modelId="{D497EA27-2170-4E34-9FFE-09D8ADCB11CE}" type="pres">
      <dgm:prSet presAssocID="{234C6E09-03EE-4C1F-A76D-060F10876D44}" presName="text_5" presStyleLbl="node1" presStyleIdx="4" presStyleCnt="7">
        <dgm:presLayoutVars>
          <dgm:bulletEnabled val="1"/>
        </dgm:presLayoutVars>
      </dgm:prSet>
      <dgm:spPr/>
    </dgm:pt>
    <dgm:pt modelId="{53A1DC43-6418-47B0-B688-8D7F524223AC}" type="pres">
      <dgm:prSet presAssocID="{234C6E09-03EE-4C1F-A76D-060F10876D44}" presName="accent_5" presStyleCnt="0"/>
      <dgm:spPr/>
    </dgm:pt>
    <dgm:pt modelId="{00C23005-E420-4A0A-A094-E84F91E9EE51}" type="pres">
      <dgm:prSet presAssocID="{234C6E09-03EE-4C1F-A76D-060F10876D44}" presName="accentRepeatNode" presStyleLbl="solidFgAcc1" presStyleIdx="4" presStyleCnt="7"/>
      <dgm:spPr/>
    </dgm:pt>
    <dgm:pt modelId="{C09BA9DB-7857-4542-9D78-B03AF8C22F26}" type="pres">
      <dgm:prSet presAssocID="{BC1FFFD6-2B19-4D7E-8191-2610F4FF1E1B}" presName="text_6" presStyleLbl="node1" presStyleIdx="5" presStyleCnt="7">
        <dgm:presLayoutVars>
          <dgm:bulletEnabled val="1"/>
        </dgm:presLayoutVars>
      </dgm:prSet>
      <dgm:spPr/>
    </dgm:pt>
    <dgm:pt modelId="{5F60FC03-99AB-41EC-BE2D-2FD0196D91A2}" type="pres">
      <dgm:prSet presAssocID="{BC1FFFD6-2B19-4D7E-8191-2610F4FF1E1B}" presName="accent_6" presStyleCnt="0"/>
      <dgm:spPr/>
    </dgm:pt>
    <dgm:pt modelId="{766575DE-7DAD-4DC9-8D69-816F372071D0}" type="pres">
      <dgm:prSet presAssocID="{BC1FFFD6-2B19-4D7E-8191-2610F4FF1E1B}" presName="accentRepeatNode" presStyleLbl="solidFgAcc1" presStyleIdx="5" presStyleCnt="7"/>
      <dgm:spPr/>
    </dgm:pt>
    <dgm:pt modelId="{6B4CAF55-F222-48DF-B074-32FE63563D12}" type="pres">
      <dgm:prSet presAssocID="{465E8C06-8528-4427-9A61-95E5725377F7}" presName="text_7" presStyleLbl="node1" presStyleIdx="6" presStyleCnt="7">
        <dgm:presLayoutVars>
          <dgm:bulletEnabled val="1"/>
        </dgm:presLayoutVars>
      </dgm:prSet>
      <dgm:spPr/>
    </dgm:pt>
    <dgm:pt modelId="{9422D2C5-59F3-493C-9E7B-526E874E4C00}" type="pres">
      <dgm:prSet presAssocID="{465E8C06-8528-4427-9A61-95E5725377F7}" presName="accent_7" presStyleCnt="0"/>
      <dgm:spPr/>
    </dgm:pt>
    <dgm:pt modelId="{D675AB5E-F0EC-4FCB-A2CD-4A01280A41A1}" type="pres">
      <dgm:prSet presAssocID="{465E8C06-8528-4427-9A61-95E5725377F7}" presName="accentRepeatNode" presStyleLbl="solidFgAcc1" presStyleIdx="6" presStyleCnt="7"/>
      <dgm:spPr/>
    </dgm:pt>
  </dgm:ptLst>
  <dgm:cxnLst>
    <dgm:cxn modelId="{40571D10-6E11-4E72-8AD9-67E0C3CE62A2}" type="presOf" srcId="{80A76B11-420D-4B63-9212-CB171EC753D9}" destId="{399E2005-F8EF-4A5A-AC29-2002F8935911}"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A452CB1E-8629-4735-823C-A53E0F8A7FF0}" type="presOf" srcId="{BC1FFFD6-2B19-4D7E-8191-2610F4FF1E1B}" destId="{C09BA9DB-7857-4542-9D78-B03AF8C22F26}"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5" destOrd="0" parTransId="{E6C78AFE-8BD0-45AB-B55D-7418E473455F}" sibTransId="{DC1A4F20-6E4C-4D45-9471-2D1D08EFD11F}"/>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6C6D117A-B0CA-40F0-85E1-0E28B4AD2027}" type="presOf" srcId="{92052083-FCCA-4D65-8CCF-403DDB1ADA62}" destId="{CC909C44-B8C2-4827-9285-B6FAE6471E2C}" srcOrd="0" destOrd="0" presId="urn:microsoft.com/office/officeart/2008/layout/VerticalCurvedList"/>
    <dgm:cxn modelId="{D5880E92-980E-4B59-B7ED-65C05FB59B73}" srcId="{F4B64ED3-FCE8-4017-9556-27D4EC8B92FE}" destId="{92052083-FCCA-4D65-8CCF-403DDB1ADA62}" srcOrd="3" destOrd="0" parTransId="{4177515C-20A6-41F0-8F9F-581FBAC93037}" sibTransId="{1CF59C1B-7577-4B69-9A0B-5FF2BBE2BDC5}"/>
    <dgm:cxn modelId="{56F5EC9D-0249-48DB-AC68-CD792C30E46A}" type="presOf" srcId="{234C6E09-03EE-4C1F-A76D-060F10876D44}" destId="{D497EA27-2170-4E34-9FFE-09D8ADCB11CE}" srcOrd="0" destOrd="0" presId="urn:microsoft.com/office/officeart/2008/layout/VerticalCurvedList"/>
    <dgm:cxn modelId="{FF41CBC2-A1A3-44C9-94FC-56C998F8AC76}" type="presOf" srcId="{465E8C06-8528-4427-9A61-95E5725377F7}" destId="{6B4CAF55-F222-48DF-B074-32FE63563D12}"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0428EDD3-AB6E-47CA-9371-DBA2BD3526CF}" srcId="{F4B64ED3-FCE8-4017-9556-27D4EC8B92FE}" destId="{80A76B11-420D-4B63-9212-CB171EC753D9}" srcOrd="2" destOrd="0" parTransId="{D5C7CA35-101F-4195-84D9-D021163AC84F}" sibTransId="{244698EC-D096-4094-8EFB-47FE7C4EE0EA}"/>
    <dgm:cxn modelId="{B591E9DE-4867-4DDC-A41E-4F6D2CA736A6}" srcId="{F4B64ED3-FCE8-4017-9556-27D4EC8B92FE}" destId="{234C6E09-03EE-4C1F-A76D-060F10876D44}" srcOrd="4" destOrd="0" parTransId="{6E45224A-F1B7-4998-BC61-231B6660675E}" sibTransId="{304B33C1-8D27-4F6F-AD3B-16D00ACEE488}"/>
    <dgm:cxn modelId="{CCAC71F1-08F7-4BE0-87A7-433D0F239EC8}" srcId="{F4B64ED3-FCE8-4017-9556-27D4EC8B92FE}" destId="{465E8C06-8528-4427-9A61-95E5725377F7}" srcOrd="6" destOrd="0" parTransId="{6C1E4489-F1DB-44FA-A7FB-2D2AACB950D8}" sibTransId="{FD7FB98B-5511-4C26-89F8-DDF09C83F859}"/>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0F3A1811-CE25-4A2C-B4C2-B186995F52B8}" type="presParOf" srcId="{6292EFA8-4C75-4E97-8904-D8F305D7CF22}" destId="{399E2005-F8EF-4A5A-AC29-2002F8935911}" srcOrd="5" destOrd="0" presId="urn:microsoft.com/office/officeart/2008/layout/VerticalCurvedList"/>
    <dgm:cxn modelId="{F73F5CD6-AAD6-4773-9F97-0063DE91725C}" type="presParOf" srcId="{6292EFA8-4C75-4E97-8904-D8F305D7CF22}" destId="{7615C237-7414-4CE2-88BC-087C17D8F49C}" srcOrd="6" destOrd="0" presId="urn:microsoft.com/office/officeart/2008/layout/VerticalCurvedList"/>
    <dgm:cxn modelId="{C094D712-F4C2-4C5E-AD16-CA3354037837}" type="presParOf" srcId="{7615C237-7414-4CE2-88BC-087C17D8F49C}" destId="{E6F302B6-CE8F-4A04-9D9E-FE0EC930A322}" srcOrd="0" destOrd="0" presId="urn:microsoft.com/office/officeart/2008/layout/VerticalCurvedList"/>
    <dgm:cxn modelId="{DEDBFF87-6E12-490D-9D34-B832121B1F9A}" type="presParOf" srcId="{6292EFA8-4C75-4E97-8904-D8F305D7CF22}" destId="{CC909C44-B8C2-4827-9285-B6FAE6471E2C}" srcOrd="7" destOrd="0" presId="urn:microsoft.com/office/officeart/2008/layout/VerticalCurvedList"/>
    <dgm:cxn modelId="{195BD5B8-76CC-4408-8D49-942D3E8F2C30}" type="presParOf" srcId="{6292EFA8-4C75-4E97-8904-D8F305D7CF22}" destId="{5A8DD897-7093-4F0A-BCE3-FF713CBC430F}" srcOrd="8" destOrd="0" presId="urn:microsoft.com/office/officeart/2008/layout/VerticalCurvedList"/>
    <dgm:cxn modelId="{00D36107-41D9-42F2-87AA-DFFC8D0A6CE7}" type="presParOf" srcId="{5A8DD897-7093-4F0A-BCE3-FF713CBC430F}" destId="{942F9894-DC6C-4B16-9FAF-0D4DECB423C0}" srcOrd="0" destOrd="0" presId="urn:microsoft.com/office/officeart/2008/layout/VerticalCurvedList"/>
    <dgm:cxn modelId="{2A75F555-5262-4202-B39B-FAA34834855B}" type="presParOf" srcId="{6292EFA8-4C75-4E97-8904-D8F305D7CF22}" destId="{D497EA27-2170-4E34-9FFE-09D8ADCB11CE}" srcOrd="9" destOrd="0" presId="urn:microsoft.com/office/officeart/2008/layout/VerticalCurvedList"/>
    <dgm:cxn modelId="{BCA19529-AAC3-4DED-A603-E4D5AD5A68AF}" type="presParOf" srcId="{6292EFA8-4C75-4E97-8904-D8F305D7CF22}" destId="{53A1DC43-6418-47B0-B688-8D7F524223AC}" srcOrd="10" destOrd="0" presId="urn:microsoft.com/office/officeart/2008/layout/VerticalCurvedList"/>
    <dgm:cxn modelId="{8200B991-98A7-4059-ADF2-32616844B3DF}" type="presParOf" srcId="{53A1DC43-6418-47B0-B688-8D7F524223AC}" destId="{00C23005-E420-4A0A-A094-E84F91E9EE51}" srcOrd="0" destOrd="0" presId="urn:microsoft.com/office/officeart/2008/layout/VerticalCurvedList"/>
    <dgm:cxn modelId="{1B07E736-5B12-4946-B086-6B12F0C05B08}" type="presParOf" srcId="{6292EFA8-4C75-4E97-8904-D8F305D7CF22}" destId="{C09BA9DB-7857-4542-9D78-B03AF8C22F26}" srcOrd="11" destOrd="0" presId="urn:microsoft.com/office/officeart/2008/layout/VerticalCurvedList"/>
    <dgm:cxn modelId="{B272189C-65EE-4BD4-898E-925B8CCDDC87}" type="presParOf" srcId="{6292EFA8-4C75-4E97-8904-D8F305D7CF22}" destId="{5F60FC03-99AB-41EC-BE2D-2FD0196D91A2}" srcOrd="12" destOrd="0" presId="urn:microsoft.com/office/officeart/2008/layout/VerticalCurvedList"/>
    <dgm:cxn modelId="{FAEA99EE-4FF7-4B74-827B-E86FCB2ADBA1}" type="presParOf" srcId="{5F60FC03-99AB-41EC-BE2D-2FD0196D91A2}" destId="{766575DE-7DAD-4DC9-8D69-816F372071D0}" srcOrd="0" destOrd="0" presId="urn:microsoft.com/office/officeart/2008/layout/VerticalCurvedList"/>
    <dgm:cxn modelId="{55CC34AA-9C89-4A3E-91E9-76FE13A26007}" type="presParOf" srcId="{6292EFA8-4C75-4E97-8904-D8F305D7CF22}" destId="{6B4CAF55-F222-48DF-B074-32FE63563D12}" srcOrd="13" destOrd="0" presId="urn:microsoft.com/office/officeart/2008/layout/VerticalCurvedList"/>
    <dgm:cxn modelId="{44EFAA63-D249-454E-9A8A-AAD06B13EA98}" type="presParOf" srcId="{6292EFA8-4C75-4E97-8904-D8F305D7CF22}" destId="{9422D2C5-59F3-493C-9E7B-526E874E4C00}" srcOrd="14" destOrd="0" presId="urn:microsoft.com/office/officeart/2008/layout/VerticalCurvedList"/>
    <dgm:cxn modelId="{4EE55276-B4FF-404B-8858-5FB8461677BD}" type="presParOf" srcId="{9422D2C5-59F3-493C-9E7B-526E874E4C00}" destId="{D675AB5E-F0EC-4FCB-A2CD-4A01280A41A1}"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a:solidFill>
          <a:schemeClr val="accent3"/>
        </a:solidFill>
      </dgm:spPr>
      <dgm:t>
        <a:bodyPr/>
        <a:lstStyle/>
        <a:p>
          <a:r>
            <a:rPr lang="en-US" sz="1600" dirty="0">
              <a:latin typeface="Calibri" panose="020F0502020204030204" pitchFamily="34" charset="0"/>
              <a:cs typeface="Calibri" panose="020F0502020204030204" pitchFamily="34" charset="0"/>
            </a:rPr>
            <a:t>Introduction</a:t>
          </a:r>
          <a:endParaRPr lang="en-GB" sz="1600" dirty="0">
            <a:latin typeface="Calibri" panose="020F0502020204030204" pitchFamily="34" charset="0"/>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Overview of Cloud and AWS</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r>
            <a:rPr lang="en-US" sz="1600" kern="1200" dirty="0">
              <a:latin typeface="Calibri" panose="020F0502020204030204" pitchFamily="34" charset="0"/>
              <a:cs typeface="Calibri" panose="020F0502020204030204" pitchFamily="34" charset="0"/>
            </a:rPr>
            <a:t>Bank strategy on </a:t>
          </a:r>
          <a:r>
            <a:rPr lang="en-US" sz="1600" kern="1200" dirty="0">
              <a:solidFill>
                <a:prstClr val="white"/>
              </a:solidFill>
              <a:latin typeface="Calibri" panose="020F0502020204030204" pitchFamily="34" charset="0"/>
              <a:ea typeface="+mn-ea"/>
              <a:cs typeface="Calibri" panose="020F0502020204030204" pitchFamily="34" charset="0"/>
            </a:rPr>
            <a:t>Cloud</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VPC</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B3D2A232-5163-4D93-A3FF-788D7A3DC78E}">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EC2</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F53D61A6-B685-42A5-8331-AAE09F1CE394}" type="par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52751847-F177-420D-B983-94357B509962}" type="sib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35FB241A-D925-46E6-B571-CA596DE05DA9}">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RDS</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9FE35886-8F1E-4A6B-B077-967AEF3A7EBC}" type="par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2AF9EA21-58E8-4A84-8896-CF57B8A5F52C}" type="sib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77AF7D9E-5EF4-4C13-94AD-E433B5F970D0}">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EC2 Hand-on</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622EBC35-8413-4B37-B462-B088D9C389ED}" type="par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B958EE2E-F3CB-438A-A60C-7B535EC9BB13}" type="sib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a:xfrm>
          <a:off x="709263" y="846091"/>
          <a:ext cx="4568976" cy="422813"/>
        </a:xfrm>
        <a:prstGeom prst="rect">
          <a:avLst/>
        </a:prstGeom>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681A6E71-0541-4A6D-9D6F-1C4074E2D914}" type="pres">
      <dgm:prSet presAssocID="{92052083-FCCA-4D65-8CCF-403DDB1ADA62}" presName="text_3" presStyleLbl="node1" presStyleIdx="2" presStyleCnt="7">
        <dgm:presLayoutVars>
          <dgm:bulletEnabled val="1"/>
        </dgm:presLayoutVars>
      </dgm:prSet>
      <dgm:spPr>
        <a:xfrm>
          <a:off x="919088" y="1480218"/>
          <a:ext cx="4359151" cy="422813"/>
        </a:xfrm>
        <a:prstGeom prst="rect">
          <a:avLst/>
        </a:prstGeom>
      </dgm:spPr>
    </dgm:pt>
    <dgm:pt modelId="{9E1517E3-E7C9-4F77-8891-A71563E8F573}" type="pres">
      <dgm:prSet presAssocID="{92052083-FCCA-4D65-8CCF-403DDB1ADA62}" presName="accent_3" presStyleCnt="0"/>
      <dgm:spPr/>
    </dgm:pt>
    <dgm:pt modelId="{942F9894-DC6C-4B16-9FAF-0D4DECB423C0}" type="pres">
      <dgm:prSet presAssocID="{92052083-FCCA-4D65-8CCF-403DDB1ADA62}" presName="accentRepeatNode" presStyleLbl="solidFgAcc1" presStyleIdx="2" presStyleCnt="7"/>
      <dgm:spPr/>
    </dgm:pt>
    <dgm:pt modelId="{620A7005-1206-4F6D-93A7-17750FE8904D}" type="pres">
      <dgm:prSet presAssocID="{BC1FFFD6-2B19-4D7E-8191-2610F4FF1E1B}" presName="text_4" presStyleLbl="node1" presStyleIdx="3" presStyleCnt="7">
        <dgm:presLayoutVars>
          <dgm:bulletEnabled val="1"/>
        </dgm:presLayoutVars>
      </dgm:prSet>
      <dgm:spPr>
        <a:xfrm>
          <a:off x="986083" y="2114810"/>
          <a:ext cx="4292156" cy="422813"/>
        </a:xfrm>
        <a:prstGeom prst="rect">
          <a:avLst/>
        </a:prstGeom>
      </dgm:spPr>
    </dgm:pt>
    <dgm:pt modelId="{57EC7F4B-DA5F-4C4E-8D2C-8DB889AC6B0B}" type="pres">
      <dgm:prSet presAssocID="{BC1FFFD6-2B19-4D7E-8191-2610F4FF1E1B}" presName="accent_4" presStyleCnt="0"/>
      <dgm:spPr/>
    </dgm:pt>
    <dgm:pt modelId="{766575DE-7DAD-4DC9-8D69-816F372071D0}" type="pres">
      <dgm:prSet presAssocID="{BC1FFFD6-2B19-4D7E-8191-2610F4FF1E1B}" presName="accentRepeatNode" presStyleLbl="solidFgAcc1" presStyleIdx="3" presStyleCnt="7"/>
      <dgm:spPr/>
    </dgm:pt>
    <dgm:pt modelId="{24CD6C31-00F3-4260-B3AA-55BC6953CDC6}" type="pres">
      <dgm:prSet presAssocID="{B3D2A232-5163-4D93-A3FF-788D7A3DC78E}" presName="text_5" presStyleLbl="node1" presStyleIdx="4" presStyleCnt="7">
        <dgm:presLayoutVars>
          <dgm:bulletEnabled val="1"/>
        </dgm:presLayoutVars>
      </dgm:prSet>
      <dgm:spPr>
        <a:xfrm>
          <a:off x="919088" y="2749402"/>
          <a:ext cx="4359151" cy="422813"/>
        </a:xfrm>
        <a:prstGeom prst="rect">
          <a:avLst/>
        </a:prstGeom>
      </dgm:spPr>
    </dgm:pt>
    <dgm:pt modelId="{9819A2DA-18D2-44E5-9E29-52741F1BCE33}" type="pres">
      <dgm:prSet presAssocID="{B3D2A232-5163-4D93-A3FF-788D7A3DC78E}" presName="accent_5" presStyleCnt="0"/>
      <dgm:spPr/>
    </dgm:pt>
    <dgm:pt modelId="{7A8D6657-8A4F-45A7-87EE-8B42D7359E29}" type="pres">
      <dgm:prSet presAssocID="{B3D2A232-5163-4D93-A3FF-788D7A3DC78E}" presName="accentRepeatNode" presStyleLbl="solidFgAcc1" presStyleIdx="4" presStyleCnt="7"/>
      <dgm:spPr/>
    </dgm:pt>
    <dgm:pt modelId="{E51A47F5-6531-4C23-BA7E-99A8416EDDF9}" type="pres">
      <dgm:prSet presAssocID="{77AF7D9E-5EF4-4C13-94AD-E433B5F970D0}" presName="text_6" presStyleLbl="node1" presStyleIdx="5" presStyleCnt="7">
        <dgm:presLayoutVars>
          <dgm:bulletEnabled val="1"/>
        </dgm:presLayoutVars>
      </dgm:prSet>
      <dgm:spPr>
        <a:xfrm>
          <a:off x="709263" y="3383529"/>
          <a:ext cx="4568976" cy="422813"/>
        </a:xfrm>
        <a:prstGeom prst="rect">
          <a:avLst/>
        </a:prstGeom>
      </dgm:spPr>
    </dgm:pt>
    <dgm:pt modelId="{10EC1F62-F52B-45FB-8939-7C6FC4673C66}" type="pres">
      <dgm:prSet presAssocID="{77AF7D9E-5EF4-4C13-94AD-E433B5F970D0}" presName="accent_6" presStyleCnt="0"/>
      <dgm:spPr/>
    </dgm:pt>
    <dgm:pt modelId="{53355EA5-9309-4F94-951D-C76F9426A5F4}" type="pres">
      <dgm:prSet presAssocID="{77AF7D9E-5EF4-4C13-94AD-E433B5F970D0}" presName="accentRepeatNode" presStyleLbl="solidFgAcc1" presStyleIdx="5" presStyleCnt="7"/>
      <dgm:spPr/>
    </dgm:pt>
    <dgm:pt modelId="{B6D60CCA-C208-468C-9D35-EE7F6C96327B}" type="pres">
      <dgm:prSet presAssocID="{35FB241A-D925-46E6-B571-CA596DE05DA9}" presName="text_7" presStyleLbl="node1" presStyleIdx="6" presStyleCnt="7">
        <dgm:presLayoutVars>
          <dgm:bulletEnabled val="1"/>
        </dgm:presLayoutVars>
      </dgm:prSet>
      <dgm:spPr>
        <a:xfrm>
          <a:off x="326368" y="4018121"/>
          <a:ext cx="4951871" cy="422813"/>
        </a:xfrm>
        <a:prstGeom prst="rect">
          <a:avLst/>
        </a:prstGeom>
      </dgm:spPr>
    </dgm:pt>
    <dgm:pt modelId="{8D36F3F4-40FE-4B0E-816A-F83819888CF5}" type="pres">
      <dgm:prSet presAssocID="{35FB241A-D925-46E6-B571-CA596DE05DA9}" presName="accent_7" presStyleCnt="0"/>
      <dgm:spPr/>
    </dgm:pt>
    <dgm:pt modelId="{8CE1FD9D-3EEC-4E1E-A7CF-CFFB7CBE701D}" type="pres">
      <dgm:prSet presAssocID="{35FB241A-D925-46E6-B571-CA596DE05DA9}" presName="accentRepeatNode" presStyleLbl="solidFgAcc1" presStyleIdx="6" presStyleCnt="7"/>
      <dgm:spPr/>
    </dgm:pt>
  </dgm:ptLst>
  <dgm:cxnLst>
    <dgm:cxn modelId="{4C3C530B-2A68-4EFA-AA07-42408D203115}" type="presOf" srcId="{BC1FFFD6-2B19-4D7E-8191-2610F4FF1E1B}" destId="{620A7005-1206-4F6D-93A7-17750FE8904D}"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E71F4933-4C2B-48A4-A3EF-3A606920F22A}" type="presOf" srcId="{35FB241A-D925-46E6-B571-CA596DE05DA9}" destId="{B6D60CCA-C208-468C-9D35-EE7F6C96327B}"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3" destOrd="0" parTransId="{E6C78AFE-8BD0-45AB-B55D-7418E473455F}" sibTransId="{DC1A4F20-6E4C-4D45-9471-2D1D08EFD11F}"/>
    <dgm:cxn modelId="{03691164-6B1C-414C-BA47-175CB47393B2}" type="presOf" srcId="{77AF7D9E-5EF4-4C13-94AD-E433B5F970D0}" destId="{E51A47F5-6531-4C23-BA7E-99A8416EDDF9}" srcOrd="0" destOrd="0" presId="urn:microsoft.com/office/officeart/2008/layout/VerticalCurvedList"/>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4F2E766E-736A-47A7-A936-675DD3CCA785}" srcId="{F4B64ED3-FCE8-4017-9556-27D4EC8B92FE}" destId="{77AF7D9E-5EF4-4C13-94AD-E433B5F970D0}" srcOrd="5" destOrd="0" parTransId="{622EBC35-8413-4B37-B462-B088D9C389ED}" sibTransId="{B958EE2E-F3CB-438A-A60C-7B535EC9BB13}"/>
    <dgm:cxn modelId="{9B679353-D90C-4881-B5F1-4DB4D22839FB}" srcId="{F4B64ED3-FCE8-4017-9556-27D4EC8B92FE}" destId="{B3D2A232-5163-4D93-A3FF-788D7A3DC78E}" srcOrd="4" destOrd="0" parTransId="{F53D61A6-B685-42A5-8331-AAE09F1CE394}" sibTransId="{52751847-F177-420D-B983-94357B509962}"/>
    <dgm:cxn modelId="{D5880E92-980E-4B59-B7ED-65C05FB59B73}" srcId="{F4B64ED3-FCE8-4017-9556-27D4EC8B92FE}" destId="{92052083-FCCA-4D65-8CCF-403DDB1ADA62}" srcOrd="2" destOrd="0" parTransId="{4177515C-20A6-41F0-8F9F-581FBAC93037}" sibTransId="{1CF59C1B-7577-4B69-9A0B-5FF2BBE2BDC5}"/>
    <dgm:cxn modelId="{353B7A9B-E10D-4D7D-BB89-9F4550092075}" type="presOf" srcId="{92052083-FCCA-4D65-8CCF-403DDB1ADA62}" destId="{681A6E71-0541-4A6D-9D6F-1C4074E2D914}" srcOrd="0" destOrd="0" presId="urn:microsoft.com/office/officeart/2008/layout/VerticalCurvedList"/>
    <dgm:cxn modelId="{1E5192B5-9D16-4EDF-AAC2-D653D43EA799}" type="presOf" srcId="{B3D2A232-5163-4D93-A3FF-788D7A3DC78E}" destId="{24CD6C31-00F3-4260-B3AA-55BC6953CDC6}"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42A57ED2-FC83-4458-8558-6B2E9FAA2916}" srcId="{F4B64ED3-FCE8-4017-9556-27D4EC8B92FE}" destId="{35FB241A-D925-46E6-B571-CA596DE05DA9}" srcOrd="6" destOrd="0" parTransId="{9FE35886-8F1E-4A6B-B077-967AEF3A7EBC}" sibTransId="{2AF9EA21-58E8-4A84-8896-CF57B8A5F52C}"/>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9C7C1C5C-1744-4C35-9829-FCAF13AD3CD6}" type="presParOf" srcId="{6292EFA8-4C75-4E97-8904-D8F305D7CF22}" destId="{681A6E71-0541-4A6D-9D6F-1C4074E2D914}" srcOrd="5" destOrd="0" presId="urn:microsoft.com/office/officeart/2008/layout/VerticalCurvedList"/>
    <dgm:cxn modelId="{94AFCF50-CE67-4E59-A642-F2753FD29C4E}" type="presParOf" srcId="{6292EFA8-4C75-4E97-8904-D8F305D7CF22}" destId="{9E1517E3-E7C9-4F77-8891-A71563E8F573}" srcOrd="6" destOrd="0" presId="urn:microsoft.com/office/officeart/2008/layout/VerticalCurvedList"/>
    <dgm:cxn modelId="{5B38BF42-DFFE-4536-AD0F-B4532716F11A}" type="presParOf" srcId="{9E1517E3-E7C9-4F77-8891-A71563E8F573}" destId="{942F9894-DC6C-4B16-9FAF-0D4DECB423C0}" srcOrd="0" destOrd="0" presId="urn:microsoft.com/office/officeart/2008/layout/VerticalCurvedList"/>
    <dgm:cxn modelId="{E1807F01-1254-4F8D-885A-E8CD0F0F14CB}" type="presParOf" srcId="{6292EFA8-4C75-4E97-8904-D8F305D7CF22}" destId="{620A7005-1206-4F6D-93A7-17750FE8904D}" srcOrd="7" destOrd="0" presId="urn:microsoft.com/office/officeart/2008/layout/VerticalCurvedList"/>
    <dgm:cxn modelId="{4FF1C84C-F49C-4EBB-8C3F-1B730DC3B9D8}" type="presParOf" srcId="{6292EFA8-4C75-4E97-8904-D8F305D7CF22}" destId="{57EC7F4B-DA5F-4C4E-8D2C-8DB889AC6B0B}" srcOrd="8" destOrd="0" presId="urn:microsoft.com/office/officeart/2008/layout/VerticalCurvedList"/>
    <dgm:cxn modelId="{8E9801E4-BED5-4841-BA90-A489F3191506}" type="presParOf" srcId="{57EC7F4B-DA5F-4C4E-8D2C-8DB889AC6B0B}" destId="{766575DE-7DAD-4DC9-8D69-816F372071D0}" srcOrd="0" destOrd="0" presId="urn:microsoft.com/office/officeart/2008/layout/VerticalCurvedList"/>
    <dgm:cxn modelId="{A5473F91-6C15-48A1-A58F-FD9764F6C2FB}" type="presParOf" srcId="{6292EFA8-4C75-4E97-8904-D8F305D7CF22}" destId="{24CD6C31-00F3-4260-B3AA-55BC6953CDC6}" srcOrd="9" destOrd="0" presId="urn:microsoft.com/office/officeart/2008/layout/VerticalCurvedList"/>
    <dgm:cxn modelId="{05AECA37-5BFD-4A6F-9911-575E7BAB4012}" type="presParOf" srcId="{6292EFA8-4C75-4E97-8904-D8F305D7CF22}" destId="{9819A2DA-18D2-44E5-9E29-52741F1BCE33}" srcOrd="10" destOrd="0" presId="urn:microsoft.com/office/officeart/2008/layout/VerticalCurvedList"/>
    <dgm:cxn modelId="{AFB5582C-B80A-4CF1-9210-D58A6BA267EE}" type="presParOf" srcId="{9819A2DA-18D2-44E5-9E29-52741F1BCE33}" destId="{7A8D6657-8A4F-45A7-87EE-8B42D7359E29}" srcOrd="0" destOrd="0" presId="urn:microsoft.com/office/officeart/2008/layout/VerticalCurvedList"/>
    <dgm:cxn modelId="{36249C7D-5F28-4A93-9963-930D10D68B35}" type="presParOf" srcId="{6292EFA8-4C75-4E97-8904-D8F305D7CF22}" destId="{E51A47F5-6531-4C23-BA7E-99A8416EDDF9}" srcOrd="11" destOrd="0" presId="urn:microsoft.com/office/officeart/2008/layout/VerticalCurvedList"/>
    <dgm:cxn modelId="{4457B039-DE3A-4FA6-864F-025EF37D80FD}" type="presParOf" srcId="{6292EFA8-4C75-4E97-8904-D8F305D7CF22}" destId="{10EC1F62-F52B-45FB-8939-7C6FC4673C66}" srcOrd="12" destOrd="0" presId="urn:microsoft.com/office/officeart/2008/layout/VerticalCurvedList"/>
    <dgm:cxn modelId="{F7382A54-A31F-4646-83FF-B78732BA6B7C}" type="presParOf" srcId="{10EC1F62-F52B-45FB-8939-7C6FC4673C66}" destId="{53355EA5-9309-4F94-951D-C76F9426A5F4}" srcOrd="0" destOrd="0" presId="urn:microsoft.com/office/officeart/2008/layout/VerticalCurvedList"/>
    <dgm:cxn modelId="{17F92941-C81F-4E3A-8E75-04D2EBC9A3A5}" type="presParOf" srcId="{6292EFA8-4C75-4E97-8904-D8F305D7CF22}" destId="{B6D60CCA-C208-468C-9D35-EE7F6C96327B}" srcOrd="13" destOrd="0" presId="urn:microsoft.com/office/officeart/2008/layout/VerticalCurvedList"/>
    <dgm:cxn modelId="{2CC77BEF-5441-4BF1-BB61-B4E7D17DF97A}" type="presParOf" srcId="{6292EFA8-4C75-4E97-8904-D8F305D7CF22}" destId="{8D36F3F4-40FE-4B0E-816A-F83819888CF5}" srcOrd="14" destOrd="0" presId="urn:microsoft.com/office/officeart/2008/layout/VerticalCurvedList"/>
    <dgm:cxn modelId="{455EB883-900C-4049-ABE3-725A7AA3A0CF}" type="presParOf" srcId="{8D36F3F4-40FE-4B0E-816A-F83819888CF5}" destId="{8CE1FD9D-3EEC-4E1E-A7CF-CFFB7CBE701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RDS Hands-on</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r>
            <a:rPr lang="en-US" sz="1600" kern="1200" dirty="0">
              <a:latin typeface="Calibri" panose="020F0502020204030204" pitchFamily="34" charset="0"/>
              <a:cs typeface="Calibri" panose="020F0502020204030204" pitchFamily="34" charset="0"/>
            </a:rPr>
            <a:t>AWS </a:t>
          </a:r>
          <a:r>
            <a:rPr lang="en-US" sz="1600" kern="1200" dirty="0">
              <a:solidFill>
                <a:prstClr val="white"/>
              </a:solidFill>
              <a:latin typeface="Calibri" panose="020F0502020204030204" pitchFamily="34" charset="0"/>
              <a:ea typeface="+mn-ea"/>
              <a:cs typeface="Calibri" panose="020F0502020204030204" pitchFamily="34" charset="0"/>
            </a:rPr>
            <a:t>Storage</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Auto scaling</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dgm:t>
        <a:bodyPr/>
        <a:lstStyle/>
        <a:p>
          <a:r>
            <a:rPr lang="en-US" sz="1600" dirty="0">
              <a:latin typeface="Calibri" panose="020F0502020204030204" pitchFamily="34" charset="0"/>
              <a:cs typeface="Calibri" panose="020F0502020204030204" pitchFamily="34" charset="0"/>
            </a:rPr>
            <a:t>AWS Security &amp; IAM</a:t>
          </a:r>
          <a:endParaRPr lang="en-GB" sz="1600" dirty="0">
            <a:latin typeface="Calibri" panose="020F0502020204030204" pitchFamily="34" charset="0"/>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80A76B11-420D-4B63-9212-CB171EC753D9}">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r>
            <a:rPr lang="en-US" sz="1600" kern="1200" dirty="0">
              <a:latin typeface="Calibri" panose="020F0502020204030204" pitchFamily="34" charset="0"/>
              <a:cs typeface="Calibri" panose="020F0502020204030204" pitchFamily="34" charset="0"/>
            </a:rPr>
            <a:t>Demo on </a:t>
          </a:r>
          <a:r>
            <a:rPr lang="en-US" sz="1600" kern="1200" dirty="0">
              <a:solidFill>
                <a:prstClr val="white"/>
              </a:solidFill>
              <a:latin typeface="Calibri" panose="020F0502020204030204" pitchFamily="34" charset="0"/>
              <a:ea typeface="+mn-ea"/>
              <a:cs typeface="Calibri" panose="020F0502020204030204" pitchFamily="34" charset="0"/>
            </a:rPr>
            <a:t>AWS</a:t>
          </a:r>
          <a:r>
            <a:rPr lang="en-US" sz="1600" kern="1200" dirty="0">
              <a:latin typeface="Calibri" panose="020F0502020204030204" pitchFamily="34" charset="0"/>
              <a:cs typeface="Calibri" panose="020F0502020204030204" pitchFamily="34" charset="0"/>
            </a:rPr>
            <a:t> EBS</a:t>
          </a:r>
          <a:endParaRPr lang="en-GB" sz="1600" kern="1200" dirty="0">
            <a:latin typeface="Calibri" panose="020F0502020204030204" pitchFamily="34" charset="0"/>
            <a:cs typeface="Calibri" panose="020F0502020204030204" pitchFamily="34" charset="0"/>
          </a:endParaRPr>
        </a:p>
      </dgm:t>
    </dgm:pt>
    <dgm:pt modelId="{D5C7CA35-101F-4195-84D9-D021163AC84F}" type="parTrans" cxnId="{0428EDD3-AB6E-47CA-9371-DBA2BD3526CF}">
      <dgm:prSet/>
      <dgm:spPr/>
      <dgm:t>
        <a:bodyPr/>
        <a:lstStyle/>
        <a:p>
          <a:endParaRPr lang="en-GB"/>
        </a:p>
      </dgm:t>
    </dgm:pt>
    <dgm:pt modelId="{244698EC-D096-4094-8EFB-47FE7C4EE0EA}" type="sibTrans" cxnId="{0428EDD3-AB6E-47CA-9371-DBA2BD3526CF}">
      <dgm:prSet/>
      <dgm:spPr/>
      <dgm:t>
        <a:bodyPr/>
        <a:lstStyle/>
        <a:p>
          <a:endParaRPr lang="en-GB"/>
        </a:p>
      </dgm:t>
    </dgm:pt>
    <dgm:pt modelId="{234C6E09-03EE-4C1F-A76D-060F10876D44}">
      <dgm:prSet phldrT="[Text]" custT="1"/>
      <dgm:spPr/>
      <dgm:t>
        <a:bodyPr/>
        <a:lstStyle/>
        <a:p>
          <a:r>
            <a:rPr lang="en-US" sz="1600" dirty="0">
              <a:latin typeface="Calibri" panose="020F0502020204030204" pitchFamily="34" charset="0"/>
              <a:cs typeface="Calibri" panose="020F0502020204030204" pitchFamily="34" charset="0"/>
            </a:rPr>
            <a:t>Auto Scaling Hands-on</a:t>
          </a:r>
          <a:endParaRPr lang="en-GB" sz="1600" dirty="0">
            <a:latin typeface="Calibri" panose="020F0502020204030204" pitchFamily="34" charset="0"/>
            <a:cs typeface="Calibri" panose="020F0502020204030204" pitchFamily="34" charset="0"/>
          </a:endParaRPr>
        </a:p>
      </dgm:t>
    </dgm:pt>
    <dgm:pt modelId="{6E45224A-F1B7-4998-BC61-231B6660675E}" type="parTrans" cxnId="{B591E9DE-4867-4DDC-A41E-4F6D2CA736A6}">
      <dgm:prSet/>
      <dgm:spPr/>
      <dgm:t>
        <a:bodyPr/>
        <a:lstStyle/>
        <a:p>
          <a:endParaRPr lang="en-GB"/>
        </a:p>
      </dgm:t>
    </dgm:pt>
    <dgm:pt modelId="{304B33C1-8D27-4F6F-AD3B-16D00ACEE488}" type="sibTrans" cxnId="{B591E9DE-4867-4DDC-A41E-4F6D2CA736A6}">
      <dgm:prSet/>
      <dgm:spPr/>
      <dgm:t>
        <a:bodyPr/>
        <a:lstStyle/>
        <a:p>
          <a:endParaRPr lang="en-GB"/>
        </a:p>
      </dgm:t>
    </dgm:pt>
    <dgm:pt modelId="{465E8C06-8528-4427-9A61-95E5725377F7}">
      <dgm:prSet phldrT="[Text]" custT="1"/>
      <dgm:spPr/>
      <dgm:t>
        <a:bodyPr/>
        <a:lstStyle/>
        <a:p>
          <a:r>
            <a:rPr lang="en-US" sz="1600" dirty="0">
              <a:latin typeface="Calibri" panose="020F0502020204030204" pitchFamily="34" charset="0"/>
              <a:cs typeface="Calibri" panose="020F0502020204030204" pitchFamily="34" charset="0"/>
            </a:rPr>
            <a:t>Wrap-up</a:t>
          </a:r>
          <a:endParaRPr lang="en-GB" sz="1600" dirty="0">
            <a:latin typeface="Calibri" panose="020F0502020204030204" pitchFamily="34" charset="0"/>
            <a:cs typeface="Calibri" panose="020F0502020204030204" pitchFamily="34" charset="0"/>
          </a:endParaRPr>
        </a:p>
      </dgm:t>
    </dgm:pt>
    <dgm:pt modelId="{6C1E4489-F1DB-44FA-A7FB-2D2AACB950D8}" type="parTrans" cxnId="{CCAC71F1-08F7-4BE0-87A7-433D0F239EC8}">
      <dgm:prSet/>
      <dgm:spPr/>
      <dgm:t>
        <a:bodyPr/>
        <a:lstStyle/>
        <a:p>
          <a:endParaRPr lang="en-GB"/>
        </a:p>
      </dgm:t>
    </dgm:pt>
    <dgm:pt modelId="{FD7FB98B-5511-4C26-89F8-DDF09C83F859}" type="sibTrans" cxnId="{CCAC71F1-08F7-4BE0-87A7-433D0F239EC8}">
      <dgm:prSet/>
      <dgm:spPr/>
      <dgm:t>
        <a:bodyPr/>
        <a:lstStyle/>
        <a:p>
          <a:endParaRPr lang="en-GB"/>
        </a:p>
      </dgm:t>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a:xfrm>
          <a:off x="326368" y="211499"/>
          <a:ext cx="4951871" cy="422813"/>
        </a:xfrm>
        <a:prstGeom prst="rect">
          <a:avLst/>
        </a:prstGeom>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a:xfrm>
          <a:off x="709263" y="846091"/>
          <a:ext cx="4568976" cy="422813"/>
        </a:xfrm>
        <a:prstGeom prst="rect">
          <a:avLst/>
        </a:prstGeom>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399E2005-F8EF-4A5A-AC29-2002F8935911}" type="pres">
      <dgm:prSet presAssocID="{80A76B11-420D-4B63-9212-CB171EC753D9}" presName="text_3" presStyleLbl="node1" presStyleIdx="2" presStyleCnt="7">
        <dgm:presLayoutVars>
          <dgm:bulletEnabled val="1"/>
        </dgm:presLayoutVars>
      </dgm:prSet>
      <dgm:spPr>
        <a:xfrm>
          <a:off x="919088" y="1480218"/>
          <a:ext cx="4359151" cy="422813"/>
        </a:xfrm>
        <a:prstGeom prst="rect">
          <a:avLst/>
        </a:prstGeom>
      </dgm:spPr>
    </dgm:pt>
    <dgm:pt modelId="{7615C237-7414-4CE2-88BC-087C17D8F49C}" type="pres">
      <dgm:prSet presAssocID="{80A76B11-420D-4B63-9212-CB171EC753D9}" presName="accent_3" presStyleCnt="0"/>
      <dgm:spPr/>
    </dgm:pt>
    <dgm:pt modelId="{E6F302B6-CE8F-4A04-9D9E-FE0EC930A322}" type="pres">
      <dgm:prSet presAssocID="{80A76B11-420D-4B63-9212-CB171EC753D9}" presName="accentRepeatNode" presStyleLbl="solidFgAcc1" presStyleIdx="2" presStyleCnt="7"/>
      <dgm:spPr/>
    </dgm:pt>
    <dgm:pt modelId="{CC909C44-B8C2-4827-9285-B6FAE6471E2C}" type="pres">
      <dgm:prSet presAssocID="{92052083-FCCA-4D65-8CCF-403DDB1ADA62}" presName="text_4" presStyleLbl="node1" presStyleIdx="3" presStyleCnt="7">
        <dgm:presLayoutVars>
          <dgm:bulletEnabled val="1"/>
        </dgm:presLayoutVars>
      </dgm:prSet>
      <dgm:spPr>
        <a:xfrm>
          <a:off x="986083" y="2114810"/>
          <a:ext cx="4292156" cy="422813"/>
        </a:xfrm>
        <a:prstGeom prst="rect">
          <a:avLst/>
        </a:prstGeom>
      </dgm:spPr>
    </dgm:pt>
    <dgm:pt modelId="{5A8DD897-7093-4F0A-BCE3-FF713CBC430F}" type="pres">
      <dgm:prSet presAssocID="{92052083-FCCA-4D65-8CCF-403DDB1ADA62}" presName="accent_4" presStyleCnt="0"/>
      <dgm:spPr/>
    </dgm:pt>
    <dgm:pt modelId="{942F9894-DC6C-4B16-9FAF-0D4DECB423C0}" type="pres">
      <dgm:prSet presAssocID="{92052083-FCCA-4D65-8CCF-403DDB1ADA62}" presName="accentRepeatNode" presStyleLbl="solidFgAcc1" presStyleIdx="3" presStyleCnt="7"/>
      <dgm:spPr/>
    </dgm:pt>
    <dgm:pt modelId="{D497EA27-2170-4E34-9FFE-09D8ADCB11CE}" type="pres">
      <dgm:prSet presAssocID="{234C6E09-03EE-4C1F-A76D-060F10876D44}" presName="text_5" presStyleLbl="node1" presStyleIdx="4" presStyleCnt="7">
        <dgm:presLayoutVars>
          <dgm:bulletEnabled val="1"/>
        </dgm:presLayoutVars>
      </dgm:prSet>
      <dgm:spPr/>
    </dgm:pt>
    <dgm:pt modelId="{53A1DC43-6418-47B0-B688-8D7F524223AC}" type="pres">
      <dgm:prSet presAssocID="{234C6E09-03EE-4C1F-A76D-060F10876D44}" presName="accent_5" presStyleCnt="0"/>
      <dgm:spPr/>
    </dgm:pt>
    <dgm:pt modelId="{00C23005-E420-4A0A-A094-E84F91E9EE51}" type="pres">
      <dgm:prSet presAssocID="{234C6E09-03EE-4C1F-A76D-060F10876D44}" presName="accentRepeatNode" presStyleLbl="solidFgAcc1" presStyleIdx="4" presStyleCnt="7"/>
      <dgm:spPr/>
    </dgm:pt>
    <dgm:pt modelId="{C09BA9DB-7857-4542-9D78-B03AF8C22F26}" type="pres">
      <dgm:prSet presAssocID="{BC1FFFD6-2B19-4D7E-8191-2610F4FF1E1B}" presName="text_6" presStyleLbl="node1" presStyleIdx="5" presStyleCnt="7">
        <dgm:presLayoutVars>
          <dgm:bulletEnabled val="1"/>
        </dgm:presLayoutVars>
      </dgm:prSet>
      <dgm:spPr/>
    </dgm:pt>
    <dgm:pt modelId="{5F60FC03-99AB-41EC-BE2D-2FD0196D91A2}" type="pres">
      <dgm:prSet presAssocID="{BC1FFFD6-2B19-4D7E-8191-2610F4FF1E1B}" presName="accent_6" presStyleCnt="0"/>
      <dgm:spPr/>
    </dgm:pt>
    <dgm:pt modelId="{766575DE-7DAD-4DC9-8D69-816F372071D0}" type="pres">
      <dgm:prSet presAssocID="{BC1FFFD6-2B19-4D7E-8191-2610F4FF1E1B}" presName="accentRepeatNode" presStyleLbl="solidFgAcc1" presStyleIdx="5" presStyleCnt="7"/>
      <dgm:spPr/>
    </dgm:pt>
    <dgm:pt modelId="{6B4CAF55-F222-48DF-B074-32FE63563D12}" type="pres">
      <dgm:prSet presAssocID="{465E8C06-8528-4427-9A61-95E5725377F7}" presName="text_7" presStyleLbl="node1" presStyleIdx="6" presStyleCnt="7">
        <dgm:presLayoutVars>
          <dgm:bulletEnabled val="1"/>
        </dgm:presLayoutVars>
      </dgm:prSet>
      <dgm:spPr/>
    </dgm:pt>
    <dgm:pt modelId="{9422D2C5-59F3-493C-9E7B-526E874E4C00}" type="pres">
      <dgm:prSet presAssocID="{465E8C06-8528-4427-9A61-95E5725377F7}" presName="accent_7" presStyleCnt="0"/>
      <dgm:spPr/>
    </dgm:pt>
    <dgm:pt modelId="{D675AB5E-F0EC-4FCB-A2CD-4A01280A41A1}" type="pres">
      <dgm:prSet presAssocID="{465E8C06-8528-4427-9A61-95E5725377F7}" presName="accentRepeatNode" presStyleLbl="solidFgAcc1" presStyleIdx="6" presStyleCnt="7"/>
      <dgm:spPr/>
    </dgm:pt>
  </dgm:ptLst>
  <dgm:cxnLst>
    <dgm:cxn modelId="{40571D10-6E11-4E72-8AD9-67E0C3CE62A2}" type="presOf" srcId="{80A76B11-420D-4B63-9212-CB171EC753D9}" destId="{399E2005-F8EF-4A5A-AC29-2002F8935911}"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A452CB1E-8629-4735-823C-A53E0F8A7FF0}" type="presOf" srcId="{BC1FFFD6-2B19-4D7E-8191-2610F4FF1E1B}" destId="{C09BA9DB-7857-4542-9D78-B03AF8C22F26}"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5" destOrd="0" parTransId="{E6C78AFE-8BD0-45AB-B55D-7418E473455F}" sibTransId="{DC1A4F20-6E4C-4D45-9471-2D1D08EFD11F}"/>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6C6D117A-B0CA-40F0-85E1-0E28B4AD2027}" type="presOf" srcId="{92052083-FCCA-4D65-8CCF-403DDB1ADA62}" destId="{CC909C44-B8C2-4827-9285-B6FAE6471E2C}" srcOrd="0" destOrd="0" presId="urn:microsoft.com/office/officeart/2008/layout/VerticalCurvedList"/>
    <dgm:cxn modelId="{D5880E92-980E-4B59-B7ED-65C05FB59B73}" srcId="{F4B64ED3-FCE8-4017-9556-27D4EC8B92FE}" destId="{92052083-FCCA-4D65-8CCF-403DDB1ADA62}" srcOrd="3" destOrd="0" parTransId="{4177515C-20A6-41F0-8F9F-581FBAC93037}" sibTransId="{1CF59C1B-7577-4B69-9A0B-5FF2BBE2BDC5}"/>
    <dgm:cxn modelId="{56F5EC9D-0249-48DB-AC68-CD792C30E46A}" type="presOf" srcId="{234C6E09-03EE-4C1F-A76D-060F10876D44}" destId="{D497EA27-2170-4E34-9FFE-09D8ADCB11CE}" srcOrd="0" destOrd="0" presId="urn:microsoft.com/office/officeart/2008/layout/VerticalCurvedList"/>
    <dgm:cxn modelId="{FF41CBC2-A1A3-44C9-94FC-56C998F8AC76}" type="presOf" srcId="{465E8C06-8528-4427-9A61-95E5725377F7}" destId="{6B4CAF55-F222-48DF-B074-32FE63563D12}"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0428EDD3-AB6E-47CA-9371-DBA2BD3526CF}" srcId="{F4B64ED3-FCE8-4017-9556-27D4EC8B92FE}" destId="{80A76B11-420D-4B63-9212-CB171EC753D9}" srcOrd="2" destOrd="0" parTransId="{D5C7CA35-101F-4195-84D9-D021163AC84F}" sibTransId="{244698EC-D096-4094-8EFB-47FE7C4EE0EA}"/>
    <dgm:cxn modelId="{B591E9DE-4867-4DDC-A41E-4F6D2CA736A6}" srcId="{F4B64ED3-FCE8-4017-9556-27D4EC8B92FE}" destId="{234C6E09-03EE-4C1F-A76D-060F10876D44}" srcOrd="4" destOrd="0" parTransId="{6E45224A-F1B7-4998-BC61-231B6660675E}" sibTransId="{304B33C1-8D27-4F6F-AD3B-16D00ACEE488}"/>
    <dgm:cxn modelId="{CCAC71F1-08F7-4BE0-87A7-433D0F239EC8}" srcId="{F4B64ED3-FCE8-4017-9556-27D4EC8B92FE}" destId="{465E8C06-8528-4427-9A61-95E5725377F7}" srcOrd="6" destOrd="0" parTransId="{6C1E4489-F1DB-44FA-A7FB-2D2AACB950D8}" sibTransId="{FD7FB98B-5511-4C26-89F8-DDF09C83F859}"/>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0F3A1811-CE25-4A2C-B4C2-B186995F52B8}" type="presParOf" srcId="{6292EFA8-4C75-4E97-8904-D8F305D7CF22}" destId="{399E2005-F8EF-4A5A-AC29-2002F8935911}" srcOrd="5" destOrd="0" presId="urn:microsoft.com/office/officeart/2008/layout/VerticalCurvedList"/>
    <dgm:cxn modelId="{F73F5CD6-AAD6-4773-9F97-0063DE91725C}" type="presParOf" srcId="{6292EFA8-4C75-4E97-8904-D8F305D7CF22}" destId="{7615C237-7414-4CE2-88BC-087C17D8F49C}" srcOrd="6" destOrd="0" presId="urn:microsoft.com/office/officeart/2008/layout/VerticalCurvedList"/>
    <dgm:cxn modelId="{C094D712-F4C2-4C5E-AD16-CA3354037837}" type="presParOf" srcId="{7615C237-7414-4CE2-88BC-087C17D8F49C}" destId="{E6F302B6-CE8F-4A04-9D9E-FE0EC930A322}" srcOrd="0" destOrd="0" presId="urn:microsoft.com/office/officeart/2008/layout/VerticalCurvedList"/>
    <dgm:cxn modelId="{DEDBFF87-6E12-490D-9D34-B832121B1F9A}" type="presParOf" srcId="{6292EFA8-4C75-4E97-8904-D8F305D7CF22}" destId="{CC909C44-B8C2-4827-9285-B6FAE6471E2C}" srcOrd="7" destOrd="0" presId="urn:microsoft.com/office/officeart/2008/layout/VerticalCurvedList"/>
    <dgm:cxn modelId="{195BD5B8-76CC-4408-8D49-942D3E8F2C30}" type="presParOf" srcId="{6292EFA8-4C75-4E97-8904-D8F305D7CF22}" destId="{5A8DD897-7093-4F0A-BCE3-FF713CBC430F}" srcOrd="8" destOrd="0" presId="urn:microsoft.com/office/officeart/2008/layout/VerticalCurvedList"/>
    <dgm:cxn modelId="{00D36107-41D9-42F2-87AA-DFFC8D0A6CE7}" type="presParOf" srcId="{5A8DD897-7093-4F0A-BCE3-FF713CBC430F}" destId="{942F9894-DC6C-4B16-9FAF-0D4DECB423C0}" srcOrd="0" destOrd="0" presId="urn:microsoft.com/office/officeart/2008/layout/VerticalCurvedList"/>
    <dgm:cxn modelId="{2A75F555-5262-4202-B39B-FAA34834855B}" type="presParOf" srcId="{6292EFA8-4C75-4E97-8904-D8F305D7CF22}" destId="{D497EA27-2170-4E34-9FFE-09D8ADCB11CE}" srcOrd="9" destOrd="0" presId="urn:microsoft.com/office/officeart/2008/layout/VerticalCurvedList"/>
    <dgm:cxn modelId="{BCA19529-AAC3-4DED-A603-E4D5AD5A68AF}" type="presParOf" srcId="{6292EFA8-4C75-4E97-8904-D8F305D7CF22}" destId="{53A1DC43-6418-47B0-B688-8D7F524223AC}" srcOrd="10" destOrd="0" presId="urn:microsoft.com/office/officeart/2008/layout/VerticalCurvedList"/>
    <dgm:cxn modelId="{8200B991-98A7-4059-ADF2-32616844B3DF}" type="presParOf" srcId="{53A1DC43-6418-47B0-B688-8D7F524223AC}" destId="{00C23005-E420-4A0A-A094-E84F91E9EE51}" srcOrd="0" destOrd="0" presId="urn:microsoft.com/office/officeart/2008/layout/VerticalCurvedList"/>
    <dgm:cxn modelId="{1B07E736-5B12-4946-B086-6B12F0C05B08}" type="presParOf" srcId="{6292EFA8-4C75-4E97-8904-D8F305D7CF22}" destId="{C09BA9DB-7857-4542-9D78-B03AF8C22F26}" srcOrd="11" destOrd="0" presId="urn:microsoft.com/office/officeart/2008/layout/VerticalCurvedList"/>
    <dgm:cxn modelId="{B272189C-65EE-4BD4-898E-925B8CCDDC87}" type="presParOf" srcId="{6292EFA8-4C75-4E97-8904-D8F305D7CF22}" destId="{5F60FC03-99AB-41EC-BE2D-2FD0196D91A2}" srcOrd="12" destOrd="0" presId="urn:microsoft.com/office/officeart/2008/layout/VerticalCurvedList"/>
    <dgm:cxn modelId="{FAEA99EE-4FF7-4B74-827B-E86FCB2ADBA1}" type="presParOf" srcId="{5F60FC03-99AB-41EC-BE2D-2FD0196D91A2}" destId="{766575DE-7DAD-4DC9-8D69-816F372071D0}" srcOrd="0" destOrd="0" presId="urn:microsoft.com/office/officeart/2008/layout/VerticalCurvedList"/>
    <dgm:cxn modelId="{55CC34AA-9C89-4A3E-91E9-76FE13A26007}" type="presParOf" srcId="{6292EFA8-4C75-4E97-8904-D8F305D7CF22}" destId="{6B4CAF55-F222-48DF-B074-32FE63563D12}" srcOrd="13" destOrd="0" presId="urn:microsoft.com/office/officeart/2008/layout/VerticalCurvedList"/>
    <dgm:cxn modelId="{44EFAA63-D249-454E-9A8A-AAD06B13EA98}" type="presParOf" srcId="{6292EFA8-4C75-4E97-8904-D8F305D7CF22}" destId="{9422D2C5-59F3-493C-9E7B-526E874E4C00}" srcOrd="14" destOrd="0" presId="urn:microsoft.com/office/officeart/2008/layout/VerticalCurvedList"/>
    <dgm:cxn modelId="{4EE55276-B4FF-404B-8858-5FB8461677BD}" type="presParOf" srcId="{9422D2C5-59F3-493C-9E7B-526E874E4C00}" destId="{D675AB5E-F0EC-4FCB-A2CD-4A01280A41A1}"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a:solidFill>
          <a:schemeClr val="accent3"/>
        </a:solidFill>
      </dgm:spPr>
      <dgm:t>
        <a:bodyPr/>
        <a:lstStyle/>
        <a:p>
          <a:r>
            <a:rPr lang="en-US" sz="1600" dirty="0">
              <a:latin typeface="Calibri" panose="020F0502020204030204" pitchFamily="34" charset="0"/>
              <a:cs typeface="Calibri" panose="020F0502020204030204" pitchFamily="34" charset="0"/>
            </a:rPr>
            <a:t>Introduction</a:t>
          </a:r>
          <a:endParaRPr lang="en-GB" sz="1600" dirty="0">
            <a:latin typeface="Calibri" panose="020F0502020204030204" pitchFamily="34" charset="0"/>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Overview of Cloud and AWS</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r>
            <a:rPr lang="en-US" sz="1600" kern="1200" dirty="0">
              <a:latin typeface="Calibri" panose="020F0502020204030204" pitchFamily="34" charset="0"/>
              <a:cs typeface="Calibri" panose="020F0502020204030204" pitchFamily="34" charset="0"/>
            </a:rPr>
            <a:t>Bank strategy on </a:t>
          </a:r>
          <a:r>
            <a:rPr lang="en-US" sz="1600" kern="1200" dirty="0">
              <a:solidFill>
                <a:prstClr val="white"/>
              </a:solidFill>
              <a:latin typeface="Calibri" panose="020F0502020204030204" pitchFamily="34" charset="0"/>
              <a:ea typeface="+mn-ea"/>
              <a:cs typeface="Calibri" panose="020F0502020204030204" pitchFamily="34" charset="0"/>
            </a:rPr>
            <a:t>Cloud</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VPC</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B3D2A232-5163-4D93-A3FF-788D7A3DC78E}">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EC2</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F53D61A6-B685-42A5-8331-AAE09F1CE394}" type="par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52751847-F177-420D-B983-94357B509962}" type="sib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35FB241A-D925-46E6-B571-CA596DE05DA9}">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RDS</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9FE35886-8F1E-4A6B-B077-967AEF3A7EBC}" type="par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2AF9EA21-58E8-4A84-8896-CF57B8A5F52C}" type="sib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77AF7D9E-5EF4-4C13-94AD-E433B5F970D0}">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EC2 Hand-on</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622EBC35-8413-4B37-B462-B088D9C389ED}" type="par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B958EE2E-F3CB-438A-A60C-7B535EC9BB13}" type="sib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a:xfrm>
          <a:off x="709263" y="846091"/>
          <a:ext cx="4568976" cy="422813"/>
        </a:xfrm>
        <a:prstGeom prst="rect">
          <a:avLst/>
        </a:prstGeom>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681A6E71-0541-4A6D-9D6F-1C4074E2D914}" type="pres">
      <dgm:prSet presAssocID="{92052083-FCCA-4D65-8CCF-403DDB1ADA62}" presName="text_3" presStyleLbl="node1" presStyleIdx="2" presStyleCnt="7">
        <dgm:presLayoutVars>
          <dgm:bulletEnabled val="1"/>
        </dgm:presLayoutVars>
      </dgm:prSet>
      <dgm:spPr>
        <a:xfrm>
          <a:off x="919088" y="1480218"/>
          <a:ext cx="4359151" cy="422813"/>
        </a:xfrm>
        <a:prstGeom prst="rect">
          <a:avLst/>
        </a:prstGeom>
      </dgm:spPr>
    </dgm:pt>
    <dgm:pt modelId="{9E1517E3-E7C9-4F77-8891-A71563E8F573}" type="pres">
      <dgm:prSet presAssocID="{92052083-FCCA-4D65-8CCF-403DDB1ADA62}" presName="accent_3" presStyleCnt="0"/>
      <dgm:spPr/>
    </dgm:pt>
    <dgm:pt modelId="{942F9894-DC6C-4B16-9FAF-0D4DECB423C0}" type="pres">
      <dgm:prSet presAssocID="{92052083-FCCA-4D65-8CCF-403DDB1ADA62}" presName="accentRepeatNode" presStyleLbl="solidFgAcc1" presStyleIdx="2" presStyleCnt="7"/>
      <dgm:spPr/>
    </dgm:pt>
    <dgm:pt modelId="{620A7005-1206-4F6D-93A7-17750FE8904D}" type="pres">
      <dgm:prSet presAssocID="{BC1FFFD6-2B19-4D7E-8191-2610F4FF1E1B}" presName="text_4" presStyleLbl="node1" presStyleIdx="3" presStyleCnt="7">
        <dgm:presLayoutVars>
          <dgm:bulletEnabled val="1"/>
        </dgm:presLayoutVars>
      </dgm:prSet>
      <dgm:spPr>
        <a:xfrm>
          <a:off x="986083" y="2114810"/>
          <a:ext cx="4292156" cy="422813"/>
        </a:xfrm>
        <a:prstGeom prst="rect">
          <a:avLst/>
        </a:prstGeom>
      </dgm:spPr>
    </dgm:pt>
    <dgm:pt modelId="{57EC7F4B-DA5F-4C4E-8D2C-8DB889AC6B0B}" type="pres">
      <dgm:prSet presAssocID="{BC1FFFD6-2B19-4D7E-8191-2610F4FF1E1B}" presName="accent_4" presStyleCnt="0"/>
      <dgm:spPr/>
    </dgm:pt>
    <dgm:pt modelId="{766575DE-7DAD-4DC9-8D69-816F372071D0}" type="pres">
      <dgm:prSet presAssocID="{BC1FFFD6-2B19-4D7E-8191-2610F4FF1E1B}" presName="accentRepeatNode" presStyleLbl="solidFgAcc1" presStyleIdx="3" presStyleCnt="7"/>
      <dgm:spPr/>
    </dgm:pt>
    <dgm:pt modelId="{24CD6C31-00F3-4260-B3AA-55BC6953CDC6}" type="pres">
      <dgm:prSet presAssocID="{B3D2A232-5163-4D93-A3FF-788D7A3DC78E}" presName="text_5" presStyleLbl="node1" presStyleIdx="4" presStyleCnt="7">
        <dgm:presLayoutVars>
          <dgm:bulletEnabled val="1"/>
        </dgm:presLayoutVars>
      </dgm:prSet>
      <dgm:spPr>
        <a:xfrm>
          <a:off x="919088" y="2749402"/>
          <a:ext cx="4359151" cy="422813"/>
        </a:xfrm>
        <a:prstGeom prst="rect">
          <a:avLst/>
        </a:prstGeom>
      </dgm:spPr>
    </dgm:pt>
    <dgm:pt modelId="{9819A2DA-18D2-44E5-9E29-52741F1BCE33}" type="pres">
      <dgm:prSet presAssocID="{B3D2A232-5163-4D93-A3FF-788D7A3DC78E}" presName="accent_5" presStyleCnt="0"/>
      <dgm:spPr/>
    </dgm:pt>
    <dgm:pt modelId="{7A8D6657-8A4F-45A7-87EE-8B42D7359E29}" type="pres">
      <dgm:prSet presAssocID="{B3D2A232-5163-4D93-A3FF-788D7A3DC78E}" presName="accentRepeatNode" presStyleLbl="solidFgAcc1" presStyleIdx="4" presStyleCnt="7"/>
      <dgm:spPr/>
    </dgm:pt>
    <dgm:pt modelId="{E51A47F5-6531-4C23-BA7E-99A8416EDDF9}" type="pres">
      <dgm:prSet presAssocID="{77AF7D9E-5EF4-4C13-94AD-E433B5F970D0}" presName="text_6" presStyleLbl="node1" presStyleIdx="5" presStyleCnt="7">
        <dgm:presLayoutVars>
          <dgm:bulletEnabled val="1"/>
        </dgm:presLayoutVars>
      </dgm:prSet>
      <dgm:spPr>
        <a:xfrm>
          <a:off x="709263" y="3383529"/>
          <a:ext cx="4568976" cy="422813"/>
        </a:xfrm>
        <a:prstGeom prst="rect">
          <a:avLst/>
        </a:prstGeom>
      </dgm:spPr>
    </dgm:pt>
    <dgm:pt modelId="{10EC1F62-F52B-45FB-8939-7C6FC4673C66}" type="pres">
      <dgm:prSet presAssocID="{77AF7D9E-5EF4-4C13-94AD-E433B5F970D0}" presName="accent_6" presStyleCnt="0"/>
      <dgm:spPr/>
    </dgm:pt>
    <dgm:pt modelId="{53355EA5-9309-4F94-951D-C76F9426A5F4}" type="pres">
      <dgm:prSet presAssocID="{77AF7D9E-5EF4-4C13-94AD-E433B5F970D0}" presName="accentRepeatNode" presStyleLbl="solidFgAcc1" presStyleIdx="5" presStyleCnt="7"/>
      <dgm:spPr/>
    </dgm:pt>
    <dgm:pt modelId="{B6D60CCA-C208-468C-9D35-EE7F6C96327B}" type="pres">
      <dgm:prSet presAssocID="{35FB241A-D925-46E6-B571-CA596DE05DA9}" presName="text_7" presStyleLbl="node1" presStyleIdx="6" presStyleCnt="7">
        <dgm:presLayoutVars>
          <dgm:bulletEnabled val="1"/>
        </dgm:presLayoutVars>
      </dgm:prSet>
      <dgm:spPr>
        <a:xfrm>
          <a:off x="326368" y="4018121"/>
          <a:ext cx="4951871" cy="422813"/>
        </a:xfrm>
        <a:prstGeom prst="rect">
          <a:avLst/>
        </a:prstGeom>
      </dgm:spPr>
    </dgm:pt>
    <dgm:pt modelId="{8D36F3F4-40FE-4B0E-816A-F83819888CF5}" type="pres">
      <dgm:prSet presAssocID="{35FB241A-D925-46E6-B571-CA596DE05DA9}" presName="accent_7" presStyleCnt="0"/>
      <dgm:spPr/>
    </dgm:pt>
    <dgm:pt modelId="{8CE1FD9D-3EEC-4E1E-A7CF-CFFB7CBE701D}" type="pres">
      <dgm:prSet presAssocID="{35FB241A-D925-46E6-B571-CA596DE05DA9}" presName="accentRepeatNode" presStyleLbl="solidFgAcc1" presStyleIdx="6" presStyleCnt="7"/>
      <dgm:spPr/>
    </dgm:pt>
  </dgm:ptLst>
  <dgm:cxnLst>
    <dgm:cxn modelId="{4C3C530B-2A68-4EFA-AA07-42408D203115}" type="presOf" srcId="{BC1FFFD6-2B19-4D7E-8191-2610F4FF1E1B}" destId="{620A7005-1206-4F6D-93A7-17750FE8904D}"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E71F4933-4C2B-48A4-A3EF-3A606920F22A}" type="presOf" srcId="{35FB241A-D925-46E6-B571-CA596DE05DA9}" destId="{B6D60CCA-C208-468C-9D35-EE7F6C96327B}"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3" destOrd="0" parTransId="{E6C78AFE-8BD0-45AB-B55D-7418E473455F}" sibTransId="{DC1A4F20-6E4C-4D45-9471-2D1D08EFD11F}"/>
    <dgm:cxn modelId="{03691164-6B1C-414C-BA47-175CB47393B2}" type="presOf" srcId="{77AF7D9E-5EF4-4C13-94AD-E433B5F970D0}" destId="{E51A47F5-6531-4C23-BA7E-99A8416EDDF9}" srcOrd="0" destOrd="0" presId="urn:microsoft.com/office/officeart/2008/layout/VerticalCurvedList"/>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4F2E766E-736A-47A7-A936-675DD3CCA785}" srcId="{F4B64ED3-FCE8-4017-9556-27D4EC8B92FE}" destId="{77AF7D9E-5EF4-4C13-94AD-E433B5F970D0}" srcOrd="5" destOrd="0" parTransId="{622EBC35-8413-4B37-B462-B088D9C389ED}" sibTransId="{B958EE2E-F3CB-438A-A60C-7B535EC9BB13}"/>
    <dgm:cxn modelId="{9B679353-D90C-4881-B5F1-4DB4D22839FB}" srcId="{F4B64ED3-FCE8-4017-9556-27D4EC8B92FE}" destId="{B3D2A232-5163-4D93-A3FF-788D7A3DC78E}" srcOrd="4" destOrd="0" parTransId="{F53D61A6-B685-42A5-8331-AAE09F1CE394}" sibTransId="{52751847-F177-420D-B983-94357B509962}"/>
    <dgm:cxn modelId="{D5880E92-980E-4B59-B7ED-65C05FB59B73}" srcId="{F4B64ED3-FCE8-4017-9556-27D4EC8B92FE}" destId="{92052083-FCCA-4D65-8CCF-403DDB1ADA62}" srcOrd="2" destOrd="0" parTransId="{4177515C-20A6-41F0-8F9F-581FBAC93037}" sibTransId="{1CF59C1B-7577-4B69-9A0B-5FF2BBE2BDC5}"/>
    <dgm:cxn modelId="{353B7A9B-E10D-4D7D-BB89-9F4550092075}" type="presOf" srcId="{92052083-FCCA-4D65-8CCF-403DDB1ADA62}" destId="{681A6E71-0541-4A6D-9D6F-1C4074E2D914}" srcOrd="0" destOrd="0" presId="urn:microsoft.com/office/officeart/2008/layout/VerticalCurvedList"/>
    <dgm:cxn modelId="{1E5192B5-9D16-4EDF-AAC2-D653D43EA799}" type="presOf" srcId="{B3D2A232-5163-4D93-A3FF-788D7A3DC78E}" destId="{24CD6C31-00F3-4260-B3AA-55BC6953CDC6}"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42A57ED2-FC83-4458-8558-6B2E9FAA2916}" srcId="{F4B64ED3-FCE8-4017-9556-27D4EC8B92FE}" destId="{35FB241A-D925-46E6-B571-CA596DE05DA9}" srcOrd="6" destOrd="0" parTransId="{9FE35886-8F1E-4A6B-B077-967AEF3A7EBC}" sibTransId="{2AF9EA21-58E8-4A84-8896-CF57B8A5F52C}"/>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9C7C1C5C-1744-4C35-9829-FCAF13AD3CD6}" type="presParOf" srcId="{6292EFA8-4C75-4E97-8904-D8F305D7CF22}" destId="{681A6E71-0541-4A6D-9D6F-1C4074E2D914}" srcOrd="5" destOrd="0" presId="urn:microsoft.com/office/officeart/2008/layout/VerticalCurvedList"/>
    <dgm:cxn modelId="{94AFCF50-CE67-4E59-A642-F2753FD29C4E}" type="presParOf" srcId="{6292EFA8-4C75-4E97-8904-D8F305D7CF22}" destId="{9E1517E3-E7C9-4F77-8891-A71563E8F573}" srcOrd="6" destOrd="0" presId="urn:microsoft.com/office/officeart/2008/layout/VerticalCurvedList"/>
    <dgm:cxn modelId="{5B38BF42-DFFE-4536-AD0F-B4532716F11A}" type="presParOf" srcId="{9E1517E3-E7C9-4F77-8891-A71563E8F573}" destId="{942F9894-DC6C-4B16-9FAF-0D4DECB423C0}" srcOrd="0" destOrd="0" presId="urn:microsoft.com/office/officeart/2008/layout/VerticalCurvedList"/>
    <dgm:cxn modelId="{E1807F01-1254-4F8D-885A-E8CD0F0F14CB}" type="presParOf" srcId="{6292EFA8-4C75-4E97-8904-D8F305D7CF22}" destId="{620A7005-1206-4F6D-93A7-17750FE8904D}" srcOrd="7" destOrd="0" presId="urn:microsoft.com/office/officeart/2008/layout/VerticalCurvedList"/>
    <dgm:cxn modelId="{4FF1C84C-F49C-4EBB-8C3F-1B730DC3B9D8}" type="presParOf" srcId="{6292EFA8-4C75-4E97-8904-D8F305D7CF22}" destId="{57EC7F4B-DA5F-4C4E-8D2C-8DB889AC6B0B}" srcOrd="8" destOrd="0" presId="urn:microsoft.com/office/officeart/2008/layout/VerticalCurvedList"/>
    <dgm:cxn modelId="{8E9801E4-BED5-4841-BA90-A489F3191506}" type="presParOf" srcId="{57EC7F4B-DA5F-4C4E-8D2C-8DB889AC6B0B}" destId="{766575DE-7DAD-4DC9-8D69-816F372071D0}" srcOrd="0" destOrd="0" presId="urn:microsoft.com/office/officeart/2008/layout/VerticalCurvedList"/>
    <dgm:cxn modelId="{A5473F91-6C15-48A1-A58F-FD9764F6C2FB}" type="presParOf" srcId="{6292EFA8-4C75-4E97-8904-D8F305D7CF22}" destId="{24CD6C31-00F3-4260-B3AA-55BC6953CDC6}" srcOrd="9" destOrd="0" presId="urn:microsoft.com/office/officeart/2008/layout/VerticalCurvedList"/>
    <dgm:cxn modelId="{05AECA37-5BFD-4A6F-9911-575E7BAB4012}" type="presParOf" srcId="{6292EFA8-4C75-4E97-8904-D8F305D7CF22}" destId="{9819A2DA-18D2-44E5-9E29-52741F1BCE33}" srcOrd="10" destOrd="0" presId="urn:microsoft.com/office/officeart/2008/layout/VerticalCurvedList"/>
    <dgm:cxn modelId="{AFB5582C-B80A-4CF1-9210-D58A6BA267EE}" type="presParOf" srcId="{9819A2DA-18D2-44E5-9E29-52741F1BCE33}" destId="{7A8D6657-8A4F-45A7-87EE-8B42D7359E29}" srcOrd="0" destOrd="0" presId="urn:microsoft.com/office/officeart/2008/layout/VerticalCurvedList"/>
    <dgm:cxn modelId="{36249C7D-5F28-4A93-9963-930D10D68B35}" type="presParOf" srcId="{6292EFA8-4C75-4E97-8904-D8F305D7CF22}" destId="{E51A47F5-6531-4C23-BA7E-99A8416EDDF9}" srcOrd="11" destOrd="0" presId="urn:microsoft.com/office/officeart/2008/layout/VerticalCurvedList"/>
    <dgm:cxn modelId="{4457B039-DE3A-4FA6-864F-025EF37D80FD}" type="presParOf" srcId="{6292EFA8-4C75-4E97-8904-D8F305D7CF22}" destId="{10EC1F62-F52B-45FB-8939-7C6FC4673C66}" srcOrd="12" destOrd="0" presId="urn:microsoft.com/office/officeart/2008/layout/VerticalCurvedList"/>
    <dgm:cxn modelId="{F7382A54-A31F-4646-83FF-B78732BA6B7C}" type="presParOf" srcId="{10EC1F62-F52B-45FB-8939-7C6FC4673C66}" destId="{53355EA5-9309-4F94-951D-C76F9426A5F4}" srcOrd="0" destOrd="0" presId="urn:microsoft.com/office/officeart/2008/layout/VerticalCurvedList"/>
    <dgm:cxn modelId="{17F92941-C81F-4E3A-8E75-04D2EBC9A3A5}" type="presParOf" srcId="{6292EFA8-4C75-4E97-8904-D8F305D7CF22}" destId="{B6D60CCA-C208-468C-9D35-EE7F6C96327B}" srcOrd="13" destOrd="0" presId="urn:microsoft.com/office/officeart/2008/layout/VerticalCurvedList"/>
    <dgm:cxn modelId="{2CC77BEF-5441-4BF1-BB61-B4E7D17DF97A}" type="presParOf" srcId="{6292EFA8-4C75-4E97-8904-D8F305D7CF22}" destId="{8D36F3F4-40FE-4B0E-816A-F83819888CF5}" srcOrd="14" destOrd="0" presId="urn:microsoft.com/office/officeart/2008/layout/VerticalCurvedList"/>
    <dgm:cxn modelId="{455EB883-900C-4049-ABE3-725A7AA3A0CF}" type="presParOf" srcId="{8D36F3F4-40FE-4B0E-816A-F83819888CF5}" destId="{8CE1FD9D-3EEC-4E1E-A7CF-CFFB7CBE701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RDS Hands-on</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r>
            <a:rPr lang="en-US" sz="1600" kern="1200" dirty="0">
              <a:latin typeface="Calibri" panose="020F0502020204030204" pitchFamily="34" charset="0"/>
              <a:cs typeface="Calibri" panose="020F0502020204030204" pitchFamily="34" charset="0"/>
            </a:rPr>
            <a:t>AWS </a:t>
          </a:r>
          <a:r>
            <a:rPr lang="en-US" sz="1600" kern="1200" dirty="0">
              <a:solidFill>
                <a:prstClr val="white"/>
              </a:solidFill>
              <a:latin typeface="Calibri" panose="020F0502020204030204" pitchFamily="34" charset="0"/>
              <a:ea typeface="+mn-ea"/>
              <a:cs typeface="Calibri" panose="020F0502020204030204" pitchFamily="34" charset="0"/>
            </a:rPr>
            <a:t>Storage</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Auto scaling</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dgm:t>
        <a:bodyPr/>
        <a:lstStyle/>
        <a:p>
          <a:r>
            <a:rPr lang="en-US" sz="1600" dirty="0">
              <a:latin typeface="Calibri" panose="020F0502020204030204" pitchFamily="34" charset="0"/>
              <a:cs typeface="Calibri" panose="020F0502020204030204" pitchFamily="34" charset="0"/>
            </a:rPr>
            <a:t>AWS Security &amp; IAM</a:t>
          </a:r>
          <a:endParaRPr lang="en-GB" sz="1600" dirty="0">
            <a:latin typeface="Calibri" panose="020F0502020204030204" pitchFamily="34" charset="0"/>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80A76B11-420D-4B63-9212-CB171EC753D9}">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r>
            <a:rPr lang="en-US" sz="1600" kern="1200" dirty="0">
              <a:latin typeface="Calibri" panose="020F0502020204030204" pitchFamily="34" charset="0"/>
              <a:cs typeface="Calibri" panose="020F0502020204030204" pitchFamily="34" charset="0"/>
            </a:rPr>
            <a:t>Demo on </a:t>
          </a:r>
          <a:r>
            <a:rPr lang="en-US" sz="1600" kern="1200" dirty="0">
              <a:solidFill>
                <a:prstClr val="white"/>
              </a:solidFill>
              <a:latin typeface="Calibri" panose="020F0502020204030204" pitchFamily="34" charset="0"/>
              <a:ea typeface="+mn-ea"/>
              <a:cs typeface="Calibri" panose="020F0502020204030204" pitchFamily="34" charset="0"/>
            </a:rPr>
            <a:t>AWS</a:t>
          </a:r>
          <a:r>
            <a:rPr lang="en-US" sz="1600" kern="1200" dirty="0">
              <a:latin typeface="Calibri" panose="020F0502020204030204" pitchFamily="34" charset="0"/>
              <a:cs typeface="Calibri" panose="020F0502020204030204" pitchFamily="34" charset="0"/>
            </a:rPr>
            <a:t> EBS</a:t>
          </a:r>
          <a:endParaRPr lang="en-GB" sz="1600" kern="1200" dirty="0">
            <a:latin typeface="Calibri" panose="020F0502020204030204" pitchFamily="34" charset="0"/>
            <a:cs typeface="Calibri" panose="020F0502020204030204" pitchFamily="34" charset="0"/>
          </a:endParaRPr>
        </a:p>
      </dgm:t>
    </dgm:pt>
    <dgm:pt modelId="{D5C7CA35-101F-4195-84D9-D021163AC84F}" type="parTrans" cxnId="{0428EDD3-AB6E-47CA-9371-DBA2BD3526CF}">
      <dgm:prSet/>
      <dgm:spPr/>
      <dgm:t>
        <a:bodyPr/>
        <a:lstStyle/>
        <a:p>
          <a:endParaRPr lang="en-GB"/>
        </a:p>
      </dgm:t>
    </dgm:pt>
    <dgm:pt modelId="{244698EC-D096-4094-8EFB-47FE7C4EE0EA}" type="sibTrans" cxnId="{0428EDD3-AB6E-47CA-9371-DBA2BD3526CF}">
      <dgm:prSet/>
      <dgm:spPr/>
      <dgm:t>
        <a:bodyPr/>
        <a:lstStyle/>
        <a:p>
          <a:endParaRPr lang="en-GB"/>
        </a:p>
      </dgm:t>
    </dgm:pt>
    <dgm:pt modelId="{234C6E09-03EE-4C1F-A76D-060F10876D44}">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Auto Scaling Hands-on</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6E45224A-F1B7-4998-BC61-231B6660675E}" type="parTrans" cxnId="{B591E9DE-4867-4DDC-A41E-4F6D2CA736A6}">
      <dgm:prSet/>
      <dgm:spPr/>
      <dgm:t>
        <a:bodyPr/>
        <a:lstStyle/>
        <a:p>
          <a:endParaRPr lang="en-GB"/>
        </a:p>
      </dgm:t>
    </dgm:pt>
    <dgm:pt modelId="{304B33C1-8D27-4F6F-AD3B-16D00ACEE488}" type="sibTrans" cxnId="{B591E9DE-4867-4DDC-A41E-4F6D2CA736A6}">
      <dgm:prSet/>
      <dgm:spPr/>
      <dgm:t>
        <a:bodyPr/>
        <a:lstStyle/>
        <a:p>
          <a:endParaRPr lang="en-GB"/>
        </a:p>
      </dgm:t>
    </dgm:pt>
    <dgm:pt modelId="{465E8C06-8528-4427-9A61-95E5725377F7}">
      <dgm:prSet phldrT="[Text]" custT="1"/>
      <dgm:spPr/>
      <dgm:t>
        <a:bodyPr/>
        <a:lstStyle/>
        <a:p>
          <a:r>
            <a:rPr lang="en-US" sz="1600" dirty="0">
              <a:latin typeface="Calibri" panose="020F0502020204030204" pitchFamily="34" charset="0"/>
              <a:cs typeface="Calibri" panose="020F0502020204030204" pitchFamily="34" charset="0"/>
            </a:rPr>
            <a:t>Wrap-up</a:t>
          </a:r>
          <a:endParaRPr lang="en-GB" sz="1600" dirty="0">
            <a:latin typeface="Calibri" panose="020F0502020204030204" pitchFamily="34" charset="0"/>
            <a:cs typeface="Calibri" panose="020F0502020204030204" pitchFamily="34" charset="0"/>
          </a:endParaRPr>
        </a:p>
      </dgm:t>
    </dgm:pt>
    <dgm:pt modelId="{6C1E4489-F1DB-44FA-A7FB-2D2AACB950D8}" type="parTrans" cxnId="{CCAC71F1-08F7-4BE0-87A7-433D0F239EC8}">
      <dgm:prSet/>
      <dgm:spPr/>
      <dgm:t>
        <a:bodyPr/>
        <a:lstStyle/>
        <a:p>
          <a:endParaRPr lang="en-GB"/>
        </a:p>
      </dgm:t>
    </dgm:pt>
    <dgm:pt modelId="{FD7FB98B-5511-4C26-89F8-DDF09C83F859}" type="sibTrans" cxnId="{CCAC71F1-08F7-4BE0-87A7-433D0F239EC8}">
      <dgm:prSet/>
      <dgm:spPr/>
      <dgm:t>
        <a:bodyPr/>
        <a:lstStyle/>
        <a:p>
          <a:endParaRPr lang="en-GB"/>
        </a:p>
      </dgm:t>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a:xfrm>
          <a:off x="326368" y="211499"/>
          <a:ext cx="4951871" cy="422813"/>
        </a:xfrm>
        <a:prstGeom prst="rect">
          <a:avLst/>
        </a:prstGeom>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a:xfrm>
          <a:off x="709263" y="846091"/>
          <a:ext cx="4568976" cy="422813"/>
        </a:xfrm>
        <a:prstGeom prst="rect">
          <a:avLst/>
        </a:prstGeom>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399E2005-F8EF-4A5A-AC29-2002F8935911}" type="pres">
      <dgm:prSet presAssocID="{80A76B11-420D-4B63-9212-CB171EC753D9}" presName="text_3" presStyleLbl="node1" presStyleIdx="2" presStyleCnt="7">
        <dgm:presLayoutVars>
          <dgm:bulletEnabled val="1"/>
        </dgm:presLayoutVars>
      </dgm:prSet>
      <dgm:spPr>
        <a:xfrm>
          <a:off x="919088" y="1480218"/>
          <a:ext cx="4359151" cy="422813"/>
        </a:xfrm>
        <a:prstGeom prst="rect">
          <a:avLst/>
        </a:prstGeom>
      </dgm:spPr>
    </dgm:pt>
    <dgm:pt modelId="{7615C237-7414-4CE2-88BC-087C17D8F49C}" type="pres">
      <dgm:prSet presAssocID="{80A76B11-420D-4B63-9212-CB171EC753D9}" presName="accent_3" presStyleCnt="0"/>
      <dgm:spPr/>
    </dgm:pt>
    <dgm:pt modelId="{E6F302B6-CE8F-4A04-9D9E-FE0EC930A322}" type="pres">
      <dgm:prSet presAssocID="{80A76B11-420D-4B63-9212-CB171EC753D9}" presName="accentRepeatNode" presStyleLbl="solidFgAcc1" presStyleIdx="2" presStyleCnt="7"/>
      <dgm:spPr/>
    </dgm:pt>
    <dgm:pt modelId="{CC909C44-B8C2-4827-9285-B6FAE6471E2C}" type="pres">
      <dgm:prSet presAssocID="{92052083-FCCA-4D65-8CCF-403DDB1ADA62}" presName="text_4" presStyleLbl="node1" presStyleIdx="3" presStyleCnt="7">
        <dgm:presLayoutVars>
          <dgm:bulletEnabled val="1"/>
        </dgm:presLayoutVars>
      </dgm:prSet>
      <dgm:spPr>
        <a:xfrm>
          <a:off x="986083" y="2114810"/>
          <a:ext cx="4292156" cy="422813"/>
        </a:xfrm>
        <a:prstGeom prst="rect">
          <a:avLst/>
        </a:prstGeom>
      </dgm:spPr>
    </dgm:pt>
    <dgm:pt modelId="{5A8DD897-7093-4F0A-BCE3-FF713CBC430F}" type="pres">
      <dgm:prSet presAssocID="{92052083-FCCA-4D65-8CCF-403DDB1ADA62}" presName="accent_4" presStyleCnt="0"/>
      <dgm:spPr/>
    </dgm:pt>
    <dgm:pt modelId="{942F9894-DC6C-4B16-9FAF-0D4DECB423C0}" type="pres">
      <dgm:prSet presAssocID="{92052083-FCCA-4D65-8CCF-403DDB1ADA62}" presName="accentRepeatNode" presStyleLbl="solidFgAcc1" presStyleIdx="3" presStyleCnt="7"/>
      <dgm:spPr/>
    </dgm:pt>
    <dgm:pt modelId="{D497EA27-2170-4E34-9FFE-09D8ADCB11CE}" type="pres">
      <dgm:prSet presAssocID="{234C6E09-03EE-4C1F-A76D-060F10876D44}" presName="text_5" presStyleLbl="node1" presStyleIdx="4" presStyleCnt="7">
        <dgm:presLayoutVars>
          <dgm:bulletEnabled val="1"/>
        </dgm:presLayoutVars>
      </dgm:prSet>
      <dgm:spPr>
        <a:xfrm>
          <a:off x="919088" y="2749402"/>
          <a:ext cx="4359151" cy="422813"/>
        </a:xfrm>
        <a:prstGeom prst="rect">
          <a:avLst/>
        </a:prstGeom>
      </dgm:spPr>
    </dgm:pt>
    <dgm:pt modelId="{53A1DC43-6418-47B0-B688-8D7F524223AC}" type="pres">
      <dgm:prSet presAssocID="{234C6E09-03EE-4C1F-A76D-060F10876D44}" presName="accent_5" presStyleCnt="0"/>
      <dgm:spPr/>
    </dgm:pt>
    <dgm:pt modelId="{00C23005-E420-4A0A-A094-E84F91E9EE51}" type="pres">
      <dgm:prSet presAssocID="{234C6E09-03EE-4C1F-A76D-060F10876D44}" presName="accentRepeatNode" presStyleLbl="solidFgAcc1" presStyleIdx="4" presStyleCnt="7"/>
      <dgm:spPr/>
    </dgm:pt>
    <dgm:pt modelId="{C09BA9DB-7857-4542-9D78-B03AF8C22F26}" type="pres">
      <dgm:prSet presAssocID="{BC1FFFD6-2B19-4D7E-8191-2610F4FF1E1B}" presName="text_6" presStyleLbl="node1" presStyleIdx="5" presStyleCnt="7">
        <dgm:presLayoutVars>
          <dgm:bulletEnabled val="1"/>
        </dgm:presLayoutVars>
      </dgm:prSet>
      <dgm:spPr/>
    </dgm:pt>
    <dgm:pt modelId="{5F60FC03-99AB-41EC-BE2D-2FD0196D91A2}" type="pres">
      <dgm:prSet presAssocID="{BC1FFFD6-2B19-4D7E-8191-2610F4FF1E1B}" presName="accent_6" presStyleCnt="0"/>
      <dgm:spPr/>
    </dgm:pt>
    <dgm:pt modelId="{766575DE-7DAD-4DC9-8D69-816F372071D0}" type="pres">
      <dgm:prSet presAssocID="{BC1FFFD6-2B19-4D7E-8191-2610F4FF1E1B}" presName="accentRepeatNode" presStyleLbl="solidFgAcc1" presStyleIdx="5" presStyleCnt="7"/>
      <dgm:spPr/>
    </dgm:pt>
    <dgm:pt modelId="{6B4CAF55-F222-48DF-B074-32FE63563D12}" type="pres">
      <dgm:prSet presAssocID="{465E8C06-8528-4427-9A61-95E5725377F7}" presName="text_7" presStyleLbl="node1" presStyleIdx="6" presStyleCnt="7">
        <dgm:presLayoutVars>
          <dgm:bulletEnabled val="1"/>
        </dgm:presLayoutVars>
      </dgm:prSet>
      <dgm:spPr/>
    </dgm:pt>
    <dgm:pt modelId="{9422D2C5-59F3-493C-9E7B-526E874E4C00}" type="pres">
      <dgm:prSet presAssocID="{465E8C06-8528-4427-9A61-95E5725377F7}" presName="accent_7" presStyleCnt="0"/>
      <dgm:spPr/>
    </dgm:pt>
    <dgm:pt modelId="{D675AB5E-F0EC-4FCB-A2CD-4A01280A41A1}" type="pres">
      <dgm:prSet presAssocID="{465E8C06-8528-4427-9A61-95E5725377F7}" presName="accentRepeatNode" presStyleLbl="solidFgAcc1" presStyleIdx="6" presStyleCnt="7"/>
      <dgm:spPr/>
    </dgm:pt>
  </dgm:ptLst>
  <dgm:cxnLst>
    <dgm:cxn modelId="{40571D10-6E11-4E72-8AD9-67E0C3CE62A2}" type="presOf" srcId="{80A76B11-420D-4B63-9212-CB171EC753D9}" destId="{399E2005-F8EF-4A5A-AC29-2002F8935911}"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A452CB1E-8629-4735-823C-A53E0F8A7FF0}" type="presOf" srcId="{BC1FFFD6-2B19-4D7E-8191-2610F4FF1E1B}" destId="{C09BA9DB-7857-4542-9D78-B03AF8C22F26}"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5" destOrd="0" parTransId="{E6C78AFE-8BD0-45AB-B55D-7418E473455F}" sibTransId="{DC1A4F20-6E4C-4D45-9471-2D1D08EFD11F}"/>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6C6D117A-B0CA-40F0-85E1-0E28B4AD2027}" type="presOf" srcId="{92052083-FCCA-4D65-8CCF-403DDB1ADA62}" destId="{CC909C44-B8C2-4827-9285-B6FAE6471E2C}" srcOrd="0" destOrd="0" presId="urn:microsoft.com/office/officeart/2008/layout/VerticalCurvedList"/>
    <dgm:cxn modelId="{D5880E92-980E-4B59-B7ED-65C05FB59B73}" srcId="{F4B64ED3-FCE8-4017-9556-27D4EC8B92FE}" destId="{92052083-FCCA-4D65-8CCF-403DDB1ADA62}" srcOrd="3" destOrd="0" parTransId="{4177515C-20A6-41F0-8F9F-581FBAC93037}" sibTransId="{1CF59C1B-7577-4B69-9A0B-5FF2BBE2BDC5}"/>
    <dgm:cxn modelId="{56F5EC9D-0249-48DB-AC68-CD792C30E46A}" type="presOf" srcId="{234C6E09-03EE-4C1F-A76D-060F10876D44}" destId="{D497EA27-2170-4E34-9FFE-09D8ADCB11CE}" srcOrd="0" destOrd="0" presId="urn:microsoft.com/office/officeart/2008/layout/VerticalCurvedList"/>
    <dgm:cxn modelId="{FF41CBC2-A1A3-44C9-94FC-56C998F8AC76}" type="presOf" srcId="{465E8C06-8528-4427-9A61-95E5725377F7}" destId="{6B4CAF55-F222-48DF-B074-32FE63563D12}"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0428EDD3-AB6E-47CA-9371-DBA2BD3526CF}" srcId="{F4B64ED3-FCE8-4017-9556-27D4EC8B92FE}" destId="{80A76B11-420D-4B63-9212-CB171EC753D9}" srcOrd="2" destOrd="0" parTransId="{D5C7CA35-101F-4195-84D9-D021163AC84F}" sibTransId="{244698EC-D096-4094-8EFB-47FE7C4EE0EA}"/>
    <dgm:cxn modelId="{B591E9DE-4867-4DDC-A41E-4F6D2CA736A6}" srcId="{F4B64ED3-FCE8-4017-9556-27D4EC8B92FE}" destId="{234C6E09-03EE-4C1F-A76D-060F10876D44}" srcOrd="4" destOrd="0" parTransId="{6E45224A-F1B7-4998-BC61-231B6660675E}" sibTransId="{304B33C1-8D27-4F6F-AD3B-16D00ACEE488}"/>
    <dgm:cxn modelId="{CCAC71F1-08F7-4BE0-87A7-433D0F239EC8}" srcId="{F4B64ED3-FCE8-4017-9556-27D4EC8B92FE}" destId="{465E8C06-8528-4427-9A61-95E5725377F7}" srcOrd="6" destOrd="0" parTransId="{6C1E4489-F1DB-44FA-A7FB-2D2AACB950D8}" sibTransId="{FD7FB98B-5511-4C26-89F8-DDF09C83F859}"/>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0F3A1811-CE25-4A2C-B4C2-B186995F52B8}" type="presParOf" srcId="{6292EFA8-4C75-4E97-8904-D8F305D7CF22}" destId="{399E2005-F8EF-4A5A-AC29-2002F8935911}" srcOrd="5" destOrd="0" presId="urn:microsoft.com/office/officeart/2008/layout/VerticalCurvedList"/>
    <dgm:cxn modelId="{F73F5CD6-AAD6-4773-9F97-0063DE91725C}" type="presParOf" srcId="{6292EFA8-4C75-4E97-8904-D8F305D7CF22}" destId="{7615C237-7414-4CE2-88BC-087C17D8F49C}" srcOrd="6" destOrd="0" presId="urn:microsoft.com/office/officeart/2008/layout/VerticalCurvedList"/>
    <dgm:cxn modelId="{C094D712-F4C2-4C5E-AD16-CA3354037837}" type="presParOf" srcId="{7615C237-7414-4CE2-88BC-087C17D8F49C}" destId="{E6F302B6-CE8F-4A04-9D9E-FE0EC930A322}" srcOrd="0" destOrd="0" presId="urn:microsoft.com/office/officeart/2008/layout/VerticalCurvedList"/>
    <dgm:cxn modelId="{DEDBFF87-6E12-490D-9D34-B832121B1F9A}" type="presParOf" srcId="{6292EFA8-4C75-4E97-8904-D8F305D7CF22}" destId="{CC909C44-B8C2-4827-9285-B6FAE6471E2C}" srcOrd="7" destOrd="0" presId="urn:microsoft.com/office/officeart/2008/layout/VerticalCurvedList"/>
    <dgm:cxn modelId="{195BD5B8-76CC-4408-8D49-942D3E8F2C30}" type="presParOf" srcId="{6292EFA8-4C75-4E97-8904-D8F305D7CF22}" destId="{5A8DD897-7093-4F0A-BCE3-FF713CBC430F}" srcOrd="8" destOrd="0" presId="urn:microsoft.com/office/officeart/2008/layout/VerticalCurvedList"/>
    <dgm:cxn modelId="{00D36107-41D9-42F2-87AA-DFFC8D0A6CE7}" type="presParOf" srcId="{5A8DD897-7093-4F0A-BCE3-FF713CBC430F}" destId="{942F9894-DC6C-4B16-9FAF-0D4DECB423C0}" srcOrd="0" destOrd="0" presId="urn:microsoft.com/office/officeart/2008/layout/VerticalCurvedList"/>
    <dgm:cxn modelId="{2A75F555-5262-4202-B39B-FAA34834855B}" type="presParOf" srcId="{6292EFA8-4C75-4E97-8904-D8F305D7CF22}" destId="{D497EA27-2170-4E34-9FFE-09D8ADCB11CE}" srcOrd="9" destOrd="0" presId="urn:microsoft.com/office/officeart/2008/layout/VerticalCurvedList"/>
    <dgm:cxn modelId="{BCA19529-AAC3-4DED-A603-E4D5AD5A68AF}" type="presParOf" srcId="{6292EFA8-4C75-4E97-8904-D8F305D7CF22}" destId="{53A1DC43-6418-47B0-B688-8D7F524223AC}" srcOrd="10" destOrd="0" presId="urn:microsoft.com/office/officeart/2008/layout/VerticalCurvedList"/>
    <dgm:cxn modelId="{8200B991-98A7-4059-ADF2-32616844B3DF}" type="presParOf" srcId="{53A1DC43-6418-47B0-B688-8D7F524223AC}" destId="{00C23005-E420-4A0A-A094-E84F91E9EE51}" srcOrd="0" destOrd="0" presId="urn:microsoft.com/office/officeart/2008/layout/VerticalCurvedList"/>
    <dgm:cxn modelId="{1B07E736-5B12-4946-B086-6B12F0C05B08}" type="presParOf" srcId="{6292EFA8-4C75-4E97-8904-D8F305D7CF22}" destId="{C09BA9DB-7857-4542-9D78-B03AF8C22F26}" srcOrd="11" destOrd="0" presId="urn:microsoft.com/office/officeart/2008/layout/VerticalCurvedList"/>
    <dgm:cxn modelId="{B272189C-65EE-4BD4-898E-925B8CCDDC87}" type="presParOf" srcId="{6292EFA8-4C75-4E97-8904-D8F305D7CF22}" destId="{5F60FC03-99AB-41EC-BE2D-2FD0196D91A2}" srcOrd="12" destOrd="0" presId="urn:microsoft.com/office/officeart/2008/layout/VerticalCurvedList"/>
    <dgm:cxn modelId="{FAEA99EE-4FF7-4B74-827B-E86FCB2ADBA1}" type="presParOf" srcId="{5F60FC03-99AB-41EC-BE2D-2FD0196D91A2}" destId="{766575DE-7DAD-4DC9-8D69-816F372071D0}" srcOrd="0" destOrd="0" presId="urn:microsoft.com/office/officeart/2008/layout/VerticalCurvedList"/>
    <dgm:cxn modelId="{55CC34AA-9C89-4A3E-91E9-76FE13A26007}" type="presParOf" srcId="{6292EFA8-4C75-4E97-8904-D8F305D7CF22}" destId="{6B4CAF55-F222-48DF-B074-32FE63563D12}" srcOrd="13" destOrd="0" presId="urn:microsoft.com/office/officeart/2008/layout/VerticalCurvedList"/>
    <dgm:cxn modelId="{44EFAA63-D249-454E-9A8A-AAD06B13EA98}" type="presParOf" srcId="{6292EFA8-4C75-4E97-8904-D8F305D7CF22}" destId="{9422D2C5-59F3-493C-9E7B-526E874E4C00}" srcOrd="14" destOrd="0" presId="urn:microsoft.com/office/officeart/2008/layout/VerticalCurvedList"/>
    <dgm:cxn modelId="{4EE55276-B4FF-404B-8858-5FB8461677BD}" type="presParOf" srcId="{9422D2C5-59F3-493C-9E7B-526E874E4C00}" destId="{D675AB5E-F0EC-4FCB-A2CD-4A01280A41A1}"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a:solidFill>
          <a:schemeClr val="accent3"/>
        </a:solidFill>
      </dgm:spPr>
      <dgm:t>
        <a:bodyPr/>
        <a:lstStyle/>
        <a:p>
          <a:r>
            <a:rPr lang="en-US" sz="1600" dirty="0">
              <a:latin typeface="Calibri" panose="020F0502020204030204" pitchFamily="34" charset="0"/>
              <a:cs typeface="Calibri" panose="020F0502020204030204" pitchFamily="34" charset="0"/>
            </a:rPr>
            <a:t>Introduction</a:t>
          </a:r>
          <a:endParaRPr lang="en-GB" sz="1600" dirty="0">
            <a:latin typeface="Calibri" panose="020F0502020204030204" pitchFamily="34" charset="0"/>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Overview of Cloud and AWS</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r>
            <a:rPr lang="en-US" sz="1600" kern="1200" dirty="0">
              <a:latin typeface="Calibri" panose="020F0502020204030204" pitchFamily="34" charset="0"/>
              <a:cs typeface="Calibri" panose="020F0502020204030204" pitchFamily="34" charset="0"/>
            </a:rPr>
            <a:t>Bank strategy on </a:t>
          </a:r>
          <a:r>
            <a:rPr lang="en-US" sz="1600" kern="1200" dirty="0">
              <a:solidFill>
                <a:prstClr val="white"/>
              </a:solidFill>
              <a:latin typeface="Calibri" panose="020F0502020204030204" pitchFamily="34" charset="0"/>
              <a:ea typeface="+mn-ea"/>
              <a:cs typeface="Calibri" panose="020F0502020204030204" pitchFamily="34" charset="0"/>
            </a:rPr>
            <a:t>Cloud</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VPC</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B3D2A232-5163-4D93-A3FF-788D7A3DC78E}">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EC2</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F53D61A6-B685-42A5-8331-AAE09F1CE394}" type="par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52751847-F177-420D-B983-94357B509962}" type="sib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35FB241A-D925-46E6-B571-CA596DE05DA9}">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RDS</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9FE35886-8F1E-4A6B-B077-967AEF3A7EBC}" type="par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2AF9EA21-58E8-4A84-8896-CF57B8A5F52C}" type="sib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77AF7D9E-5EF4-4C13-94AD-E433B5F970D0}">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EC2 Hand-on</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622EBC35-8413-4B37-B462-B088D9C389ED}" type="par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B958EE2E-F3CB-438A-A60C-7B535EC9BB13}" type="sib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a:xfrm>
          <a:off x="709263" y="846091"/>
          <a:ext cx="4568976" cy="422813"/>
        </a:xfrm>
        <a:prstGeom prst="rect">
          <a:avLst/>
        </a:prstGeom>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681A6E71-0541-4A6D-9D6F-1C4074E2D914}" type="pres">
      <dgm:prSet presAssocID="{92052083-FCCA-4D65-8CCF-403DDB1ADA62}" presName="text_3" presStyleLbl="node1" presStyleIdx="2" presStyleCnt="7">
        <dgm:presLayoutVars>
          <dgm:bulletEnabled val="1"/>
        </dgm:presLayoutVars>
      </dgm:prSet>
      <dgm:spPr>
        <a:xfrm>
          <a:off x="919088" y="1480218"/>
          <a:ext cx="4359151" cy="422813"/>
        </a:xfrm>
        <a:prstGeom prst="rect">
          <a:avLst/>
        </a:prstGeom>
      </dgm:spPr>
    </dgm:pt>
    <dgm:pt modelId="{9E1517E3-E7C9-4F77-8891-A71563E8F573}" type="pres">
      <dgm:prSet presAssocID="{92052083-FCCA-4D65-8CCF-403DDB1ADA62}" presName="accent_3" presStyleCnt="0"/>
      <dgm:spPr/>
    </dgm:pt>
    <dgm:pt modelId="{942F9894-DC6C-4B16-9FAF-0D4DECB423C0}" type="pres">
      <dgm:prSet presAssocID="{92052083-FCCA-4D65-8CCF-403DDB1ADA62}" presName="accentRepeatNode" presStyleLbl="solidFgAcc1" presStyleIdx="2" presStyleCnt="7"/>
      <dgm:spPr/>
    </dgm:pt>
    <dgm:pt modelId="{620A7005-1206-4F6D-93A7-17750FE8904D}" type="pres">
      <dgm:prSet presAssocID="{BC1FFFD6-2B19-4D7E-8191-2610F4FF1E1B}" presName="text_4" presStyleLbl="node1" presStyleIdx="3" presStyleCnt="7">
        <dgm:presLayoutVars>
          <dgm:bulletEnabled val="1"/>
        </dgm:presLayoutVars>
      </dgm:prSet>
      <dgm:spPr>
        <a:xfrm>
          <a:off x="986083" y="2114810"/>
          <a:ext cx="4292156" cy="422813"/>
        </a:xfrm>
        <a:prstGeom prst="rect">
          <a:avLst/>
        </a:prstGeom>
      </dgm:spPr>
    </dgm:pt>
    <dgm:pt modelId="{57EC7F4B-DA5F-4C4E-8D2C-8DB889AC6B0B}" type="pres">
      <dgm:prSet presAssocID="{BC1FFFD6-2B19-4D7E-8191-2610F4FF1E1B}" presName="accent_4" presStyleCnt="0"/>
      <dgm:spPr/>
    </dgm:pt>
    <dgm:pt modelId="{766575DE-7DAD-4DC9-8D69-816F372071D0}" type="pres">
      <dgm:prSet presAssocID="{BC1FFFD6-2B19-4D7E-8191-2610F4FF1E1B}" presName="accentRepeatNode" presStyleLbl="solidFgAcc1" presStyleIdx="3" presStyleCnt="7"/>
      <dgm:spPr/>
    </dgm:pt>
    <dgm:pt modelId="{24CD6C31-00F3-4260-B3AA-55BC6953CDC6}" type="pres">
      <dgm:prSet presAssocID="{B3D2A232-5163-4D93-A3FF-788D7A3DC78E}" presName="text_5" presStyleLbl="node1" presStyleIdx="4" presStyleCnt="7">
        <dgm:presLayoutVars>
          <dgm:bulletEnabled val="1"/>
        </dgm:presLayoutVars>
      </dgm:prSet>
      <dgm:spPr>
        <a:xfrm>
          <a:off x="919088" y="2749402"/>
          <a:ext cx="4359151" cy="422813"/>
        </a:xfrm>
        <a:prstGeom prst="rect">
          <a:avLst/>
        </a:prstGeom>
      </dgm:spPr>
    </dgm:pt>
    <dgm:pt modelId="{9819A2DA-18D2-44E5-9E29-52741F1BCE33}" type="pres">
      <dgm:prSet presAssocID="{B3D2A232-5163-4D93-A3FF-788D7A3DC78E}" presName="accent_5" presStyleCnt="0"/>
      <dgm:spPr/>
    </dgm:pt>
    <dgm:pt modelId="{7A8D6657-8A4F-45A7-87EE-8B42D7359E29}" type="pres">
      <dgm:prSet presAssocID="{B3D2A232-5163-4D93-A3FF-788D7A3DC78E}" presName="accentRepeatNode" presStyleLbl="solidFgAcc1" presStyleIdx="4" presStyleCnt="7"/>
      <dgm:spPr/>
    </dgm:pt>
    <dgm:pt modelId="{E51A47F5-6531-4C23-BA7E-99A8416EDDF9}" type="pres">
      <dgm:prSet presAssocID="{77AF7D9E-5EF4-4C13-94AD-E433B5F970D0}" presName="text_6" presStyleLbl="node1" presStyleIdx="5" presStyleCnt="7">
        <dgm:presLayoutVars>
          <dgm:bulletEnabled val="1"/>
        </dgm:presLayoutVars>
      </dgm:prSet>
      <dgm:spPr>
        <a:xfrm>
          <a:off x="709263" y="3383529"/>
          <a:ext cx="4568976" cy="422813"/>
        </a:xfrm>
        <a:prstGeom prst="rect">
          <a:avLst/>
        </a:prstGeom>
      </dgm:spPr>
    </dgm:pt>
    <dgm:pt modelId="{10EC1F62-F52B-45FB-8939-7C6FC4673C66}" type="pres">
      <dgm:prSet presAssocID="{77AF7D9E-5EF4-4C13-94AD-E433B5F970D0}" presName="accent_6" presStyleCnt="0"/>
      <dgm:spPr/>
    </dgm:pt>
    <dgm:pt modelId="{53355EA5-9309-4F94-951D-C76F9426A5F4}" type="pres">
      <dgm:prSet presAssocID="{77AF7D9E-5EF4-4C13-94AD-E433B5F970D0}" presName="accentRepeatNode" presStyleLbl="solidFgAcc1" presStyleIdx="5" presStyleCnt="7"/>
      <dgm:spPr/>
    </dgm:pt>
    <dgm:pt modelId="{B6D60CCA-C208-468C-9D35-EE7F6C96327B}" type="pres">
      <dgm:prSet presAssocID="{35FB241A-D925-46E6-B571-CA596DE05DA9}" presName="text_7" presStyleLbl="node1" presStyleIdx="6" presStyleCnt="7">
        <dgm:presLayoutVars>
          <dgm:bulletEnabled val="1"/>
        </dgm:presLayoutVars>
      </dgm:prSet>
      <dgm:spPr>
        <a:xfrm>
          <a:off x="326368" y="4018121"/>
          <a:ext cx="4951871" cy="422813"/>
        </a:xfrm>
        <a:prstGeom prst="rect">
          <a:avLst/>
        </a:prstGeom>
      </dgm:spPr>
    </dgm:pt>
    <dgm:pt modelId="{8D36F3F4-40FE-4B0E-816A-F83819888CF5}" type="pres">
      <dgm:prSet presAssocID="{35FB241A-D925-46E6-B571-CA596DE05DA9}" presName="accent_7" presStyleCnt="0"/>
      <dgm:spPr/>
    </dgm:pt>
    <dgm:pt modelId="{8CE1FD9D-3EEC-4E1E-A7CF-CFFB7CBE701D}" type="pres">
      <dgm:prSet presAssocID="{35FB241A-D925-46E6-B571-CA596DE05DA9}" presName="accentRepeatNode" presStyleLbl="solidFgAcc1" presStyleIdx="6" presStyleCnt="7"/>
      <dgm:spPr/>
    </dgm:pt>
  </dgm:ptLst>
  <dgm:cxnLst>
    <dgm:cxn modelId="{4C3C530B-2A68-4EFA-AA07-42408D203115}" type="presOf" srcId="{BC1FFFD6-2B19-4D7E-8191-2610F4FF1E1B}" destId="{620A7005-1206-4F6D-93A7-17750FE8904D}"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E71F4933-4C2B-48A4-A3EF-3A606920F22A}" type="presOf" srcId="{35FB241A-D925-46E6-B571-CA596DE05DA9}" destId="{B6D60CCA-C208-468C-9D35-EE7F6C96327B}"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3" destOrd="0" parTransId="{E6C78AFE-8BD0-45AB-B55D-7418E473455F}" sibTransId="{DC1A4F20-6E4C-4D45-9471-2D1D08EFD11F}"/>
    <dgm:cxn modelId="{03691164-6B1C-414C-BA47-175CB47393B2}" type="presOf" srcId="{77AF7D9E-5EF4-4C13-94AD-E433B5F970D0}" destId="{E51A47F5-6531-4C23-BA7E-99A8416EDDF9}" srcOrd="0" destOrd="0" presId="urn:microsoft.com/office/officeart/2008/layout/VerticalCurvedList"/>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4F2E766E-736A-47A7-A936-675DD3CCA785}" srcId="{F4B64ED3-FCE8-4017-9556-27D4EC8B92FE}" destId="{77AF7D9E-5EF4-4C13-94AD-E433B5F970D0}" srcOrd="5" destOrd="0" parTransId="{622EBC35-8413-4B37-B462-B088D9C389ED}" sibTransId="{B958EE2E-F3CB-438A-A60C-7B535EC9BB13}"/>
    <dgm:cxn modelId="{9B679353-D90C-4881-B5F1-4DB4D22839FB}" srcId="{F4B64ED3-FCE8-4017-9556-27D4EC8B92FE}" destId="{B3D2A232-5163-4D93-A3FF-788D7A3DC78E}" srcOrd="4" destOrd="0" parTransId="{F53D61A6-B685-42A5-8331-AAE09F1CE394}" sibTransId="{52751847-F177-420D-B983-94357B509962}"/>
    <dgm:cxn modelId="{D5880E92-980E-4B59-B7ED-65C05FB59B73}" srcId="{F4B64ED3-FCE8-4017-9556-27D4EC8B92FE}" destId="{92052083-FCCA-4D65-8CCF-403DDB1ADA62}" srcOrd="2" destOrd="0" parTransId="{4177515C-20A6-41F0-8F9F-581FBAC93037}" sibTransId="{1CF59C1B-7577-4B69-9A0B-5FF2BBE2BDC5}"/>
    <dgm:cxn modelId="{353B7A9B-E10D-4D7D-BB89-9F4550092075}" type="presOf" srcId="{92052083-FCCA-4D65-8CCF-403DDB1ADA62}" destId="{681A6E71-0541-4A6D-9D6F-1C4074E2D914}" srcOrd="0" destOrd="0" presId="urn:microsoft.com/office/officeart/2008/layout/VerticalCurvedList"/>
    <dgm:cxn modelId="{1E5192B5-9D16-4EDF-AAC2-D653D43EA799}" type="presOf" srcId="{B3D2A232-5163-4D93-A3FF-788D7A3DC78E}" destId="{24CD6C31-00F3-4260-B3AA-55BC6953CDC6}"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42A57ED2-FC83-4458-8558-6B2E9FAA2916}" srcId="{F4B64ED3-FCE8-4017-9556-27D4EC8B92FE}" destId="{35FB241A-D925-46E6-B571-CA596DE05DA9}" srcOrd="6" destOrd="0" parTransId="{9FE35886-8F1E-4A6B-B077-967AEF3A7EBC}" sibTransId="{2AF9EA21-58E8-4A84-8896-CF57B8A5F52C}"/>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9C7C1C5C-1744-4C35-9829-FCAF13AD3CD6}" type="presParOf" srcId="{6292EFA8-4C75-4E97-8904-D8F305D7CF22}" destId="{681A6E71-0541-4A6D-9D6F-1C4074E2D914}" srcOrd="5" destOrd="0" presId="urn:microsoft.com/office/officeart/2008/layout/VerticalCurvedList"/>
    <dgm:cxn modelId="{94AFCF50-CE67-4E59-A642-F2753FD29C4E}" type="presParOf" srcId="{6292EFA8-4C75-4E97-8904-D8F305D7CF22}" destId="{9E1517E3-E7C9-4F77-8891-A71563E8F573}" srcOrd="6" destOrd="0" presId="urn:microsoft.com/office/officeart/2008/layout/VerticalCurvedList"/>
    <dgm:cxn modelId="{5B38BF42-DFFE-4536-AD0F-B4532716F11A}" type="presParOf" srcId="{9E1517E3-E7C9-4F77-8891-A71563E8F573}" destId="{942F9894-DC6C-4B16-9FAF-0D4DECB423C0}" srcOrd="0" destOrd="0" presId="urn:microsoft.com/office/officeart/2008/layout/VerticalCurvedList"/>
    <dgm:cxn modelId="{E1807F01-1254-4F8D-885A-E8CD0F0F14CB}" type="presParOf" srcId="{6292EFA8-4C75-4E97-8904-D8F305D7CF22}" destId="{620A7005-1206-4F6D-93A7-17750FE8904D}" srcOrd="7" destOrd="0" presId="urn:microsoft.com/office/officeart/2008/layout/VerticalCurvedList"/>
    <dgm:cxn modelId="{4FF1C84C-F49C-4EBB-8C3F-1B730DC3B9D8}" type="presParOf" srcId="{6292EFA8-4C75-4E97-8904-D8F305D7CF22}" destId="{57EC7F4B-DA5F-4C4E-8D2C-8DB889AC6B0B}" srcOrd="8" destOrd="0" presId="urn:microsoft.com/office/officeart/2008/layout/VerticalCurvedList"/>
    <dgm:cxn modelId="{8E9801E4-BED5-4841-BA90-A489F3191506}" type="presParOf" srcId="{57EC7F4B-DA5F-4C4E-8D2C-8DB889AC6B0B}" destId="{766575DE-7DAD-4DC9-8D69-816F372071D0}" srcOrd="0" destOrd="0" presId="urn:microsoft.com/office/officeart/2008/layout/VerticalCurvedList"/>
    <dgm:cxn modelId="{A5473F91-6C15-48A1-A58F-FD9764F6C2FB}" type="presParOf" srcId="{6292EFA8-4C75-4E97-8904-D8F305D7CF22}" destId="{24CD6C31-00F3-4260-B3AA-55BC6953CDC6}" srcOrd="9" destOrd="0" presId="urn:microsoft.com/office/officeart/2008/layout/VerticalCurvedList"/>
    <dgm:cxn modelId="{05AECA37-5BFD-4A6F-9911-575E7BAB4012}" type="presParOf" srcId="{6292EFA8-4C75-4E97-8904-D8F305D7CF22}" destId="{9819A2DA-18D2-44E5-9E29-52741F1BCE33}" srcOrd="10" destOrd="0" presId="urn:microsoft.com/office/officeart/2008/layout/VerticalCurvedList"/>
    <dgm:cxn modelId="{AFB5582C-B80A-4CF1-9210-D58A6BA267EE}" type="presParOf" srcId="{9819A2DA-18D2-44E5-9E29-52741F1BCE33}" destId="{7A8D6657-8A4F-45A7-87EE-8B42D7359E29}" srcOrd="0" destOrd="0" presId="urn:microsoft.com/office/officeart/2008/layout/VerticalCurvedList"/>
    <dgm:cxn modelId="{36249C7D-5F28-4A93-9963-930D10D68B35}" type="presParOf" srcId="{6292EFA8-4C75-4E97-8904-D8F305D7CF22}" destId="{E51A47F5-6531-4C23-BA7E-99A8416EDDF9}" srcOrd="11" destOrd="0" presId="urn:microsoft.com/office/officeart/2008/layout/VerticalCurvedList"/>
    <dgm:cxn modelId="{4457B039-DE3A-4FA6-864F-025EF37D80FD}" type="presParOf" srcId="{6292EFA8-4C75-4E97-8904-D8F305D7CF22}" destId="{10EC1F62-F52B-45FB-8939-7C6FC4673C66}" srcOrd="12" destOrd="0" presId="urn:microsoft.com/office/officeart/2008/layout/VerticalCurvedList"/>
    <dgm:cxn modelId="{F7382A54-A31F-4646-83FF-B78732BA6B7C}" type="presParOf" srcId="{10EC1F62-F52B-45FB-8939-7C6FC4673C66}" destId="{53355EA5-9309-4F94-951D-C76F9426A5F4}" srcOrd="0" destOrd="0" presId="urn:microsoft.com/office/officeart/2008/layout/VerticalCurvedList"/>
    <dgm:cxn modelId="{17F92941-C81F-4E3A-8E75-04D2EBC9A3A5}" type="presParOf" srcId="{6292EFA8-4C75-4E97-8904-D8F305D7CF22}" destId="{B6D60CCA-C208-468C-9D35-EE7F6C96327B}" srcOrd="13" destOrd="0" presId="urn:microsoft.com/office/officeart/2008/layout/VerticalCurvedList"/>
    <dgm:cxn modelId="{2CC77BEF-5441-4BF1-BB61-B4E7D17DF97A}" type="presParOf" srcId="{6292EFA8-4C75-4E97-8904-D8F305D7CF22}" destId="{8D36F3F4-40FE-4B0E-816A-F83819888CF5}" srcOrd="14" destOrd="0" presId="urn:microsoft.com/office/officeart/2008/layout/VerticalCurvedList"/>
    <dgm:cxn modelId="{455EB883-900C-4049-ABE3-725A7AA3A0CF}" type="presParOf" srcId="{8D36F3F4-40FE-4B0E-816A-F83819888CF5}" destId="{8CE1FD9D-3EEC-4E1E-A7CF-CFFB7CBE701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RDS Hands-on</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r>
            <a:rPr lang="en-US" sz="1600" kern="1200" dirty="0">
              <a:latin typeface="Calibri" panose="020F0502020204030204" pitchFamily="34" charset="0"/>
              <a:cs typeface="Calibri" panose="020F0502020204030204" pitchFamily="34" charset="0"/>
            </a:rPr>
            <a:t>AWS </a:t>
          </a:r>
          <a:r>
            <a:rPr lang="en-US" sz="1600" kern="1200" dirty="0">
              <a:solidFill>
                <a:prstClr val="white"/>
              </a:solidFill>
              <a:latin typeface="Calibri" panose="020F0502020204030204" pitchFamily="34" charset="0"/>
              <a:ea typeface="+mn-ea"/>
              <a:cs typeface="Calibri" panose="020F0502020204030204" pitchFamily="34" charset="0"/>
            </a:rPr>
            <a:t>Storage</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Auto scaling</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Security &amp; IAM</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80A76B11-420D-4B63-9212-CB171EC753D9}">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r>
            <a:rPr lang="en-US" sz="1600" kern="1200" dirty="0">
              <a:latin typeface="Calibri" panose="020F0502020204030204" pitchFamily="34" charset="0"/>
              <a:cs typeface="Calibri" panose="020F0502020204030204" pitchFamily="34" charset="0"/>
            </a:rPr>
            <a:t>Demo on </a:t>
          </a:r>
          <a:r>
            <a:rPr lang="en-US" sz="1600" kern="1200" dirty="0">
              <a:solidFill>
                <a:prstClr val="white"/>
              </a:solidFill>
              <a:latin typeface="Calibri" panose="020F0502020204030204" pitchFamily="34" charset="0"/>
              <a:ea typeface="+mn-ea"/>
              <a:cs typeface="Calibri" panose="020F0502020204030204" pitchFamily="34" charset="0"/>
            </a:rPr>
            <a:t>AWS</a:t>
          </a:r>
          <a:r>
            <a:rPr lang="en-US" sz="1600" kern="1200" dirty="0">
              <a:latin typeface="Calibri" panose="020F0502020204030204" pitchFamily="34" charset="0"/>
              <a:cs typeface="Calibri" panose="020F0502020204030204" pitchFamily="34" charset="0"/>
            </a:rPr>
            <a:t> EBS</a:t>
          </a:r>
          <a:endParaRPr lang="en-GB" sz="1600" kern="1200" dirty="0">
            <a:latin typeface="Calibri" panose="020F0502020204030204" pitchFamily="34" charset="0"/>
            <a:cs typeface="Calibri" panose="020F0502020204030204" pitchFamily="34" charset="0"/>
          </a:endParaRPr>
        </a:p>
      </dgm:t>
    </dgm:pt>
    <dgm:pt modelId="{D5C7CA35-101F-4195-84D9-D021163AC84F}" type="parTrans" cxnId="{0428EDD3-AB6E-47CA-9371-DBA2BD3526CF}">
      <dgm:prSet/>
      <dgm:spPr/>
      <dgm:t>
        <a:bodyPr/>
        <a:lstStyle/>
        <a:p>
          <a:endParaRPr lang="en-GB"/>
        </a:p>
      </dgm:t>
    </dgm:pt>
    <dgm:pt modelId="{244698EC-D096-4094-8EFB-47FE7C4EE0EA}" type="sibTrans" cxnId="{0428EDD3-AB6E-47CA-9371-DBA2BD3526CF}">
      <dgm:prSet/>
      <dgm:spPr/>
      <dgm:t>
        <a:bodyPr/>
        <a:lstStyle/>
        <a:p>
          <a:endParaRPr lang="en-GB"/>
        </a:p>
      </dgm:t>
    </dgm:pt>
    <dgm:pt modelId="{234C6E09-03EE-4C1F-A76D-060F10876D44}">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Auto Scaling Hands-on</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6E45224A-F1B7-4998-BC61-231B6660675E}" type="parTrans" cxnId="{B591E9DE-4867-4DDC-A41E-4F6D2CA736A6}">
      <dgm:prSet/>
      <dgm:spPr/>
      <dgm:t>
        <a:bodyPr/>
        <a:lstStyle/>
        <a:p>
          <a:endParaRPr lang="en-GB"/>
        </a:p>
      </dgm:t>
    </dgm:pt>
    <dgm:pt modelId="{304B33C1-8D27-4F6F-AD3B-16D00ACEE488}" type="sibTrans" cxnId="{B591E9DE-4867-4DDC-A41E-4F6D2CA736A6}">
      <dgm:prSet/>
      <dgm:spPr/>
      <dgm:t>
        <a:bodyPr/>
        <a:lstStyle/>
        <a:p>
          <a:endParaRPr lang="en-GB"/>
        </a:p>
      </dgm:t>
    </dgm:pt>
    <dgm:pt modelId="{465E8C06-8528-4427-9A61-95E5725377F7}">
      <dgm:prSet phldrT="[Text]" custT="1"/>
      <dgm:spPr/>
      <dgm:t>
        <a:bodyPr/>
        <a:lstStyle/>
        <a:p>
          <a:r>
            <a:rPr lang="en-US" sz="1600" dirty="0">
              <a:latin typeface="Calibri" panose="020F0502020204030204" pitchFamily="34" charset="0"/>
              <a:cs typeface="Calibri" panose="020F0502020204030204" pitchFamily="34" charset="0"/>
            </a:rPr>
            <a:t>Wrap-up</a:t>
          </a:r>
          <a:endParaRPr lang="en-GB" sz="1600" dirty="0">
            <a:latin typeface="Calibri" panose="020F0502020204030204" pitchFamily="34" charset="0"/>
            <a:cs typeface="Calibri" panose="020F0502020204030204" pitchFamily="34" charset="0"/>
          </a:endParaRPr>
        </a:p>
      </dgm:t>
    </dgm:pt>
    <dgm:pt modelId="{6C1E4489-F1DB-44FA-A7FB-2D2AACB950D8}" type="parTrans" cxnId="{CCAC71F1-08F7-4BE0-87A7-433D0F239EC8}">
      <dgm:prSet/>
      <dgm:spPr/>
      <dgm:t>
        <a:bodyPr/>
        <a:lstStyle/>
        <a:p>
          <a:endParaRPr lang="en-GB"/>
        </a:p>
      </dgm:t>
    </dgm:pt>
    <dgm:pt modelId="{FD7FB98B-5511-4C26-89F8-DDF09C83F859}" type="sibTrans" cxnId="{CCAC71F1-08F7-4BE0-87A7-433D0F239EC8}">
      <dgm:prSet/>
      <dgm:spPr/>
      <dgm:t>
        <a:bodyPr/>
        <a:lstStyle/>
        <a:p>
          <a:endParaRPr lang="en-GB"/>
        </a:p>
      </dgm:t>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a:xfrm>
          <a:off x="326368" y="211499"/>
          <a:ext cx="4951871" cy="422813"/>
        </a:xfrm>
        <a:prstGeom prst="rect">
          <a:avLst/>
        </a:prstGeom>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a:xfrm>
          <a:off x="709263" y="846091"/>
          <a:ext cx="4568976" cy="422813"/>
        </a:xfrm>
        <a:prstGeom prst="rect">
          <a:avLst/>
        </a:prstGeom>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399E2005-F8EF-4A5A-AC29-2002F8935911}" type="pres">
      <dgm:prSet presAssocID="{80A76B11-420D-4B63-9212-CB171EC753D9}" presName="text_3" presStyleLbl="node1" presStyleIdx="2" presStyleCnt="7">
        <dgm:presLayoutVars>
          <dgm:bulletEnabled val="1"/>
        </dgm:presLayoutVars>
      </dgm:prSet>
      <dgm:spPr>
        <a:xfrm>
          <a:off x="919088" y="1480218"/>
          <a:ext cx="4359151" cy="422813"/>
        </a:xfrm>
        <a:prstGeom prst="rect">
          <a:avLst/>
        </a:prstGeom>
      </dgm:spPr>
    </dgm:pt>
    <dgm:pt modelId="{7615C237-7414-4CE2-88BC-087C17D8F49C}" type="pres">
      <dgm:prSet presAssocID="{80A76B11-420D-4B63-9212-CB171EC753D9}" presName="accent_3" presStyleCnt="0"/>
      <dgm:spPr/>
    </dgm:pt>
    <dgm:pt modelId="{E6F302B6-CE8F-4A04-9D9E-FE0EC930A322}" type="pres">
      <dgm:prSet presAssocID="{80A76B11-420D-4B63-9212-CB171EC753D9}" presName="accentRepeatNode" presStyleLbl="solidFgAcc1" presStyleIdx="2" presStyleCnt="7"/>
      <dgm:spPr/>
    </dgm:pt>
    <dgm:pt modelId="{CC909C44-B8C2-4827-9285-B6FAE6471E2C}" type="pres">
      <dgm:prSet presAssocID="{92052083-FCCA-4D65-8CCF-403DDB1ADA62}" presName="text_4" presStyleLbl="node1" presStyleIdx="3" presStyleCnt="7">
        <dgm:presLayoutVars>
          <dgm:bulletEnabled val="1"/>
        </dgm:presLayoutVars>
      </dgm:prSet>
      <dgm:spPr>
        <a:xfrm>
          <a:off x="986083" y="2114810"/>
          <a:ext cx="4292156" cy="422813"/>
        </a:xfrm>
        <a:prstGeom prst="rect">
          <a:avLst/>
        </a:prstGeom>
      </dgm:spPr>
    </dgm:pt>
    <dgm:pt modelId="{5A8DD897-7093-4F0A-BCE3-FF713CBC430F}" type="pres">
      <dgm:prSet presAssocID="{92052083-FCCA-4D65-8CCF-403DDB1ADA62}" presName="accent_4" presStyleCnt="0"/>
      <dgm:spPr/>
    </dgm:pt>
    <dgm:pt modelId="{942F9894-DC6C-4B16-9FAF-0D4DECB423C0}" type="pres">
      <dgm:prSet presAssocID="{92052083-FCCA-4D65-8CCF-403DDB1ADA62}" presName="accentRepeatNode" presStyleLbl="solidFgAcc1" presStyleIdx="3" presStyleCnt="7"/>
      <dgm:spPr/>
    </dgm:pt>
    <dgm:pt modelId="{D497EA27-2170-4E34-9FFE-09D8ADCB11CE}" type="pres">
      <dgm:prSet presAssocID="{234C6E09-03EE-4C1F-A76D-060F10876D44}" presName="text_5" presStyleLbl="node1" presStyleIdx="4" presStyleCnt="7">
        <dgm:presLayoutVars>
          <dgm:bulletEnabled val="1"/>
        </dgm:presLayoutVars>
      </dgm:prSet>
      <dgm:spPr>
        <a:xfrm>
          <a:off x="919088" y="2749402"/>
          <a:ext cx="4359151" cy="422813"/>
        </a:xfrm>
        <a:prstGeom prst="rect">
          <a:avLst/>
        </a:prstGeom>
      </dgm:spPr>
    </dgm:pt>
    <dgm:pt modelId="{53A1DC43-6418-47B0-B688-8D7F524223AC}" type="pres">
      <dgm:prSet presAssocID="{234C6E09-03EE-4C1F-A76D-060F10876D44}" presName="accent_5" presStyleCnt="0"/>
      <dgm:spPr/>
    </dgm:pt>
    <dgm:pt modelId="{00C23005-E420-4A0A-A094-E84F91E9EE51}" type="pres">
      <dgm:prSet presAssocID="{234C6E09-03EE-4C1F-A76D-060F10876D44}" presName="accentRepeatNode" presStyleLbl="solidFgAcc1" presStyleIdx="4" presStyleCnt="7"/>
      <dgm:spPr/>
    </dgm:pt>
    <dgm:pt modelId="{C09BA9DB-7857-4542-9D78-B03AF8C22F26}" type="pres">
      <dgm:prSet presAssocID="{BC1FFFD6-2B19-4D7E-8191-2610F4FF1E1B}" presName="text_6" presStyleLbl="node1" presStyleIdx="5" presStyleCnt="7">
        <dgm:presLayoutVars>
          <dgm:bulletEnabled val="1"/>
        </dgm:presLayoutVars>
      </dgm:prSet>
      <dgm:spPr>
        <a:xfrm>
          <a:off x="709263" y="3383529"/>
          <a:ext cx="4568976" cy="422813"/>
        </a:xfrm>
        <a:prstGeom prst="rect">
          <a:avLst/>
        </a:prstGeom>
      </dgm:spPr>
    </dgm:pt>
    <dgm:pt modelId="{5F60FC03-99AB-41EC-BE2D-2FD0196D91A2}" type="pres">
      <dgm:prSet presAssocID="{BC1FFFD6-2B19-4D7E-8191-2610F4FF1E1B}" presName="accent_6" presStyleCnt="0"/>
      <dgm:spPr/>
    </dgm:pt>
    <dgm:pt modelId="{766575DE-7DAD-4DC9-8D69-816F372071D0}" type="pres">
      <dgm:prSet presAssocID="{BC1FFFD6-2B19-4D7E-8191-2610F4FF1E1B}" presName="accentRepeatNode" presStyleLbl="solidFgAcc1" presStyleIdx="5" presStyleCnt="7"/>
      <dgm:spPr/>
    </dgm:pt>
    <dgm:pt modelId="{6B4CAF55-F222-48DF-B074-32FE63563D12}" type="pres">
      <dgm:prSet presAssocID="{465E8C06-8528-4427-9A61-95E5725377F7}" presName="text_7" presStyleLbl="node1" presStyleIdx="6" presStyleCnt="7">
        <dgm:presLayoutVars>
          <dgm:bulletEnabled val="1"/>
        </dgm:presLayoutVars>
      </dgm:prSet>
      <dgm:spPr/>
    </dgm:pt>
    <dgm:pt modelId="{9422D2C5-59F3-493C-9E7B-526E874E4C00}" type="pres">
      <dgm:prSet presAssocID="{465E8C06-8528-4427-9A61-95E5725377F7}" presName="accent_7" presStyleCnt="0"/>
      <dgm:spPr/>
    </dgm:pt>
    <dgm:pt modelId="{D675AB5E-F0EC-4FCB-A2CD-4A01280A41A1}" type="pres">
      <dgm:prSet presAssocID="{465E8C06-8528-4427-9A61-95E5725377F7}" presName="accentRepeatNode" presStyleLbl="solidFgAcc1" presStyleIdx="6" presStyleCnt="7"/>
      <dgm:spPr/>
    </dgm:pt>
  </dgm:ptLst>
  <dgm:cxnLst>
    <dgm:cxn modelId="{40571D10-6E11-4E72-8AD9-67E0C3CE62A2}" type="presOf" srcId="{80A76B11-420D-4B63-9212-CB171EC753D9}" destId="{399E2005-F8EF-4A5A-AC29-2002F8935911}"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A452CB1E-8629-4735-823C-A53E0F8A7FF0}" type="presOf" srcId="{BC1FFFD6-2B19-4D7E-8191-2610F4FF1E1B}" destId="{C09BA9DB-7857-4542-9D78-B03AF8C22F26}"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5" destOrd="0" parTransId="{E6C78AFE-8BD0-45AB-B55D-7418E473455F}" sibTransId="{DC1A4F20-6E4C-4D45-9471-2D1D08EFD11F}"/>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6C6D117A-B0CA-40F0-85E1-0E28B4AD2027}" type="presOf" srcId="{92052083-FCCA-4D65-8CCF-403DDB1ADA62}" destId="{CC909C44-B8C2-4827-9285-B6FAE6471E2C}" srcOrd="0" destOrd="0" presId="urn:microsoft.com/office/officeart/2008/layout/VerticalCurvedList"/>
    <dgm:cxn modelId="{D5880E92-980E-4B59-B7ED-65C05FB59B73}" srcId="{F4B64ED3-FCE8-4017-9556-27D4EC8B92FE}" destId="{92052083-FCCA-4D65-8CCF-403DDB1ADA62}" srcOrd="3" destOrd="0" parTransId="{4177515C-20A6-41F0-8F9F-581FBAC93037}" sibTransId="{1CF59C1B-7577-4B69-9A0B-5FF2BBE2BDC5}"/>
    <dgm:cxn modelId="{56F5EC9D-0249-48DB-AC68-CD792C30E46A}" type="presOf" srcId="{234C6E09-03EE-4C1F-A76D-060F10876D44}" destId="{D497EA27-2170-4E34-9FFE-09D8ADCB11CE}" srcOrd="0" destOrd="0" presId="urn:microsoft.com/office/officeart/2008/layout/VerticalCurvedList"/>
    <dgm:cxn modelId="{FF41CBC2-A1A3-44C9-94FC-56C998F8AC76}" type="presOf" srcId="{465E8C06-8528-4427-9A61-95E5725377F7}" destId="{6B4CAF55-F222-48DF-B074-32FE63563D12}"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0428EDD3-AB6E-47CA-9371-DBA2BD3526CF}" srcId="{F4B64ED3-FCE8-4017-9556-27D4EC8B92FE}" destId="{80A76B11-420D-4B63-9212-CB171EC753D9}" srcOrd="2" destOrd="0" parTransId="{D5C7CA35-101F-4195-84D9-D021163AC84F}" sibTransId="{244698EC-D096-4094-8EFB-47FE7C4EE0EA}"/>
    <dgm:cxn modelId="{B591E9DE-4867-4DDC-A41E-4F6D2CA736A6}" srcId="{F4B64ED3-FCE8-4017-9556-27D4EC8B92FE}" destId="{234C6E09-03EE-4C1F-A76D-060F10876D44}" srcOrd="4" destOrd="0" parTransId="{6E45224A-F1B7-4998-BC61-231B6660675E}" sibTransId="{304B33C1-8D27-4F6F-AD3B-16D00ACEE488}"/>
    <dgm:cxn modelId="{CCAC71F1-08F7-4BE0-87A7-433D0F239EC8}" srcId="{F4B64ED3-FCE8-4017-9556-27D4EC8B92FE}" destId="{465E8C06-8528-4427-9A61-95E5725377F7}" srcOrd="6" destOrd="0" parTransId="{6C1E4489-F1DB-44FA-A7FB-2D2AACB950D8}" sibTransId="{FD7FB98B-5511-4C26-89F8-DDF09C83F859}"/>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0F3A1811-CE25-4A2C-B4C2-B186995F52B8}" type="presParOf" srcId="{6292EFA8-4C75-4E97-8904-D8F305D7CF22}" destId="{399E2005-F8EF-4A5A-AC29-2002F8935911}" srcOrd="5" destOrd="0" presId="urn:microsoft.com/office/officeart/2008/layout/VerticalCurvedList"/>
    <dgm:cxn modelId="{F73F5CD6-AAD6-4773-9F97-0063DE91725C}" type="presParOf" srcId="{6292EFA8-4C75-4E97-8904-D8F305D7CF22}" destId="{7615C237-7414-4CE2-88BC-087C17D8F49C}" srcOrd="6" destOrd="0" presId="urn:microsoft.com/office/officeart/2008/layout/VerticalCurvedList"/>
    <dgm:cxn modelId="{C094D712-F4C2-4C5E-AD16-CA3354037837}" type="presParOf" srcId="{7615C237-7414-4CE2-88BC-087C17D8F49C}" destId="{E6F302B6-CE8F-4A04-9D9E-FE0EC930A322}" srcOrd="0" destOrd="0" presId="urn:microsoft.com/office/officeart/2008/layout/VerticalCurvedList"/>
    <dgm:cxn modelId="{DEDBFF87-6E12-490D-9D34-B832121B1F9A}" type="presParOf" srcId="{6292EFA8-4C75-4E97-8904-D8F305D7CF22}" destId="{CC909C44-B8C2-4827-9285-B6FAE6471E2C}" srcOrd="7" destOrd="0" presId="urn:microsoft.com/office/officeart/2008/layout/VerticalCurvedList"/>
    <dgm:cxn modelId="{195BD5B8-76CC-4408-8D49-942D3E8F2C30}" type="presParOf" srcId="{6292EFA8-4C75-4E97-8904-D8F305D7CF22}" destId="{5A8DD897-7093-4F0A-BCE3-FF713CBC430F}" srcOrd="8" destOrd="0" presId="urn:microsoft.com/office/officeart/2008/layout/VerticalCurvedList"/>
    <dgm:cxn modelId="{00D36107-41D9-42F2-87AA-DFFC8D0A6CE7}" type="presParOf" srcId="{5A8DD897-7093-4F0A-BCE3-FF713CBC430F}" destId="{942F9894-DC6C-4B16-9FAF-0D4DECB423C0}" srcOrd="0" destOrd="0" presId="urn:microsoft.com/office/officeart/2008/layout/VerticalCurvedList"/>
    <dgm:cxn modelId="{2A75F555-5262-4202-B39B-FAA34834855B}" type="presParOf" srcId="{6292EFA8-4C75-4E97-8904-D8F305D7CF22}" destId="{D497EA27-2170-4E34-9FFE-09D8ADCB11CE}" srcOrd="9" destOrd="0" presId="urn:microsoft.com/office/officeart/2008/layout/VerticalCurvedList"/>
    <dgm:cxn modelId="{BCA19529-AAC3-4DED-A603-E4D5AD5A68AF}" type="presParOf" srcId="{6292EFA8-4C75-4E97-8904-D8F305D7CF22}" destId="{53A1DC43-6418-47B0-B688-8D7F524223AC}" srcOrd="10" destOrd="0" presId="urn:microsoft.com/office/officeart/2008/layout/VerticalCurvedList"/>
    <dgm:cxn modelId="{8200B991-98A7-4059-ADF2-32616844B3DF}" type="presParOf" srcId="{53A1DC43-6418-47B0-B688-8D7F524223AC}" destId="{00C23005-E420-4A0A-A094-E84F91E9EE51}" srcOrd="0" destOrd="0" presId="urn:microsoft.com/office/officeart/2008/layout/VerticalCurvedList"/>
    <dgm:cxn modelId="{1B07E736-5B12-4946-B086-6B12F0C05B08}" type="presParOf" srcId="{6292EFA8-4C75-4E97-8904-D8F305D7CF22}" destId="{C09BA9DB-7857-4542-9D78-B03AF8C22F26}" srcOrd="11" destOrd="0" presId="urn:microsoft.com/office/officeart/2008/layout/VerticalCurvedList"/>
    <dgm:cxn modelId="{B272189C-65EE-4BD4-898E-925B8CCDDC87}" type="presParOf" srcId="{6292EFA8-4C75-4E97-8904-D8F305D7CF22}" destId="{5F60FC03-99AB-41EC-BE2D-2FD0196D91A2}" srcOrd="12" destOrd="0" presId="urn:microsoft.com/office/officeart/2008/layout/VerticalCurvedList"/>
    <dgm:cxn modelId="{FAEA99EE-4FF7-4B74-827B-E86FCB2ADBA1}" type="presParOf" srcId="{5F60FC03-99AB-41EC-BE2D-2FD0196D91A2}" destId="{766575DE-7DAD-4DC9-8D69-816F372071D0}" srcOrd="0" destOrd="0" presId="urn:microsoft.com/office/officeart/2008/layout/VerticalCurvedList"/>
    <dgm:cxn modelId="{55CC34AA-9C89-4A3E-91E9-76FE13A26007}" type="presParOf" srcId="{6292EFA8-4C75-4E97-8904-D8F305D7CF22}" destId="{6B4CAF55-F222-48DF-B074-32FE63563D12}" srcOrd="13" destOrd="0" presId="urn:microsoft.com/office/officeart/2008/layout/VerticalCurvedList"/>
    <dgm:cxn modelId="{44EFAA63-D249-454E-9A8A-AAD06B13EA98}" type="presParOf" srcId="{6292EFA8-4C75-4E97-8904-D8F305D7CF22}" destId="{9422D2C5-59F3-493C-9E7B-526E874E4C00}" srcOrd="14" destOrd="0" presId="urn:microsoft.com/office/officeart/2008/layout/VerticalCurvedList"/>
    <dgm:cxn modelId="{4EE55276-B4FF-404B-8858-5FB8461677BD}" type="presParOf" srcId="{9422D2C5-59F3-493C-9E7B-526E874E4C00}" destId="{D675AB5E-F0EC-4FCB-A2CD-4A01280A41A1}"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a:solidFill>
          <a:schemeClr val="accent3"/>
        </a:solidFill>
      </dgm:spPr>
      <dgm:t>
        <a:bodyPr/>
        <a:lstStyle/>
        <a:p>
          <a:r>
            <a:rPr lang="en-US" sz="1600" dirty="0">
              <a:latin typeface="Calibri" panose="020F0502020204030204" pitchFamily="34" charset="0"/>
              <a:cs typeface="Calibri" panose="020F0502020204030204" pitchFamily="34" charset="0"/>
            </a:rPr>
            <a:t>Introduction</a:t>
          </a:r>
          <a:endParaRPr lang="en-GB" sz="1600" dirty="0">
            <a:latin typeface="Calibri" panose="020F0502020204030204" pitchFamily="34" charset="0"/>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dgm:t>
        <a:bodyPr/>
        <a:lstStyle/>
        <a:p>
          <a:r>
            <a:rPr lang="en-US" sz="1600" b="1" dirty="0">
              <a:latin typeface="Calibri" panose="020F0502020204030204" pitchFamily="34" charset="0"/>
              <a:cs typeface="Calibri" panose="020F0502020204030204" pitchFamily="34" charset="0"/>
            </a:rPr>
            <a:t>Overview of Cloud and AWS</a:t>
          </a:r>
          <a:endParaRPr lang="en-GB" sz="1600" b="1" dirty="0">
            <a:latin typeface="Calibri" panose="020F0502020204030204" pitchFamily="34" charset="0"/>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dgm:t>
        <a:bodyPr/>
        <a:lstStyle/>
        <a:p>
          <a:r>
            <a:rPr lang="en-US" sz="1600" dirty="0">
              <a:latin typeface="Calibri" panose="020F0502020204030204" pitchFamily="34" charset="0"/>
              <a:cs typeface="Calibri" panose="020F0502020204030204" pitchFamily="34" charset="0"/>
            </a:rPr>
            <a:t>Bank strategy on Cloud</a:t>
          </a:r>
          <a:endParaRPr lang="en-GB" sz="1600" dirty="0">
            <a:latin typeface="Calibri" panose="020F0502020204030204" pitchFamily="34" charset="0"/>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dgm:t>
        <a:bodyPr/>
        <a:lstStyle/>
        <a:p>
          <a:r>
            <a:rPr lang="en-US" sz="1600" dirty="0">
              <a:latin typeface="Calibri" panose="020F0502020204030204" pitchFamily="34" charset="0"/>
              <a:cs typeface="Calibri" panose="020F0502020204030204" pitchFamily="34" charset="0"/>
            </a:rPr>
            <a:t>AWS VPC</a:t>
          </a:r>
          <a:endParaRPr lang="en-GB" sz="1600" dirty="0">
            <a:latin typeface="Calibri" panose="020F0502020204030204" pitchFamily="34" charset="0"/>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B3D2A232-5163-4D93-A3FF-788D7A3DC78E}">
      <dgm:prSet phldrT="[Text]" custT="1"/>
      <dgm:spPr/>
      <dgm:t>
        <a:bodyPr/>
        <a:lstStyle/>
        <a:p>
          <a:r>
            <a:rPr lang="en-US" sz="1600" dirty="0">
              <a:latin typeface="Calibri" panose="020F0502020204030204" pitchFamily="34" charset="0"/>
              <a:cs typeface="Calibri" panose="020F0502020204030204" pitchFamily="34" charset="0"/>
            </a:rPr>
            <a:t>AWS EC2</a:t>
          </a:r>
          <a:endParaRPr lang="en-GB" sz="1600" dirty="0">
            <a:latin typeface="Calibri" panose="020F0502020204030204" pitchFamily="34" charset="0"/>
            <a:cs typeface="Calibri" panose="020F0502020204030204" pitchFamily="34" charset="0"/>
          </a:endParaRPr>
        </a:p>
      </dgm:t>
    </dgm:pt>
    <dgm:pt modelId="{F53D61A6-B685-42A5-8331-AAE09F1CE394}" type="par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52751847-F177-420D-B983-94357B509962}" type="sib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35FB241A-D925-46E6-B571-CA596DE05DA9}">
      <dgm:prSet phldrT="[Text]" custT="1"/>
      <dgm:spPr/>
      <dgm:t>
        <a:bodyPr/>
        <a:lstStyle/>
        <a:p>
          <a:r>
            <a:rPr lang="en-US" sz="1600" dirty="0">
              <a:latin typeface="Calibri" panose="020F0502020204030204" pitchFamily="34" charset="0"/>
              <a:cs typeface="Calibri" panose="020F0502020204030204" pitchFamily="34" charset="0"/>
            </a:rPr>
            <a:t>AWS RDS</a:t>
          </a:r>
          <a:endParaRPr lang="en-GB" sz="1600" dirty="0">
            <a:latin typeface="Calibri" panose="020F0502020204030204" pitchFamily="34" charset="0"/>
            <a:cs typeface="Calibri" panose="020F0502020204030204" pitchFamily="34" charset="0"/>
          </a:endParaRPr>
        </a:p>
      </dgm:t>
    </dgm:pt>
    <dgm:pt modelId="{9FE35886-8F1E-4A6B-B077-967AEF3A7EBC}" type="par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2AF9EA21-58E8-4A84-8896-CF57B8A5F52C}" type="sib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77AF7D9E-5EF4-4C13-94AD-E433B5F970D0}">
      <dgm:prSet phldrT="[Text]" custT="1"/>
      <dgm:spPr/>
      <dgm:t>
        <a:bodyPr/>
        <a:lstStyle/>
        <a:p>
          <a:r>
            <a:rPr lang="en-US" sz="1600" dirty="0">
              <a:latin typeface="Calibri" panose="020F0502020204030204" pitchFamily="34" charset="0"/>
              <a:cs typeface="Calibri" panose="020F0502020204030204" pitchFamily="34" charset="0"/>
            </a:rPr>
            <a:t>EC2 Hand-on</a:t>
          </a:r>
          <a:endParaRPr lang="en-GB" sz="1600" dirty="0">
            <a:latin typeface="Calibri" panose="020F0502020204030204" pitchFamily="34" charset="0"/>
            <a:cs typeface="Calibri" panose="020F0502020204030204" pitchFamily="34" charset="0"/>
          </a:endParaRPr>
        </a:p>
      </dgm:t>
    </dgm:pt>
    <dgm:pt modelId="{622EBC35-8413-4B37-B462-B088D9C389ED}" type="par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B958EE2E-F3CB-438A-A60C-7B535EC9BB13}" type="sib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681A6E71-0541-4A6D-9D6F-1C4074E2D914}" type="pres">
      <dgm:prSet presAssocID="{92052083-FCCA-4D65-8CCF-403DDB1ADA62}" presName="text_3" presStyleLbl="node1" presStyleIdx="2" presStyleCnt="7">
        <dgm:presLayoutVars>
          <dgm:bulletEnabled val="1"/>
        </dgm:presLayoutVars>
      </dgm:prSet>
      <dgm:spPr/>
    </dgm:pt>
    <dgm:pt modelId="{9E1517E3-E7C9-4F77-8891-A71563E8F573}" type="pres">
      <dgm:prSet presAssocID="{92052083-FCCA-4D65-8CCF-403DDB1ADA62}" presName="accent_3" presStyleCnt="0"/>
      <dgm:spPr/>
    </dgm:pt>
    <dgm:pt modelId="{942F9894-DC6C-4B16-9FAF-0D4DECB423C0}" type="pres">
      <dgm:prSet presAssocID="{92052083-FCCA-4D65-8CCF-403DDB1ADA62}" presName="accentRepeatNode" presStyleLbl="solidFgAcc1" presStyleIdx="2" presStyleCnt="7"/>
      <dgm:spPr/>
    </dgm:pt>
    <dgm:pt modelId="{620A7005-1206-4F6D-93A7-17750FE8904D}" type="pres">
      <dgm:prSet presAssocID="{BC1FFFD6-2B19-4D7E-8191-2610F4FF1E1B}" presName="text_4" presStyleLbl="node1" presStyleIdx="3" presStyleCnt="7">
        <dgm:presLayoutVars>
          <dgm:bulletEnabled val="1"/>
        </dgm:presLayoutVars>
      </dgm:prSet>
      <dgm:spPr/>
    </dgm:pt>
    <dgm:pt modelId="{57EC7F4B-DA5F-4C4E-8D2C-8DB889AC6B0B}" type="pres">
      <dgm:prSet presAssocID="{BC1FFFD6-2B19-4D7E-8191-2610F4FF1E1B}" presName="accent_4" presStyleCnt="0"/>
      <dgm:spPr/>
    </dgm:pt>
    <dgm:pt modelId="{766575DE-7DAD-4DC9-8D69-816F372071D0}" type="pres">
      <dgm:prSet presAssocID="{BC1FFFD6-2B19-4D7E-8191-2610F4FF1E1B}" presName="accentRepeatNode" presStyleLbl="solidFgAcc1" presStyleIdx="3" presStyleCnt="7"/>
      <dgm:spPr/>
    </dgm:pt>
    <dgm:pt modelId="{24CD6C31-00F3-4260-B3AA-55BC6953CDC6}" type="pres">
      <dgm:prSet presAssocID="{B3D2A232-5163-4D93-A3FF-788D7A3DC78E}" presName="text_5" presStyleLbl="node1" presStyleIdx="4" presStyleCnt="7">
        <dgm:presLayoutVars>
          <dgm:bulletEnabled val="1"/>
        </dgm:presLayoutVars>
      </dgm:prSet>
      <dgm:spPr/>
    </dgm:pt>
    <dgm:pt modelId="{9819A2DA-18D2-44E5-9E29-52741F1BCE33}" type="pres">
      <dgm:prSet presAssocID="{B3D2A232-5163-4D93-A3FF-788D7A3DC78E}" presName="accent_5" presStyleCnt="0"/>
      <dgm:spPr/>
    </dgm:pt>
    <dgm:pt modelId="{7A8D6657-8A4F-45A7-87EE-8B42D7359E29}" type="pres">
      <dgm:prSet presAssocID="{B3D2A232-5163-4D93-A3FF-788D7A3DC78E}" presName="accentRepeatNode" presStyleLbl="solidFgAcc1" presStyleIdx="4" presStyleCnt="7"/>
      <dgm:spPr/>
    </dgm:pt>
    <dgm:pt modelId="{E51A47F5-6531-4C23-BA7E-99A8416EDDF9}" type="pres">
      <dgm:prSet presAssocID="{77AF7D9E-5EF4-4C13-94AD-E433B5F970D0}" presName="text_6" presStyleLbl="node1" presStyleIdx="5" presStyleCnt="7">
        <dgm:presLayoutVars>
          <dgm:bulletEnabled val="1"/>
        </dgm:presLayoutVars>
      </dgm:prSet>
      <dgm:spPr/>
    </dgm:pt>
    <dgm:pt modelId="{10EC1F62-F52B-45FB-8939-7C6FC4673C66}" type="pres">
      <dgm:prSet presAssocID="{77AF7D9E-5EF4-4C13-94AD-E433B5F970D0}" presName="accent_6" presStyleCnt="0"/>
      <dgm:spPr/>
    </dgm:pt>
    <dgm:pt modelId="{53355EA5-9309-4F94-951D-C76F9426A5F4}" type="pres">
      <dgm:prSet presAssocID="{77AF7D9E-5EF4-4C13-94AD-E433B5F970D0}" presName="accentRepeatNode" presStyleLbl="solidFgAcc1" presStyleIdx="5" presStyleCnt="7"/>
      <dgm:spPr/>
    </dgm:pt>
    <dgm:pt modelId="{B6D60CCA-C208-468C-9D35-EE7F6C96327B}" type="pres">
      <dgm:prSet presAssocID="{35FB241A-D925-46E6-B571-CA596DE05DA9}" presName="text_7" presStyleLbl="node1" presStyleIdx="6" presStyleCnt="7">
        <dgm:presLayoutVars>
          <dgm:bulletEnabled val="1"/>
        </dgm:presLayoutVars>
      </dgm:prSet>
      <dgm:spPr/>
    </dgm:pt>
    <dgm:pt modelId="{8D36F3F4-40FE-4B0E-816A-F83819888CF5}" type="pres">
      <dgm:prSet presAssocID="{35FB241A-D925-46E6-B571-CA596DE05DA9}" presName="accent_7" presStyleCnt="0"/>
      <dgm:spPr/>
    </dgm:pt>
    <dgm:pt modelId="{8CE1FD9D-3EEC-4E1E-A7CF-CFFB7CBE701D}" type="pres">
      <dgm:prSet presAssocID="{35FB241A-D925-46E6-B571-CA596DE05DA9}" presName="accentRepeatNode" presStyleLbl="solidFgAcc1" presStyleIdx="6" presStyleCnt="7"/>
      <dgm:spPr/>
    </dgm:pt>
  </dgm:ptLst>
  <dgm:cxnLst>
    <dgm:cxn modelId="{4C3C530B-2A68-4EFA-AA07-42408D203115}" type="presOf" srcId="{BC1FFFD6-2B19-4D7E-8191-2610F4FF1E1B}" destId="{620A7005-1206-4F6D-93A7-17750FE8904D}"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E71F4933-4C2B-48A4-A3EF-3A606920F22A}" type="presOf" srcId="{35FB241A-D925-46E6-B571-CA596DE05DA9}" destId="{B6D60CCA-C208-468C-9D35-EE7F6C96327B}"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3" destOrd="0" parTransId="{E6C78AFE-8BD0-45AB-B55D-7418E473455F}" sibTransId="{DC1A4F20-6E4C-4D45-9471-2D1D08EFD11F}"/>
    <dgm:cxn modelId="{03691164-6B1C-414C-BA47-175CB47393B2}" type="presOf" srcId="{77AF7D9E-5EF4-4C13-94AD-E433B5F970D0}" destId="{E51A47F5-6531-4C23-BA7E-99A8416EDDF9}" srcOrd="0" destOrd="0" presId="urn:microsoft.com/office/officeart/2008/layout/VerticalCurvedList"/>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4F2E766E-736A-47A7-A936-675DD3CCA785}" srcId="{F4B64ED3-FCE8-4017-9556-27D4EC8B92FE}" destId="{77AF7D9E-5EF4-4C13-94AD-E433B5F970D0}" srcOrd="5" destOrd="0" parTransId="{622EBC35-8413-4B37-B462-B088D9C389ED}" sibTransId="{B958EE2E-F3CB-438A-A60C-7B535EC9BB13}"/>
    <dgm:cxn modelId="{9B679353-D90C-4881-B5F1-4DB4D22839FB}" srcId="{F4B64ED3-FCE8-4017-9556-27D4EC8B92FE}" destId="{B3D2A232-5163-4D93-A3FF-788D7A3DC78E}" srcOrd="4" destOrd="0" parTransId="{F53D61A6-B685-42A5-8331-AAE09F1CE394}" sibTransId="{52751847-F177-420D-B983-94357B509962}"/>
    <dgm:cxn modelId="{D5880E92-980E-4B59-B7ED-65C05FB59B73}" srcId="{F4B64ED3-FCE8-4017-9556-27D4EC8B92FE}" destId="{92052083-FCCA-4D65-8CCF-403DDB1ADA62}" srcOrd="2" destOrd="0" parTransId="{4177515C-20A6-41F0-8F9F-581FBAC93037}" sibTransId="{1CF59C1B-7577-4B69-9A0B-5FF2BBE2BDC5}"/>
    <dgm:cxn modelId="{353B7A9B-E10D-4D7D-BB89-9F4550092075}" type="presOf" srcId="{92052083-FCCA-4D65-8CCF-403DDB1ADA62}" destId="{681A6E71-0541-4A6D-9D6F-1C4074E2D914}" srcOrd="0" destOrd="0" presId="urn:microsoft.com/office/officeart/2008/layout/VerticalCurvedList"/>
    <dgm:cxn modelId="{1E5192B5-9D16-4EDF-AAC2-D653D43EA799}" type="presOf" srcId="{B3D2A232-5163-4D93-A3FF-788D7A3DC78E}" destId="{24CD6C31-00F3-4260-B3AA-55BC6953CDC6}"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42A57ED2-FC83-4458-8558-6B2E9FAA2916}" srcId="{F4B64ED3-FCE8-4017-9556-27D4EC8B92FE}" destId="{35FB241A-D925-46E6-B571-CA596DE05DA9}" srcOrd="6" destOrd="0" parTransId="{9FE35886-8F1E-4A6B-B077-967AEF3A7EBC}" sibTransId="{2AF9EA21-58E8-4A84-8896-CF57B8A5F52C}"/>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9C7C1C5C-1744-4C35-9829-FCAF13AD3CD6}" type="presParOf" srcId="{6292EFA8-4C75-4E97-8904-D8F305D7CF22}" destId="{681A6E71-0541-4A6D-9D6F-1C4074E2D914}" srcOrd="5" destOrd="0" presId="urn:microsoft.com/office/officeart/2008/layout/VerticalCurvedList"/>
    <dgm:cxn modelId="{94AFCF50-CE67-4E59-A642-F2753FD29C4E}" type="presParOf" srcId="{6292EFA8-4C75-4E97-8904-D8F305D7CF22}" destId="{9E1517E3-E7C9-4F77-8891-A71563E8F573}" srcOrd="6" destOrd="0" presId="urn:microsoft.com/office/officeart/2008/layout/VerticalCurvedList"/>
    <dgm:cxn modelId="{5B38BF42-DFFE-4536-AD0F-B4532716F11A}" type="presParOf" srcId="{9E1517E3-E7C9-4F77-8891-A71563E8F573}" destId="{942F9894-DC6C-4B16-9FAF-0D4DECB423C0}" srcOrd="0" destOrd="0" presId="urn:microsoft.com/office/officeart/2008/layout/VerticalCurvedList"/>
    <dgm:cxn modelId="{E1807F01-1254-4F8D-885A-E8CD0F0F14CB}" type="presParOf" srcId="{6292EFA8-4C75-4E97-8904-D8F305D7CF22}" destId="{620A7005-1206-4F6D-93A7-17750FE8904D}" srcOrd="7" destOrd="0" presId="urn:microsoft.com/office/officeart/2008/layout/VerticalCurvedList"/>
    <dgm:cxn modelId="{4FF1C84C-F49C-4EBB-8C3F-1B730DC3B9D8}" type="presParOf" srcId="{6292EFA8-4C75-4E97-8904-D8F305D7CF22}" destId="{57EC7F4B-DA5F-4C4E-8D2C-8DB889AC6B0B}" srcOrd="8" destOrd="0" presId="urn:microsoft.com/office/officeart/2008/layout/VerticalCurvedList"/>
    <dgm:cxn modelId="{8E9801E4-BED5-4841-BA90-A489F3191506}" type="presParOf" srcId="{57EC7F4B-DA5F-4C4E-8D2C-8DB889AC6B0B}" destId="{766575DE-7DAD-4DC9-8D69-816F372071D0}" srcOrd="0" destOrd="0" presId="urn:microsoft.com/office/officeart/2008/layout/VerticalCurvedList"/>
    <dgm:cxn modelId="{A5473F91-6C15-48A1-A58F-FD9764F6C2FB}" type="presParOf" srcId="{6292EFA8-4C75-4E97-8904-D8F305D7CF22}" destId="{24CD6C31-00F3-4260-B3AA-55BC6953CDC6}" srcOrd="9" destOrd="0" presId="urn:microsoft.com/office/officeart/2008/layout/VerticalCurvedList"/>
    <dgm:cxn modelId="{05AECA37-5BFD-4A6F-9911-575E7BAB4012}" type="presParOf" srcId="{6292EFA8-4C75-4E97-8904-D8F305D7CF22}" destId="{9819A2DA-18D2-44E5-9E29-52741F1BCE33}" srcOrd="10" destOrd="0" presId="urn:microsoft.com/office/officeart/2008/layout/VerticalCurvedList"/>
    <dgm:cxn modelId="{AFB5582C-B80A-4CF1-9210-D58A6BA267EE}" type="presParOf" srcId="{9819A2DA-18D2-44E5-9E29-52741F1BCE33}" destId="{7A8D6657-8A4F-45A7-87EE-8B42D7359E29}" srcOrd="0" destOrd="0" presId="urn:microsoft.com/office/officeart/2008/layout/VerticalCurvedList"/>
    <dgm:cxn modelId="{36249C7D-5F28-4A93-9963-930D10D68B35}" type="presParOf" srcId="{6292EFA8-4C75-4E97-8904-D8F305D7CF22}" destId="{E51A47F5-6531-4C23-BA7E-99A8416EDDF9}" srcOrd="11" destOrd="0" presId="urn:microsoft.com/office/officeart/2008/layout/VerticalCurvedList"/>
    <dgm:cxn modelId="{4457B039-DE3A-4FA6-864F-025EF37D80FD}" type="presParOf" srcId="{6292EFA8-4C75-4E97-8904-D8F305D7CF22}" destId="{10EC1F62-F52B-45FB-8939-7C6FC4673C66}" srcOrd="12" destOrd="0" presId="urn:microsoft.com/office/officeart/2008/layout/VerticalCurvedList"/>
    <dgm:cxn modelId="{F7382A54-A31F-4646-83FF-B78732BA6B7C}" type="presParOf" srcId="{10EC1F62-F52B-45FB-8939-7C6FC4673C66}" destId="{53355EA5-9309-4F94-951D-C76F9426A5F4}" srcOrd="0" destOrd="0" presId="urn:microsoft.com/office/officeart/2008/layout/VerticalCurvedList"/>
    <dgm:cxn modelId="{17F92941-C81F-4E3A-8E75-04D2EBC9A3A5}" type="presParOf" srcId="{6292EFA8-4C75-4E97-8904-D8F305D7CF22}" destId="{B6D60CCA-C208-468C-9D35-EE7F6C96327B}" srcOrd="13" destOrd="0" presId="urn:microsoft.com/office/officeart/2008/layout/VerticalCurvedList"/>
    <dgm:cxn modelId="{2CC77BEF-5441-4BF1-BB61-B4E7D17DF97A}" type="presParOf" srcId="{6292EFA8-4C75-4E97-8904-D8F305D7CF22}" destId="{8D36F3F4-40FE-4B0E-816A-F83819888CF5}" srcOrd="14" destOrd="0" presId="urn:microsoft.com/office/officeart/2008/layout/VerticalCurvedList"/>
    <dgm:cxn modelId="{455EB883-900C-4049-ABE3-725A7AA3A0CF}" type="presParOf" srcId="{8D36F3F4-40FE-4B0E-816A-F83819888CF5}" destId="{8CE1FD9D-3EEC-4E1E-A7CF-CFFB7CBE701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dgm:t>
        <a:bodyPr/>
        <a:lstStyle/>
        <a:p>
          <a:r>
            <a:rPr lang="en-US" sz="1600" dirty="0">
              <a:latin typeface="Calibri" panose="020F0502020204030204" pitchFamily="34" charset="0"/>
              <a:cs typeface="Calibri" panose="020F0502020204030204" pitchFamily="34" charset="0"/>
            </a:rPr>
            <a:t>AWS RDS Hands-on</a:t>
          </a:r>
          <a:endParaRPr lang="en-GB" sz="1600" dirty="0">
            <a:latin typeface="Calibri" panose="020F0502020204030204" pitchFamily="34" charset="0"/>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dgm:t>
        <a:bodyPr/>
        <a:lstStyle/>
        <a:p>
          <a:r>
            <a:rPr lang="en-US" sz="1600" dirty="0">
              <a:latin typeface="Calibri" panose="020F0502020204030204" pitchFamily="34" charset="0"/>
              <a:cs typeface="Calibri" panose="020F0502020204030204" pitchFamily="34" charset="0"/>
            </a:rPr>
            <a:t>AWS Storage</a:t>
          </a:r>
          <a:endParaRPr lang="en-GB" sz="1600" dirty="0">
            <a:latin typeface="Calibri" panose="020F0502020204030204" pitchFamily="34" charset="0"/>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dgm:t>
        <a:bodyPr/>
        <a:lstStyle/>
        <a:p>
          <a:r>
            <a:rPr lang="en-US" sz="1600" dirty="0">
              <a:latin typeface="Calibri" panose="020F0502020204030204" pitchFamily="34" charset="0"/>
              <a:cs typeface="Calibri" panose="020F0502020204030204" pitchFamily="34" charset="0"/>
            </a:rPr>
            <a:t>AWS Auto scaling</a:t>
          </a:r>
          <a:endParaRPr lang="en-GB" sz="1600" dirty="0">
            <a:latin typeface="Calibri" panose="020F0502020204030204" pitchFamily="34" charset="0"/>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dgm:t>
        <a:bodyPr/>
        <a:lstStyle/>
        <a:p>
          <a:r>
            <a:rPr lang="en-US" sz="1600" dirty="0">
              <a:latin typeface="Calibri" panose="020F0502020204030204" pitchFamily="34" charset="0"/>
              <a:cs typeface="Calibri" panose="020F0502020204030204" pitchFamily="34" charset="0"/>
            </a:rPr>
            <a:t>AWS Security &amp; IAM</a:t>
          </a:r>
          <a:endParaRPr lang="en-GB" sz="1600" dirty="0">
            <a:latin typeface="Calibri" panose="020F0502020204030204" pitchFamily="34" charset="0"/>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80A76B11-420D-4B63-9212-CB171EC753D9}">
      <dgm:prSet phldrT="[Text]" custT="1"/>
      <dgm:spPr/>
      <dgm:t>
        <a:bodyPr/>
        <a:lstStyle/>
        <a:p>
          <a:r>
            <a:rPr lang="en-US" sz="1600" dirty="0">
              <a:latin typeface="Calibri" panose="020F0502020204030204" pitchFamily="34" charset="0"/>
              <a:cs typeface="Calibri" panose="020F0502020204030204" pitchFamily="34" charset="0"/>
            </a:rPr>
            <a:t>Demo on AWS EBS</a:t>
          </a:r>
          <a:endParaRPr lang="en-GB" sz="1600" dirty="0">
            <a:latin typeface="Calibri" panose="020F0502020204030204" pitchFamily="34" charset="0"/>
            <a:cs typeface="Calibri" panose="020F0502020204030204" pitchFamily="34" charset="0"/>
          </a:endParaRPr>
        </a:p>
      </dgm:t>
    </dgm:pt>
    <dgm:pt modelId="{D5C7CA35-101F-4195-84D9-D021163AC84F}" type="parTrans" cxnId="{0428EDD3-AB6E-47CA-9371-DBA2BD3526CF}">
      <dgm:prSet/>
      <dgm:spPr/>
    </dgm:pt>
    <dgm:pt modelId="{244698EC-D096-4094-8EFB-47FE7C4EE0EA}" type="sibTrans" cxnId="{0428EDD3-AB6E-47CA-9371-DBA2BD3526CF}">
      <dgm:prSet/>
      <dgm:spPr/>
    </dgm:pt>
    <dgm:pt modelId="{234C6E09-03EE-4C1F-A76D-060F10876D44}">
      <dgm:prSet phldrT="[Text]" custT="1"/>
      <dgm:spPr/>
      <dgm:t>
        <a:bodyPr/>
        <a:lstStyle/>
        <a:p>
          <a:r>
            <a:rPr lang="en-US" sz="1600" dirty="0">
              <a:latin typeface="Calibri" panose="020F0502020204030204" pitchFamily="34" charset="0"/>
              <a:cs typeface="Calibri" panose="020F0502020204030204" pitchFamily="34" charset="0"/>
            </a:rPr>
            <a:t>Auto Scaling Hands-on</a:t>
          </a:r>
          <a:endParaRPr lang="en-GB" sz="1600" dirty="0">
            <a:latin typeface="Calibri" panose="020F0502020204030204" pitchFamily="34" charset="0"/>
            <a:cs typeface="Calibri" panose="020F0502020204030204" pitchFamily="34" charset="0"/>
          </a:endParaRPr>
        </a:p>
      </dgm:t>
    </dgm:pt>
    <dgm:pt modelId="{6E45224A-F1B7-4998-BC61-231B6660675E}" type="parTrans" cxnId="{B591E9DE-4867-4DDC-A41E-4F6D2CA736A6}">
      <dgm:prSet/>
      <dgm:spPr/>
    </dgm:pt>
    <dgm:pt modelId="{304B33C1-8D27-4F6F-AD3B-16D00ACEE488}" type="sibTrans" cxnId="{B591E9DE-4867-4DDC-A41E-4F6D2CA736A6}">
      <dgm:prSet/>
      <dgm:spPr/>
    </dgm:pt>
    <dgm:pt modelId="{465E8C06-8528-4427-9A61-95E5725377F7}">
      <dgm:prSet phldrT="[Text]" custT="1"/>
      <dgm:spPr/>
      <dgm:t>
        <a:bodyPr/>
        <a:lstStyle/>
        <a:p>
          <a:r>
            <a:rPr lang="en-US" sz="1600" dirty="0">
              <a:latin typeface="Calibri" panose="020F0502020204030204" pitchFamily="34" charset="0"/>
              <a:cs typeface="Calibri" panose="020F0502020204030204" pitchFamily="34" charset="0"/>
            </a:rPr>
            <a:t>Wrap-up</a:t>
          </a:r>
          <a:endParaRPr lang="en-GB" sz="1600" dirty="0">
            <a:latin typeface="Calibri" panose="020F0502020204030204" pitchFamily="34" charset="0"/>
            <a:cs typeface="Calibri" panose="020F0502020204030204" pitchFamily="34" charset="0"/>
          </a:endParaRPr>
        </a:p>
      </dgm:t>
    </dgm:pt>
    <dgm:pt modelId="{6C1E4489-F1DB-44FA-A7FB-2D2AACB950D8}" type="parTrans" cxnId="{CCAC71F1-08F7-4BE0-87A7-433D0F239EC8}">
      <dgm:prSet/>
      <dgm:spPr/>
    </dgm:pt>
    <dgm:pt modelId="{FD7FB98B-5511-4C26-89F8-DDF09C83F859}" type="sibTrans" cxnId="{CCAC71F1-08F7-4BE0-87A7-433D0F239EC8}">
      <dgm:prSet/>
      <dgm:spPr/>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399E2005-F8EF-4A5A-AC29-2002F8935911}" type="pres">
      <dgm:prSet presAssocID="{80A76B11-420D-4B63-9212-CB171EC753D9}" presName="text_3" presStyleLbl="node1" presStyleIdx="2" presStyleCnt="7">
        <dgm:presLayoutVars>
          <dgm:bulletEnabled val="1"/>
        </dgm:presLayoutVars>
      </dgm:prSet>
      <dgm:spPr/>
    </dgm:pt>
    <dgm:pt modelId="{7615C237-7414-4CE2-88BC-087C17D8F49C}" type="pres">
      <dgm:prSet presAssocID="{80A76B11-420D-4B63-9212-CB171EC753D9}" presName="accent_3" presStyleCnt="0"/>
      <dgm:spPr/>
    </dgm:pt>
    <dgm:pt modelId="{E6F302B6-CE8F-4A04-9D9E-FE0EC930A322}" type="pres">
      <dgm:prSet presAssocID="{80A76B11-420D-4B63-9212-CB171EC753D9}" presName="accentRepeatNode" presStyleLbl="solidFgAcc1" presStyleIdx="2" presStyleCnt="7"/>
      <dgm:spPr/>
    </dgm:pt>
    <dgm:pt modelId="{CC909C44-B8C2-4827-9285-B6FAE6471E2C}" type="pres">
      <dgm:prSet presAssocID="{92052083-FCCA-4D65-8CCF-403DDB1ADA62}" presName="text_4" presStyleLbl="node1" presStyleIdx="3" presStyleCnt="7">
        <dgm:presLayoutVars>
          <dgm:bulletEnabled val="1"/>
        </dgm:presLayoutVars>
      </dgm:prSet>
      <dgm:spPr/>
    </dgm:pt>
    <dgm:pt modelId="{5A8DD897-7093-4F0A-BCE3-FF713CBC430F}" type="pres">
      <dgm:prSet presAssocID="{92052083-FCCA-4D65-8CCF-403DDB1ADA62}" presName="accent_4" presStyleCnt="0"/>
      <dgm:spPr/>
    </dgm:pt>
    <dgm:pt modelId="{942F9894-DC6C-4B16-9FAF-0D4DECB423C0}" type="pres">
      <dgm:prSet presAssocID="{92052083-FCCA-4D65-8CCF-403DDB1ADA62}" presName="accentRepeatNode" presStyleLbl="solidFgAcc1" presStyleIdx="3" presStyleCnt="7"/>
      <dgm:spPr/>
    </dgm:pt>
    <dgm:pt modelId="{D497EA27-2170-4E34-9FFE-09D8ADCB11CE}" type="pres">
      <dgm:prSet presAssocID="{234C6E09-03EE-4C1F-A76D-060F10876D44}" presName="text_5" presStyleLbl="node1" presStyleIdx="4" presStyleCnt="7">
        <dgm:presLayoutVars>
          <dgm:bulletEnabled val="1"/>
        </dgm:presLayoutVars>
      </dgm:prSet>
      <dgm:spPr/>
    </dgm:pt>
    <dgm:pt modelId="{53A1DC43-6418-47B0-B688-8D7F524223AC}" type="pres">
      <dgm:prSet presAssocID="{234C6E09-03EE-4C1F-A76D-060F10876D44}" presName="accent_5" presStyleCnt="0"/>
      <dgm:spPr/>
    </dgm:pt>
    <dgm:pt modelId="{00C23005-E420-4A0A-A094-E84F91E9EE51}" type="pres">
      <dgm:prSet presAssocID="{234C6E09-03EE-4C1F-A76D-060F10876D44}" presName="accentRepeatNode" presStyleLbl="solidFgAcc1" presStyleIdx="4" presStyleCnt="7"/>
      <dgm:spPr/>
    </dgm:pt>
    <dgm:pt modelId="{C09BA9DB-7857-4542-9D78-B03AF8C22F26}" type="pres">
      <dgm:prSet presAssocID="{BC1FFFD6-2B19-4D7E-8191-2610F4FF1E1B}" presName="text_6" presStyleLbl="node1" presStyleIdx="5" presStyleCnt="7">
        <dgm:presLayoutVars>
          <dgm:bulletEnabled val="1"/>
        </dgm:presLayoutVars>
      </dgm:prSet>
      <dgm:spPr/>
    </dgm:pt>
    <dgm:pt modelId="{5F60FC03-99AB-41EC-BE2D-2FD0196D91A2}" type="pres">
      <dgm:prSet presAssocID="{BC1FFFD6-2B19-4D7E-8191-2610F4FF1E1B}" presName="accent_6" presStyleCnt="0"/>
      <dgm:spPr/>
    </dgm:pt>
    <dgm:pt modelId="{766575DE-7DAD-4DC9-8D69-816F372071D0}" type="pres">
      <dgm:prSet presAssocID="{BC1FFFD6-2B19-4D7E-8191-2610F4FF1E1B}" presName="accentRepeatNode" presStyleLbl="solidFgAcc1" presStyleIdx="5" presStyleCnt="7"/>
      <dgm:spPr/>
    </dgm:pt>
    <dgm:pt modelId="{6B4CAF55-F222-48DF-B074-32FE63563D12}" type="pres">
      <dgm:prSet presAssocID="{465E8C06-8528-4427-9A61-95E5725377F7}" presName="text_7" presStyleLbl="node1" presStyleIdx="6" presStyleCnt="7">
        <dgm:presLayoutVars>
          <dgm:bulletEnabled val="1"/>
        </dgm:presLayoutVars>
      </dgm:prSet>
      <dgm:spPr/>
    </dgm:pt>
    <dgm:pt modelId="{9422D2C5-59F3-493C-9E7B-526E874E4C00}" type="pres">
      <dgm:prSet presAssocID="{465E8C06-8528-4427-9A61-95E5725377F7}" presName="accent_7" presStyleCnt="0"/>
      <dgm:spPr/>
    </dgm:pt>
    <dgm:pt modelId="{D675AB5E-F0EC-4FCB-A2CD-4A01280A41A1}" type="pres">
      <dgm:prSet presAssocID="{465E8C06-8528-4427-9A61-95E5725377F7}" presName="accentRepeatNode" presStyleLbl="solidFgAcc1" presStyleIdx="6" presStyleCnt="7"/>
      <dgm:spPr/>
    </dgm:pt>
  </dgm:ptLst>
  <dgm:cxnLst>
    <dgm:cxn modelId="{40571D10-6E11-4E72-8AD9-67E0C3CE62A2}" type="presOf" srcId="{80A76B11-420D-4B63-9212-CB171EC753D9}" destId="{399E2005-F8EF-4A5A-AC29-2002F8935911}"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A452CB1E-8629-4735-823C-A53E0F8A7FF0}" type="presOf" srcId="{BC1FFFD6-2B19-4D7E-8191-2610F4FF1E1B}" destId="{C09BA9DB-7857-4542-9D78-B03AF8C22F26}"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5" destOrd="0" parTransId="{E6C78AFE-8BD0-45AB-B55D-7418E473455F}" sibTransId="{DC1A4F20-6E4C-4D45-9471-2D1D08EFD11F}"/>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6C6D117A-B0CA-40F0-85E1-0E28B4AD2027}" type="presOf" srcId="{92052083-FCCA-4D65-8CCF-403DDB1ADA62}" destId="{CC909C44-B8C2-4827-9285-B6FAE6471E2C}" srcOrd="0" destOrd="0" presId="urn:microsoft.com/office/officeart/2008/layout/VerticalCurvedList"/>
    <dgm:cxn modelId="{D5880E92-980E-4B59-B7ED-65C05FB59B73}" srcId="{F4B64ED3-FCE8-4017-9556-27D4EC8B92FE}" destId="{92052083-FCCA-4D65-8CCF-403DDB1ADA62}" srcOrd="3" destOrd="0" parTransId="{4177515C-20A6-41F0-8F9F-581FBAC93037}" sibTransId="{1CF59C1B-7577-4B69-9A0B-5FF2BBE2BDC5}"/>
    <dgm:cxn modelId="{56F5EC9D-0249-48DB-AC68-CD792C30E46A}" type="presOf" srcId="{234C6E09-03EE-4C1F-A76D-060F10876D44}" destId="{D497EA27-2170-4E34-9FFE-09D8ADCB11CE}" srcOrd="0" destOrd="0" presId="urn:microsoft.com/office/officeart/2008/layout/VerticalCurvedList"/>
    <dgm:cxn modelId="{FF41CBC2-A1A3-44C9-94FC-56C998F8AC76}" type="presOf" srcId="{465E8C06-8528-4427-9A61-95E5725377F7}" destId="{6B4CAF55-F222-48DF-B074-32FE63563D12}"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0428EDD3-AB6E-47CA-9371-DBA2BD3526CF}" srcId="{F4B64ED3-FCE8-4017-9556-27D4EC8B92FE}" destId="{80A76B11-420D-4B63-9212-CB171EC753D9}" srcOrd="2" destOrd="0" parTransId="{D5C7CA35-101F-4195-84D9-D021163AC84F}" sibTransId="{244698EC-D096-4094-8EFB-47FE7C4EE0EA}"/>
    <dgm:cxn modelId="{B591E9DE-4867-4DDC-A41E-4F6D2CA736A6}" srcId="{F4B64ED3-FCE8-4017-9556-27D4EC8B92FE}" destId="{234C6E09-03EE-4C1F-A76D-060F10876D44}" srcOrd="4" destOrd="0" parTransId="{6E45224A-F1B7-4998-BC61-231B6660675E}" sibTransId="{304B33C1-8D27-4F6F-AD3B-16D00ACEE488}"/>
    <dgm:cxn modelId="{CCAC71F1-08F7-4BE0-87A7-433D0F239EC8}" srcId="{F4B64ED3-FCE8-4017-9556-27D4EC8B92FE}" destId="{465E8C06-8528-4427-9A61-95E5725377F7}" srcOrd="6" destOrd="0" parTransId="{6C1E4489-F1DB-44FA-A7FB-2D2AACB950D8}" sibTransId="{FD7FB98B-5511-4C26-89F8-DDF09C83F859}"/>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0F3A1811-CE25-4A2C-B4C2-B186995F52B8}" type="presParOf" srcId="{6292EFA8-4C75-4E97-8904-D8F305D7CF22}" destId="{399E2005-F8EF-4A5A-AC29-2002F8935911}" srcOrd="5" destOrd="0" presId="urn:microsoft.com/office/officeart/2008/layout/VerticalCurvedList"/>
    <dgm:cxn modelId="{F73F5CD6-AAD6-4773-9F97-0063DE91725C}" type="presParOf" srcId="{6292EFA8-4C75-4E97-8904-D8F305D7CF22}" destId="{7615C237-7414-4CE2-88BC-087C17D8F49C}" srcOrd="6" destOrd="0" presId="urn:microsoft.com/office/officeart/2008/layout/VerticalCurvedList"/>
    <dgm:cxn modelId="{C094D712-F4C2-4C5E-AD16-CA3354037837}" type="presParOf" srcId="{7615C237-7414-4CE2-88BC-087C17D8F49C}" destId="{E6F302B6-CE8F-4A04-9D9E-FE0EC930A322}" srcOrd="0" destOrd="0" presId="urn:microsoft.com/office/officeart/2008/layout/VerticalCurvedList"/>
    <dgm:cxn modelId="{DEDBFF87-6E12-490D-9D34-B832121B1F9A}" type="presParOf" srcId="{6292EFA8-4C75-4E97-8904-D8F305D7CF22}" destId="{CC909C44-B8C2-4827-9285-B6FAE6471E2C}" srcOrd="7" destOrd="0" presId="urn:microsoft.com/office/officeart/2008/layout/VerticalCurvedList"/>
    <dgm:cxn modelId="{195BD5B8-76CC-4408-8D49-942D3E8F2C30}" type="presParOf" srcId="{6292EFA8-4C75-4E97-8904-D8F305D7CF22}" destId="{5A8DD897-7093-4F0A-BCE3-FF713CBC430F}" srcOrd="8" destOrd="0" presId="urn:microsoft.com/office/officeart/2008/layout/VerticalCurvedList"/>
    <dgm:cxn modelId="{00D36107-41D9-42F2-87AA-DFFC8D0A6CE7}" type="presParOf" srcId="{5A8DD897-7093-4F0A-BCE3-FF713CBC430F}" destId="{942F9894-DC6C-4B16-9FAF-0D4DECB423C0}" srcOrd="0" destOrd="0" presId="urn:microsoft.com/office/officeart/2008/layout/VerticalCurvedList"/>
    <dgm:cxn modelId="{2A75F555-5262-4202-B39B-FAA34834855B}" type="presParOf" srcId="{6292EFA8-4C75-4E97-8904-D8F305D7CF22}" destId="{D497EA27-2170-4E34-9FFE-09D8ADCB11CE}" srcOrd="9" destOrd="0" presId="urn:microsoft.com/office/officeart/2008/layout/VerticalCurvedList"/>
    <dgm:cxn modelId="{BCA19529-AAC3-4DED-A603-E4D5AD5A68AF}" type="presParOf" srcId="{6292EFA8-4C75-4E97-8904-D8F305D7CF22}" destId="{53A1DC43-6418-47B0-B688-8D7F524223AC}" srcOrd="10" destOrd="0" presId="urn:microsoft.com/office/officeart/2008/layout/VerticalCurvedList"/>
    <dgm:cxn modelId="{8200B991-98A7-4059-ADF2-32616844B3DF}" type="presParOf" srcId="{53A1DC43-6418-47B0-B688-8D7F524223AC}" destId="{00C23005-E420-4A0A-A094-E84F91E9EE51}" srcOrd="0" destOrd="0" presId="urn:microsoft.com/office/officeart/2008/layout/VerticalCurvedList"/>
    <dgm:cxn modelId="{1B07E736-5B12-4946-B086-6B12F0C05B08}" type="presParOf" srcId="{6292EFA8-4C75-4E97-8904-D8F305D7CF22}" destId="{C09BA9DB-7857-4542-9D78-B03AF8C22F26}" srcOrd="11" destOrd="0" presId="urn:microsoft.com/office/officeart/2008/layout/VerticalCurvedList"/>
    <dgm:cxn modelId="{B272189C-65EE-4BD4-898E-925B8CCDDC87}" type="presParOf" srcId="{6292EFA8-4C75-4E97-8904-D8F305D7CF22}" destId="{5F60FC03-99AB-41EC-BE2D-2FD0196D91A2}" srcOrd="12" destOrd="0" presId="urn:microsoft.com/office/officeart/2008/layout/VerticalCurvedList"/>
    <dgm:cxn modelId="{FAEA99EE-4FF7-4B74-827B-E86FCB2ADBA1}" type="presParOf" srcId="{5F60FC03-99AB-41EC-BE2D-2FD0196D91A2}" destId="{766575DE-7DAD-4DC9-8D69-816F372071D0}" srcOrd="0" destOrd="0" presId="urn:microsoft.com/office/officeart/2008/layout/VerticalCurvedList"/>
    <dgm:cxn modelId="{55CC34AA-9C89-4A3E-91E9-76FE13A26007}" type="presParOf" srcId="{6292EFA8-4C75-4E97-8904-D8F305D7CF22}" destId="{6B4CAF55-F222-48DF-B074-32FE63563D12}" srcOrd="13" destOrd="0" presId="urn:microsoft.com/office/officeart/2008/layout/VerticalCurvedList"/>
    <dgm:cxn modelId="{44EFAA63-D249-454E-9A8A-AAD06B13EA98}" type="presParOf" srcId="{6292EFA8-4C75-4E97-8904-D8F305D7CF22}" destId="{9422D2C5-59F3-493C-9E7B-526E874E4C00}" srcOrd="14" destOrd="0" presId="urn:microsoft.com/office/officeart/2008/layout/VerticalCurvedList"/>
    <dgm:cxn modelId="{4EE55276-B4FF-404B-8858-5FB8461677BD}" type="presParOf" srcId="{9422D2C5-59F3-493C-9E7B-526E874E4C00}" destId="{D675AB5E-F0EC-4FCB-A2CD-4A01280A41A1}"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a:solidFill>
          <a:schemeClr val="accent3"/>
        </a:solidFill>
      </dgm:spPr>
      <dgm:t>
        <a:bodyPr/>
        <a:lstStyle/>
        <a:p>
          <a:r>
            <a:rPr lang="en-US" sz="1600" dirty="0">
              <a:latin typeface="Calibri" panose="020F0502020204030204" pitchFamily="34" charset="0"/>
              <a:cs typeface="Calibri" panose="020F0502020204030204" pitchFamily="34" charset="0"/>
            </a:rPr>
            <a:t>Introduction</a:t>
          </a:r>
          <a:endParaRPr lang="en-GB" sz="1600" dirty="0">
            <a:latin typeface="Calibri" panose="020F0502020204030204" pitchFamily="34" charset="0"/>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Overview of Cloud and AWS</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dgm:t>
        <a:bodyPr/>
        <a:lstStyle/>
        <a:p>
          <a:r>
            <a:rPr lang="en-US" sz="1600" dirty="0">
              <a:latin typeface="Calibri" panose="020F0502020204030204" pitchFamily="34" charset="0"/>
              <a:cs typeface="Calibri" panose="020F0502020204030204" pitchFamily="34" charset="0"/>
            </a:rPr>
            <a:t>Bank strategy on Cloud</a:t>
          </a:r>
          <a:endParaRPr lang="en-GB" sz="1600" dirty="0">
            <a:latin typeface="Calibri" panose="020F0502020204030204" pitchFamily="34" charset="0"/>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dgm:t>
        <a:bodyPr/>
        <a:lstStyle/>
        <a:p>
          <a:r>
            <a:rPr lang="en-US" sz="1600" dirty="0">
              <a:latin typeface="Calibri" panose="020F0502020204030204" pitchFamily="34" charset="0"/>
              <a:cs typeface="Calibri" panose="020F0502020204030204" pitchFamily="34" charset="0"/>
            </a:rPr>
            <a:t>AWS VPC</a:t>
          </a:r>
          <a:endParaRPr lang="en-GB" sz="1600" dirty="0">
            <a:latin typeface="Calibri" panose="020F0502020204030204" pitchFamily="34" charset="0"/>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B3D2A232-5163-4D93-A3FF-788D7A3DC78E}">
      <dgm:prSet phldrT="[Text]" custT="1"/>
      <dgm:spPr/>
      <dgm:t>
        <a:bodyPr/>
        <a:lstStyle/>
        <a:p>
          <a:r>
            <a:rPr lang="en-US" sz="1600" dirty="0">
              <a:latin typeface="Calibri" panose="020F0502020204030204" pitchFamily="34" charset="0"/>
              <a:cs typeface="Calibri" panose="020F0502020204030204" pitchFamily="34" charset="0"/>
            </a:rPr>
            <a:t>AWS EC2</a:t>
          </a:r>
          <a:endParaRPr lang="en-GB" sz="1600" dirty="0">
            <a:latin typeface="Calibri" panose="020F0502020204030204" pitchFamily="34" charset="0"/>
            <a:cs typeface="Calibri" panose="020F0502020204030204" pitchFamily="34" charset="0"/>
          </a:endParaRPr>
        </a:p>
      </dgm:t>
    </dgm:pt>
    <dgm:pt modelId="{F53D61A6-B685-42A5-8331-AAE09F1CE394}" type="par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52751847-F177-420D-B983-94357B509962}" type="sib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35FB241A-D925-46E6-B571-CA596DE05DA9}">
      <dgm:prSet phldrT="[Text]" custT="1"/>
      <dgm:spPr/>
      <dgm:t>
        <a:bodyPr/>
        <a:lstStyle/>
        <a:p>
          <a:r>
            <a:rPr lang="en-US" sz="1600" dirty="0">
              <a:latin typeface="Calibri" panose="020F0502020204030204" pitchFamily="34" charset="0"/>
              <a:cs typeface="Calibri" panose="020F0502020204030204" pitchFamily="34" charset="0"/>
            </a:rPr>
            <a:t>AWS RDS</a:t>
          </a:r>
          <a:endParaRPr lang="en-GB" sz="1600" dirty="0">
            <a:latin typeface="Calibri" panose="020F0502020204030204" pitchFamily="34" charset="0"/>
            <a:cs typeface="Calibri" panose="020F0502020204030204" pitchFamily="34" charset="0"/>
          </a:endParaRPr>
        </a:p>
      </dgm:t>
    </dgm:pt>
    <dgm:pt modelId="{9FE35886-8F1E-4A6B-B077-967AEF3A7EBC}" type="par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2AF9EA21-58E8-4A84-8896-CF57B8A5F52C}" type="sib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77AF7D9E-5EF4-4C13-94AD-E433B5F970D0}">
      <dgm:prSet phldrT="[Text]" custT="1"/>
      <dgm:spPr/>
      <dgm:t>
        <a:bodyPr/>
        <a:lstStyle/>
        <a:p>
          <a:r>
            <a:rPr lang="en-US" sz="1600" dirty="0">
              <a:latin typeface="Calibri" panose="020F0502020204030204" pitchFamily="34" charset="0"/>
              <a:cs typeface="Calibri" panose="020F0502020204030204" pitchFamily="34" charset="0"/>
            </a:rPr>
            <a:t>EC2 Hand-on</a:t>
          </a:r>
          <a:endParaRPr lang="en-GB" sz="1600" dirty="0">
            <a:latin typeface="Calibri" panose="020F0502020204030204" pitchFamily="34" charset="0"/>
            <a:cs typeface="Calibri" panose="020F0502020204030204" pitchFamily="34" charset="0"/>
          </a:endParaRPr>
        </a:p>
      </dgm:t>
    </dgm:pt>
    <dgm:pt modelId="{622EBC35-8413-4B37-B462-B088D9C389ED}" type="par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B958EE2E-F3CB-438A-A60C-7B535EC9BB13}" type="sib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a:xfrm>
          <a:off x="709263" y="846091"/>
          <a:ext cx="4568976" cy="422813"/>
        </a:xfrm>
        <a:prstGeom prst="rect">
          <a:avLst/>
        </a:prstGeom>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681A6E71-0541-4A6D-9D6F-1C4074E2D914}" type="pres">
      <dgm:prSet presAssocID="{92052083-FCCA-4D65-8CCF-403DDB1ADA62}" presName="text_3" presStyleLbl="node1" presStyleIdx="2" presStyleCnt="7">
        <dgm:presLayoutVars>
          <dgm:bulletEnabled val="1"/>
        </dgm:presLayoutVars>
      </dgm:prSet>
      <dgm:spPr/>
    </dgm:pt>
    <dgm:pt modelId="{9E1517E3-E7C9-4F77-8891-A71563E8F573}" type="pres">
      <dgm:prSet presAssocID="{92052083-FCCA-4D65-8CCF-403DDB1ADA62}" presName="accent_3" presStyleCnt="0"/>
      <dgm:spPr/>
    </dgm:pt>
    <dgm:pt modelId="{942F9894-DC6C-4B16-9FAF-0D4DECB423C0}" type="pres">
      <dgm:prSet presAssocID="{92052083-FCCA-4D65-8CCF-403DDB1ADA62}" presName="accentRepeatNode" presStyleLbl="solidFgAcc1" presStyleIdx="2" presStyleCnt="7"/>
      <dgm:spPr/>
    </dgm:pt>
    <dgm:pt modelId="{620A7005-1206-4F6D-93A7-17750FE8904D}" type="pres">
      <dgm:prSet presAssocID="{BC1FFFD6-2B19-4D7E-8191-2610F4FF1E1B}" presName="text_4" presStyleLbl="node1" presStyleIdx="3" presStyleCnt="7">
        <dgm:presLayoutVars>
          <dgm:bulletEnabled val="1"/>
        </dgm:presLayoutVars>
      </dgm:prSet>
      <dgm:spPr/>
    </dgm:pt>
    <dgm:pt modelId="{57EC7F4B-DA5F-4C4E-8D2C-8DB889AC6B0B}" type="pres">
      <dgm:prSet presAssocID="{BC1FFFD6-2B19-4D7E-8191-2610F4FF1E1B}" presName="accent_4" presStyleCnt="0"/>
      <dgm:spPr/>
    </dgm:pt>
    <dgm:pt modelId="{766575DE-7DAD-4DC9-8D69-816F372071D0}" type="pres">
      <dgm:prSet presAssocID="{BC1FFFD6-2B19-4D7E-8191-2610F4FF1E1B}" presName="accentRepeatNode" presStyleLbl="solidFgAcc1" presStyleIdx="3" presStyleCnt="7"/>
      <dgm:spPr/>
    </dgm:pt>
    <dgm:pt modelId="{24CD6C31-00F3-4260-B3AA-55BC6953CDC6}" type="pres">
      <dgm:prSet presAssocID="{B3D2A232-5163-4D93-A3FF-788D7A3DC78E}" presName="text_5" presStyleLbl="node1" presStyleIdx="4" presStyleCnt="7">
        <dgm:presLayoutVars>
          <dgm:bulletEnabled val="1"/>
        </dgm:presLayoutVars>
      </dgm:prSet>
      <dgm:spPr/>
    </dgm:pt>
    <dgm:pt modelId="{9819A2DA-18D2-44E5-9E29-52741F1BCE33}" type="pres">
      <dgm:prSet presAssocID="{B3D2A232-5163-4D93-A3FF-788D7A3DC78E}" presName="accent_5" presStyleCnt="0"/>
      <dgm:spPr/>
    </dgm:pt>
    <dgm:pt modelId="{7A8D6657-8A4F-45A7-87EE-8B42D7359E29}" type="pres">
      <dgm:prSet presAssocID="{B3D2A232-5163-4D93-A3FF-788D7A3DC78E}" presName="accentRepeatNode" presStyleLbl="solidFgAcc1" presStyleIdx="4" presStyleCnt="7"/>
      <dgm:spPr/>
    </dgm:pt>
    <dgm:pt modelId="{E51A47F5-6531-4C23-BA7E-99A8416EDDF9}" type="pres">
      <dgm:prSet presAssocID="{77AF7D9E-5EF4-4C13-94AD-E433B5F970D0}" presName="text_6" presStyleLbl="node1" presStyleIdx="5" presStyleCnt="7">
        <dgm:presLayoutVars>
          <dgm:bulletEnabled val="1"/>
        </dgm:presLayoutVars>
      </dgm:prSet>
      <dgm:spPr/>
    </dgm:pt>
    <dgm:pt modelId="{10EC1F62-F52B-45FB-8939-7C6FC4673C66}" type="pres">
      <dgm:prSet presAssocID="{77AF7D9E-5EF4-4C13-94AD-E433B5F970D0}" presName="accent_6" presStyleCnt="0"/>
      <dgm:spPr/>
    </dgm:pt>
    <dgm:pt modelId="{53355EA5-9309-4F94-951D-C76F9426A5F4}" type="pres">
      <dgm:prSet presAssocID="{77AF7D9E-5EF4-4C13-94AD-E433B5F970D0}" presName="accentRepeatNode" presStyleLbl="solidFgAcc1" presStyleIdx="5" presStyleCnt="7"/>
      <dgm:spPr/>
    </dgm:pt>
    <dgm:pt modelId="{B6D60CCA-C208-468C-9D35-EE7F6C96327B}" type="pres">
      <dgm:prSet presAssocID="{35FB241A-D925-46E6-B571-CA596DE05DA9}" presName="text_7" presStyleLbl="node1" presStyleIdx="6" presStyleCnt="7">
        <dgm:presLayoutVars>
          <dgm:bulletEnabled val="1"/>
        </dgm:presLayoutVars>
      </dgm:prSet>
      <dgm:spPr/>
    </dgm:pt>
    <dgm:pt modelId="{8D36F3F4-40FE-4B0E-816A-F83819888CF5}" type="pres">
      <dgm:prSet presAssocID="{35FB241A-D925-46E6-B571-CA596DE05DA9}" presName="accent_7" presStyleCnt="0"/>
      <dgm:spPr/>
    </dgm:pt>
    <dgm:pt modelId="{8CE1FD9D-3EEC-4E1E-A7CF-CFFB7CBE701D}" type="pres">
      <dgm:prSet presAssocID="{35FB241A-D925-46E6-B571-CA596DE05DA9}" presName="accentRepeatNode" presStyleLbl="solidFgAcc1" presStyleIdx="6" presStyleCnt="7"/>
      <dgm:spPr/>
    </dgm:pt>
  </dgm:ptLst>
  <dgm:cxnLst>
    <dgm:cxn modelId="{4C3C530B-2A68-4EFA-AA07-42408D203115}" type="presOf" srcId="{BC1FFFD6-2B19-4D7E-8191-2610F4FF1E1B}" destId="{620A7005-1206-4F6D-93A7-17750FE8904D}"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E71F4933-4C2B-48A4-A3EF-3A606920F22A}" type="presOf" srcId="{35FB241A-D925-46E6-B571-CA596DE05DA9}" destId="{B6D60CCA-C208-468C-9D35-EE7F6C96327B}"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3" destOrd="0" parTransId="{E6C78AFE-8BD0-45AB-B55D-7418E473455F}" sibTransId="{DC1A4F20-6E4C-4D45-9471-2D1D08EFD11F}"/>
    <dgm:cxn modelId="{03691164-6B1C-414C-BA47-175CB47393B2}" type="presOf" srcId="{77AF7D9E-5EF4-4C13-94AD-E433B5F970D0}" destId="{E51A47F5-6531-4C23-BA7E-99A8416EDDF9}" srcOrd="0" destOrd="0" presId="urn:microsoft.com/office/officeart/2008/layout/VerticalCurvedList"/>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4F2E766E-736A-47A7-A936-675DD3CCA785}" srcId="{F4B64ED3-FCE8-4017-9556-27D4EC8B92FE}" destId="{77AF7D9E-5EF4-4C13-94AD-E433B5F970D0}" srcOrd="5" destOrd="0" parTransId="{622EBC35-8413-4B37-B462-B088D9C389ED}" sibTransId="{B958EE2E-F3CB-438A-A60C-7B535EC9BB13}"/>
    <dgm:cxn modelId="{9B679353-D90C-4881-B5F1-4DB4D22839FB}" srcId="{F4B64ED3-FCE8-4017-9556-27D4EC8B92FE}" destId="{B3D2A232-5163-4D93-A3FF-788D7A3DC78E}" srcOrd="4" destOrd="0" parTransId="{F53D61A6-B685-42A5-8331-AAE09F1CE394}" sibTransId="{52751847-F177-420D-B983-94357B509962}"/>
    <dgm:cxn modelId="{D5880E92-980E-4B59-B7ED-65C05FB59B73}" srcId="{F4B64ED3-FCE8-4017-9556-27D4EC8B92FE}" destId="{92052083-FCCA-4D65-8CCF-403DDB1ADA62}" srcOrd="2" destOrd="0" parTransId="{4177515C-20A6-41F0-8F9F-581FBAC93037}" sibTransId="{1CF59C1B-7577-4B69-9A0B-5FF2BBE2BDC5}"/>
    <dgm:cxn modelId="{353B7A9B-E10D-4D7D-BB89-9F4550092075}" type="presOf" srcId="{92052083-FCCA-4D65-8CCF-403DDB1ADA62}" destId="{681A6E71-0541-4A6D-9D6F-1C4074E2D914}" srcOrd="0" destOrd="0" presId="urn:microsoft.com/office/officeart/2008/layout/VerticalCurvedList"/>
    <dgm:cxn modelId="{1E5192B5-9D16-4EDF-AAC2-D653D43EA799}" type="presOf" srcId="{B3D2A232-5163-4D93-A3FF-788D7A3DC78E}" destId="{24CD6C31-00F3-4260-B3AA-55BC6953CDC6}"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42A57ED2-FC83-4458-8558-6B2E9FAA2916}" srcId="{F4B64ED3-FCE8-4017-9556-27D4EC8B92FE}" destId="{35FB241A-D925-46E6-B571-CA596DE05DA9}" srcOrd="6" destOrd="0" parTransId="{9FE35886-8F1E-4A6B-B077-967AEF3A7EBC}" sibTransId="{2AF9EA21-58E8-4A84-8896-CF57B8A5F52C}"/>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9C7C1C5C-1744-4C35-9829-FCAF13AD3CD6}" type="presParOf" srcId="{6292EFA8-4C75-4E97-8904-D8F305D7CF22}" destId="{681A6E71-0541-4A6D-9D6F-1C4074E2D914}" srcOrd="5" destOrd="0" presId="urn:microsoft.com/office/officeart/2008/layout/VerticalCurvedList"/>
    <dgm:cxn modelId="{94AFCF50-CE67-4E59-A642-F2753FD29C4E}" type="presParOf" srcId="{6292EFA8-4C75-4E97-8904-D8F305D7CF22}" destId="{9E1517E3-E7C9-4F77-8891-A71563E8F573}" srcOrd="6" destOrd="0" presId="urn:microsoft.com/office/officeart/2008/layout/VerticalCurvedList"/>
    <dgm:cxn modelId="{5B38BF42-DFFE-4536-AD0F-B4532716F11A}" type="presParOf" srcId="{9E1517E3-E7C9-4F77-8891-A71563E8F573}" destId="{942F9894-DC6C-4B16-9FAF-0D4DECB423C0}" srcOrd="0" destOrd="0" presId="urn:microsoft.com/office/officeart/2008/layout/VerticalCurvedList"/>
    <dgm:cxn modelId="{E1807F01-1254-4F8D-885A-E8CD0F0F14CB}" type="presParOf" srcId="{6292EFA8-4C75-4E97-8904-D8F305D7CF22}" destId="{620A7005-1206-4F6D-93A7-17750FE8904D}" srcOrd="7" destOrd="0" presId="urn:microsoft.com/office/officeart/2008/layout/VerticalCurvedList"/>
    <dgm:cxn modelId="{4FF1C84C-F49C-4EBB-8C3F-1B730DC3B9D8}" type="presParOf" srcId="{6292EFA8-4C75-4E97-8904-D8F305D7CF22}" destId="{57EC7F4B-DA5F-4C4E-8D2C-8DB889AC6B0B}" srcOrd="8" destOrd="0" presId="urn:microsoft.com/office/officeart/2008/layout/VerticalCurvedList"/>
    <dgm:cxn modelId="{8E9801E4-BED5-4841-BA90-A489F3191506}" type="presParOf" srcId="{57EC7F4B-DA5F-4C4E-8D2C-8DB889AC6B0B}" destId="{766575DE-7DAD-4DC9-8D69-816F372071D0}" srcOrd="0" destOrd="0" presId="urn:microsoft.com/office/officeart/2008/layout/VerticalCurvedList"/>
    <dgm:cxn modelId="{A5473F91-6C15-48A1-A58F-FD9764F6C2FB}" type="presParOf" srcId="{6292EFA8-4C75-4E97-8904-D8F305D7CF22}" destId="{24CD6C31-00F3-4260-B3AA-55BC6953CDC6}" srcOrd="9" destOrd="0" presId="urn:microsoft.com/office/officeart/2008/layout/VerticalCurvedList"/>
    <dgm:cxn modelId="{05AECA37-5BFD-4A6F-9911-575E7BAB4012}" type="presParOf" srcId="{6292EFA8-4C75-4E97-8904-D8F305D7CF22}" destId="{9819A2DA-18D2-44E5-9E29-52741F1BCE33}" srcOrd="10" destOrd="0" presId="urn:microsoft.com/office/officeart/2008/layout/VerticalCurvedList"/>
    <dgm:cxn modelId="{AFB5582C-B80A-4CF1-9210-D58A6BA267EE}" type="presParOf" srcId="{9819A2DA-18D2-44E5-9E29-52741F1BCE33}" destId="{7A8D6657-8A4F-45A7-87EE-8B42D7359E29}" srcOrd="0" destOrd="0" presId="urn:microsoft.com/office/officeart/2008/layout/VerticalCurvedList"/>
    <dgm:cxn modelId="{36249C7D-5F28-4A93-9963-930D10D68B35}" type="presParOf" srcId="{6292EFA8-4C75-4E97-8904-D8F305D7CF22}" destId="{E51A47F5-6531-4C23-BA7E-99A8416EDDF9}" srcOrd="11" destOrd="0" presId="urn:microsoft.com/office/officeart/2008/layout/VerticalCurvedList"/>
    <dgm:cxn modelId="{4457B039-DE3A-4FA6-864F-025EF37D80FD}" type="presParOf" srcId="{6292EFA8-4C75-4E97-8904-D8F305D7CF22}" destId="{10EC1F62-F52B-45FB-8939-7C6FC4673C66}" srcOrd="12" destOrd="0" presId="urn:microsoft.com/office/officeart/2008/layout/VerticalCurvedList"/>
    <dgm:cxn modelId="{F7382A54-A31F-4646-83FF-B78732BA6B7C}" type="presParOf" srcId="{10EC1F62-F52B-45FB-8939-7C6FC4673C66}" destId="{53355EA5-9309-4F94-951D-C76F9426A5F4}" srcOrd="0" destOrd="0" presId="urn:microsoft.com/office/officeart/2008/layout/VerticalCurvedList"/>
    <dgm:cxn modelId="{17F92941-C81F-4E3A-8E75-04D2EBC9A3A5}" type="presParOf" srcId="{6292EFA8-4C75-4E97-8904-D8F305D7CF22}" destId="{B6D60CCA-C208-468C-9D35-EE7F6C96327B}" srcOrd="13" destOrd="0" presId="urn:microsoft.com/office/officeart/2008/layout/VerticalCurvedList"/>
    <dgm:cxn modelId="{2CC77BEF-5441-4BF1-BB61-B4E7D17DF97A}" type="presParOf" srcId="{6292EFA8-4C75-4E97-8904-D8F305D7CF22}" destId="{8D36F3F4-40FE-4B0E-816A-F83819888CF5}" srcOrd="14" destOrd="0" presId="urn:microsoft.com/office/officeart/2008/layout/VerticalCurvedList"/>
    <dgm:cxn modelId="{455EB883-900C-4049-ABE3-725A7AA3A0CF}" type="presParOf" srcId="{8D36F3F4-40FE-4B0E-816A-F83819888CF5}" destId="{8CE1FD9D-3EEC-4E1E-A7CF-CFFB7CBE701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dgm:t>
        <a:bodyPr/>
        <a:lstStyle/>
        <a:p>
          <a:r>
            <a:rPr lang="en-US" sz="1600" dirty="0">
              <a:latin typeface="Calibri" panose="020F0502020204030204" pitchFamily="34" charset="0"/>
              <a:cs typeface="Calibri" panose="020F0502020204030204" pitchFamily="34" charset="0"/>
            </a:rPr>
            <a:t>AWS RDS Hands-on</a:t>
          </a:r>
          <a:endParaRPr lang="en-GB" sz="1600" dirty="0">
            <a:latin typeface="Calibri" panose="020F0502020204030204" pitchFamily="34" charset="0"/>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dgm:t>
        <a:bodyPr/>
        <a:lstStyle/>
        <a:p>
          <a:r>
            <a:rPr lang="en-US" sz="1600" dirty="0">
              <a:latin typeface="Calibri" panose="020F0502020204030204" pitchFamily="34" charset="0"/>
              <a:cs typeface="Calibri" panose="020F0502020204030204" pitchFamily="34" charset="0"/>
            </a:rPr>
            <a:t>AWS Storage</a:t>
          </a:r>
          <a:endParaRPr lang="en-GB" sz="1600" dirty="0">
            <a:latin typeface="Calibri" panose="020F0502020204030204" pitchFamily="34" charset="0"/>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dgm:t>
        <a:bodyPr/>
        <a:lstStyle/>
        <a:p>
          <a:r>
            <a:rPr lang="en-US" sz="1600" dirty="0">
              <a:latin typeface="Calibri" panose="020F0502020204030204" pitchFamily="34" charset="0"/>
              <a:cs typeface="Calibri" panose="020F0502020204030204" pitchFamily="34" charset="0"/>
            </a:rPr>
            <a:t>AWS Auto scaling</a:t>
          </a:r>
          <a:endParaRPr lang="en-GB" sz="1600" dirty="0">
            <a:latin typeface="Calibri" panose="020F0502020204030204" pitchFamily="34" charset="0"/>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dgm:t>
        <a:bodyPr/>
        <a:lstStyle/>
        <a:p>
          <a:r>
            <a:rPr lang="en-US" sz="1600" dirty="0">
              <a:latin typeface="Calibri" panose="020F0502020204030204" pitchFamily="34" charset="0"/>
              <a:cs typeface="Calibri" panose="020F0502020204030204" pitchFamily="34" charset="0"/>
            </a:rPr>
            <a:t>AWS Security &amp; IAM</a:t>
          </a:r>
          <a:endParaRPr lang="en-GB" sz="1600" dirty="0">
            <a:latin typeface="Calibri" panose="020F0502020204030204" pitchFamily="34" charset="0"/>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80A76B11-420D-4B63-9212-CB171EC753D9}">
      <dgm:prSet phldrT="[Text]" custT="1"/>
      <dgm:spPr/>
      <dgm:t>
        <a:bodyPr/>
        <a:lstStyle/>
        <a:p>
          <a:r>
            <a:rPr lang="en-US" sz="1600" dirty="0">
              <a:latin typeface="Calibri" panose="020F0502020204030204" pitchFamily="34" charset="0"/>
              <a:cs typeface="Calibri" panose="020F0502020204030204" pitchFamily="34" charset="0"/>
            </a:rPr>
            <a:t>Demo on AWS EBS</a:t>
          </a:r>
          <a:endParaRPr lang="en-GB" sz="1600" dirty="0">
            <a:latin typeface="Calibri" panose="020F0502020204030204" pitchFamily="34" charset="0"/>
            <a:cs typeface="Calibri" panose="020F0502020204030204" pitchFamily="34" charset="0"/>
          </a:endParaRPr>
        </a:p>
      </dgm:t>
    </dgm:pt>
    <dgm:pt modelId="{D5C7CA35-101F-4195-84D9-D021163AC84F}" type="parTrans" cxnId="{0428EDD3-AB6E-47CA-9371-DBA2BD3526CF}">
      <dgm:prSet/>
      <dgm:spPr/>
    </dgm:pt>
    <dgm:pt modelId="{244698EC-D096-4094-8EFB-47FE7C4EE0EA}" type="sibTrans" cxnId="{0428EDD3-AB6E-47CA-9371-DBA2BD3526CF}">
      <dgm:prSet/>
      <dgm:spPr/>
    </dgm:pt>
    <dgm:pt modelId="{234C6E09-03EE-4C1F-A76D-060F10876D44}">
      <dgm:prSet phldrT="[Text]" custT="1"/>
      <dgm:spPr/>
      <dgm:t>
        <a:bodyPr/>
        <a:lstStyle/>
        <a:p>
          <a:r>
            <a:rPr lang="en-US" sz="1600" dirty="0">
              <a:latin typeface="Calibri" panose="020F0502020204030204" pitchFamily="34" charset="0"/>
              <a:cs typeface="Calibri" panose="020F0502020204030204" pitchFamily="34" charset="0"/>
            </a:rPr>
            <a:t>Auto Scaling Hands-on</a:t>
          </a:r>
          <a:endParaRPr lang="en-GB" sz="1600" dirty="0">
            <a:latin typeface="Calibri" panose="020F0502020204030204" pitchFamily="34" charset="0"/>
            <a:cs typeface="Calibri" panose="020F0502020204030204" pitchFamily="34" charset="0"/>
          </a:endParaRPr>
        </a:p>
      </dgm:t>
    </dgm:pt>
    <dgm:pt modelId="{6E45224A-F1B7-4998-BC61-231B6660675E}" type="parTrans" cxnId="{B591E9DE-4867-4DDC-A41E-4F6D2CA736A6}">
      <dgm:prSet/>
      <dgm:spPr/>
    </dgm:pt>
    <dgm:pt modelId="{304B33C1-8D27-4F6F-AD3B-16D00ACEE488}" type="sibTrans" cxnId="{B591E9DE-4867-4DDC-A41E-4F6D2CA736A6}">
      <dgm:prSet/>
      <dgm:spPr/>
    </dgm:pt>
    <dgm:pt modelId="{465E8C06-8528-4427-9A61-95E5725377F7}">
      <dgm:prSet phldrT="[Text]" custT="1"/>
      <dgm:spPr/>
      <dgm:t>
        <a:bodyPr/>
        <a:lstStyle/>
        <a:p>
          <a:r>
            <a:rPr lang="en-US" sz="1600" dirty="0">
              <a:latin typeface="Calibri" panose="020F0502020204030204" pitchFamily="34" charset="0"/>
              <a:cs typeface="Calibri" panose="020F0502020204030204" pitchFamily="34" charset="0"/>
            </a:rPr>
            <a:t>Wrap-up</a:t>
          </a:r>
          <a:endParaRPr lang="en-GB" sz="1600" dirty="0">
            <a:latin typeface="Calibri" panose="020F0502020204030204" pitchFamily="34" charset="0"/>
            <a:cs typeface="Calibri" panose="020F0502020204030204" pitchFamily="34" charset="0"/>
          </a:endParaRPr>
        </a:p>
      </dgm:t>
    </dgm:pt>
    <dgm:pt modelId="{6C1E4489-F1DB-44FA-A7FB-2D2AACB950D8}" type="parTrans" cxnId="{CCAC71F1-08F7-4BE0-87A7-433D0F239EC8}">
      <dgm:prSet/>
      <dgm:spPr/>
    </dgm:pt>
    <dgm:pt modelId="{FD7FB98B-5511-4C26-89F8-DDF09C83F859}" type="sibTrans" cxnId="{CCAC71F1-08F7-4BE0-87A7-433D0F239EC8}">
      <dgm:prSet/>
      <dgm:spPr/>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399E2005-F8EF-4A5A-AC29-2002F8935911}" type="pres">
      <dgm:prSet presAssocID="{80A76B11-420D-4B63-9212-CB171EC753D9}" presName="text_3" presStyleLbl="node1" presStyleIdx="2" presStyleCnt="7">
        <dgm:presLayoutVars>
          <dgm:bulletEnabled val="1"/>
        </dgm:presLayoutVars>
      </dgm:prSet>
      <dgm:spPr/>
    </dgm:pt>
    <dgm:pt modelId="{7615C237-7414-4CE2-88BC-087C17D8F49C}" type="pres">
      <dgm:prSet presAssocID="{80A76B11-420D-4B63-9212-CB171EC753D9}" presName="accent_3" presStyleCnt="0"/>
      <dgm:spPr/>
    </dgm:pt>
    <dgm:pt modelId="{E6F302B6-CE8F-4A04-9D9E-FE0EC930A322}" type="pres">
      <dgm:prSet presAssocID="{80A76B11-420D-4B63-9212-CB171EC753D9}" presName="accentRepeatNode" presStyleLbl="solidFgAcc1" presStyleIdx="2" presStyleCnt="7"/>
      <dgm:spPr/>
    </dgm:pt>
    <dgm:pt modelId="{CC909C44-B8C2-4827-9285-B6FAE6471E2C}" type="pres">
      <dgm:prSet presAssocID="{92052083-FCCA-4D65-8CCF-403DDB1ADA62}" presName="text_4" presStyleLbl="node1" presStyleIdx="3" presStyleCnt="7">
        <dgm:presLayoutVars>
          <dgm:bulletEnabled val="1"/>
        </dgm:presLayoutVars>
      </dgm:prSet>
      <dgm:spPr/>
    </dgm:pt>
    <dgm:pt modelId="{5A8DD897-7093-4F0A-BCE3-FF713CBC430F}" type="pres">
      <dgm:prSet presAssocID="{92052083-FCCA-4D65-8CCF-403DDB1ADA62}" presName="accent_4" presStyleCnt="0"/>
      <dgm:spPr/>
    </dgm:pt>
    <dgm:pt modelId="{942F9894-DC6C-4B16-9FAF-0D4DECB423C0}" type="pres">
      <dgm:prSet presAssocID="{92052083-FCCA-4D65-8CCF-403DDB1ADA62}" presName="accentRepeatNode" presStyleLbl="solidFgAcc1" presStyleIdx="3" presStyleCnt="7"/>
      <dgm:spPr/>
    </dgm:pt>
    <dgm:pt modelId="{D497EA27-2170-4E34-9FFE-09D8ADCB11CE}" type="pres">
      <dgm:prSet presAssocID="{234C6E09-03EE-4C1F-A76D-060F10876D44}" presName="text_5" presStyleLbl="node1" presStyleIdx="4" presStyleCnt="7">
        <dgm:presLayoutVars>
          <dgm:bulletEnabled val="1"/>
        </dgm:presLayoutVars>
      </dgm:prSet>
      <dgm:spPr/>
    </dgm:pt>
    <dgm:pt modelId="{53A1DC43-6418-47B0-B688-8D7F524223AC}" type="pres">
      <dgm:prSet presAssocID="{234C6E09-03EE-4C1F-A76D-060F10876D44}" presName="accent_5" presStyleCnt="0"/>
      <dgm:spPr/>
    </dgm:pt>
    <dgm:pt modelId="{00C23005-E420-4A0A-A094-E84F91E9EE51}" type="pres">
      <dgm:prSet presAssocID="{234C6E09-03EE-4C1F-A76D-060F10876D44}" presName="accentRepeatNode" presStyleLbl="solidFgAcc1" presStyleIdx="4" presStyleCnt="7"/>
      <dgm:spPr/>
    </dgm:pt>
    <dgm:pt modelId="{C09BA9DB-7857-4542-9D78-B03AF8C22F26}" type="pres">
      <dgm:prSet presAssocID="{BC1FFFD6-2B19-4D7E-8191-2610F4FF1E1B}" presName="text_6" presStyleLbl="node1" presStyleIdx="5" presStyleCnt="7">
        <dgm:presLayoutVars>
          <dgm:bulletEnabled val="1"/>
        </dgm:presLayoutVars>
      </dgm:prSet>
      <dgm:spPr/>
    </dgm:pt>
    <dgm:pt modelId="{5F60FC03-99AB-41EC-BE2D-2FD0196D91A2}" type="pres">
      <dgm:prSet presAssocID="{BC1FFFD6-2B19-4D7E-8191-2610F4FF1E1B}" presName="accent_6" presStyleCnt="0"/>
      <dgm:spPr/>
    </dgm:pt>
    <dgm:pt modelId="{766575DE-7DAD-4DC9-8D69-816F372071D0}" type="pres">
      <dgm:prSet presAssocID="{BC1FFFD6-2B19-4D7E-8191-2610F4FF1E1B}" presName="accentRepeatNode" presStyleLbl="solidFgAcc1" presStyleIdx="5" presStyleCnt="7"/>
      <dgm:spPr/>
    </dgm:pt>
    <dgm:pt modelId="{6B4CAF55-F222-48DF-B074-32FE63563D12}" type="pres">
      <dgm:prSet presAssocID="{465E8C06-8528-4427-9A61-95E5725377F7}" presName="text_7" presStyleLbl="node1" presStyleIdx="6" presStyleCnt="7">
        <dgm:presLayoutVars>
          <dgm:bulletEnabled val="1"/>
        </dgm:presLayoutVars>
      </dgm:prSet>
      <dgm:spPr/>
    </dgm:pt>
    <dgm:pt modelId="{9422D2C5-59F3-493C-9E7B-526E874E4C00}" type="pres">
      <dgm:prSet presAssocID="{465E8C06-8528-4427-9A61-95E5725377F7}" presName="accent_7" presStyleCnt="0"/>
      <dgm:spPr/>
    </dgm:pt>
    <dgm:pt modelId="{D675AB5E-F0EC-4FCB-A2CD-4A01280A41A1}" type="pres">
      <dgm:prSet presAssocID="{465E8C06-8528-4427-9A61-95E5725377F7}" presName="accentRepeatNode" presStyleLbl="solidFgAcc1" presStyleIdx="6" presStyleCnt="7"/>
      <dgm:spPr/>
    </dgm:pt>
  </dgm:ptLst>
  <dgm:cxnLst>
    <dgm:cxn modelId="{40571D10-6E11-4E72-8AD9-67E0C3CE62A2}" type="presOf" srcId="{80A76B11-420D-4B63-9212-CB171EC753D9}" destId="{399E2005-F8EF-4A5A-AC29-2002F8935911}"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A452CB1E-8629-4735-823C-A53E0F8A7FF0}" type="presOf" srcId="{BC1FFFD6-2B19-4D7E-8191-2610F4FF1E1B}" destId="{C09BA9DB-7857-4542-9D78-B03AF8C22F26}"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5" destOrd="0" parTransId="{E6C78AFE-8BD0-45AB-B55D-7418E473455F}" sibTransId="{DC1A4F20-6E4C-4D45-9471-2D1D08EFD11F}"/>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6C6D117A-B0CA-40F0-85E1-0E28B4AD2027}" type="presOf" srcId="{92052083-FCCA-4D65-8CCF-403DDB1ADA62}" destId="{CC909C44-B8C2-4827-9285-B6FAE6471E2C}" srcOrd="0" destOrd="0" presId="urn:microsoft.com/office/officeart/2008/layout/VerticalCurvedList"/>
    <dgm:cxn modelId="{D5880E92-980E-4B59-B7ED-65C05FB59B73}" srcId="{F4B64ED3-FCE8-4017-9556-27D4EC8B92FE}" destId="{92052083-FCCA-4D65-8CCF-403DDB1ADA62}" srcOrd="3" destOrd="0" parTransId="{4177515C-20A6-41F0-8F9F-581FBAC93037}" sibTransId="{1CF59C1B-7577-4B69-9A0B-5FF2BBE2BDC5}"/>
    <dgm:cxn modelId="{56F5EC9D-0249-48DB-AC68-CD792C30E46A}" type="presOf" srcId="{234C6E09-03EE-4C1F-A76D-060F10876D44}" destId="{D497EA27-2170-4E34-9FFE-09D8ADCB11CE}" srcOrd="0" destOrd="0" presId="urn:microsoft.com/office/officeart/2008/layout/VerticalCurvedList"/>
    <dgm:cxn modelId="{FF41CBC2-A1A3-44C9-94FC-56C998F8AC76}" type="presOf" srcId="{465E8C06-8528-4427-9A61-95E5725377F7}" destId="{6B4CAF55-F222-48DF-B074-32FE63563D12}"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0428EDD3-AB6E-47CA-9371-DBA2BD3526CF}" srcId="{F4B64ED3-FCE8-4017-9556-27D4EC8B92FE}" destId="{80A76B11-420D-4B63-9212-CB171EC753D9}" srcOrd="2" destOrd="0" parTransId="{D5C7CA35-101F-4195-84D9-D021163AC84F}" sibTransId="{244698EC-D096-4094-8EFB-47FE7C4EE0EA}"/>
    <dgm:cxn modelId="{B591E9DE-4867-4DDC-A41E-4F6D2CA736A6}" srcId="{F4B64ED3-FCE8-4017-9556-27D4EC8B92FE}" destId="{234C6E09-03EE-4C1F-A76D-060F10876D44}" srcOrd="4" destOrd="0" parTransId="{6E45224A-F1B7-4998-BC61-231B6660675E}" sibTransId="{304B33C1-8D27-4F6F-AD3B-16D00ACEE488}"/>
    <dgm:cxn modelId="{CCAC71F1-08F7-4BE0-87A7-433D0F239EC8}" srcId="{F4B64ED3-FCE8-4017-9556-27D4EC8B92FE}" destId="{465E8C06-8528-4427-9A61-95E5725377F7}" srcOrd="6" destOrd="0" parTransId="{6C1E4489-F1DB-44FA-A7FB-2D2AACB950D8}" sibTransId="{FD7FB98B-5511-4C26-89F8-DDF09C83F859}"/>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0F3A1811-CE25-4A2C-B4C2-B186995F52B8}" type="presParOf" srcId="{6292EFA8-4C75-4E97-8904-D8F305D7CF22}" destId="{399E2005-F8EF-4A5A-AC29-2002F8935911}" srcOrd="5" destOrd="0" presId="urn:microsoft.com/office/officeart/2008/layout/VerticalCurvedList"/>
    <dgm:cxn modelId="{F73F5CD6-AAD6-4773-9F97-0063DE91725C}" type="presParOf" srcId="{6292EFA8-4C75-4E97-8904-D8F305D7CF22}" destId="{7615C237-7414-4CE2-88BC-087C17D8F49C}" srcOrd="6" destOrd="0" presId="urn:microsoft.com/office/officeart/2008/layout/VerticalCurvedList"/>
    <dgm:cxn modelId="{C094D712-F4C2-4C5E-AD16-CA3354037837}" type="presParOf" srcId="{7615C237-7414-4CE2-88BC-087C17D8F49C}" destId="{E6F302B6-CE8F-4A04-9D9E-FE0EC930A322}" srcOrd="0" destOrd="0" presId="urn:microsoft.com/office/officeart/2008/layout/VerticalCurvedList"/>
    <dgm:cxn modelId="{DEDBFF87-6E12-490D-9D34-B832121B1F9A}" type="presParOf" srcId="{6292EFA8-4C75-4E97-8904-D8F305D7CF22}" destId="{CC909C44-B8C2-4827-9285-B6FAE6471E2C}" srcOrd="7" destOrd="0" presId="urn:microsoft.com/office/officeart/2008/layout/VerticalCurvedList"/>
    <dgm:cxn modelId="{195BD5B8-76CC-4408-8D49-942D3E8F2C30}" type="presParOf" srcId="{6292EFA8-4C75-4E97-8904-D8F305D7CF22}" destId="{5A8DD897-7093-4F0A-BCE3-FF713CBC430F}" srcOrd="8" destOrd="0" presId="urn:microsoft.com/office/officeart/2008/layout/VerticalCurvedList"/>
    <dgm:cxn modelId="{00D36107-41D9-42F2-87AA-DFFC8D0A6CE7}" type="presParOf" srcId="{5A8DD897-7093-4F0A-BCE3-FF713CBC430F}" destId="{942F9894-DC6C-4B16-9FAF-0D4DECB423C0}" srcOrd="0" destOrd="0" presId="urn:microsoft.com/office/officeart/2008/layout/VerticalCurvedList"/>
    <dgm:cxn modelId="{2A75F555-5262-4202-B39B-FAA34834855B}" type="presParOf" srcId="{6292EFA8-4C75-4E97-8904-D8F305D7CF22}" destId="{D497EA27-2170-4E34-9FFE-09D8ADCB11CE}" srcOrd="9" destOrd="0" presId="urn:microsoft.com/office/officeart/2008/layout/VerticalCurvedList"/>
    <dgm:cxn modelId="{BCA19529-AAC3-4DED-A603-E4D5AD5A68AF}" type="presParOf" srcId="{6292EFA8-4C75-4E97-8904-D8F305D7CF22}" destId="{53A1DC43-6418-47B0-B688-8D7F524223AC}" srcOrd="10" destOrd="0" presId="urn:microsoft.com/office/officeart/2008/layout/VerticalCurvedList"/>
    <dgm:cxn modelId="{8200B991-98A7-4059-ADF2-32616844B3DF}" type="presParOf" srcId="{53A1DC43-6418-47B0-B688-8D7F524223AC}" destId="{00C23005-E420-4A0A-A094-E84F91E9EE51}" srcOrd="0" destOrd="0" presId="urn:microsoft.com/office/officeart/2008/layout/VerticalCurvedList"/>
    <dgm:cxn modelId="{1B07E736-5B12-4946-B086-6B12F0C05B08}" type="presParOf" srcId="{6292EFA8-4C75-4E97-8904-D8F305D7CF22}" destId="{C09BA9DB-7857-4542-9D78-B03AF8C22F26}" srcOrd="11" destOrd="0" presId="urn:microsoft.com/office/officeart/2008/layout/VerticalCurvedList"/>
    <dgm:cxn modelId="{B272189C-65EE-4BD4-898E-925B8CCDDC87}" type="presParOf" srcId="{6292EFA8-4C75-4E97-8904-D8F305D7CF22}" destId="{5F60FC03-99AB-41EC-BE2D-2FD0196D91A2}" srcOrd="12" destOrd="0" presId="urn:microsoft.com/office/officeart/2008/layout/VerticalCurvedList"/>
    <dgm:cxn modelId="{FAEA99EE-4FF7-4B74-827B-E86FCB2ADBA1}" type="presParOf" srcId="{5F60FC03-99AB-41EC-BE2D-2FD0196D91A2}" destId="{766575DE-7DAD-4DC9-8D69-816F372071D0}" srcOrd="0" destOrd="0" presId="urn:microsoft.com/office/officeart/2008/layout/VerticalCurvedList"/>
    <dgm:cxn modelId="{55CC34AA-9C89-4A3E-91E9-76FE13A26007}" type="presParOf" srcId="{6292EFA8-4C75-4E97-8904-D8F305D7CF22}" destId="{6B4CAF55-F222-48DF-B074-32FE63563D12}" srcOrd="13" destOrd="0" presId="urn:microsoft.com/office/officeart/2008/layout/VerticalCurvedList"/>
    <dgm:cxn modelId="{44EFAA63-D249-454E-9A8A-AAD06B13EA98}" type="presParOf" srcId="{6292EFA8-4C75-4E97-8904-D8F305D7CF22}" destId="{9422D2C5-59F3-493C-9E7B-526E874E4C00}" srcOrd="14" destOrd="0" presId="urn:microsoft.com/office/officeart/2008/layout/VerticalCurvedList"/>
    <dgm:cxn modelId="{4EE55276-B4FF-404B-8858-5FB8461677BD}" type="presParOf" srcId="{9422D2C5-59F3-493C-9E7B-526E874E4C00}" destId="{D675AB5E-F0EC-4FCB-A2CD-4A01280A41A1}"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a:solidFill>
          <a:schemeClr val="accent3"/>
        </a:solidFill>
      </dgm:spPr>
      <dgm:t>
        <a:bodyPr/>
        <a:lstStyle/>
        <a:p>
          <a:r>
            <a:rPr lang="en-US" sz="1600" dirty="0">
              <a:latin typeface="Calibri" panose="020F0502020204030204" pitchFamily="34" charset="0"/>
              <a:cs typeface="Calibri" panose="020F0502020204030204" pitchFamily="34" charset="0"/>
            </a:rPr>
            <a:t>Introduction</a:t>
          </a:r>
          <a:endParaRPr lang="en-GB" sz="1600" dirty="0">
            <a:latin typeface="Calibri" panose="020F0502020204030204" pitchFamily="34" charset="0"/>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Overview of Cloud and AWS</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r>
            <a:rPr lang="en-US" sz="1600" kern="1200" dirty="0">
              <a:latin typeface="Calibri" panose="020F0502020204030204" pitchFamily="34" charset="0"/>
              <a:cs typeface="Calibri" panose="020F0502020204030204" pitchFamily="34" charset="0"/>
            </a:rPr>
            <a:t>Bank strategy on </a:t>
          </a:r>
          <a:r>
            <a:rPr lang="en-US" sz="1600" kern="1200" dirty="0">
              <a:solidFill>
                <a:prstClr val="white"/>
              </a:solidFill>
              <a:latin typeface="Calibri" panose="020F0502020204030204" pitchFamily="34" charset="0"/>
              <a:ea typeface="+mn-ea"/>
              <a:cs typeface="Calibri" panose="020F0502020204030204" pitchFamily="34" charset="0"/>
            </a:rPr>
            <a:t>Cloud</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dgm:t>
        <a:bodyPr/>
        <a:lstStyle/>
        <a:p>
          <a:r>
            <a:rPr lang="en-US" sz="1600" dirty="0">
              <a:latin typeface="Calibri" panose="020F0502020204030204" pitchFamily="34" charset="0"/>
              <a:cs typeface="Calibri" panose="020F0502020204030204" pitchFamily="34" charset="0"/>
            </a:rPr>
            <a:t>AWS VPC</a:t>
          </a:r>
          <a:endParaRPr lang="en-GB" sz="1600" dirty="0">
            <a:latin typeface="Calibri" panose="020F0502020204030204" pitchFamily="34" charset="0"/>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B3D2A232-5163-4D93-A3FF-788D7A3DC78E}">
      <dgm:prSet phldrT="[Text]" custT="1"/>
      <dgm:spPr/>
      <dgm:t>
        <a:bodyPr/>
        <a:lstStyle/>
        <a:p>
          <a:r>
            <a:rPr lang="en-US" sz="1600" dirty="0">
              <a:latin typeface="Calibri" panose="020F0502020204030204" pitchFamily="34" charset="0"/>
              <a:cs typeface="Calibri" panose="020F0502020204030204" pitchFamily="34" charset="0"/>
            </a:rPr>
            <a:t>AWS EC2</a:t>
          </a:r>
          <a:endParaRPr lang="en-GB" sz="1600" dirty="0">
            <a:latin typeface="Calibri" panose="020F0502020204030204" pitchFamily="34" charset="0"/>
            <a:cs typeface="Calibri" panose="020F0502020204030204" pitchFamily="34" charset="0"/>
          </a:endParaRPr>
        </a:p>
      </dgm:t>
    </dgm:pt>
    <dgm:pt modelId="{F53D61A6-B685-42A5-8331-AAE09F1CE394}" type="par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52751847-F177-420D-B983-94357B509962}" type="sib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35FB241A-D925-46E6-B571-CA596DE05DA9}">
      <dgm:prSet phldrT="[Text]" custT="1"/>
      <dgm:spPr/>
      <dgm:t>
        <a:bodyPr/>
        <a:lstStyle/>
        <a:p>
          <a:r>
            <a:rPr lang="en-US" sz="1600" dirty="0">
              <a:latin typeface="Calibri" panose="020F0502020204030204" pitchFamily="34" charset="0"/>
              <a:cs typeface="Calibri" panose="020F0502020204030204" pitchFamily="34" charset="0"/>
            </a:rPr>
            <a:t>AWS RDS</a:t>
          </a:r>
          <a:endParaRPr lang="en-GB" sz="1600" dirty="0">
            <a:latin typeface="Calibri" panose="020F0502020204030204" pitchFamily="34" charset="0"/>
            <a:cs typeface="Calibri" panose="020F0502020204030204" pitchFamily="34" charset="0"/>
          </a:endParaRPr>
        </a:p>
      </dgm:t>
    </dgm:pt>
    <dgm:pt modelId="{9FE35886-8F1E-4A6B-B077-967AEF3A7EBC}" type="par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2AF9EA21-58E8-4A84-8896-CF57B8A5F52C}" type="sib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77AF7D9E-5EF4-4C13-94AD-E433B5F970D0}">
      <dgm:prSet phldrT="[Text]" custT="1"/>
      <dgm:spPr/>
      <dgm:t>
        <a:bodyPr/>
        <a:lstStyle/>
        <a:p>
          <a:r>
            <a:rPr lang="en-US" sz="1600" dirty="0">
              <a:latin typeface="Calibri" panose="020F0502020204030204" pitchFamily="34" charset="0"/>
              <a:cs typeface="Calibri" panose="020F0502020204030204" pitchFamily="34" charset="0"/>
            </a:rPr>
            <a:t>EC2 Hand-on</a:t>
          </a:r>
          <a:endParaRPr lang="en-GB" sz="1600" dirty="0">
            <a:latin typeface="Calibri" panose="020F0502020204030204" pitchFamily="34" charset="0"/>
            <a:cs typeface="Calibri" panose="020F0502020204030204" pitchFamily="34" charset="0"/>
          </a:endParaRPr>
        </a:p>
      </dgm:t>
    </dgm:pt>
    <dgm:pt modelId="{622EBC35-8413-4B37-B462-B088D9C389ED}" type="par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B958EE2E-F3CB-438A-A60C-7B535EC9BB13}" type="sib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a:xfrm>
          <a:off x="709263" y="846091"/>
          <a:ext cx="4568976" cy="422813"/>
        </a:xfrm>
        <a:prstGeom prst="rect">
          <a:avLst/>
        </a:prstGeom>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681A6E71-0541-4A6D-9D6F-1C4074E2D914}" type="pres">
      <dgm:prSet presAssocID="{92052083-FCCA-4D65-8CCF-403DDB1ADA62}" presName="text_3" presStyleLbl="node1" presStyleIdx="2" presStyleCnt="7">
        <dgm:presLayoutVars>
          <dgm:bulletEnabled val="1"/>
        </dgm:presLayoutVars>
      </dgm:prSet>
      <dgm:spPr>
        <a:xfrm>
          <a:off x="919088" y="1480218"/>
          <a:ext cx="4359151" cy="422813"/>
        </a:xfrm>
        <a:prstGeom prst="rect">
          <a:avLst/>
        </a:prstGeom>
      </dgm:spPr>
    </dgm:pt>
    <dgm:pt modelId="{9E1517E3-E7C9-4F77-8891-A71563E8F573}" type="pres">
      <dgm:prSet presAssocID="{92052083-FCCA-4D65-8CCF-403DDB1ADA62}" presName="accent_3" presStyleCnt="0"/>
      <dgm:spPr/>
    </dgm:pt>
    <dgm:pt modelId="{942F9894-DC6C-4B16-9FAF-0D4DECB423C0}" type="pres">
      <dgm:prSet presAssocID="{92052083-FCCA-4D65-8CCF-403DDB1ADA62}" presName="accentRepeatNode" presStyleLbl="solidFgAcc1" presStyleIdx="2" presStyleCnt="7"/>
      <dgm:spPr/>
    </dgm:pt>
    <dgm:pt modelId="{620A7005-1206-4F6D-93A7-17750FE8904D}" type="pres">
      <dgm:prSet presAssocID="{BC1FFFD6-2B19-4D7E-8191-2610F4FF1E1B}" presName="text_4" presStyleLbl="node1" presStyleIdx="3" presStyleCnt="7">
        <dgm:presLayoutVars>
          <dgm:bulletEnabled val="1"/>
        </dgm:presLayoutVars>
      </dgm:prSet>
      <dgm:spPr/>
    </dgm:pt>
    <dgm:pt modelId="{57EC7F4B-DA5F-4C4E-8D2C-8DB889AC6B0B}" type="pres">
      <dgm:prSet presAssocID="{BC1FFFD6-2B19-4D7E-8191-2610F4FF1E1B}" presName="accent_4" presStyleCnt="0"/>
      <dgm:spPr/>
    </dgm:pt>
    <dgm:pt modelId="{766575DE-7DAD-4DC9-8D69-816F372071D0}" type="pres">
      <dgm:prSet presAssocID="{BC1FFFD6-2B19-4D7E-8191-2610F4FF1E1B}" presName="accentRepeatNode" presStyleLbl="solidFgAcc1" presStyleIdx="3" presStyleCnt="7"/>
      <dgm:spPr/>
    </dgm:pt>
    <dgm:pt modelId="{24CD6C31-00F3-4260-B3AA-55BC6953CDC6}" type="pres">
      <dgm:prSet presAssocID="{B3D2A232-5163-4D93-A3FF-788D7A3DC78E}" presName="text_5" presStyleLbl="node1" presStyleIdx="4" presStyleCnt="7">
        <dgm:presLayoutVars>
          <dgm:bulletEnabled val="1"/>
        </dgm:presLayoutVars>
      </dgm:prSet>
      <dgm:spPr/>
    </dgm:pt>
    <dgm:pt modelId="{9819A2DA-18D2-44E5-9E29-52741F1BCE33}" type="pres">
      <dgm:prSet presAssocID="{B3D2A232-5163-4D93-A3FF-788D7A3DC78E}" presName="accent_5" presStyleCnt="0"/>
      <dgm:spPr/>
    </dgm:pt>
    <dgm:pt modelId="{7A8D6657-8A4F-45A7-87EE-8B42D7359E29}" type="pres">
      <dgm:prSet presAssocID="{B3D2A232-5163-4D93-A3FF-788D7A3DC78E}" presName="accentRepeatNode" presStyleLbl="solidFgAcc1" presStyleIdx="4" presStyleCnt="7"/>
      <dgm:spPr/>
    </dgm:pt>
    <dgm:pt modelId="{E51A47F5-6531-4C23-BA7E-99A8416EDDF9}" type="pres">
      <dgm:prSet presAssocID="{77AF7D9E-5EF4-4C13-94AD-E433B5F970D0}" presName="text_6" presStyleLbl="node1" presStyleIdx="5" presStyleCnt="7">
        <dgm:presLayoutVars>
          <dgm:bulletEnabled val="1"/>
        </dgm:presLayoutVars>
      </dgm:prSet>
      <dgm:spPr/>
    </dgm:pt>
    <dgm:pt modelId="{10EC1F62-F52B-45FB-8939-7C6FC4673C66}" type="pres">
      <dgm:prSet presAssocID="{77AF7D9E-5EF4-4C13-94AD-E433B5F970D0}" presName="accent_6" presStyleCnt="0"/>
      <dgm:spPr/>
    </dgm:pt>
    <dgm:pt modelId="{53355EA5-9309-4F94-951D-C76F9426A5F4}" type="pres">
      <dgm:prSet presAssocID="{77AF7D9E-5EF4-4C13-94AD-E433B5F970D0}" presName="accentRepeatNode" presStyleLbl="solidFgAcc1" presStyleIdx="5" presStyleCnt="7"/>
      <dgm:spPr/>
    </dgm:pt>
    <dgm:pt modelId="{B6D60CCA-C208-468C-9D35-EE7F6C96327B}" type="pres">
      <dgm:prSet presAssocID="{35FB241A-D925-46E6-B571-CA596DE05DA9}" presName="text_7" presStyleLbl="node1" presStyleIdx="6" presStyleCnt="7">
        <dgm:presLayoutVars>
          <dgm:bulletEnabled val="1"/>
        </dgm:presLayoutVars>
      </dgm:prSet>
      <dgm:spPr/>
    </dgm:pt>
    <dgm:pt modelId="{8D36F3F4-40FE-4B0E-816A-F83819888CF5}" type="pres">
      <dgm:prSet presAssocID="{35FB241A-D925-46E6-B571-CA596DE05DA9}" presName="accent_7" presStyleCnt="0"/>
      <dgm:spPr/>
    </dgm:pt>
    <dgm:pt modelId="{8CE1FD9D-3EEC-4E1E-A7CF-CFFB7CBE701D}" type="pres">
      <dgm:prSet presAssocID="{35FB241A-D925-46E6-B571-CA596DE05DA9}" presName="accentRepeatNode" presStyleLbl="solidFgAcc1" presStyleIdx="6" presStyleCnt="7"/>
      <dgm:spPr/>
    </dgm:pt>
  </dgm:ptLst>
  <dgm:cxnLst>
    <dgm:cxn modelId="{4C3C530B-2A68-4EFA-AA07-42408D203115}" type="presOf" srcId="{BC1FFFD6-2B19-4D7E-8191-2610F4FF1E1B}" destId="{620A7005-1206-4F6D-93A7-17750FE8904D}"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E71F4933-4C2B-48A4-A3EF-3A606920F22A}" type="presOf" srcId="{35FB241A-D925-46E6-B571-CA596DE05DA9}" destId="{B6D60CCA-C208-468C-9D35-EE7F6C96327B}"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3" destOrd="0" parTransId="{E6C78AFE-8BD0-45AB-B55D-7418E473455F}" sibTransId="{DC1A4F20-6E4C-4D45-9471-2D1D08EFD11F}"/>
    <dgm:cxn modelId="{03691164-6B1C-414C-BA47-175CB47393B2}" type="presOf" srcId="{77AF7D9E-5EF4-4C13-94AD-E433B5F970D0}" destId="{E51A47F5-6531-4C23-BA7E-99A8416EDDF9}" srcOrd="0" destOrd="0" presId="urn:microsoft.com/office/officeart/2008/layout/VerticalCurvedList"/>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4F2E766E-736A-47A7-A936-675DD3CCA785}" srcId="{F4B64ED3-FCE8-4017-9556-27D4EC8B92FE}" destId="{77AF7D9E-5EF4-4C13-94AD-E433B5F970D0}" srcOrd="5" destOrd="0" parTransId="{622EBC35-8413-4B37-B462-B088D9C389ED}" sibTransId="{B958EE2E-F3CB-438A-A60C-7B535EC9BB13}"/>
    <dgm:cxn modelId="{9B679353-D90C-4881-B5F1-4DB4D22839FB}" srcId="{F4B64ED3-FCE8-4017-9556-27D4EC8B92FE}" destId="{B3D2A232-5163-4D93-A3FF-788D7A3DC78E}" srcOrd="4" destOrd="0" parTransId="{F53D61A6-B685-42A5-8331-AAE09F1CE394}" sibTransId="{52751847-F177-420D-B983-94357B509962}"/>
    <dgm:cxn modelId="{D5880E92-980E-4B59-B7ED-65C05FB59B73}" srcId="{F4B64ED3-FCE8-4017-9556-27D4EC8B92FE}" destId="{92052083-FCCA-4D65-8CCF-403DDB1ADA62}" srcOrd="2" destOrd="0" parTransId="{4177515C-20A6-41F0-8F9F-581FBAC93037}" sibTransId="{1CF59C1B-7577-4B69-9A0B-5FF2BBE2BDC5}"/>
    <dgm:cxn modelId="{353B7A9B-E10D-4D7D-BB89-9F4550092075}" type="presOf" srcId="{92052083-FCCA-4D65-8CCF-403DDB1ADA62}" destId="{681A6E71-0541-4A6D-9D6F-1C4074E2D914}" srcOrd="0" destOrd="0" presId="urn:microsoft.com/office/officeart/2008/layout/VerticalCurvedList"/>
    <dgm:cxn modelId="{1E5192B5-9D16-4EDF-AAC2-D653D43EA799}" type="presOf" srcId="{B3D2A232-5163-4D93-A3FF-788D7A3DC78E}" destId="{24CD6C31-00F3-4260-B3AA-55BC6953CDC6}"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42A57ED2-FC83-4458-8558-6B2E9FAA2916}" srcId="{F4B64ED3-FCE8-4017-9556-27D4EC8B92FE}" destId="{35FB241A-D925-46E6-B571-CA596DE05DA9}" srcOrd="6" destOrd="0" parTransId="{9FE35886-8F1E-4A6B-B077-967AEF3A7EBC}" sibTransId="{2AF9EA21-58E8-4A84-8896-CF57B8A5F52C}"/>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9C7C1C5C-1744-4C35-9829-FCAF13AD3CD6}" type="presParOf" srcId="{6292EFA8-4C75-4E97-8904-D8F305D7CF22}" destId="{681A6E71-0541-4A6D-9D6F-1C4074E2D914}" srcOrd="5" destOrd="0" presId="urn:microsoft.com/office/officeart/2008/layout/VerticalCurvedList"/>
    <dgm:cxn modelId="{94AFCF50-CE67-4E59-A642-F2753FD29C4E}" type="presParOf" srcId="{6292EFA8-4C75-4E97-8904-D8F305D7CF22}" destId="{9E1517E3-E7C9-4F77-8891-A71563E8F573}" srcOrd="6" destOrd="0" presId="urn:microsoft.com/office/officeart/2008/layout/VerticalCurvedList"/>
    <dgm:cxn modelId="{5B38BF42-DFFE-4536-AD0F-B4532716F11A}" type="presParOf" srcId="{9E1517E3-E7C9-4F77-8891-A71563E8F573}" destId="{942F9894-DC6C-4B16-9FAF-0D4DECB423C0}" srcOrd="0" destOrd="0" presId="urn:microsoft.com/office/officeart/2008/layout/VerticalCurvedList"/>
    <dgm:cxn modelId="{E1807F01-1254-4F8D-885A-E8CD0F0F14CB}" type="presParOf" srcId="{6292EFA8-4C75-4E97-8904-D8F305D7CF22}" destId="{620A7005-1206-4F6D-93A7-17750FE8904D}" srcOrd="7" destOrd="0" presId="urn:microsoft.com/office/officeart/2008/layout/VerticalCurvedList"/>
    <dgm:cxn modelId="{4FF1C84C-F49C-4EBB-8C3F-1B730DC3B9D8}" type="presParOf" srcId="{6292EFA8-4C75-4E97-8904-D8F305D7CF22}" destId="{57EC7F4B-DA5F-4C4E-8D2C-8DB889AC6B0B}" srcOrd="8" destOrd="0" presId="urn:microsoft.com/office/officeart/2008/layout/VerticalCurvedList"/>
    <dgm:cxn modelId="{8E9801E4-BED5-4841-BA90-A489F3191506}" type="presParOf" srcId="{57EC7F4B-DA5F-4C4E-8D2C-8DB889AC6B0B}" destId="{766575DE-7DAD-4DC9-8D69-816F372071D0}" srcOrd="0" destOrd="0" presId="urn:microsoft.com/office/officeart/2008/layout/VerticalCurvedList"/>
    <dgm:cxn modelId="{A5473F91-6C15-48A1-A58F-FD9764F6C2FB}" type="presParOf" srcId="{6292EFA8-4C75-4E97-8904-D8F305D7CF22}" destId="{24CD6C31-00F3-4260-B3AA-55BC6953CDC6}" srcOrd="9" destOrd="0" presId="urn:microsoft.com/office/officeart/2008/layout/VerticalCurvedList"/>
    <dgm:cxn modelId="{05AECA37-5BFD-4A6F-9911-575E7BAB4012}" type="presParOf" srcId="{6292EFA8-4C75-4E97-8904-D8F305D7CF22}" destId="{9819A2DA-18D2-44E5-9E29-52741F1BCE33}" srcOrd="10" destOrd="0" presId="urn:microsoft.com/office/officeart/2008/layout/VerticalCurvedList"/>
    <dgm:cxn modelId="{AFB5582C-B80A-4CF1-9210-D58A6BA267EE}" type="presParOf" srcId="{9819A2DA-18D2-44E5-9E29-52741F1BCE33}" destId="{7A8D6657-8A4F-45A7-87EE-8B42D7359E29}" srcOrd="0" destOrd="0" presId="urn:microsoft.com/office/officeart/2008/layout/VerticalCurvedList"/>
    <dgm:cxn modelId="{36249C7D-5F28-4A93-9963-930D10D68B35}" type="presParOf" srcId="{6292EFA8-4C75-4E97-8904-D8F305D7CF22}" destId="{E51A47F5-6531-4C23-BA7E-99A8416EDDF9}" srcOrd="11" destOrd="0" presId="urn:microsoft.com/office/officeart/2008/layout/VerticalCurvedList"/>
    <dgm:cxn modelId="{4457B039-DE3A-4FA6-864F-025EF37D80FD}" type="presParOf" srcId="{6292EFA8-4C75-4E97-8904-D8F305D7CF22}" destId="{10EC1F62-F52B-45FB-8939-7C6FC4673C66}" srcOrd="12" destOrd="0" presId="urn:microsoft.com/office/officeart/2008/layout/VerticalCurvedList"/>
    <dgm:cxn modelId="{F7382A54-A31F-4646-83FF-B78732BA6B7C}" type="presParOf" srcId="{10EC1F62-F52B-45FB-8939-7C6FC4673C66}" destId="{53355EA5-9309-4F94-951D-C76F9426A5F4}" srcOrd="0" destOrd="0" presId="urn:microsoft.com/office/officeart/2008/layout/VerticalCurvedList"/>
    <dgm:cxn modelId="{17F92941-C81F-4E3A-8E75-04D2EBC9A3A5}" type="presParOf" srcId="{6292EFA8-4C75-4E97-8904-D8F305D7CF22}" destId="{B6D60CCA-C208-468C-9D35-EE7F6C96327B}" srcOrd="13" destOrd="0" presId="urn:microsoft.com/office/officeart/2008/layout/VerticalCurvedList"/>
    <dgm:cxn modelId="{2CC77BEF-5441-4BF1-BB61-B4E7D17DF97A}" type="presParOf" srcId="{6292EFA8-4C75-4E97-8904-D8F305D7CF22}" destId="{8D36F3F4-40FE-4B0E-816A-F83819888CF5}" srcOrd="14" destOrd="0" presId="urn:microsoft.com/office/officeart/2008/layout/VerticalCurvedList"/>
    <dgm:cxn modelId="{455EB883-900C-4049-ABE3-725A7AA3A0CF}" type="presParOf" srcId="{8D36F3F4-40FE-4B0E-816A-F83819888CF5}" destId="{8CE1FD9D-3EEC-4E1E-A7CF-CFFB7CBE701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dgm:t>
        <a:bodyPr/>
        <a:lstStyle/>
        <a:p>
          <a:r>
            <a:rPr lang="en-US" sz="1600" dirty="0">
              <a:latin typeface="Calibri" panose="020F0502020204030204" pitchFamily="34" charset="0"/>
              <a:cs typeface="Calibri" panose="020F0502020204030204" pitchFamily="34" charset="0"/>
            </a:rPr>
            <a:t>AWS RDS Hands-on</a:t>
          </a:r>
          <a:endParaRPr lang="en-GB" sz="1600" dirty="0">
            <a:latin typeface="Calibri" panose="020F0502020204030204" pitchFamily="34" charset="0"/>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dgm:t>
        <a:bodyPr/>
        <a:lstStyle/>
        <a:p>
          <a:r>
            <a:rPr lang="en-US" sz="1600" dirty="0">
              <a:latin typeface="Calibri" panose="020F0502020204030204" pitchFamily="34" charset="0"/>
              <a:cs typeface="Calibri" panose="020F0502020204030204" pitchFamily="34" charset="0"/>
            </a:rPr>
            <a:t>AWS Storage</a:t>
          </a:r>
          <a:endParaRPr lang="en-GB" sz="1600" dirty="0">
            <a:latin typeface="Calibri" panose="020F0502020204030204" pitchFamily="34" charset="0"/>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dgm:t>
        <a:bodyPr/>
        <a:lstStyle/>
        <a:p>
          <a:r>
            <a:rPr lang="en-US" sz="1600" dirty="0">
              <a:latin typeface="Calibri" panose="020F0502020204030204" pitchFamily="34" charset="0"/>
              <a:cs typeface="Calibri" panose="020F0502020204030204" pitchFamily="34" charset="0"/>
            </a:rPr>
            <a:t>AWS Auto scaling</a:t>
          </a:r>
          <a:endParaRPr lang="en-GB" sz="1600" dirty="0">
            <a:latin typeface="Calibri" panose="020F0502020204030204" pitchFamily="34" charset="0"/>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dgm:t>
        <a:bodyPr/>
        <a:lstStyle/>
        <a:p>
          <a:r>
            <a:rPr lang="en-US" sz="1600" dirty="0">
              <a:latin typeface="Calibri" panose="020F0502020204030204" pitchFamily="34" charset="0"/>
              <a:cs typeface="Calibri" panose="020F0502020204030204" pitchFamily="34" charset="0"/>
            </a:rPr>
            <a:t>AWS Security &amp; IAM</a:t>
          </a:r>
          <a:endParaRPr lang="en-GB" sz="1600" dirty="0">
            <a:latin typeface="Calibri" panose="020F0502020204030204" pitchFamily="34" charset="0"/>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80A76B11-420D-4B63-9212-CB171EC753D9}">
      <dgm:prSet phldrT="[Text]" custT="1"/>
      <dgm:spPr/>
      <dgm:t>
        <a:bodyPr/>
        <a:lstStyle/>
        <a:p>
          <a:r>
            <a:rPr lang="en-US" sz="1600" dirty="0">
              <a:latin typeface="Calibri" panose="020F0502020204030204" pitchFamily="34" charset="0"/>
              <a:cs typeface="Calibri" panose="020F0502020204030204" pitchFamily="34" charset="0"/>
            </a:rPr>
            <a:t>Demo on AWS EBS</a:t>
          </a:r>
          <a:endParaRPr lang="en-GB" sz="1600" dirty="0">
            <a:latin typeface="Calibri" panose="020F0502020204030204" pitchFamily="34" charset="0"/>
            <a:cs typeface="Calibri" panose="020F0502020204030204" pitchFamily="34" charset="0"/>
          </a:endParaRPr>
        </a:p>
      </dgm:t>
    </dgm:pt>
    <dgm:pt modelId="{D5C7CA35-101F-4195-84D9-D021163AC84F}" type="parTrans" cxnId="{0428EDD3-AB6E-47CA-9371-DBA2BD3526CF}">
      <dgm:prSet/>
      <dgm:spPr/>
    </dgm:pt>
    <dgm:pt modelId="{244698EC-D096-4094-8EFB-47FE7C4EE0EA}" type="sibTrans" cxnId="{0428EDD3-AB6E-47CA-9371-DBA2BD3526CF}">
      <dgm:prSet/>
      <dgm:spPr/>
    </dgm:pt>
    <dgm:pt modelId="{234C6E09-03EE-4C1F-A76D-060F10876D44}">
      <dgm:prSet phldrT="[Text]" custT="1"/>
      <dgm:spPr/>
      <dgm:t>
        <a:bodyPr/>
        <a:lstStyle/>
        <a:p>
          <a:r>
            <a:rPr lang="en-US" sz="1600" dirty="0">
              <a:latin typeface="Calibri" panose="020F0502020204030204" pitchFamily="34" charset="0"/>
              <a:cs typeface="Calibri" panose="020F0502020204030204" pitchFamily="34" charset="0"/>
            </a:rPr>
            <a:t>Auto Scaling Hands-on</a:t>
          </a:r>
          <a:endParaRPr lang="en-GB" sz="1600" dirty="0">
            <a:latin typeface="Calibri" panose="020F0502020204030204" pitchFamily="34" charset="0"/>
            <a:cs typeface="Calibri" panose="020F0502020204030204" pitchFamily="34" charset="0"/>
          </a:endParaRPr>
        </a:p>
      </dgm:t>
    </dgm:pt>
    <dgm:pt modelId="{6E45224A-F1B7-4998-BC61-231B6660675E}" type="parTrans" cxnId="{B591E9DE-4867-4DDC-A41E-4F6D2CA736A6}">
      <dgm:prSet/>
      <dgm:spPr/>
    </dgm:pt>
    <dgm:pt modelId="{304B33C1-8D27-4F6F-AD3B-16D00ACEE488}" type="sibTrans" cxnId="{B591E9DE-4867-4DDC-A41E-4F6D2CA736A6}">
      <dgm:prSet/>
      <dgm:spPr/>
    </dgm:pt>
    <dgm:pt modelId="{465E8C06-8528-4427-9A61-95E5725377F7}">
      <dgm:prSet phldrT="[Text]" custT="1"/>
      <dgm:spPr/>
      <dgm:t>
        <a:bodyPr/>
        <a:lstStyle/>
        <a:p>
          <a:r>
            <a:rPr lang="en-US" sz="1600" dirty="0">
              <a:latin typeface="Calibri" panose="020F0502020204030204" pitchFamily="34" charset="0"/>
              <a:cs typeface="Calibri" panose="020F0502020204030204" pitchFamily="34" charset="0"/>
            </a:rPr>
            <a:t>Wrap-up</a:t>
          </a:r>
          <a:endParaRPr lang="en-GB" sz="1600" dirty="0">
            <a:latin typeface="Calibri" panose="020F0502020204030204" pitchFamily="34" charset="0"/>
            <a:cs typeface="Calibri" panose="020F0502020204030204" pitchFamily="34" charset="0"/>
          </a:endParaRPr>
        </a:p>
      </dgm:t>
    </dgm:pt>
    <dgm:pt modelId="{6C1E4489-F1DB-44FA-A7FB-2D2AACB950D8}" type="parTrans" cxnId="{CCAC71F1-08F7-4BE0-87A7-433D0F239EC8}">
      <dgm:prSet/>
      <dgm:spPr/>
    </dgm:pt>
    <dgm:pt modelId="{FD7FB98B-5511-4C26-89F8-DDF09C83F859}" type="sibTrans" cxnId="{CCAC71F1-08F7-4BE0-87A7-433D0F239EC8}">
      <dgm:prSet/>
      <dgm:spPr/>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399E2005-F8EF-4A5A-AC29-2002F8935911}" type="pres">
      <dgm:prSet presAssocID="{80A76B11-420D-4B63-9212-CB171EC753D9}" presName="text_3" presStyleLbl="node1" presStyleIdx="2" presStyleCnt="7">
        <dgm:presLayoutVars>
          <dgm:bulletEnabled val="1"/>
        </dgm:presLayoutVars>
      </dgm:prSet>
      <dgm:spPr/>
    </dgm:pt>
    <dgm:pt modelId="{7615C237-7414-4CE2-88BC-087C17D8F49C}" type="pres">
      <dgm:prSet presAssocID="{80A76B11-420D-4B63-9212-CB171EC753D9}" presName="accent_3" presStyleCnt="0"/>
      <dgm:spPr/>
    </dgm:pt>
    <dgm:pt modelId="{E6F302B6-CE8F-4A04-9D9E-FE0EC930A322}" type="pres">
      <dgm:prSet presAssocID="{80A76B11-420D-4B63-9212-CB171EC753D9}" presName="accentRepeatNode" presStyleLbl="solidFgAcc1" presStyleIdx="2" presStyleCnt="7"/>
      <dgm:spPr/>
    </dgm:pt>
    <dgm:pt modelId="{CC909C44-B8C2-4827-9285-B6FAE6471E2C}" type="pres">
      <dgm:prSet presAssocID="{92052083-FCCA-4D65-8CCF-403DDB1ADA62}" presName="text_4" presStyleLbl="node1" presStyleIdx="3" presStyleCnt="7">
        <dgm:presLayoutVars>
          <dgm:bulletEnabled val="1"/>
        </dgm:presLayoutVars>
      </dgm:prSet>
      <dgm:spPr/>
    </dgm:pt>
    <dgm:pt modelId="{5A8DD897-7093-4F0A-BCE3-FF713CBC430F}" type="pres">
      <dgm:prSet presAssocID="{92052083-FCCA-4D65-8CCF-403DDB1ADA62}" presName="accent_4" presStyleCnt="0"/>
      <dgm:spPr/>
    </dgm:pt>
    <dgm:pt modelId="{942F9894-DC6C-4B16-9FAF-0D4DECB423C0}" type="pres">
      <dgm:prSet presAssocID="{92052083-FCCA-4D65-8CCF-403DDB1ADA62}" presName="accentRepeatNode" presStyleLbl="solidFgAcc1" presStyleIdx="3" presStyleCnt="7"/>
      <dgm:spPr/>
    </dgm:pt>
    <dgm:pt modelId="{D497EA27-2170-4E34-9FFE-09D8ADCB11CE}" type="pres">
      <dgm:prSet presAssocID="{234C6E09-03EE-4C1F-A76D-060F10876D44}" presName="text_5" presStyleLbl="node1" presStyleIdx="4" presStyleCnt="7">
        <dgm:presLayoutVars>
          <dgm:bulletEnabled val="1"/>
        </dgm:presLayoutVars>
      </dgm:prSet>
      <dgm:spPr/>
    </dgm:pt>
    <dgm:pt modelId="{53A1DC43-6418-47B0-B688-8D7F524223AC}" type="pres">
      <dgm:prSet presAssocID="{234C6E09-03EE-4C1F-A76D-060F10876D44}" presName="accent_5" presStyleCnt="0"/>
      <dgm:spPr/>
    </dgm:pt>
    <dgm:pt modelId="{00C23005-E420-4A0A-A094-E84F91E9EE51}" type="pres">
      <dgm:prSet presAssocID="{234C6E09-03EE-4C1F-A76D-060F10876D44}" presName="accentRepeatNode" presStyleLbl="solidFgAcc1" presStyleIdx="4" presStyleCnt="7"/>
      <dgm:spPr/>
    </dgm:pt>
    <dgm:pt modelId="{C09BA9DB-7857-4542-9D78-B03AF8C22F26}" type="pres">
      <dgm:prSet presAssocID="{BC1FFFD6-2B19-4D7E-8191-2610F4FF1E1B}" presName="text_6" presStyleLbl="node1" presStyleIdx="5" presStyleCnt="7">
        <dgm:presLayoutVars>
          <dgm:bulletEnabled val="1"/>
        </dgm:presLayoutVars>
      </dgm:prSet>
      <dgm:spPr/>
    </dgm:pt>
    <dgm:pt modelId="{5F60FC03-99AB-41EC-BE2D-2FD0196D91A2}" type="pres">
      <dgm:prSet presAssocID="{BC1FFFD6-2B19-4D7E-8191-2610F4FF1E1B}" presName="accent_6" presStyleCnt="0"/>
      <dgm:spPr/>
    </dgm:pt>
    <dgm:pt modelId="{766575DE-7DAD-4DC9-8D69-816F372071D0}" type="pres">
      <dgm:prSet presAssocID="{BC1FFFD6-2B19-4D7E-8191-2610F4FF1E1B}" presName="accentRepeatNode" presStyleLbl="solidFgAcc1" presStyleIdx="5" presStyleCnt="7"/>
      <dgm:spPr/>
    </dgm:pt>
    <dgm:pt modelId="{6B4CAF55-F222-48DF-B074-32FE63563D12}" type="pres">
      <dgm:prSet presAssocID="{465E8C06-8528-4427-9A61-95E5725377F7}" presName="text_7" presStyleLbl="node1" presStyleIdx="6" presStyleCnt="7">
        <dgm:presLayoutVars>
          <dgm:bulletEnabled val="1"/>
        </dgm:presLayoutVars>
      </dgm:prSet>
      <dgm:spPr/>
    </dgm:pt>
    <dgm:pt modelId="{9422D2C5-59F3-493C-9E7B-526E874E4C00}" type="pres">
      <dgm:prSet presAssocID="{465E8C06-8528-4427-9A61-95E5725377F7}" presName="accent_7" presStyleCnt="0"/>
      <dgm:spPr/>
    </dgm:pt>
    <dgm:pt modelId="{D675AB5E-F0EC-4FCB-A2CD-4A01280A41A1}" type="pres">
      <dgm:prSet presAssocID="{465E8C06-8528-4427-9A61-95E5725377F7}" presName="accentRepeatNode" presStyleLbl="solidFgAcc1" presStyleIdx="6" presStyleCnt="7"/>
      <dgm:spPr/>
    </dgm:pt>
  </dgm:ptLst>
  <dgm:cxnLst>
    <dgm:cxn modelId="{40571D10-6E11-4E72-8AD9-67E0C3CE62A2}" type="presOf" srcId="{80A76B11-420D-4B63-9212-CB171EC753D9}" destId="{399E2005-F8EF-4A5A-AC29-2002F8935911}"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A452CB1E-8629-4735-823C-A53E0F8A7FF0}" type="presOf" srcId="{BC1FFFD6-2B19-4D7E-8191-2610F4FF1E1B}" destId="{C09BA9DB-7857-4542-9D78-B03AF8C22F26}"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5" destOrd="0" parTransId="{E6C78AFE-8BD0-45AB-B55D-7418E473455F}" sibTransId="{DC1A4F20-6E4C-4D45-9471-2D1D08EFD11F}"/>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6C6D117A-B0CA-40F0-85E1-0E28B4AD2027}" type="presOf" srcId="{92052083-FCCA-4D65-8CCF-403DDB1ADA62}" destId="{CC909C44-B8C2-4827-9285-B6FAE6471E2C}" srcOrd="0" destOrd="0" presId="urn:microsoft.com/office/officeart/2008/layout/VerticalCurvedList"/>
    <dgm:cxn modelId="{D5880E92-980E-4B59-B7ED-65C05FB59B73}" srcId="{F4B64ED3-FCE8-4017-9556-27D4EC8B92FE}" destId="{92052083-FCCA-4D65-8CCF-403DDB1ADA62}" srcOrd="3" destOrd="0" parTransId="{4177515C-20A6-41F0-8F9F-581FBAC93037}" sibTransId="{1CF59C1B-7577-4B69-9A0B-5FF2BBE2BDC5}"/>
    <dgm:cxn modelId="{56F5EC9D-0249-48DB-AC68-CD792C30E46A}" type="presOf" srcId="{234C6E09-03EE-4C1F-A76D-060F10876D44}" destId="{D497EA27-2170-4E34-9FFE-09D8ADCB11CE}" srcOrd="0" destOrd="0" presId="urn:microsoft.com/office/officeart/2008/layout/VerticalCurvedList"/>
    <dgm:cxn modelId="{FF41CBC2-A1A3-44C9-94FC-56C998F8AC76}" type="presOf" srcId="{465E8C06-8528-4427-9A61-95E5725377F7}" destId="{6B4CAF55-F222-48DF-B074-32FE63563D12}"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0428EDD3-AB6E-47CA-9371-DBA2BD3526CF}" srcId="{F4B64ED3-FCE8-4017-9556-27D4EC8B92FE}" destId="{80A76B11-420D-4B63-9212-CB171EC753D9}" srcOrd="2" destOrd="0" parTransId="{D5C7CA35-101F-4195-84D9-D021163AC84F}" sibTransId="{244698EC-D096-4094-8EFB-47FE7C4EE0EA}"/>
    <dgm:cxn modelId="{B591E9DE-4867-4DDC-A41E-4F6D2CA736A6}" srcId="{F4B64ED3-FCE8-4017-9556-27D4EC8B92FE}" destId="{234C6E09-03EE-4C1F-A76D-060F10876D44}" srcOrd="4" destOrd="0" parTransId="{6E45224A-F1B7-4998-BC61-231B6660675E}" sibTransId="{304B33C1-8D27-4F6F-AD3B-16D00ACEE488}"/>
    <dgm:cxn modelId="{CCAC71F1-08F7-4BE0-87A7-433D0F239EC8}" srcId="{F4B64ED3-FCE8-4017-9556-27D4EC8B92FE}" destId="{465E8C06-8528-4427-9A61-95E5725377F7}" srcOrd="6" destOrd="0" parTransId="{6C1E4489-F1DB-44FA-A7FB-2D2AACB950D8}" sibTransId="{FD7FB98B-5511-4C26-89F8-DDF09C83F859}"/>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0F3A1811-CE25-4A2C-B4C2-B186995F52B8}" type="presParOf" srcId="{6292EFA8-4C75-4E97-8904-D8F305D7CF22}" destId="{399E2005-F8EF-4A5A-AC29-2002F8935911}" srcOrd="5" destOrd="0" presId="urn:microsoft.com/office/officeart/2008/layout/VerticalCurvedList"/>
    <dgm:cxn modelId="{F73F5CD6-AAD6-4773-9F97-0063DE91725C}" type="presParOf" srcId="{6292EFA8-4C75-4E97-8904-D8F305D7CF22}" destId="{7615C237-7414-4CE2-88BC-087C17D8F49C}" srcOrd="6" destOrd="0" presId="urn:microsoft.com/office/officeart/2008/layout/VerticalCurvedList"/>
    <dgm:cxn modelId="{C094D712-F4C2-4C5E-AD16-CA3354037837}" type="presParOf" srcId="{7615C237-7414-4CE2-88BC-087C17D8F49C}" destId="{E6F302B6-CE8F-4A04-9D9E-FE0EC930A322}" srcOrd="0" destOrd="0" presId="urn:microsoft.com/office/officeart/2008/layout/VerticalCurvedList"/>
    <dgm:cxn modelId="{DEDBFF87-6E12-490D-9D34-B832121B1F9A}" type="presParOf" srcId="{6292EFA8-4C75-4E97-8904-D8F305D7CF22}" destId="{CC909C44-B8C2-4827-9285-B6FAE6471E2C}" srcOrd="7" destOrd="0" presId="urn:microsoft.com/office/officeart/2008/layout/VerticalCurvedList"/>
    <dgm:cxn modelId="{195BD5B8-76CC-4408-8D49-942D3E8F2C30}" type="presParOf" srcId="{6292EFA8-4C75-4E97-8904-D8F305D7CF22}" destId="{5A8DD897-7093-4F0A-BCE3-FF713CBC430F}" srcOrd="8" destOrd="0" presId="urn:microsoft.com/office/officeart/2008/layout/VerticalCurvedList"/>
    <dgm:cxn modelId="{00D36107-41D9-42F2-87AA-DFFC8D0A6CE7}" type="presParOf" srcId="{5A8DD897-7093-4F0A-BCE3-FF713CBC430F}" destId="{942F9894-DC6C-4B16-9FAF-0D4DECB423C0}" srcOrd="0" destOrd="0" presId="urn:microsoft.com/office/officeart/2008/layout/VerticalCurvedList"/>
    <dgm:cxn modelId="{2A75F555-5262-4202-B39B-FAA34834855B}" type="presParOf" srcId="{6292EFA8-4C75-4E97-8904-D8F305D7CF22}" destId="{D497EA27-2170-4E34-9FFE-09D8ADCB11CE}" srcOrd="9" destOrd="0" presId="urn:microsoft.com/office/officeart/2008/layout/VerticalCurvedList"/>
    <dgm:cxn modelId="{BCA19529-AAC3-4DED-A603-E4D5AD5A68AF}" type="presParOf" srcId="{6292EFA8-4C75-4E97-8904-D8F305D7CF22}" destId="{53A1DC43-6418-47B0-B688-8D7F524223AC}" srcOrd="10" destOrd="0" presId="urn:microsoft.com/office/officeart/2008/layout/VerticalCurvedList"/>
    <dgm:cxn modelId="{8200B991-98A7-4059-ADF2-32616844B3DF}" type="presParOf" srcId="{53A1DC43-6418-47B0-B688-8D7F524223AC}" destId="{00C23005-E420-4A0A-A094-E84F91E9EE51}" srcOrd="0" destOrd="0" presId="urn:microsoft.com/office/officeart/2008/layout/VerticalCurvedList"/>
    <dgm:cxn modelId="{1B07E736-5B12-4946-B086-6B12F0C05B08}" type="presParOf" srcId="{6292EFA8-4C75-4E97-8904-D8F305D7CF22}" destId="{C09BA9DB-7857-4542-9D78-B03AF8C22F26}" srcOrd="11" destOrd="0" presId="urn:microsoft.com/office/officeart/2008/layout/VerticalCurvedList"/>
    <dgm:cxn modelId="{B272189C-65EE-4BD4-898E-925B8CCDDC87}" type="presParOf" srcId="{6292EFA8-4C75-4E97-8904-D8F305D7CF22}" destId="{5F60FC03-99AB-41EC-BE2D-2FD0196D91A2}" srcOrd="12" destOrd="0" presId="urn:microsoft.com/office/officeart/2008/layout/VerticalCurvedList"/>
    <dgm:cxn modelId="{FAEA99EE-4FF7-4B74-827B-E86FCB2ADBA1}" type="presParOf" srcId="{5F60FC03-99AB-41EC-BE2D-2FD0196D91A2}" destId="{766575DE-7DAD-4DC9-8D69-816F372071D0}" srcOrd="0" destOrd="0" presId="urn:microsoft.com/office/officeart/2008/layout/VerticalCurvedList"/>
    <dgm:cxn modelId="{55CC34AA-9C89-4A3E-91E9-76FE13A26007}" type="presParOf" srcId="{6292EFA8-4C75-4E97-8904-D8F305D7CF22}" destId="{6B4CAF55-F222-48DF-B074-32FE63563D12}" srcOrd="13" destOrd="0" presId="urn:microsoft.com/office/officeart/2008/layout/VerticalCurvedList"/>
    <dgm:cxn modelId="{44EFAA63-D249-454E-9A8A-AAD06B13EA98}" type="presParOf" srcId="{6292EFA8-4C75-4E97-8904-D8F305D7CF22}" destId="{9422D2C5-59F3-493C-9E7B-526E874E4C00}" srcOrd="14" destOrd="0" presId="urn:microsoft.com/office/officeart/2008/layout/VerticalCurvedList"/>
    <dgm:cxn modelId="{4EE55276-B4FF-404B-8858-5FB8461677BD}" type="presParOf" srcId="{9422D2C5-59F3-493C-9E7B-526E874E4C00}" destId="{D675AB5E-F0EC-4FCB-A2CD-4A01280A41A1}"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4B64ED3-FCE8-4017-9556-27D4EC8B92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E9D2B44C-42BA-481F-B55E-270F119A1342}">
      <dgm:prSet phldrT="[Text]" custT="1"/>
      <dgm:spPr>
        <a:solidFill>
          <a:schemeClr val="accent3"/>
        </a:solidFill>
      </dgm:spPr>
      <dgm:t>
        <a:bodyPr/>
        <a:lstStyle/>
        <a:p>
          <a:r>
            <a:rPr lang="en-US" sz="1600" dirty="0">
              <a:latin typeface="Calibri" panose="020F0502020204030204" pitchFamily="34" charset="0"/>
              <a:cs typeface="Calibri" panose="020F0502020204030204" pitchFamily="34" charset="0"/>
            </a:rPr>
            <a:t>Introduction</a:t>
          </a:r>
          <a:endParaRPr lang="en-GB" sz="1600" dirty="0">
            <a:latin typeface="Calibri" panose="020F0502020204030204" pitchFamily="34" charset="0"/>
            <a:cs typeface="Calibri" panose="020F0502020204030204" pitchFamily="34" charset="0"/>
          </a:endParaRPr>
        </a:p>
      </dgm:t>
    </dgm:pt>
    <dgm:pt modelId="{85887EBD-A10C-447D-AE70-D9BBA707BC44}" type="par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DD6D6DAC-12E0-4896-99ED-7D2293A83694}" type="sibTrans" cxnId="{CB3FCF3D-45CF-4915-B9AD-915201633665}">
      <dgm:prSet/>
      <dgm:spPr/>
      <dgm:t>
        <a:bodyPr/>
        <a:lstStyle/>
        <a:p>
          <a:endParaRPr lang="en-GB" sz="1600">
            <a:latin typeface="Calibri" panose="020F0502020204030204" pitchFamily="34" charset="0"/>
            <a:cs typeface="Calibri" panose="020F0502020204030204" pitchFamily="34" charset="0"/>
          </a:endParaRPr>
        </a:p>
      </dgm:t>
    </dgm:pt>
    <dgm:pt modelId="{833B8425-2A32-436C-8CDA-99BCB79B5A70}">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Overview of Cloud and AWS</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CB7F046-3675-4D97-B391-EBDF7298BE5E}" type="par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135A0A92-2986-4568-8B0F-AFFC87E909ED}" type="sibTrans" cxnId="{E477126E-C588-483E-AF8F-E7D6DE83CE44}">
      <dgm:prSet/>
      <dgm:spPr/>
      <dgm:t>
        <a:bodyPr/>
        <a:lstStyle/>
        <a:p>
          <a:endParaRPr lang="en-GB" sz="1600">
            <a:latin typeface="Calibri" panose="020F0502020204030204" pitchFamily="34" charset="0"/>
            <a:cs typeface="Calibri" panose="020F0502020204030204" pitchFamily="34" charset="0"/>
          </a:endParaRPr>
        </a:p>
      </dgm:t>
    </dgm:pt>
    <dgm:pt modelId="{92052083-FCCA-4D65-8CCF-403DDB1ADA62}">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r>
            <a:rPr lang="en-US" sz="1600" kern="1200" dirty="0">
              <a:latin typeface="Calibri" panose="020F0502020204030204" pitchFamily="34" charset="0"/>
              <a:cs typeface="Calibri" panose="020F0502020204030204" pitchFamily="34" charset="0"/>
            </a:rPr>
            <a:t>Bank strategy on </a:t>
          </a:r>
          <a:r>
            <a:rPr lang="en-US" sz="1600" kern="1200" dirty="0">
              <a:solidFill>
                <a:prstClr val="white"/>
              </a:solidFill>
              <a:latin typeface="Calibri" panose="020F0502020204030204" pitchFamily="34" charset="0"/>
              <a:ea typeface="+mn-ea"/>
              <a:cs typeface="Calibri" panose="020F0502020204030204" pitchFamily="34" charset="0"/>
            </a:rPr>
            <a:t>Cloud</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4177515C-20A6-41F0-8F9F-581FBAC93037}" type="par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1CF59C1B-7577-4B69-9A0B-5FF2BBE2BDC5}" type="sibTrans" cxnId="{D5880E92-980E-4B59-B7ED-65C05FB59B73}">
      <dgm:prSet/>
      <dgm:spPr/>
      <dgm:t>
        <a:bodyPr/>
        <a:lstStyle/>
        <a:p>
          <a:endParaRPr lang="en-GB" sz="1600">
            <a:latin typeface="Calibri" panose="020F0502020204030204" pitchFamily="34" charset="0"/>
            <a:cs typeface="Calibri" panose="020F0502020204030204" pitchFamily="34" charset="0"/>
          </a:endParaRPr>
        </a:p>
      </dgm:t>
    </dgm:pt>
    <dgm:pt modelId="{BC1FFFD6-2B19-4D7E-8191-2610F4FF1E1B}">
      <dgm:prSet phldrT="[Text]" custT="1"/>
      <dgm:spPr>
        <a:solidFill>
          <a:srgbClr val="3F9C35"/>
        </a:solidFill>
        <a:ln w="12700" cap="flat" cmpd="sng" algn="ctr">
          <a:solidFill>
            <a:prstClr val="white">
              <a:hueOff val="0"/>
              <a:satOff val="0"/>
              <a:lumOff val="0"/>
              <a:alphaOff val="0"/>
            </a:prstClr>
          </a:solidFill>
          <a:prstDash val="solid"/>
          <a:miter lim="800000"/>
        </a:ln>
        <a:effectLst/>
      </dgm:spPr>
      <dgm:t>
        <a:bodyPr spcFirstLastPara="0" vert="horz" wrap="square" lIns="335608" tIns="40640" rIns="40640" bIns="40640" numCol="1" spcCol="1270" anchor="ctr" anchorCtr="0"/>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VPC</a:t>
          </a:r>
          <a:endParaRPr lang="en-GB" sz="1600" kern="1200" dirty="0">
            <a:solidFill>
              <a:prstClr val="white"/>
            </a:solidFill>
            <a:latin typeface="Calibri" panose="020F0502020204030204" pitchFamily="34" charset="0"/>
            <a:ea typeface="+mn-ea"/>
            <a:cs typeface="Calibri" panose="020F0502020204030204" pitchFamily="34" charset="0"/>
          </a:endParaRPr>
        </a:p>
      </dgm:t>
    </dgm:pt>
    <dgm:pt modelId="{E6C78AFE-8BD0-45AB-B55D-7418E473455F}" type="par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DC1A4F20-6E4C-4D45-9471-2D1D08EFD11F}" type="sibTrans" cxnId="{818E8E43-B1A8-4BA3-89BF-9A189A25E0AF}">
      <dgm:prSet/>
      <dgm:spPr/>
      <dgm:t>
        <a:bodyPr/>
        <a:lstStyle/>
        <a:p>
          <a:endParaRPr lang="en-GB" sz="1600">
            <a:latin typeface="Calibri" panose="020F0502020204030204" pitchFamily="34" charset="0"/>
            <a:cs typeface="Calibri" panose="020F0502020204030204" pitchFamily="34" charset="0"/>
          </a:endParaRPr>
        </a:p>
      </dgm:t>
    </dgm:pt>
    <dgm:pt modelId="{B3D2A232-5163-4D93-A3FF-788D7A3DC78E}">
      <dgm:prSet phldrT="[Text]" custT="1"/>
      <dgm:spPr/>
      <dgm:t>
        <a:bodyPr/>
        <a:lstStyle/>
        <a:p>
          <a:r>
            <a:rPr lang="en-US" sz="1600" dirty="0">
              <a:latin typeface="Calibri" panose="020F0502020204030204" pitchFamily="34" charset="0"/>
              <a:cs typeface="Calibri" panose="020F0502020204030204" pitchFamily="34" charset="0"/>
            </a:rPr>
            <a:t>AWS EC2</a:t>
          </a:r>
          <a:endParaRPr lang="en-GB" sz="1600" dirty="0">
            <a:latin typeface="Calibri" panose="020F0502020204030204" pitchFamily="34" charset="0"/>
            <a:cs typeface="Calibri" panose="020F0502020204030204" pitchFamily="34" charset="0"/>
          </a:endParaRPr>
        </a:p>
      </dgm:t>
    </dgm:pt>
    <dgm:pt modelId="{F53D61A6-B685-42A5-8331-AAE09F1CE394}" type="par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52751847-F177-420D-B983-94357B509962}" type="sibTrans" cxnId="{9B679353-D90C-4881-B5F1-4DB4D22839FB}">
      <dgm:prSet/>
      <dgm:spPr/>
      <dgm:t>
        <a:bodyPr/>
        <a:lstStyle/>
        <a:p>
          <a:endParaRPr lang="en-GB" sz="1600">
            <a:latin typeface="Calibri" panose="020F0502020204030204" pitchFamily="34" charset="0"/>
            <a:cs typeface="Calibri" panose="020F0502020204030204" pitchFamily="34" charset="0"/>
          </a:endParaRPr>
        </a:p>
      </dgm:t>
    </dgm:pt>
    <dgm:pt modelId="{35FB241A-D925-46E6-B571-CA596DE05DA9}">
      <dgm:prSet phldrT="[Text]" custT="1"/>
      <dgm:spPr/>
      <dgm:t>
        <a:bodyPr/>
        <a:lstStyle/>
        <a:p>
          <a:r>
            <a:rPr lang="en-US" sz="1600" dirty="0">
              <a:latin typeface="Calibri" panose="020F0502020204030204" pitchFamily="34" charset="0"/>
              <a:cs typeface="Calibri" panose="020F0502020204030204" pitchFamily="34" charset="0"/>
            </a:rPr>
            <a:t>AWS RDS</a:t>
          </a:r>
          <a:endParaRPr lang="en-GB" sz="1600" dirty="0">
            <a:latin typeface="Calibri" panose="020F0502020204030204" pitchFamily="34" charset="0"/>
            <a:cs typeface="Calibri" panose="020F0502020204030204" pitchFamily="34" charset="0"/>
          </a:endParaRPr>
        </a:p>
      </dgm:t>
    </dgm:pt>
    <dgm:pt modelId="{9FE35886-8F1E-4A6B-B077-967AEF3A7EBC}" type="par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2AF9EA21-58E8-4A84-8896-CF57B8A5F52C}" type="sibTrans" cxnId="{42A57ED2-FC83-4458-8558-6B2E9FAA2916}">
      <dgm:prSet/>
      <dgm:spPr/>
      <dgm:t>
        <a:bodyPr/>
        <a:lstStyle/>
        <a:p>
          <a:endParaRPr lang="en-GB" sz="1600">
            <a:latin typeface="Calibri" panose="020F0502020204030204" pitchFamily="34" charset="0"/>
            <a:cs typeface="Calibri" panose="020F0502020204030204" pitchFamily="34" charset="0"/>
          </a:endParaRPr>
        </a:p>
      </dgm:t>
    </dgm:pt>
    <dgm:pt modelId="{77AF7D9E-5EF4-4C13-94AD-E433B5F970D0}">
      <dgm:prSet phldrT="[Text]" custT="1"/>
      <dgm:spPr/>
      <dgm:t>
        <a:bodyPr/>
        <a:lstStyle/>
        <a:p>
          <a:r>
            <a:rPr lang="en-US" sz="1600" dirty="0">
              <a:latin typeface="Calibri" panose="020F0502020204030204" pitchFamily="34" charset="0"/>
              <a:cs typeface="Calibri" panose="020F0502020204030204" pitchFamily="34" charset="0"/>
            </a:rPr>
            <a:t>EC2 Hand-on</a:t>
          </a:r>
          <a:endParaRPr lang="en-GB" sz="1600" dirty="0">
            <a:latin typeface="Calibri" panose="020F0502020204030204" pitchFamily="34" charset="0"/>
            <a:cs typeface="Calibri" panose="020F0502020204030204" pitchFamily="34" charset="0"/>
          </a:endParaRPr>
        </a:p>
      </dgm:t>
    </dgm:pt>
    <dgm:pt modelId="{622EBC35-8413-4B37-B462-B088D9C389ED}" type="par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B958EE2E-F3CB-438A-A60C-7B535EC9BB13}" type="sibTrans" cxnId="{4F2E766E-736A-47A7-A936-675DD3CCA785}">
      <dgm:prSet/>
      <dgm:spPr/>
      <dgm:t>
        <a:bodyPr/>
        <a:lstStyle/>
        <a:p>
          <a:endParaRPr lang="en-GB" sz="1600">
            <a:latin typeface="Calibri" panose="020F0502020204030204" pitchFamily="34" charset="0"/>
            <a:cs typeface="Calibri" panose="020F0502020204030204" pitchFamily="34" charset="0"/>
          </a:endParaRPr>
        </a:p>
      </dgm:t>
    </dgm:pt>
    <dgm:pt modelId="{EC8B59DD-5506-4CEF-BAEB-3F121B5E62EB}" type="pres">
      <dgm:prSet presAssocID="{F4B64ED3-FCE8-4017-9556-27D4EC8B92FE}" presName="Name0" presStyleCnt="0">
        <dgm:presLayoutVars>
          <dgm:chMax val="7"/>
          <dgm:chPref val="7"/>
          <dgm:dir/>
        </dgm:presLayoutVars>
      </dgm:prSet>
      <dgm:spPr/>
    </dgm:pt>
    <dgm:pt modelId="{6292EFA8-4C75-4E97-8904-D8F305D7CF22}" type="pres">
      <dgm:prSet presAssocID="{F4B64ED3-FCE8-4017-9556-27D4EC8B92FE}" presName="Name1" presStyleCnt="0"/>
      <dgm:spPr/>
    </dgm:pt>
    <dgm:pt modelId="{5B5AACED-4C44-4EED-9C81-E7BBF45EC28E}" type="pres">
      <dgm:prSet presAssocID="{F4B64ED3-FCE8-4017-9556-27D4EC8B92FE}" presName="cycle" presStyleCnt="0"/>
      <dgm:spPr/>
    </dgm:pt>
    <dgm:pt modelId="{6BB9C2B7-A452-476F-8A19-D60FCFF2BBCA}" type="pres">
      <dgm:prSet presAssocID="{F4B64ED3-FCE8-4017-9556-27D4EC8B92FE}" presName="srcNode" presStyleLbl="node1" presStyleIdx="0" presStyleCnt="7"/>
      <dgm:spPr/>
    </dgm:pt>
    <dgm:pt modelId="{E414893E-411A-49D2-8A07-2BF2AE374FAA}" type="pres">
      <dgm:prSet presAssocID="{F4B64ED3-FCE8-4017-9556-27D4EC8B92FE}" presName="conn" presStyleLbl="parChTrans1D2" presStyleIdx="0" presStyleCnt="1"/>
      <dgm:spPr/>
    </dgm:pt>
    <dgm:pt modelId="{32959BE0-7C43-4FD8-9475-BBC71980CCEC}" type="pres">
      <dgm:prSet presAssocID="{F4B64ED3-FCE8-4017-9556-27D4EC8B92FE}" presName="extraNode" presStyleLbl="node1" presStyleIdx="0" presStyleCnt="7"/>
      <dgm:spPr/>
    </dgm:pt>
    <dgm:pt modelId="{B3D49D7E-846E-4597-9C5E-18B263227402}" type="pres">
      <dgm:prSet presAssocID="{F4B64ED3-FCE8-4017-9556-27D4EC8B92FE}" presName="dstNode" presStyleLbl="node1" presStyleIdx="0" presStyleCnt="7"/>
      <dgm:spPr/>
    </dgm:pt>
    <dgm:pt modelId="{CB7C7462-81B4-4838-9BAB-675262662167}" type="pres">
      <dgm:prSet presAssocID="{E9D2B44C-42BA-481F-B55E-270F119A1342}" presName="text_1" presStyleLbl="node1" presStyleIdx="0" presStyleCnt="7">
        <dgm:presLayoutVars>
          <dgm:bulletEnabled val="1"/>
        </dgm:presLayoutVars>
      </dgm:prSet>
      <dgm:spPr/>
    </dgm:pt>
    <dgm:pt modelId="{DD9A1A41-D7BD-43D6-A40B-F054AA95438A}" type="pres">
      <dgm:prSet presAssocID="{E9D2B44C-42BA-481F-B55E-270F119A1342}" presName="accent_1" presStyleCnt="0"/>
      <dgm:spPr/>
    </dgm:pt>
    <dgm:pt modelId="{9F6DC638-21FF-4C40-BC69-A3168EBF6E6D}" type="pres">
      <dgm:prSet presAssocID="{E9D2B44C-42BA-481F-B55E-270F119A1342}" presName="accentRepeatNode" presStyleLbl="solidFgAcc1" presStyleIdx="0" presStyleCnt="7"/>
      <dgm:spPr/>
    </dgm:pt>
    <dgm:pt modelId="{200F9977-46AA-4E2C-9830-8869A60C543C}" type="pres">
      <dgm:prSet presAssocID="{833B8425-2A32-436C-8CDA-99BCB79B5A70}" presName="text_2" presStyleLbl="node1" presStyleIdx="1" presStyleCnt="7">
        <dgm:presLayoutVars>
          <dgm:bulletEnabled val="1"/>
        </dgm:presLayoutVars>
      </dgm:prSet>
      <dgm:spPr>
        <a:xfrm>
          <a:off x="709263" y="846091"/>
          <a:ext cx="4568976" cy="422813"/>
        </a:xfrm>
        <a:prstGeom prst="rect">
          <a:avLst/>
        </a:prstGeom>
      </dgm:spPr>
    </dgm:pt>
    <dgm:pt modelId="{B9E200A4-EA74-43BE-8499-75F65C7FB04C}" type="pres">
      <dgm:prSet presAssocID="{833B8425-2A32-436C-8CDA-99BCB79B5A70}" presName="accent_2" presStyleCnt="0"/>
      <dgm:spPr/>
    </dgm:pt>
    <dgm:pt modelId="{389B32DD-2D5A-48D3-A38D-55AE984982F2}" type="pres">
      <dgm:prSet presAssocID="{833B8425-2A32-436C-8CDA-99BCB79B5A70}" presName="accentRepeatNode" presStyleLbl="solidFgAcc1" presStyleIdx="1" presStyleCnt="7"/>
      <dgm:spPr/>
    </dgm:pt>
    <dgm:pt modelId="{681A6E71-0541-4A6D-9D6F-1C4074E2D914}" type="pres">
      <dgm:prSet presAssocID="{92052083-FCCA-4D65-8CCF-403DDB1ADA62}" presName="text_3" presStyleLbl="node1" presStyleIdx="2" presStyleCnt="7">
        <dgm:presLayoutVars>
          <dgm:bulletEnabled val="1"/>
        </dgm:presLayoutVars>
      </dgm:prSet>
      <dgm:spPr>
        <a:xfrm>
          <a:off x="919088" y="1480218"/>
          <a:ext cx="4359151" cy="422813"/>
        </a:xfrm>
        <a:prstGeom prst="rect">
          <a:avLst/>
        </a:prstGeom>
      </dgm:spPr>
    </dgm:pt>
    <dgm:pt modelId="{9E1517E3-E7C9-4F77-8891-A71563E8F573}" type="pres">
      <dgm:prSet presAssocID="{92052083-FCCA-4D65-8CCF-403DDB1ADA62}" presName="accent_3" presStyleCnt="0"/>
      <dgm:spPr/>
    </dgm:pt>
    <dgm:pt modelId="{942F9894-DC6C-4B16-9FAF-0D4DECB423C0}" type="pres">
      <dgm:prSet presAssocID="{92052083-FCCA-4D65-8CCF-403DDB1ADA62}" presName="accentRepeatNode" presStyleLbl="solidFgAcc1" presStyleIdx="2" presStyleCnt="7"/>
      <dgm:spPr/>
    </dgm:pt>
    <dgm:pt modelId="{620A7005-1206-4F6D-93A7-17750FE8904D}" type="pres">
      <dgm:prSet presAssocID="{BC1FFFD6-2B19-4D7E-8191-2610F4FF1E1B}" presName="text_4" presStyleLbl="node1" presStyleIdx="3" presStyleCnt="7">
        <dgm:presLayoutVars>
          <dgm:bulletEnabled val="1"/>
        </dgm:presLayoutVars>
      </dgm:prSet>
      <dgm:spPr>
        <a:xfrm>
          <a:off x="986083" y="2114810"/>
          <a:ext cx="4292156" cy="422813"/>
        </a:xfrm>
        <a:prstGeom prst="rect">
          <a:avLst/>
        </a:prstGeom>
      </dgm:spPr>
    </dgm:pt>
    <dgm:pt modelId="{57EC7F4B-DA5F-4C4E-8D2C-8DB889AC6B0B}" type="pres">
      <dgm:prSet presAssocID="{BC1FFFD6-2B19-4D7E-8191-2610F4FF1E1B}" presName="accent_4" presStyleCnt="0"/>
      <dgm:spPr/>
    </dgm:pt>
    <dgm:pt modelId="{766575DE-7DAD-4DC9-8D69-816F372071D0}" type="pres">
      <dgm:prSet presAssocID="{BC1FFFD6-2B19-4D7E-8191-2610F4FF1E1B}" presName="accentRepeatNode" presStyleLbl="solidFgAcc1" presStyleIdx="3" presStyleCnt="7"/>
      <dgm:spPr/>
    </dgm:pt>
    <dgm:pt modelId="{24CD6C31-00F3-4260-B3AA-55BC6953CDC6}" type="pres">
      <dgm:prSet presAssocID="{B3D2A232-5163-4D93-A3FF-788D7A3DC78E}" presName="text_5" presStyleLbl="node1" presStyleIdx="4" presStyleCnt="7">
        <dgm:presLayoutVars>
          <dgm:bulletEnabled val="1"/>
        </dgm:presLayoutVars>
      </dgm:prSet>
      <dgm:spPr/>
    </dgm:pt>
    <dgm:pt modelId="{9819A2DA-18D2-44E5-9E29-52741F1BCE33}" type="pres">
      <dgm:prSet presAssocID="{B3D2A232-5163-4D93-A3FF-788D7A3DC78E}" presName="accent_5" presStyleCnt="0"/>
      <dgm:spPr/>
    </dgm:pt>
    <dgm:pt modelId="{7A8D6657-8A4F-45A7-87EE-8B42D7359E29}" type="pres">
      <dgm:prSet presAssocID="{B3D2A232-5163-4D93-A3FF-788D7A3DC78E}" presName="accentRepeatNode" presStyleLbl="solidFgAcc1" presStyleIdx="4" presStyleCnt="7"/>
      <dgm:spPr/>
    </dgm:pt>
    <dgm:pt modelId="{E51A47F5-6531-4C23-BA7E-99A8416EDDF9}" type="pres">
      <dgm:prSet presAssocID="{77AF7D9E-5EF4-4C13-94AD-E433B5F970D0}" presName="text_6" presStyleLbl="node1" presStyleIdx="5" presStyleCnt="7">
        <dgm:presLayoutVars>
          <dgm:bulletEnabled val="1"/>
        </dgm:presLayoutVars>
      </dgm:prSet>
      <dgm:spPr/>
    </dgm:pt>
    <dgm:pt modelId="{10EC1F62-F52B-45FB-8939-7C6FC4673C66}" type="pres">
      <dgm:prSet presAssocID="{77AF7D9E-5EF4-4C13-94AD-E433B5F970D0}" presName="accent_6" presStyleCnt="0"/>
      <dgm:spPr/>
    </dgm:pt>
    <dgm:pt modelId="{53355EA5-9309-4F94-951D-C76F9426A5F4}" type="pres">
      <dgm:prSet presAssocID="{77AF7D9E-5EF4-4C13-94AD-E433B5F970D0}" presName="accentRepeatNode" presStyleLbl="solidFgAcc1" presStyleIdx="5" presStyleCnt="7"/>
      <dgm:spPr/>
    </dgm:pt>
    <dgm:pt modelId="{B6D60CCA-C208-468C-9D35-EE7F6C96327B}" type="pres">
      <dgm:prSet presAssocID="{35FB241A-D925-46E6-B571-CA596DE05DA9}" presName="text_7" presStyleLbl="node1" presStyleIdx="6" presStyleCnt="7">
        <dgm:presLayoutVars>
          <dgm:bulletEnabled val="1"/>
        </dgm:presLayoutVars>
      </dgm:prSet>
      <dgm:spPr/>
    </dgm:pt>
    <dgm:pt modelId="{8D36F3F4-40FE-4B0E-816A-F83819888CF5}" type="pres">
      <dgm:prSet presAssocID="{35FB241A-D925-46E6-B571-CA596DE05DA9}" presName="accent_7" presStyleCnt="0"/>
      <dgm:spPr/>
    </dgm:pt>
    <dgm:pt modelId="{8CE1FD9D-3EEC-4E1E-A7CF-CFFB7CBE701D}" type="pres">
      <dgm:prSet presAssocID="{35FB241A-D925-46E6-B571-CA596DE05DA9}" presName="accentRepeatNode" presStyleLbl="solidFgAcc1" presStyleIdx="6" presStyleCnt="7"/>
      <dgm:spPr/>
    </dgm:pt>
  </dgm:ptLst>
  <dgm:cxnLst>
    <dgm:cxn modelId="{4C3C530B-2A68-4EFA-AA07-42408D203115}" type="presOf" srcId="{BC1FFFD6-2B19-4D7E-8191-2610F4FF1E1B}" destId="{620A7005-1206-4F6D-93A7-17750FE8904D}" srcOrd="0" destOrd="0" presId="urn:microsoft.com/office/officeart/2008/layout/VerticalCurvedList"/>
    <dgm:cxn modelId="{E64C4917-82BF-457A-9021-84F4E94BBBC5}" type="presOf" srcId="{E9D2B44C-42BA-481F-B55E-270F119A1342}" destId="{CB7C7462-81B4-4838-9BAB-675262662167}" srcOrd="0" destOrd="0" presId="urn:microsoft.com/office/officeart/2008/layout/VerticalCurvedList"/>
    <dgm:cxn modelId="{31F8521C-186D-41C5-AD73-BEFD5F55B5A4}" type="presOf" srcId="{833B8425-2A32-436C-8CDA-99BCB79B5A70}" destId="{200F9977-46AA-4E2C-9830-8869A60C543C}" srcOrd="0" destOrd="0" presId="urn:microsoft.com/office/officeart/2008/layout/VerticalCurvedList"/>
    <dgm:cxn modelId="{E71F4933-4C2B-48A4-A3EF-3A606920F22A}" type="presOf" srcId="{35FB241A-D925-46E6-B571-CA596DE05DA9}" destId="{B6D60CCA-C208-468C-9D35-EE7F6C96327B}" srcOrd="0" destOrd="0" presId="urn:microsoft.com/office/officeart/2008/layout/VerticalCurvedList"/>
    <dgm:cxn modelId="{CB3FCF3D-45CF-4915-B9AD-915201633665}" srcId="{F4B64ED3-FCE8-4017-9556-27D4EC8B92FE}" destId="{E9D2B44C-42BA-481F-B55E-270F119A1342}" srcOrd="0" destOrd="0" parTransId="{85887EBD-A10C-447D-AE70-D9BBA707BC44}" sibTransId="{DD6D6DAC-12E0-4896-99ED-7D2293A83694}"/>
    <dgm:cxn modelId="{818E8E43-B1A8-4BA3-89BF-9A189A25E0AF}" srcId="{F4B64ED3-FCE8-4017-9556-27D4EC8B92FE}" destId="{BC1FFFD6-2B19-4D7E-8191-2610F4FF1E1B}" srcOrd="3" destOrd="0" parTransId="{E6C78AFE-8BD0-45AB-B55D-7418E473455F}" sibTransId="{DC1A4F20-6E4C-4D45-9471-2D1D08EFD11F}"/>
    <dgm:cxn modelId="{03691164-6B1C-414C-BA47-175CB47393B2}" type="presOf" srcId="{77AF7D9E-5EF4-4C13-94AD-E433B5F970D0}" destId="{E51A47F5-6531-4C23-BA7E-99A8416EDDF9}" srcOrd="0" destOrd="0" presId="urn:microsoft.com/office/officeart/2008/layout/VerticalCurvedList"/>
    <dgm:cxn modelId="{13988467-2CAE-4858-B843-3A301F85F466}" type="presOf" srcId="{DD6D6DAC-12E0-4896-99ED-7D2293A83694}" destId="{E414893E-411A-49D2-8A07-2BF2AE374FAA}" srcOrd="0" destOrd="0" presId="urn:microsoft.com/office/officeart/2008/layout/VerticalCurvedList"/>
    <dgm:cxn modelId="{E477126E-C588-483E-AF8F-E7D6DE83CE44}" srcId="{F4B64ED3-FCE8-4017-9556-27D4EC8B92FE}" destId="{833B8425-2A32-436C-8CDA-99BCB79B5A70}" srcOrd="1" destOrd="0" parTransId="{ECB7F046-3675-4D97-B391-EBDF7298BE5E}" sibTransId="{135A0A92-2986-4568-8B0F-AFFC87E909ED}"/>
    <dgm:cxn modelId="{4F2E766E-736A-47A7-A936-675DD3CCA785}" srcId="{F4B64ED3-FCE8-4017-9556-27D4EC8B92FE}" destId="{77AF7D9E-5EF4-4C13-94AD-E433B5F970D0}" srcOrd="5" destOrd="0" parTransId="{622EBC35-8413-4B37-B462-B088D9C389ED}" sibTransId="{B958EE2E-F3CB-438A-A60C-7B535EC9BB13}"/>
    <dgm:cxn modelId="{9B679353-D90C-4881-B5F1-4DB4D22839FB}" srcId="{F4B64ED3-FCE8-4017-9556-27D4EC8B92FE}" destId="{B3D2A232-5163-4D93-A3FF-788D7A3DC78E}" srcOrd="4" destOrd="0" parTransId="{F53D61A6-B685-42A5-8331-AAE09F1CE394}" sibTransId="{52751847-F177-420D-B983-94357B509962}"/>
    <dgm:cxn modelId="{D5880E92-980E-4B59-B7ED-65C05FB59B73}" srcId="{F4B64ED3-FCE8-4017-9556-27D4EC8B92FE}" destId="{92052083-FCCA-4D65-8CCF-403DDB1ADA62}" srcOrd="2" destOrd="0" parTransId="{4177515C-20A6-41F0-8F9F-581FBAC93037}" sibTransId="{1CF59C1B-7577-4B69-9A0B-5FF2BBE2BDC5}"/>
    <dgm:cxn modelId="{353B7A9B-E10D-4D7D-BB89-9F4550092075}" type="presOf" srcId="{92052083-FCCA-4D65-8CCF-403DDB1ADA62}" destId="{681A6E71-0541-4A6D-9D6F-1C4074E2D914}" srcOrd="0" destOrd="0" presId="urn:microsoft.com/office/officeart/2008/layout/VerticalCurvedList"/>
    <dgm:cxn modelId="{1E5192B5-9D16-4EDF-AAC2-D653D43EA799}" type="presOf" srcId="{B3D2A232-5163-4D93-A3FF-788D7A3DC78E}" destId="{24CD6C31-00F3-4260-B3AA-55BC6953CDC6}" srcOrd="0" destOrd="0" presId="urn:microsoft.com/office/officeart/2008/layout/VerticalCurvedList"/>
    <dgm:cxn modelId="{3BFB9ECC-2821-4767-A61B-B3D355E730DB}" type="presOf" srcId="{F4B64ED3-FCE8-4017-9556-27D4EC8B92FE}" destId="{EC8B59DD-5506-4CEF-BAEB-3F121B5E62EB}" srcOrd="0" destOrd="0" presId="urn:microsoft.com/office/officeart/2008/layout/VerticalCurvedList"/>
    <dgm:cxn modelId="{42A57ED2-FC83-4458-8558-6B2E9FAA2916}" srcId="{F4B64ED3-FCE8-4017-9556-27D4EC8B92FE}" destId="{35FB241A-D925-46E6-B571-CA596DE05DA9}" srcOrd="6" destOrd="0" parTransId="{9FE35886-8F1E-4A6B-B077-967AEF3A7EBC}" sibTransId="{2AF9EA21-58E8-4A84-8896-CF57B8A5F52C}"/>
    <dgm:cxn modelId="{72CB9203-791D-460A-9051-F6348582706E}" type="presParOf" srcId="{EC8B59DD-5506-4CEF-BAEB-3F121B5E62EB}" destId="{6292EFA8-4C75-4E97-8904-D8F305D7CF22}" srcOrd="0" destOrd="0" presId="urn:microsoft.com/office/officeart/2008/layout/VerticalCurvedList"/>
    <dgm:cxn modelId="{D7F8B399-33CB-4518-A8D1-4A95BFA3A369}" type="presParOf" srcId="{6292EFA8-4C75-4E97-8904-D8F305D7CF22}" destId="{5B5AACED-4C44-4EED-9C81-E7BBF45EC28E}" srcOrd="0" destOrd="0" presId="urn:microsoft.com/office/officeart/2008/layout/VerticalCurvedList"/>
    <dgm:cxn modelId="{777D7900-9289-4F78-A816-EAD0BDBEAED1}" type="presParOf" srcId="{5B5AACED-4C44-4EED-9C81-E7BBF45EC28E}" destId="{6BB9C2B7-A452-476F-8A19-D60FCFF2BBCA}" srcOrd="0" destOrd="0" presId="urn:microsoft.com/office/officeart/2008/layout/VerticalCurvedList"/>
    <dgm:cxn modelId="{B644C11F-E1A2-4AE1-B504-AC4D6A3CBAB9}" type="presParOf" srcId="{5B5AACED-4C44-4EED-9C81-E7BBF45EC28E}" destId="{E414893E-411A-49D2-8A07-2BF2AE374FAA}" srcOrd="1" destOrd="0" presId="urn:microsoft.com/office/officeart/2008/layout/VerticalCurvedList"/>
    <dgm:cxn modelId="{BBC74971-8A5B-4D1D-80A7-7258D78DEF9F}" type="presParOf" srcId="{5B5AACED-4C44-4EED-9C81-E7BBF45EC28E}" destId="{32959BE0-7C43-4FD8-9475-BBC71980CCEC}" srcOrd="2" destOrd="0" presId="urn:microsoft.com/office/officeart/2008/layout/VerticalCurvedList"/>
    <dgm:cxn modelId="{CEA5775C-0DA0-4D91-9C35-0FA45244B906}" type="presParOf" srcId="{5B5AACED-4C44-4EED-9C81-E7BBF45EC28E}" destId="{B3D49D7E-846E-4597-9C5E-18B263227402}" srcOrd="3" destOrd="0" presId="urn:microsoft.com/office/officeart/2008/layout/VerticalCurvedList"/>
    <dgm:cxn modelId="{DC17B404-8F3D-44F1-A0E9-B9144F128E1D}" type="presParOf" srcId="{6292EFA8-4C75-4E97-8904-D8F305D7CF22}" destId="{CB7C7462-81B4-4838-9BAB-675262662167}" srcOrd="1" destOrd="0" presId="urn:microsoft.com/office/officeart/2008/layout/VerticalCurvedList"/>
    <dgm:cxn modelId="{5B7ADF2C-D5F8-42B9-B738-801439E4991F}" type="presParOf" srcId="{6292EFA8-4C75-4E97-8904-D8F305D7CF22}" destId="{DD9A1A41-D7BD-43D6-A40B-F054AA95438A}" srcOrd="2" destOrd="0" presId="urn:microsoft.com/office/officeart/2008/layout/VerticalCurvedList"/>
    <dgm:cxn modelId="{9335A1D0-5053-4E30-95B6-2BE00D760F11}" type="presParOf" srcId="{DD9A1A41-D7BD-43D6-A40B-F054AA95438A}" destId="{9F6DC638-21FF-4C40-BC69-A3168EBF6E6D}" srcOrd="0" destOrd="0" presId="urn:microsoft.com/office/officeart/2008/layout/VerticalCurvedList"/>
    <dgm:cxn modelId="{DA447B2A-D80C-4E72-A987-DB76B2A2056C}" type="presParOf" srcId="{6292EFA8-4C75-4E97-8904-D8F305D7CF22}" destId="{200F9977-46AA-4E2C-9830-8869A60C543C}" srcOrd="3" destOrd="0" presId="urn:microsoft.com/office/officeart/2008/layout/VerticalCurvedList"/>
    <dgm:cxn modelId="{C17C3F69-5817-4664-91E4-F81844BFEF59}" type="presParOf" srcId="{6292EFA8-4C75-4E97-8904-D8F305D7CF22}" destId="{B9E200A4-EA74-43BE-8499-75F65C7FB04C}" srcOrd="4" destOrd="0" presId="urn:microsoft.com/office/officeart/2008/layout/VerticalCurvedList"/>
    <dgm:cxn modelId="{E6272FB6-4977-41CB-99EC-46BB305DE323}" type="presParOf" srcId="{B9E200A4-EA74-43BE-8499-75F65C7FB04C}" destId="{389B32DD-2D5A-48D3-A38D-55AE984982F2}" srcOrd="0" destOrd="0" presId="urn:microsoft.com/office/officeart/2008/layout/VerticalCurvedList"/>
    <dgm:cxn modelId="{9C7C1C5C-1744-4C35-9829-FCAF13AD3CD6}" type="presParOf" srcId="{6292EFA8-4C75-4E97-8904-D8F305D7CF22}" destId="{681A6E71-0541-4A6D-9D6F-1C4074E2D914}" srcOrd="5" destOrd="0" presId="urn:microsoft.com/office/officeart/2008/layout/VerticalCurvedList"/>
    <dgm:cxn modelId="{94AFCF50-CE67-4E59-A642-F2753FD29C4E}" type="presParOf" srcId="{6292EFA8-4C75-4E97-8904-D8F305D7CF22}" destId="{9E1517E3-E7C9-4F77-8891-A71563E8F573}" srcOrd="6" destOrd="0" presId="urn:microsoft.com/office/officeart/2008/layout/VerticalCurvedList"/>
    <dgm:cxn modelId="{5B38BF42-DFFE-4536-AD0F-B4532716F11A}" type="presParOf" srcId="{9E1517E3-E7C9-4F77-8891-A71563E8F573}" destId="{942F9894-DC6C-4B16-9FAF-0D4DECB423C0}" srcOrd="0" destOrd="0" presId="urn:microsoft.com/office/officeart/2008/layout/VerticalCurvedList"/>
    <dgm:cxn modelId="{E1807F01-1254-4F8D-885A-E8CD0F0F14CB}" type="presParOf" srcId="{6292EFA8-4C75-4E97-8904-D8F305D7CF22}" destId="{620A7005-1206-4F6D-93A7-17750FE8904D}" srcOrd="7" destOrd="0" presId="urn:microsoft.com/office/officeart/2008/layout/VerticalCurvedList"/>
    <dgm:cxn modelId="{4FF1C84C-F49C-4EBB-8C3F-1B730DC3B9D8}" type="presParOf" srcId="{6292EFA8-4C75-4E97-8904-D8F305D7CF22}" destId="{57EC7F4B-DA5F-4C4E-8D2C-8DB889AC6B0B}" srcOrd="8" destOrd="0" presId="urn:microsoft.com/office/officeart/2008/layout/VerticalCurvedList"/>
    <dgm:cxn modelId="{8E9801E4-BED5-4841-BA90-A489F3191506}" type="presParOf" srcId="{57EC7F4B-DA5F-4C4E-8D2C-8DB889AC6B0B}" destId="{766575DE-7DAD-4DC9-8D69-816F372071D0}" srcOrd="0" destOrd="0" presId="urn:microsoft.com/office/officeart/2008/layout/VerticalCurvedList"/>
    <dgm:cxn modelId="{A5473F91-6C15-48A1-A58F-FD9764F6C2FB}" type="presParOf" srcId="{6292EFA8-4C75-4E97-8904-D8F305D7CF22}" destId="{24CD6C31-00F3-4260-B3AA-55BC6953CDC6}" srcOrd="9" destOrd="0" presId="urn:microsoft.com/office/officeart/2008/layout/VerticalCurvedList"/>
    <dgm:cxn modelId="{05AECA37-5BFD-4A6F-9911-575E7BAB4012}" type="presParOf" srcId="{6292EFA8-4C75-4E97-8904-D8F305D7CF22}" destId="{9819A2DA-18D2-44E5-9E29-52741F1BCE33}" srcOrd="10" destOrd="0" presId="urn:microsoft.com/office/officeart/2008/layout/VerticalCurvedList"/>
    <dgm:cxn modelId="{AFB5582C-B80A-4CF1-9210-D58A6BA267EE}" type="presParOf" srcId="{9819A2DA-18D2-44E5-9E29-52741F1BCE33}" destId="{7A8D6657-8A4F-45A7-87EE-8B42D7359E29}" srcOrd="0" destOrd="0" presId="urn:microsoft.com/office/officeart/2008/layout/VerticalCurvedList"/>
    <dgm:cxn modelId="{36249C7D-5F28-4A93-9963-930D10D68B35}" type="presParOf" srcId="{6292EFA8-4C75-4E97-8904-D8F305D7CF22}" destId="{E51A47F5-6531-4C23-BA7E-99A8416EDDF9}" srcOrd="11" destOrd="0" presId="urn:microsoft.com/office/officeart/2008/layout/VerticalCurvedList"/>
    <dgm:cxn modelId="{4457B039-DE3A-4FA6-864F-025EF37D80FD}" type="presParOf" srcId="{6292EFA8-4C75-4E97-8904-D8F305D7CF22}" destId="{10EC1F62-F52B-45FB-8939-7C6FC4673C66}" srcOrd="12" destOrd="0" presId="urn:microsoft.com/office/officeart/2008/layout/VerticalCurvedList"/>
    <dgm:cxn modelId="{F7382A54-A31F-4646-83FF-B78732BA6B7C}" type="presParOf" srcId="{10EC1F62-F52B-45FB-8939-7C6FC4673C66}" destId="{53355EA5-9309-4F94-951D-C76F9426A5F4}" srcOrd="0" destOrd="0" presId="urn:microsoft.com/office/officeart/2008/layout/VerticalCurvedList"/>
    <dgm:cxn modelId="{17F92941-C81F-4E3A-8E75-04D2EBC9A3A5}" type="presParOf" srcId="{6292EFA8-4C75-4E97-8904-D8F305D7CF22}" destId="{B6D60CCA-C208-468C-9D35-EE7F6C96327B}" srcOrd="13" destOrd="0" presId="urn:microsoft.com/office/officeart/2008/layout/VerticalCurvedList"/>
    <dgm:cxn modelId="{2CC77BEF-5441-4BF1-BB61-B4E7D17DF97A}" type="presParOf" srcId="{6292EFA8-4C75-4E97-8904-D8F305D7CF22}" destId="{8D36F3F4-40FE-4B0E-816A-F83819888CF5}" srcOrd="14" destOrd="0" presId="urn:microsoft.com/office/officeart/2008/layout/VerticalCurvedList"/>
    <dgm:cxn modelId="{455EB883-900C-4049-ABE3-725A7AA3A0CF}" type="presParOf" srcId="{8D36F3F4-40FE-4B0E-816A-F83819888CF5}" destId="{8CE1FD9D-3EEC-4E1E-A7CF-CFFB7CBE701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Introduction</a:t>
          </a:r>
          <a:endParaRPr lang="en-GB" sz="1600" kern="1200" dirty="0">
            <a:latin typeface="Calibri" panose="020F0502020204030204" pitchFamily="34" charset="0"/>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Overview of Cloud and AWS</a:t>
          </a:r>
          <a:endParaRPr lang="en-GB" sz="1600" kern="1200" dirty="0">
            <a:latin typeface="Calibri" panose="020F0502020204030204" pitchFamily="34" charset="0"/>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1A6E71-0541-4A6D-9D6F-1C4074E2D914}">
      <dsp:nvSpPr>
        <dsp:cNvPr id="0" name=""/>
        <dsp:cNvSpPr/>
      </dsp:nvSpPr>
      <dsp:spPr>
        <a:xfrm>
          <a:off x="919088" y="1480218"/>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Bank strategy on Cloud</a:t>
          </a:r>
          <a:endParaRPr lang="en-GB" sz="1600" kern="1200" dirty="0">
            <a:latin typeface="Calibri" panose="020F0502020204030204" pitchFamily="34" charset="0"/>
            <a:cs typeface="Calibri" panose="020F0502020204030204" pitchFamily="34" charset="0"/>
          </a:endParaRPr>
        </a:p>
      </dsp:txBody>
      <dsp:txXfrm>
        <a:off x="919088" y="1480218"/>
        <a:ext cx="4359151" cy="422813"/>
      </dsp:txXfrm>
    </dsp:sp>
    <dsp:sp modelId="{942F9894-DC6C-4B16-9FAF-0D4DECB423C0}">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0A7005-1206-4F6D-93A7-17750FE8904D}">
      <dsp:nvSpPr>
        <dsp:cNvPr id="0" name=""/>
        <dsp:cNvSpPr/>
      </dsp:nvSpPr>
      <dsp:spPr>
        <a:xfrm>
          <a:off x="986083" y="2114810"/>
          <a:ext cx="429215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VPC</a:t>
          </a:r>
          <a:endParaRPr lang="en-GB" sz="1600" kern="1200" dirty="0">
            <a:latin typeface="Calibri" panose="020F0502020204030204" pitchFamily="34" charset="0"/>
            <a:cs typeface="Calibri" panose="020F0502020204030204" pitchFamily="34" charset="0"/>
          </a:endParaRPr>
        </a:p>
      </dsp:txBody>
      <dsp:txXfrm>
        <a:off x="986083" y="2114810"/>
        <a:ext cx="4292156" cy="422813"/>
      </dsp:txXfrm>
    </dsp:sp>
    <dsp:sp modelId="{766575DE-7DAD-4DC9-8D69-816F372071D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CD6C31-00F3-4260-B3AA-55BC6953CDC6}">
      <dsp:nvSpPr>
        <dsp:cNvPr id="0" name=""/>
        <dsp:cNvSpPr/>
      </dsp:nvSpPr>
      <dsp:spPr>
        <a:xfrm>
          <a:off x="919088" y="2749402"/>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EC2</a:t>
          </a:r>
          <a:endParaRPr lang="en-GB" sz="1600" kern="1200" dirty="0">
            <a:latin typeface="Calibri" panose="020F0502020204030204" pitchFamily="34" charset="0"/>
            <a:cs typeface="Calibri" panose="020F0502020204030204" pitchFamily="34" charset="0"/>
          </a:endParaRPr>
        </a:p>
      </dsp:txBody>
      <dsp:txXfrm>
        <a:off x="919088" y="2749402"/>
        <a:ext cx="4359151" cy="422813"/>
      </dsp:txXfrm>
    </dsp:sp>
    <dsp:sp modelId="{7A8D6657-8A4F-45A7-87EE-8B42D7359E29}">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1A47F5-6531-4C23-BA7E-99A8416EDDF9}">
      <dsp:nvSpPr>
        <dsp:cNvPr id="0" name=""/>
        <dsp:cNvSpPr/>
      </dsp:nvSpPr>
      <dsp:spPr>
        <a:xfrm>
          <a:off x="709263" y="3383529"/>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EC2 Hand-on</a:t>
          </a:r>
          <a:endParaRPr lang="en-GB" sz="1600" kern="1200" dirty="0">
            <a:latin typeface="Calibri" panose="020F0502020204030204" pitchFamily="34" charset="0"/>
            <a:cs typeface="Calibri" panose="020F0502020204030204" pitchFamily="34" charset="0"/>
          </a:endParaRPr>
        </a:p>
      </dsp:txBody>
      <dsp:txXfrm>
        <a:off x="709263" y="3383529"/>
        <a:ext cx="4568976" cy="422813"/>
      </dsp:txXfrm>
    </dsp:sp>
    <dsp:sp modelId="{53355EA5-9309-4F94-951D-C76F9426A5F4}">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D60CCA-C208-468C-9D35-EE7F6C96327B}">
      <dsp:nvSpPr>
        <dsp:cNvPr id="0" name=""/>
        <dsp:cNvSpPr/>
      </dsp:nvSpPr>
      <dsp:spPr>
        <a:xfrm>
          <a:off x="326368" y="4018121"/>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RDS</a:t>
          </a:r>
          <a:endParaRPr lang="en-GB" sz="1600" kern="1200" dirty="0">
            <a:latin typeface="Calibri" panose="020F0502020204030204" pitchFamily="34" charset="0"/>
            <a:cs typeface="Calibri" panose="020F0502020204030204" pitchFamily="34" charset="0"/>
          </a:endParaRPr>
        </a:p>
      </dsp:txBody>
      <dsp:txXfrm>
        <a:off x="326368" y="4018121"/>
        <a:ext cx="4951871" cy="422813"/>
      </dsp:txXfrm>
    </dsp:sp>
    <dsp:sp modelId="{8CE1FD9D-3EEC-4E1E-A7CF-CFFB7CBE701D}">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RDS Hands-on</a:t>
          </a:r>
          <a:endParaRPr lang="en-GB" sz="1600" kern="1200" dirty="0">
            <a:latin typeface="Calibri" panose="020F0502020204030204" pitchFamily="34" charset="0"/>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Storage</a:t>
          </a:r>
          <a:endParaRPr lang="en-GB" sz="1600" kern="1200" dirty="0">
            <a:latin typeface="Calibri" panose="020F0502020204030204" pitchFamily="34" charset="0"/>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E2005-F8EF-4A5A-AC29-2002F8935911}">
      <dsp:nvSpPr>
        <dsp:cNvPr id="0" name=""/>
        <dsp:cNvSpPr/>
      </dsp:nvSpPr>
      <dsp:spPr>
        <a:xfrm>
          <a:off x="919088" y="1480218"/>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Demo on AWS EBS</a:t>
          </a:r>
          <a:endParaRPr lang="en-GB" sz="1600" kern="1200" dirty="0">
            <a:latin typeface="Calibri" panose="020F0502020204030204" pitchFamily="34" charset="0"/>
            <a:cs typeface="Calibri" panose="020F0502020204030204" pitchFamily="34" charset="0"/>
          </a:endParaRPr>
        </a:p>
      </dsp:txBody>
      <dsp:txXfrm>
        <a:off x="919088" y="1480218"/>
        <a:ext cx="4359151" cy="422813"/>
      </dsp:txXfrm>
    </dsp:sp>
    <dsp:sp modelId="{E6F302B6-CE8F-4A04-9D9E-FE0EC930A322}">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909C44-B8C2-4827-9285-B6FAE6471E2C}">
      <dsp:nvSpPr>
        <dsp:cNvPr id="0" name=""/>
        <dsp:cNvSpPr/>
      </dsp:nvSpPr>
      <dsp:spPr>
        <a:xfrm>
          <a:off x="986083" y="2114810"/>
          <a:ext cx="429215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Auto scaling</a:t>
          </a:r>
          <a:endParaRPr lang="en-GB" sz="1600" kern="1200" dirty="0">
            <a:latin typeface="Calibri" panose="020F0502020204030204" pitchFamily="34" charset="0"/>
            <a:cs typeface="Calibri" panose="020F0502020204030204" pitchFamily="34" charset="0"/>
          </a:endParaRPr>
        </a:p>
      </dsp:txBody>
      <dsp:txXfrm>
        <a:off x="986083" y="2114810"/>
        <a:ext cx="4292156" cy="422813"/>
      </dsp:txXfrm>
    </dsp:sp>
    <dsp:sp modelId="{942F9894-DC6C-4B16-9FAF-0D4DECB423C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97EA27-2170-4E34-9FFE-09D8ADCB11CE}">
      <dsp:nvSpPr>
        <dsp:cNvPr id="0" name=""/>
        <dsp:cNvSpPr/>
      </dsp:nvSpPr>
      <dsp:spPr>
        <a:xfrm>
          <a:off x="919088" y="2749402"/>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Auto Scaling Hands-on</a:t>
          </a:r>
          <a:endParaRPr lang="en-GB" sz="1600" kern="1200" dirty="0">
            <a:latin typeface="Calibri" panose="020F0502020204030204" pitchFamily="34" charset="0"/>
            <a:cs typeface="Calibri" panose="020F0502020204030204" pitchFamily="34" charset="0"/>
          </a:endParaRPr>
        </a:p>
      </dsp:txBody>
      <dsp:txXfrm>
        <a:off x="919088" y="2749402"/>
        <a:ext cx="4359151" cy="422813"/>
      </dsp:txXfrm>
    </dsp:sp>
    <dsp:sp modelId="{00C23005-E420-4A0A-A094-E84F91E9EE51}">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9BA9DB-7857-4542-9D78-B03AF8C22F26}">
      <dsp:nvSpPr>
        <dsp:cNvPr id="0" name=""/>
        <dsp:cNvSpPr/>
      </dsp:nvSpPr>
      <dsp:spPr>
        <a:xfrm>
          <a:off x="709263" y="3383529"/>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Security &amp; IAM</a:t>
          </a:r>
          <a:endParaRPr lang="en-GB" sz="1600" kern="1200" dirty="0">
            <a:latin typeface="Calibri" panose="020F0502020204030204" pitchFamily="34" charset="0"/>
            <a:cs typeface="Calibri" panose="020F0502020204030204" pitchFamily="34" charset="0"/>
          </a:endParaRPr>
        </a:p>
      </dsp:txBody>
      <dsp:txXfrm>
        <a:off x="709263" y="3383529"/>
        <a:ext cx="4568976" cy="422813"/>
      </dsp:txXfrm>
    </dsp:sp>
    <dsp:sp modelId="{766575DE-7DAD-4DC9-8D69-816F372071D0}">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4CAF55-F222-48DF-B074-32FE63563D12}">
      <dsp:nvSpPr>
        <dsp:cNvPr id="0" name=""/>
        <dsp:cNvSpPr/>
      </dsp:nvSpPr>
      <dsp:spPr>
        <a:xfrm>
          <a:off x="326368" y="4018121"/>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Wrap-up</a:t>
          </a:r>
          <a:endParaRPr lang="en-GB" sz="1600" kern="1200" dirty="0">
            <a:latin typeface="Calibri" panose="020F0502020204030204" pitchFamily="34" charset="0"/>
            <a:cs typeface="Calibri" panose="020F0502020204030204" pitchFamily="34" charset="0"/>
          </a:endParaRPr>
        </a:p>
      </dsp:txBody>
      <dsp:txXfrm>
        <a:off x="326368" y="4018121"/>
        <a:ext cx="4951871" cy="422813"/>
      </dsp:txXfrm>
    </dsp:sp>
    <dsp:sp modelId="{D675AB5E-F0EC-4FCB-A2CD-4A01280A41A1}">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61A7B-F73C-4102-8144-B926AF1EB95E}">
      <dsp:nvSpPr>
        <dsp:cNvPr id="0" name=""/>
        <dsp:cNvSpPr/>
      </dsp:nvSpPr>
      <dsp:spPr>
        <a:xfrm>
          <a:off x="694491" y="0"/>
          <a:ext cx="7870904" cy="484822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D49C53-10D8-433F-8783-1FA8B370DBD7}">
      <dsp:nvSpPr>
        <dsp:cNvPr id="0" name=""/>
        <dsp:cNvSpPr/>
      </dsp:nvSpPr>
      <dsp:spPr>
        <a:xfrm>
          <a:off x="2543" y="1454467"/>
          <a:ext cx="1480768" cy="19392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libri" panose="020F0502020204030204" pitchFamily="34" charset="0"/>
              <a:cs typeface="Calibri" panose="020F0502020204030204" pitchFamily="34" charset="0"/>
            </a:rPr>
            <a:t>Determine the AWS region in which the instance is to be launched	</a:t>
          </a:r>
          <a:endParaRPr lang="en-GB" sz="1700" kern="1200" dirty="0">
            <a:latin typeface="Calibri" panose="020F0502020204030204" pitchFamily="34" charset="0"/>
            <a:cs typeface="Calibri" panose="020F0502020204030204" pitchFamily="34" charset="0"/>
          </a:endParaRPr>
        </a:p>
      </dsp:txBody>
      <dsp:txXfrm>
        <a:off x="74828" y="1526752"/>
        <a:ext cx="1336198" cy="1794720"/>
      </dsp:txXfrm>
    </dsp:sp>
    <dsp:sp modelId="{ACB11E57-CA28-4922-9E86-5A0204B9F8D3}">
      <dsp:nvSpPr>
        <dsp:cNvPr id="0" name=""/>
        <dsp:cNvSpPr/>
      </dsp:nvSpPr>
      <dsp:spPr>
        <a:xfrm>
          <a:off x="1557349" y="1454467"/>
          <a:ext cx="1480768" cy="19392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libri" panose="020F0502020204030204" pitchFamily="34" charset="0"/>
              <a:cs typeface="Calibri" panose="020F0502020204030204" pitchFamily="34" charset="0"/>
            </a:rPr>
            <a:t>Select the AMI (Amazon Machine Image)</a:t>
          </a:r>
          <a:endParaRPr lang="en-GB" sz="1700" kern="1200" dirty="0">
            <a:latin typeface="Calibri" panose="020F0502020204030204" pitchFamily="34" charset="0"/>
            <a:cs typeface="Calibri" panose="020F0502020204030204" pitchFamily="34" charset="0"/>
          </a:endParaRPr>
        </a:p>
      </dsp:txBody>
      <dsp:txXfrm>
        <a:off x="1629634" y="1526752"/>
        <a:ext cx="1336198" cy="1794720"/>
      </dsp:txXfrm>
    </dsp:sp>
    <dsp:sp modelId="{CDE8884D-4053-4C4C-89AB-E528B656257F}">
      <dsp:nvSpPr>
        <dsp:cNvPr id="0" name=""/>
        <dsp:cNvSpPr/>
      </dsp:nvSpPr>
      <dsp:spPr>
        <a:xfrm>
          <a:off x="3112156" y="1454467"/>
          <a:ext cx="1480768" cy="19392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libri" panose="020F0502020204030204" pitchFamily="34" charset="0"/>
              <a:cs typeface="Calibri" panose="020F0502020204030204" pitchFamily="34" charset="0"/>
            </a:rPr>
            <a:t>Choose the instance type based on workload </a:t>
          </a:r>
          <a:endParaRPr lang="en-GB" sz="1700" kern="1200" dirty="0">
            <a:latin typeface="Calibri" panose="020F0502020204030204" pitchFamily="34" charset="0"/>
            <a:cs typeface="Calibri" panose="020F0502020204030204" pitchFamily="34" charset="0"/>
          </a:endParaRPr>
        </a:p>
      </dsp:txBody>
      <dsp:txXfrm>
        <a:off x="3184441" y="1526752"/>
        <a:ext cx="1336198" cy="1794720"/>
      </dsp:txXfrm>
    </dsp:sp>
    <dsp:sp modelId="{1883531A-E427-47D8-91A8-AFC8E3603FB2}">
      <dsp:nvSpPr>
        <dsp:cNvPr id="0" name=""/>
        <dsp:cNvSpPr/>
      </dsp:nvSpPr>
      <dsp:spPr>
        <a:xfrm>
          <a:off x="4666963" y="1454467"/>
          <a:ext cx="1480768" cy="19392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libri" panose="020F0502020204030204" pitchFamily="34" charset="0"/>
              <a:cs typeface="Calibri" panose="020F0502020204030204" pitchFamily="34" charset="0"/>
            </a:rPr>
            <a:t>Configure N/W , IP address, security groups</a:t>
          </a:r>
          <a:endParaRPr lang="en-GB" sz="1700" kern="1200" dirty="0">
            <a:latin typeface="Calibri" panose="020F0502020204030204" pitchFamily="34" charset="0"/>
            <a:cs typeface="Calibri" panose="020F0502020204030204" pitchFamily="34" charset="0"/>
          </a:endParaRPr>
        </a:p>
      </dsp:txBody>
      <dsp:txXfrm>
        <a:off x="4739248" y="1526752"/>
        <a:ext cx="1336198" cy="1794720"/>
      </dsp:txXfrm>
    </dsp:sp>
    <dsp:sp modelId="{63D01D6E-48F1-4B11-A03B-D8E05104A3B9}">
      <dsp:nvSpPr>
        <dsp:cNvPr id="0" name=""/>
        <dsp:cNvSpPr/>
      </dsp:nvSpPr>
      <dsp:spPr>
        <a:xfrm>
          <a:off x="6221769" y="1454467"/>
          <a:ext cx="1480768" cy="19392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libri" panose="020F0502020204030204" pitchFamily="34" charset="0"/>
              <a:cs typeface="Calibri" panose="020F0502020204030204" pitchFamily="34" charset="0"/>
            </a:rPr>
            <a:t>Configure storage volumes, tags</a:t>
          </a:r>
          <a:endParaRPr lang="en-GB" sz="1700" kern="1200" dirty="0">
            <a:latin typeface="Calibri" panose="020F0502020204030204" pitchFamily="34" charset="0"/>
            <a:cs typeface="Calibri" panose="020F0502020204030204" pitchFamily="34" charset="0"/>
          </a:endParaRPr>
        </a:p>
      </dsp:txBody>
      <dsp:txXfrm>
        <a:off x="6294054" y="1526752"/>
        <a:ext cx="1336198" cy="1794720"/>
      </dsp:txXfrm>
    </dsp:sp>
    <dsp:sp modelId="{4B789BB3-D168-40DA-A29C-536D30276752}">
      <dsp:nvSpPr>
        <dsp:cNvPr id="0" name=""/>
        <dsp:cNvSpPr/>
      </dsp:nvSpPr>
      <dsp:spPr>
        <a:xfrm>
          <a:off x="7776576" y="1454467"/>
          <a:ext cx="1480768" cy="19392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libri" panose="020F0502020204030204" pitchFamily="34" charset="0"/>
              <a:cs typeface="Calibri" panose="020F0502020204030204" pitchFamily="34" charset="0"/>
            </a:rPr>
            <a:t>Generate / re-use key pair for accessing the instance</a:t>
          </a:r>
          <a:endParaRPr lang="en-GB" sz="1700" kern="1200" dirty="0">
            <a:latin typeface="Calibri" panose="020F0502020204030204" pitchFamily="34" charset="0"/>
            <a:cs typeface="Calibri" panose="020F0502020204030204" pitchFamily="34" charset="0"/>
          </a:endParaRPr>
        </a:p>
      </dsp:txBody>
      <dsp:txXfrm>
        <a:off x="7848861" y="1526752"/>
        <a:ext cx="1336198" cy="17947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Introduction</a:t>
          </a:r>
          <a:endParaRPr lang="en-GB" sz="1600" kern="1200" dirty="0">
            <a:latin typeface="Calibri" panose="020F0502020204030204" pitchFamily="34" charset="0"/>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Overview of Cloud and AWS</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1A6E71-0541-4A6D-9D6F-1C4074E2D914}">
      <dsp:nvSpPr>
        <dsp:cNvPr id="0" name=""/>
        <dsp:cNvSpPr/>
      </dsp:nvSpPr>
      <dsp:spPr>
        <a:xfrm>
          <a:off x="919088" y="1480218"/>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Bank strategy on </a:t>
          </a:r>
          <a:r>
            <a:rPr lang="en-US" sz="1600" kern="1200" dirty="0">
              <a:solidFill>
                <a:prstClr val="white"/>
              </a:solidFill>
              <a:latin typeface="Calibri" panose="020F0502020204030204" pitchFamily="34" charset="0"/>
              <a:ea typeface="+mn-ea"/>
              <a:cs typeface="Calibri" panose="020F0502020204030204" pitchFamily="34" charset="0"/>
            </a:rPr>
            <a:t>Cloud</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19088" y="1480218"/>
        <a:ext cx="4359151" cy="422813"/>
      </dsp:txXfrm>
    </dsp:sp>
    <dsp:sp modelId="{942F9894-DC6C-4B16-9FAF-0D4DECB423C0}">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0A7005-1206-4F6D-93A7-17750FE8904D}">
      <dsp:nvSpPr>
        <dsp:cNvPr id="0" name=""/>
        <dsp:cNvSpPr/>
      </dsp:nvSpPr>
      <dsp:spPr>
        <a:xfrm>
          <a:off x="986083" y="2114810"/>
          <a:ext cx="429215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VPC</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86083" y="2114810"/>
        <a:ext cx="4292156" cy="422813"/>
      </dsp:txXfrm>
    </dsp:sp>
    <dsp:sp modelId="{766575DE-7DAD-4DC9-8D69-816F372071D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CD6C31-00F3-4260-B3AA-55BC6953CDC6}">
      <dsp:nvSpPr>
        <dsp:cNvPr id="0" name=""/>
        <dsp:cNvSpPr/>
      </dsp:nvSpPr>
      <dsp:spPr>
        <a:xfrm>
          <a:off x="919088" y="2749402"/>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EC2</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19088" y="2749402"/>
        <a:ext cx="4359151" cy="422813"/>
      </dsp:txXfrm>
    </dsp:sp>
    <dsp:sp modelId="{7A8D6657-8A4F-45A7-87EE-8B42D7359E29}">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1A47F5-6531-4C23-BA7E-99A8416EDDF9}">
      <dsp:nvSpPr>
        <dsp:cNvPr id="0" name=""/>
        <dsp:cNvSpPr/>
      </dsp:nvSpPr>
      <dsp:spPr>
        <a:xfrm>
          <a:off x="709263" y="3383529"/>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EC2 Hand-on</a:t>
          </a:r>
          <a:endParaRPr lang="en-GB" sz="1600" kern="1200" dirty="0">
            <a:latin typeface="Calibri" panose="020F0502020204030204" pitchFamily="34" charset="0"/>
            <a:cs typeface="Calibri" panose="020F0502020204030204" pitchFamily="34" charset="0"/>
          </a:endParaRPr>
        </a:p>
      </dsp:txBody>
      <dsp:txXfrm>
        <a:off x="709263" y="3383529"/>
        <a:ext cx="4568976" cy="422813"/>
      </dsp:txXfrm>
    </dsp:sp>
    <dsp:sp modelId="{53355EA5-9309-4F94-951D-C76F9426A5F4}">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D60CCA-C208-468C-9D35-EE7F6C96327B}">
      <dsp:nvSpPr>
        <dsp:cNvPr id="0" name=""/>
        <dsp:cNvSpPr/>
      </dsp:nvSpPr>
      <dsp:spPr>
        <a:xfrm>
          <a:off x="326368" y="4018121"/>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RDS</a:t>
          </a:r>
          <a:endParaRPr lang="en-GB" sz="1600" kern="1200" dirty="0">
            <a:latin typeface="Calibri" panose="020F0502020204030204" pitchFamily="34" charset="0"/>
            <a:cs typeface="Calibri" panose="020F0502020204030204" pitchFamily="34" charset="0"/>
          </a:endParaRPr>
        </a:p>
      </dsp:txBody>
      <dsp:txXfrm>
        <a:off x="326368" y="4018121"/>
        <a:ext cx="4951871" cy="422813"/>
      </dsp:txXfrm>
    </dsp:sp>
    <dsp:sp modelId="{8CE1FD9D-3EEC-4E1E-A7CF-CFFB7CBE701D}">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RDS Hands-on</a:t>
          </a:r>
          <a:endParaRPr lang="en-GB" sz="1600" kern="1200" dirty="0">
            <a:latin typeface="Calibri" panose="020F0502020204030204" pitchFamily="34" charset="0"/>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Storage</a:t>
          </a:r>
          <a:endParaRPr lang="en-GB" sz="1600" kern="1200" dirty="0">
            <a:latin typeface="Calibri" panose="020F0502020204030204" pitchFamily="34" charset="0"/>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E2005-F8EF-4A5A-AC29-2002F8935911}">
      <dsp:nvSpPr>
        <dsp:cNvPr id="0" name=""/>
        <dsp:cNvSpPr/>
      </dsp:nvSpPr>
      <dsp:spPr>
        <a:xfrm>
          <a:off x="919088" y="1480218"/>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Demo on AWS EBS</a:t>
          </a:r>
          <a:endParaRPr lang="en-GB" sz="1600" kern="1200" dirty="0">
            <a:latin typeface="Calibri" panose="020F0502020204030204" pitchFamily="34" charset="0"/>
            <a:cs typeface="Calibri" panose="020F0502020204030204" pitchFamily="34" charset="0"/>
          </a:endParaRPr>
        </a:p>
      </dsp:txBody>
      <dsp:txXfrm>
        <a:off x="919088" y="1480218"/>
        <a:ext cx="4359151" cy="422813"/>
      </dsp:txXfrm>
    </dsp:sp>
    <dsp:sp modelId="{E6F302B6-CE8F-4A04-9D9E-FE0EC930A322}">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909C44-B8C2-4827-9285-B6FAE6471E2C}">
      <dsp:nvSpPr>
        <dsp:cNvPr id="0" name=""/>
        <dsp:cNvSpPr/>
      </dsp:nvSpPr>
      <dsp:spPr>
        <a:xfrm>
          <a:off x="986083" y="2114810"/>
          <a:ext cx="429215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Auto scaling</a:t>
          </a:r>
          <a:endParaRPr lang="en-GB" sz="1600" kern="1200" dirty="0">
            <a:latin typeface="Calibri" panose="020F0502020204030204" pitchFamily="34" charset="0"/>
            <a:cs typeface="Calibri" panose="020F0502020204030204" pitchFamily="34" charset="0"/>
          </a:endParaRPr>
        </a:p>
      </dsp:txBody>
      <dsp:txXfrm>
        <a:off x="986083" y="2114810"/>
        <a:ext cx="4292156" cy="422813"/>
      </dsp:txXfrm>
    </dsp:sp>
    <dsp:sp modelId="{942F9894-DC6C-4B16-9FAF-0D4DECB423C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97EA27-2170-4E34-9FFE-09D8ADCB11CE}">
      <dsp:nvSpPr>
        <dsp:cNvPr id="0" name=""/>
        <dsp:cNvSpPr/>
      </dsp:nvSpPr>
      <dsp:spPr>
        <a:xfrm>
          <a:off x="919088" y="2749402"/>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Auto Scaling Hands-on</a:t>
          </a:r>
          <a:endParaRPr lang="en-GB" sz="1600" kern="1200" dirty="0">
            <a:latin typeface="Calibri" panose="020F0502020204030204" pitchFamily="34" charset="0"/>
            <a:cs typeface="Calibri" panose="020F0502020204030204" pitchFamily="34" charset="0"/>
          </a:endParaRPr>
        </a:p>
      </dsp:txBody>
      <dsp:txXfrm>
        <a:off x="919088" y="2749402"/>
        <a:ext cx="4359151" cy="422813"/>
      </dsp:txXfrm>
    </dsp:sp>
    <dsp:sp modelId="{00C23005-E420-4A0A-A094-E84F91E9EE51}">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9BA9DB-7857-4542-9D78-B03AF8C22F26}">
      <dsp:nvSpPr>
        <dsp:cNvPr id="0" name=""/>
        <dsp:cNvSpPr/>
      </dsp:nvSpPr>
      <dsp:spPr>
        <a:xfrm>
          <a:off x="709263" y="3383529"/>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Security &amp; IAM</a:t>
          </a:r>
          <a:endParaRPr lang="en-GB" sz="1600" kern="1200" dirty="0">
            <a:latin typeface="Calibri" panose="020F0502020204030204" pitchFamily="34" charset="0"/>
            <a:cs typeface="Calibri" panose="020F0502020204030204" pitchFamily="34" charset="0"/>
          </a:endParaRPr>
        </a:p>
      </dsp:txBody>
      <dsp:txXfrm>
        <a:off x="709263" y="3383529"/>
        <a:ext cx="4568976" cy="422813"/>
      </dsp:txXfrm>
    </dsp:sp>
    <dsp:sp modelId="{766575DE-7DAD-4DC9-8D69-816F372071D0}">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4CAF55-F222-48DF-B074-32FE63563D12}">
      <dsp:nvSpPr>
        <dsp:cNvPr id="0" name=""/>
        <dsp:cNvSpPr/>
      </dsp:nvSpPr>
      <dsp:spPr>
        <a:xfrm>
          <a:off x="326368" y="4018121"/>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Wrap-up</a:t>
          </a:r>
          <a:endParaRPr lang="en-GB" sz="1600" kern="1200" dirty="0">
            <a:latin typeface="Calibri" panose="020F0502020204030204" pitchFamily="34" charset="0"/>
            <a:cs typeface="Calibri" panose="020F0502020204030204" pitchFamily="34" charset="0"/>
          </a:endParaRPr>
        </a:p>
      </dsp:txBody>
      <dsp:txXfrm>
        <a:off x="326368" y="4018121"/>
        <a:ext cx="4951871" cy="422813"/>
      </dsp:txXfrm>
    </dsp:sp>
    <dsp:sp modelId="{D675AB5E-F0EC-4FCB-A2CD-4A01280A41A1}">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Introduction</a:t>
          </a:r>
          <a:endParaRPr lang="en-GB" sz="1600" kern="1200" dirty="0">
            <a:latin typeface="Calibri" panose="020F0502020204030204" pitchFamily="34" charset="0"/>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Overview of Cloud and AWS</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1A6E71-0541-4A6D-9D6F-1C4074E2D914}">
      <dsp:nvSpPr>
        <dsp:cNvPr id="0" name=""/>
        <dsp:cNvSpPr/>
      </dsp:nvSpPr>
      <dsp:spPr>
        <a:xfrm>
          <a:off x="919088" y="1480218"/>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Bank strategy on </a:t>
          </a:r>
          <a:r>
            <a:rPr lang="en-US" sz="1600" kern="1200" dirty="0">
              <a:solidFill>
                <a:prstClr val="white"/>
              </a:solidFill>
              <a:latin typeface="Calibri" panose="020F0502020204030204" pitchFamily="34" charset="0"/>
              <a:ea typeface="+mn-ea"/>
              <a:cs typeface="Calibri" panose="020F0502020204030204" pitchFamily="34" charset="0"/>
            </a:rPr>
            <a:t>Cloud</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19088" y="1480218"/>
        <a:ext cx="4359151" cy="422813"/>
      </dsp:txXfrm>
    </dsp:sp>
    <dsp:sp modelId="{942F9894-DC6C-4B16-9FAF-0D4DECB423C0}">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0A7005-1206-4F6D-93A7-17750FE8904D}">
      <dsp:nvSpPr>
        <dsp:cNvPr id="0" name=""/>
        <dsp:cNvSpPr/>
      </dsp:nvSpPr>
      <dsp:spPr>
        <a:xfrm>
          <a:off x="986083" y="2114810"/>
          <a:ext cx="429215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VPC</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86083" y="2114810"/>
        <a:ext cx="4292156" cy="422813"/>
      </dsp:txXfrm>
    </dsp:sp>
    <dsp:sp modelId="{766575DE-7DAD-4DC9-8D69-816F372071D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CD6C31-00F3-4260-B3AA-55BC6953CDC6}">
      <dsp:nvSpPr>
        <dsp:cNvPr id="0" name=""/>
        <dsp:cNvSpPr/>
      </dsp:nvSpPr>
      <dsp:spPr>
        <a:xfrm>
          <a:off x="919088" y="2749402"/>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EC2</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19088" y="2749402"/>
        <a:ext cx="4359151" cy="422813"/>
      </dsp:txXfrm>
    </dsp:sp>
    <dsp:sp modelId="{7A8D6657-8A4F-45A7-87EE-8B42D7359E29}">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1A47F5-6531-4C23-BA7E-99A8416EDDF9}">
      <dsp:nvSpPr>
        <dsp:cNvPr id="0" name=""/>
        <dsp:cNvSpPr/>
      </dsp:nvSpPr>
      <dsp:spPr>
        <a:xfrm>
          <a:off x="709263" y="3383529"/>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EC2 Hand-on</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3383529"/>
        <a:ext cx="4568976" cy="422813"/>
      </dsp:txXfrm>
    </dsp:sp>
    <dsp:sp modelId="{53355EA5-9309-4F94-951D-C76F9426A5F4}">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D60CCA-C208-468C-9D35-EE7F6C96327B}">
      <dsp:nvSpPr>
        <dsp:cNvPr id="0" name=""/>
        <dsp:cNvSpPr/>
      </dsp:nvSpPr>
      <dsp:spPr>
        <a:xfrm>
          <a:off x="326368" y="4018121"/>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RDS</a:t>
          </a:r>
          <a:endParaRPr lang="en-GB" sz="1600" kern="1200" dirty="0">
            <a:latin typeface="Calibri" panose="020F0502020204030204" pitchFamily="34" charset="0"/>
            <a:cs typeface="Calibri" panose="020F0502020204030204" pitchFamily="34" charset="0"/>
          </a:endParaRPr>
        </a:p>
      </dsp:txBody>
      <dsp:txXfrm>
        <a:off x="326368" y="4018121"/>
        <a:ext cx="4951871" cy="422813"/>
      </dsp:txXfrm>
    </dsp:sp>
    <dsp:sp modelId="{8CE1FD9D-3EEC-4E1E-A7CF-CFFB7CBE701D}">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RDS Hands-on</a:t>
          </a:r>
          <a:endParaRPr lang="en-GB" sz="1600" kern="1200" dirty="0">
            <a:latin typeface="Calibri" panose="020F0502020204030204" pitchFamily="34" charset="0"/>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Storage</a:t>
          </a:r>
          <a:endParaRPr lang="en-GB" sz="1600" kern="1200" dirty="0">
            <a:latin typeface="Calibri" panose="020F0502020204030204" pitchFamily="34" charset="0"/>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E2005-F8EF-4A5A-AC29-2002F8935911}">
      <dsp:nvSpPr>
        <dsp:cNvPr id="0" name=""/>
        <dsp:cNvSpPr/>
      </dsp:nvSpPr>
      <dsp:spPr>
        <a:xfrm>
          <a:off x="919088" y="1480218"/>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Demo on AWS EBS</a:t>
          </a:r>
          <a:endParaRPr lang="en-GB" sz="1600" kern="1200" dirty="0">
            <a:latin typeface="Calibri" panose="020F0502020204030204" pitchFamily="34" charset="0"/>
            <a:cs typeface="Calibri" panose="020F0502020204030204" pitchFamily="34" charset="0"/>
          </a:endParaRPr>
        </a:p>
      </dsp:txBody>
      <dsp:txXfrm>
        <a:off x="919088" y="1480218"/>
        <a:ext cx="4359151" cy="422813"/>
      </dsp:txXfrm>
    </dsp:sp>
    <dsp:sp modelId="{E6F302B6-CE8F-4A04-9D9E-FE0EC930A322}">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909C44-B8C2-4827-9285-B6FAE6471E2C}">
      <dsp:nvSpPr>
        <dsp:cNvPr id="0" name=""/>
        <dsp:cNvSpPr/>
      </dsp:nvSpPr>
      <dsp:spPr>
        <a:xfrm>
          <a:off x="986083" y="2114810"/>
          <a:ext cx="429215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Auto scaling</a:t>
          </a:r>
          <a:endParaRPr lang="en-GB" sz="1600" kern="1200" dirty="0">
            <a:latin typeface="Calibri" panose="020F0502020204030204" pitchFamily="34" charset="0"/>
            <a:cs typeface="Calibri" panose="020F0502020204030204" pitchFamily="34" charset="0"/>
          </a:endParaRPr>
        </a:p>
      </dsp:txBody>
      <dsp:txXfrm>
        <a:off x="986083" y="2114810"/>
        <a:ext cx="4292156" cy="422813"/>
      </dsp:txXfrm>
    </dsp:sp>
    <dsp:sp modelId="{942F9894-DC6C-4B16-9FAF-0D4DECB423C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97EA27-2170-4E34-9FFE-09D8ADCB11CE}">
      <dsp:nvSpPr>
        <dsp:cNvPr id="0" name=""/>
        <dsp:cNvSpPr/>
      </dsp:nvSpPr>
      <dsp:spPr>
        <a:xfrm>
          <a:off x="919088" y="2749402"/>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Auto Scaling Hands-on</a:t>
          </a:r>
          <a:endParaRPr lang="en-GB" sz="1600" kern="1200" dirty="0">
            <a:latin typeface="Calibri" panose="020F0502020204030204" pitchFamily="34" charset="0"/>
            <a:cs typeface="Calibri" panose="020F0502020204030204" pitchFamily="34" charset="0"/>
          </a:endParaRPr>
        </a:p>
      </dsp:txBody>
      <dsp:txXfrm>
        <a:off x="919088" y="2749402"/>
        <a:ext cx="4359151" cy="422813"/>
      </dsp:txXfrm>
    </dsp:sp>
    <dsp:sp modelId="{00C23005-E420-4A0A-A094-E84F91E9EE51}">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9BA9DB-7857-4542-9D78-B03AF8C22F26}">
      <dsp:nvSpPr>
        <dsp:cNvPr id="0" name=""/>
        <dsp:cNvSpPr/>
      </dsp:nvSpPr>
      <dsp:spPr>
        <a:xfrm>
          <a:off x="709263" y="3383529"/>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Security &amp; IAM</a:t>
          </a:r>
          <a:endParaRPr lang="en-GB" sz="1600" kern="1200" dirty="0">
            <a:latin typeface="Calibri" panose="020F0502020204030204" pitchFamily="34" charset="0"/>
            <a:cs typeface="Calibri" panose="020F0502020204030204" pitchFamily="34" charset="0"/>
          </a:endParaRPr>
        </a:p>
      </dsp:txBody>
      <dsp:txXfrm>
        <a:off x="709263" y="3383529"/>
        <a:ext cx="4568976" cy="422813"/>
      </dsp:txXfrm>
    </dsp:sp>
    <dsp:sp modelId="{766575DE-7DAD-4DC9-8D69-816F372071D0}">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4CAF55-F222-48DF-B074-32FE63563D12}">
      <dsp:nvSpPr>
        <dsp:cNvPr id="0" name=""/>
        <dsp:cNvSpPr/>
      </dsp:nvSpPr>
      <dsp:spPr>
        <a:xfrm>
          <a:off x="326368" y="4018121"/>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Wrap-up</a:t>
          </a:r>
          <a:endParaRPr lang="en-GB" sz="1600" kern="1200" dirty="0">
            <a:latin typeface="Calibri" panose="020F0502020204030204" pitchFamily="34" charset="0"/>
            <a:cs typeface="Calibri" panose="020F0502020204030204" pitchFamily="34" charset="0"/>
          </a:endParaRPr>
        </a:p>
      </dsp:txBody>
      <dsp:txXfrm>
        <a:off x="326368" y="4018121"/>
        <a:ext cx="4951871" cy="422813"/>
      </dsp:txXfrm>
    </dsp:sp>
    <dsp:sp modelId="{D675AB5E-F0EC-4FCB-A2CD-4A01280A41A1}">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Introduction</a:t>
          </a:r>
          <a:endParaRPr lang="en-GB" sz="1600" kern="1200" dirty="0">
            <a:latin typeface="Calibri" panose="020F0502020204030204" pitchFamily="34" charset="0"/>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Overview of Cloud and AWS</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1A6E71-0541-4A6D-9D6F-1C4074E2D914}">
      <dsp:nvSpPr>
        <dsp:cNvPr id="0" name=""/>
        <dsp:cNvSpPr/>
      </dsp:nvSpPr>
      <dsp:spPr>
        <a:xfrm>
          <a:off x="919088" y="1480218"/>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Bank strategy on </a:t>
          </a:r>
          <a:r>
            <a:rPr lang="en-US" sz="1600" kern="1200" dirty="0">
              <a:solidFill>
                <a:prstClr val="white"/>
              </a:solidFill>
              <a:latin typeface="Calibri" panose="020F0502020204030204" pitchFamily="34" charset="0"/>
              <a:ea typeface="+mn-ea"/>
              <a:cs typeface="Calibri" panose="020F0502020204030204" pitchFamily="34" charset="0"/>
            </a:rPr>
            <a:t>Cloud</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19088" y="1480218"/>
        <a:ext cx="4359151" cy="422813"/>
      </dsp:txXfrm>
    </dsp:sp>
    <dsp:sp modelId="{942F9894-DC6C-4B16-9FAF-0D4DECB423C0}">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0A7005-1206-4F6D-93A7-17750FE8904D}">
      <dsp:nvSpPr>
        <dsp:cNvPr id="0" name=""/>
        <dsp:cNvSpPr/>
      </dsp:nvSpPr>
      <dsp:spPr>
        <a:xfrm>
          <a:off x="986083" y="2114810"/>
          <a:ext cx="429215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VPC</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86083" y="2114810"/>
        <a:ext cx="4292156" cy="422813"/>
      </dsp:txXfrm>
    </dsp:sp>
    <dsp:sp modelId="{766575DE-7DAD-4DC9-8D69-816F372071D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CD6C31-00F3-4260-B3AA-55BC6953CDC6}">
      <dsp:nvSpPr>
        <dsp:cNvPr id="0" name=""/>
        <dsp:cNvSpPr/>
      </dsp:nvSpPr>
      <dsp:spPr>
        <a:xfrm>
          <a:off x="919088" y="2749402"/>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EC2</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19088" y="2749402"/>
        <a:ext cx="4359151" cy="422813"/>
      </dsp:txXfrm>
    </dsp:sp>
    <dsp:sp modelId="{7A8D6657-8A4F-45A7-87EE-8B42D7359E29}">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1A47F5-6531-4C23-BA7E-99A8416EDDF9}">
      <dsp:nvSpPr>
        <dsp:cNvPr id="0" name=""/>
        <dsp:cNvSpPr/>
      </dsp:nvSpPr>
      <dsp:spPr>
        <a:xfrm>
          <a:off x="709263" y="3383529"/>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EC2 Hand-on</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3383529"/>
        <a:ext cx="4568976" cy="422813"/>
      </dsp:txXfrm>
    </dsp:sp>
    <dsp:sp modelId="{53355EA5-9309-4F94-951D-C76F9426A5F4}">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D60CCA-C208-468C-9D35-EE7F6C96327B}">
      <dsp:nvSpPr>
        <dsp:cNvPr id="0" name=""/>
        <dsp:cNvSpPr/>
      </dsp:nvSpPr>
      <dsp:spPr>
        <a:xfrm>
          <a:off x="326368" y="4018121"/>
          <a:ext cx="495187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RDS</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326368" y="4018121"/>
        <a:ext cx="4951871" cy="422813"/>
      </dsp:txXfrm>
    </dsp:sp>
    <dsp:sp modelId="{8CE1FD9D-3EEC-4E1E-A7CF-CFFB7CBE701D}">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RDS Hands-on</a:t>
          </a:r>
          <a:endParaRPr lang="en-GB" sz="1600" kern="1200" dirty="0">
            <a:latin typeface="Calibri" panose="020F0502020204030204" pitchFamily="34" charset="0"/>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Storage</a:t>
          </a:r>
          <a:endParaRPr lang="en-GB" sz="1600" kern="1200" dirty="0">
            <a:latin typeface="Calibri" panose="020F0502020204030204" pitchFamily="34" charset="0"/>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E2005-F8EF-4A5A-AC29-2002F8935911}">
      <dsp:nvSpPr>
        <dsp:cNvPr id="0" name=""/>
        <dsp:cNvSpPr/>
      </dsp:nvSpPr>
      <dsp:spPr>
        <a:xfrm>
          <a:off x="919088" y="1480218"/>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Demo on AWS EBS</a:t>
          </a:r>
          <a:endParaRPr lang="en-GB" sz="1600" kern="1200" dirty="0">
            <a:latin typeface="Calibri" panose="020F0502020204030204" pitchFamily="34" charset="0"/>
            <a:cs typeface="Calibri" panose="020F0502020204030204" pitchFamily="34" charset="0"/>
          </a:endParaRPr>
        </a:p>
      </dsp:txBody>
      <dsp:txXfrm>
        <a:off x="919088" y="1480218"/>
        <a:ext cx="4359151" cy="422813"/>
      </dsp:txXfrm>
    </dsp:sp>
    <dsp:sp modelId="{E6F302B6-CE8F-4A04-9D9E-FE0EC930A322}">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909C44-B8C2-4827-9285-B6FAE6471E2C}">
      <dsp:nvSpPr>
        <dsp:cNvPr id="0" name=""/>
        <dsp:cNvSpPr/>
      </dsp:nvSpPr>
      <dsp:spPr>
        <a:xfrm>
          <a:off x="986083" y="2114810"/>
          <a:ext cx="429215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Auto scaling</a:t>
          </a:r>
          <a:endParaRPr lang="en-GB" sz="1600" kern="1200" dirty="0">
            <a:latin typeface="Calibri" panose="020F0502020204030204" pitchFamily="34" charset="0"/>
            <a:cs typeface="Calibri" panose="020F0502020204030204" pitchFamily="34" charset="0"/>
          </a:endParaRPr>
        </a:p>
      </dsp:txBody>
      <dsp:txXfrm>
        <a:off x="986083" y="2114810"/>
        <a:ext cx="4292156" cy="422813"/>
      </dsp:txXfrm>
    </dsp:sp>
    <dsp:sp modelId="{942F9894-DC6C-4B16-9FAF-0D4DECB423C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97EA27-2170-4E34-9FFE-09D8ADCB11CE}">
      <dsp:nvSpPr>
        <dsp:cNvPr id="0" name=""/>
        <dsp:cNvSpPr/>
      </dsp:nvSpPr>
      <dsp:spPr>
        <a:xfrm>
          <a:off x="919088" y="2749402"/>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Auto Scaling Hands-on</a:t>
          </a:r>
          <a:endParaRPr lang="en-GB" sz="1600" kern="1200" dirty="0">
            <a:latin typeface="Calibri" panose="020F0502020204030204" pitchFamily="34" charset="0"/>
            <a:cs typeface="Calibri" panose="020F0502020204030204" pitchFamily="34" charset="0"/>
          </a:endParaRPr>
        </a:p>
      </dsp:txBody>
      <dsp:txXfrm>
        <a:off x="919088" y="2749402"/>
        <a:ext cx="4359151" cy="422813"/>
      </dsp:txXfrm>
    </dsp:sp>
    <dsp:sp modelId="{00C23005-E420-4A0A-A094-E84F91E9EE51}">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9BA9DB-7857-4542-9D78-B03AF8C22F26}">
      <dsp:nvSpPr>
        <dsp:cNvPr id="0" name=""/>
        <dsp:cNvSpPr/>
      </dsp:nvSpPr>
      <dsp:spPr>
        <a:xfrm>
          <a:off x="709263" y="3383529"/>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Security &amp; IAM</a:t>
          </a:r>
          <a:endParaRPr lang="en-GB" sz="1600" kern="1200" dirty="0">
            <a:latin typeface="Calibri" panose="020F0502020204030204" pitchFamily="34" charset="0"/>
            <a:cs typeface="Calibri" panose="020F0502020204030204" pitchFamily="34" charset="0"/>
          </a:endParaRPr>
        </a:p>
      </dsp:txBody>
      <dsp:txXfrm>
        <a:off x="709263" y="3383529"/>
        <a:ext cx="4568976" cy="422813"/>
      </dsp:txXfrm>
    </dsp:sp>
    <dsp:sp modelId="{766575DE-7DAD-4DC9-8D69-816F372071D0}">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4CAF55-F222-48DF-B074-32FE63563D12}">
      <dsp:nvSpPr>
        <dsp:cNvPr id="0" name=""/>
        <dsp:cNvSpPr/>
      </dsp:nvSpPr>
      <dsp:spPr>
        <a:xfrm>
          <a:off x="326368" y="4018121"/>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Wrap-up</a:t>
          </a:r>
          <a:endParaRPr lang="en-GB" sz="1600" kern="1200" dirty="0">
            <a:latin typeface="Calibri" panose="020F0502020204030204" pitchFamily="34" charset="0"/>
            <a:cs typeface="Calibri" panose="020F0502020204030204" pitchFamily="34" charset="0"/>
          </a:endParaRPr>
        </a:p>
      </dsp:txBody>
      <dsp:txXfrm>
        <a:off x="326368" y="4018121"/>
        <a:ext cx="4951871" cy="422813"/>
      </dsp:txXfrm>
    </dsp:sp>
    <dsp:sp modelId="{D675AB5E-F0EC-4FCB-A2CD-4A01280A41A1}">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Introduction</a:t>
          </a:r>
          <a:endParaRPr lang="en-GB" sz="1600" kern="1200" dirty="0">
            <a:latin typeface="Calibri" panose="020F0502020204030204" pitchFamily="34" charset="0"/>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Overview of Cloud and AWS</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1A6E71-0541-4A6D-9D6F-1C4074E2D914}">
      <dsp:nvSpPr>
        <dsp:cNvPr id="0" name=""/>
        <dsp:cNvSpPr/>
      </dsp:nvSpPr>
      <dsp:spPr>
        <a:xfrm>
          <a:off x="919088" y="1480218"/>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Bank strategy on </a:t>
          </a:r>
          <a:r>
            <a:rPr lang="en-US" sz="1600" kern="1200" dirty="0">
              <a:solidFill>
                <a:prstClr val="white"/>
              </a:solidFill>
              <a:latin typeface="Calibri" panose="020F0502020204030204" pitchFamily="34" charset="0"/>
              <a:ea typeface="+mn-ea"/>
              <a:cs typeface="Calibri" panose="020F0502020204030204" pitchFamily="34" charset="0"/>
            </a:rPr>
            <a:t>Cloud</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19088" y="1480218"/>
        <a:ext cx="4359151" cy="422813"/>
      </dsp:txXfrm>
    </dsp:sp>
    <dsp:sp modelId="{942F9894-DC6C-4B16-9FAF-0D4DECB423C0}">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0A7005-1206-4F6D-93A7-17750FE8904D}">
      <dsp:nvSpPr>
        <dsp:cNvPr id="0" name=""/>
        <dsp:cNvSpPr/>
      </dsp:nvSpPr>
      <dsp:spPr>
        <a:xfrm>
          <a:off x="986083" y="2114810"/>
          <a:ext cx="429215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VPC</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86083" y="2114810"/>
        <a:ext cx="4292156" cy="422813"/>
      </dsp:txXfrm>
    </dsp:sp>
    <dsp:sp modelId="{766575DE-7DAD-4DC9-8D69-816F372071D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CD6C31-00F3-4260-B3AA-55BC6953CDC6}">
      <dsp:nvSpPr>
        <dsp:cNvPr id="0" name=""/>
        <dsp:cNvSpPr/>
      </dsp:nvSpPr>
      <dsp:spPr>
        <a:xfrm>
          <a:off x="919088" y="2749402"/>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EC2</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19088" y="2749402"/>
        <a:ext cx="4359151" cy="422813"/>
      </dsp:txXfrm>
    </dsp:sp>
    <dsp:sp modelId="{7A8D6657-8A4F-45A7-87EE-8B42D7359E29}">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1A47F5-6531-4C23-BA7E-99A8416EDDF9}">
      <dsp:nvSpPr>
        <dsp:cNvPr id="0" name=""/>
        <dsp:cNvSpPr/>
      </dsp:nvSpPr>
      <dsp:spPr>
        <a:xfrm>
          <a:off x="709263" y="3383529"/>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EC2 Hand-on</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3383529"/>
        <a:ext cx="4568976" cy="422813"/>
      </dsp:txXfrm>
    </dsp:sp>
    <dsp:sp modelId="{53355EA5-9309-4F94-951D-C76F9426A5F4}">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D60CCA-C208-468C-9D35-EE7F6C96327B}">
      <dsp:nvSpPr>
        <dsp:cNvPr id="0" name=""/>
        <dsp:cNvSpPr/>
      </dsp:nvSpPr>
      <dsp:spPr>
        <a:xfrm>
          <a:off x="326368" y="4018121"/>
          <a:ext cx="495187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RDS</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326368" y="4018121"/>
        <a:ext cx="4951871" cy="422813"/>
      </dsp:txXfrm>
    </dsp:sp>
    <dsp:sp modelId="{8CE1FD9D-3EEC-4E1E-A7CF-CFFB7CBE701D}">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RDS Hands-on</a:t>
          </a:r>
          <a:endParaRPr lang="en-GB" sz="1600" kern="1200" dirty="0">
            <a:latin typeface="Calibri" panose="020F0502020204030204" pitchFamily="34" charset="0"/>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Storage</a:t>
          </a:r>
          <a:endParaRPr lang="en-GB" sz="1600" kern="1200" dirty="0">
            <a:latin typeface="Calibri" panose="020F0502020204030204" pitchFamily="34" charset="0"/>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E2005-F8EF-4A5A-AC29-2002F8935911}">
      <dsp:nvSpPr>
        <dsp:cNvPr id="0" name=""/>
        <dsp:cNvSpPr/>
      </dsp:nvSpPr>
      <dsp:spPr>
        <a:xfrm>
          <a:off x="919088" y="1480218"/>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Demo on AWS EBS</a:t>
          </a:r>
          <a:endParaRPr lang="en-GB" sz="1600" kern="1200" dirty="0">
            <a:latin typeface="Calibri" panose="020F0502020204030204" pitchFamily="34" charset="0"/>
            <a:cs typeface="Calibri" panose="020F0502020204030204" pitchFamily="34" charset="0"/>
          </a:endParaRPr>
        </a:p>
      </dsp:txBody>
      <dsp:txXfrm>
        <a:off x="919088" y="1480218"/>
        <a:ext cx="4359151" cy="422813"/>
      </dsp:txXfrm>
    </dsp:sp>
    <dsp:sp modelId="{E6F302B6-CE8F-4A04-9D9E-FE0EC930A322}">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909C44-B8C2-4827-9285-B6FAE6471E2C}">
      <dsp:nvSpPr>
        <dsp:cNvPr id="0" name=""/>
        <dsp:cNvSpPr/>
      </dsp:nvSpPr>
      <dsp:spPr>
        <a:xfrm>
          <a:off x="986083" y="2114810"/>
          <a:ext cx="429215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Auto scaling</a:t>
          </a:r>
          <a:endParaRPr lang="en-GB" sz="1600" kern="1200" dirty="0">
            <a:latin typeface="Calibri" panose="020F0502020204030204" pitchFamily="34" charset="0"/>
            <a:cs typeface="Calibri" panose="020F0502020204030204" pitchFamily="34" charset="0"/>
          </a:endParaRPr>
        </a:p>
      </dsp:txBody>
      <dsp:txXfrm>
        <a:off x="986083" y="2114810"/>
        <a:ext cx="4292156" cy="422813"/>
      </dsp:txXfrm>
    </dsp:sp>
    <dsp:sp modelId="{942F9894-DC6C-4B16-9FAF-0D4DECB423C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97EA27-2170-4E34-9FFE-09D8ADCB11CE}">
      <dsp:nvSpPr>
        <dsp:cNvPr id="0" name=""/>
        <dsp:cNvSpPr/>
      </dsp:nvSpPr>
      <dsp:spPr>
        <a:xfrm>
          <a:off x="919088" y="2749402"/>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Auto Scaling Hands-on</a:t>
          </a:r>
          <a:endParaRPr lang="en-GB" sz="1600" kern="1200" dirty="0">
            <a:latin typeface="Calibri" panose="020F0502020204030204" pitchFamily="34" charset="0"/>
            <a:cs typeface="Calibri" panose="020F0502020204030204" pitchFamily="34" charset="0"/>
          </a:endParaRPr>
        </a:p>
      </dsp:txBody>
      <dsp:txXfrm>
        <a:off x="919088" y="2749402"/>
        <a:ext cx="4359151" cy="422813"/>
      </dsp:txXfrm>
    </dsp:sp>
    <dsp:sp modelId="{00C23005-E420-4A0A-A094-E84F91E9EE51}">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9BA9DB-7857-4542-9D78-B03AF8C22F26}">
      <dsp:nvSpPr>
        <dsp:cNvPr id="0" name=""/>
        <dsp:cNvSpPr/>
      </dsp:nvSpPr>
      <dsp:spPr>
        <a:xfrm>
          <a:off x="709263" y="3383529"/>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Security &amp; IAM</a:t>
          </a:r>
          <a:endParaRPr lang="en-GB" sz="1600" kern="1200" dirty="0">
            <a:latin typeface="Calibri" panose="020F0502020204030204" pitchFamily="34" charset="0"/>
            <a:cs typeface="Calibri" panose="020F0502020204030204" pitchFamily="34" charset="0"/>
          </a:endParaRPr>
        </a:p>
      </dsp:txBody>
      <dsp:txXfrm>
        <a:off x="709263" y="3383529"/>
        <a:ext cx="4568976" cy="422813"/>
      </dsp:txXfrm>
    </dsp:sp>
    <dsp:sp modelId="{766575DE-7DAD-4DC9-8D69-816F372071D0}">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4CAF55-F222-48DF-B074-32FE63563D12}">
      <dsp:nvSpPr>
        <dsp:cNvPr id="0" name=""/>
        <dsp:cNvSpPr/>
      </dsp:nvSpPr>
      <dsp:spPr>
        <a:xfrm>
          <a:off x="326368" y="4018121"/>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Wrap-up</a:t>
          </a:r>
          <a:endParaRPr lang="en-GB" sz="1600" kern="1200" dirty="0">
            <a:latin typeface="Calibri" panose="020F0502020204030204" pitchFamily="34" charset="0"/>
            <a:cs typeface="Calibri" panose="020F0502020204030204" pitchFamily="34" charset="0"/>
          </a:endParaRPr>
        </a:p>
      </dsp:txBody>
      <dsp:txXfrm>
        <a:off x="326368" y="4018121"/>
        <a:ext cx="4951871" cy="422813"/>
      </dsp:txXfrm>
    </dsp:sp>
    <dsp:sp modelId="{D675AB5E-F0EC-4FCB-A2CD-4A01280A41A1}">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RDS Hands-on</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Storage</a:t>
          </a:r>
          <a:endParaRPr lang="en-GB" sz="1600" kern="1200" dirty="0">
            <a:latin typeface="Calibri" panose="020F0502020204030204" pitchFamily="34" charset="0"/>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E2005-F8EF-4A5A-AC29-2002F8935911}">
      <dsp:nvSpPr>
        <dsp:cNvPr id="0" name=""/>
        <dsp:cNvSpPr/>
      </dsp:nvSpPr>
      <dsp:spPr>
        <a:xfrm>
          <a:off x="919088" y="1480218"/>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Demo on AWS EBS</a:t>
          </a:r>
          <a:endParaRPr lang="en-GB" sz="1600" kern="1200" dirty="0">
            <a:latin typeface="Calibri" panose="020F0502020204030204" pitchFamily="34" charset="0"/>
            <a:cs typeface="Calibri" panose="020F0502020204030204" pitchFamily="34" charset="0"/>
          </a:endParaRPr>
        </a:p>
      </dsp:txBody>
      <dsp:txXfrm>
        <a:off x="919088" y="1480218"/>
        <a:ext cx="4359151" cy="422813"/>
      </dsp:txXfrm>
    </dsp:sp>
    <dsp:sp modelId="{E6F302B6-CE8F-4A04-9D9E-FE0EC930A322}">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909C44-B8C2-4827-9285-B6FAE6471E2C}">
      <dsp:nvSpPr>
        <dsp:cNvPr id="0" name=""/>
        <dsp:cNvSpPr/>
      </dsp:nvSpPr>
      <dsp:spPr>
        <a:xfrm>
          <a:off x="986083" y="2114810"/>
          <a:ext cx="429215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Auto scaling</a:t>
          </a:r>
          <a:endParaRPr lang="en-GB" sz="1600" kern="1200" dirty="0">
            <a:latin typeface="Calibri" panose="020F0502020204030204" pitchFamily="34" charset="0"/>
            <a:cs typeface="Calibri" panose="020F0502020204030204" pitchFamily="34" charset="0"/>
          </a:endParaRPr>
        </a:p>
      </dsp:txBody>
      <dsp:txXfrm>
        <a:off x="986083" y="2114810"/>
        <a:ext cx="4292156" cy="422813"/>
      </dsp:txXfrm>
    </dsp:sp>
    <dsp:sp modelId="{942F9894-DC6C-4B16-9FAF-0D4DECB423C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97EA27-2170-4E34-9FFE-09D8ADCB11CE}">
      <dsp:nvSpPr>
        <dsp:cNvPr id="0" name=""/>
        <dsp:cNvSpPr/>
      </dsp:nvSpPr>
      <dsp:spPr>
        <a:xfrm>
          <a:off x="919088" y="2749402"/>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Auto Scaling Hands-on</a:t>
          </a:r>
          <a:endParaRPr lang="en-GB" sz="1600" kern="1200" dirty="0">
            <a:latin typeface="Calibri" panose="020F0502020204030204" pitchFamily="34" charset="0"/>
            <a:cs typeface="Calibri" panose="020F0502020204030204" pitchFamily="34" charset="0"/>
          </a:endParaRPr>
        </a:p>
      </dsp:txBody>
      <dsp:txXfrm>
        <a:off x="919088" y="2749402"/>
        <a:ext cx="4359151" cy="422813"/>
      </dsp:txXfrm>
    </dsp:sp>
    <dsp:sp modelId="{00C23005-E420-4A0A-A094-E84F91E9EE51}">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9BA9DB-7857-4542-9D78-B03AF8C22F26}">
      <dsp:nvSpPr>
        <dsp:cNvPr id="0" name=""/>
        <dsp:cNvSpPr/>
      </dsp:nvSpPr>
      <dsp:spPr>
        <a:xfrm>
          <a:off x="709263" y="3383529"/>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Security &amp; IAM</a:t>
          </a:r>
          <a:endParaRPr lang="en-GB" sz="1600" kern="1200" dirty="0">
            <a:latin typeface="Calibri" panose="020F0502020204030204" pitchFamily="34" charset="0"/>
            <a:cs typeface="Calibri" panose="020F0502020204030204" pitchFamily="34" charset="0"/>
          </a:endParaRPr>
        </a:p>
      </dsp:txBody>
      <dsp:txXfrm>
        <a:off x="709263" y="3383529"/>
        <a:ext cx="4568976" cy="422813"/>
      </dsp:txXfrm>
    </dsp:sp>
    <dsp:sp modelId="{766575DE-7DAD-4DC9-8D69-816F372071D0}">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4CAF55-F222-48DF-B074-32FE63563D12}">
      <dsp:nvSpPr>
        <dsp:cNvPr id="0" name=""/>
        <dsp:cNvSpPr/>
      </dsp:nvSpPr>
      <dsp:spPr>
        <a:xfrm>
          <a:off x="326368" y="4018121"/>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Wrap-up</a:t>
          </a:r>
          <a:endParaRPr lang="en-GB" sz="1600" kern="1200" dirty="0">
            <a:latin typeface="Calibri" panose="020F0502020204030204" pitchFamily="34" charset="0"/>
            <a:cs typeface="Calibri" panose="020F0502020204030204" pitchFamily="34" charset="0"/>
          </a:endParaRPr>
        </a:p>
      </dsp:txBody>
      <dsp:txXfrm>
        <a:off x="326368" y="4018121"/>
        <a:ext cx="4951871" cy="422813"/>
      </dsp:txXfrm>
    </dsp:sp>
    <dsp:sp modelId="{D675AB5E-F0EC-4FCB-A2CD-4A01280A41A1}">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C6472-444F-47CC-BBF0-9A94310509EB}">
      <dsp:nvSpPr>
        <dsp:cNvPr id="0" name=""/>
        <dsp:cNvSpPr/>
      </dsp:nvSpPr>
      <dsp:spPr>
        <a:xfrm>
          <a:off x="3856880" y="11284"/>
          <a:ext cx="899666" cy="8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libri" panose="020F0502020204030204" pitchFamily="34" charset="0"/>
              <a:cs typeface="Calibri" panose="020F0502020204030204" pitchFamily="34" charset="0"/>
            </a:rPr>
            <a:t>Create volume</a:t>
          </a:r>
          <a:endParaRPr lang="en-GB" sz="1700" kern="1200" dirty="0">
            <a:latin typeface="Calibri" panose="020F0502020204030204" pitchFamily="34" charset="0"/>
            <a:cs typeface="Calibri" panose="020F0502020204030204" pitchFamily="34" charset="0"/>
          </a:endParaRPr>
        </a:p>
      </dsp:txBody>
      <dsp:txXfrm>
        <a:off x="3856880" y="11284"/>
        <a:ext cx="899666" cy="899666"/>
      </dsp:txXfrm>
    </dsp:sp>
    <dsp:sp modelId="{662292C0-12D9-4BFB-A81D-5BA79B9A6EB2}">
      <dsp:nvSpPr>
        <dsp:cNvPr id="0" name=""/>
        <dsp:cNvSpPr/>
      </dsp:nvSpPr>
      <dsp:spPr>
        <a:xfrm>
          <a:off x="1102517" y="1851"/>
          <a:ext cx="4398964" cy="4398964"/>
        </a:xfrm>
        <a:prstGeom prst="circularArrow">
          <a:avLst>
            <a:gd name="adj1" fmla="val 3988"/>
            <a:gd name="adj2" fmla="val 250168"/>
            <a:gd name="adj3" fmla="val 20573676"/>
            <a:gd name="adj4" fmla="val 18982452"/>
            <a:gd name="adj5" fmla="val 465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C022C6-B686-48E6-8C8F-CC88CDDCA80D}">
      <dsp:nvSpPr>
        <dsp:cNvPr id="0" name=""/>
        <dsp:cNvSpPr/>
      </dsp:nvSpPr>
      <dsp:spPr>
        <a:xfrm>
          <a:off x="4861594" y="1751500"/>
          <a:ext cx="899666" cy="8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libri" panose="020F0502020204030204" pitchFamily="34" charset="0"/>
              <a:cs typeface="Calibri" panose="020F0502020204030204" pitchFamily="34" charset="0"/>
            </a:rPr>
            <a:t>Attach to EC2 instance</a:t>
          </a:r>
          <a:endParaRPr lang="en-GB" sz="1700" kern="1200" dirty="0">
            <a:latin typeface="Calibri" panose="020F0502020204030204" pitchFamily="34" charset="0"/>
            <a:cs typeface="Calibri" panose="020F0502020204030204" pitchFamily="34" charset="0"/>
          </a:endParaRPr>
        </a:p>
      </dsp:txBody>
      <dsp:txXfrm>
        <a:off x="4861594" y="1751500"/>
        <a:ext cx="899666" cy="899666"/>
      </dsp:txXfrm>
    </dsp:sp>
    <dsp:sp modelId="{F2C50644-AC2F-4525-B23F-2A2A8F241817}">
      <dsp:nvSpPr>
        <dsp:cNvPr id="0" name=""/>
        <dsp:cNvSpPr/>
      </dsp:nvSpPr>
      <dsp:spPr>
        <a:xfrm>
          <a:off x="1102517" y="1851"/>
          <a:ext cx="4398964" cy="4398964"/>
        </a:xfrm>
        <a:prstGeom prst="circularArrow">
          <a:avLst>
            <a:gd name="adj1" fmla="val 3988"/>
            <a:gd name="adj2" fmla="val 250168"/>
            <a:gd name="adj3" fmla="val 2367380"/>
            <a:gd name="adj4" fmla="val 776155"/>
            <a:gd name="adj5" fmla="val 465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79B71A-54F7-4C2E-8A17-C651C0B8EF37}">
      <dsp:nvSpPr>
        <dsp:cNvPr id="0" name=""/>
        <dsp:cNvSpPr/>
      </dsp:nvSpPr>
      <dsp:spPr>
        <a:xfrm>
          <a:off x="3856880" y="3491716"/>
          <a:ext cx="899666" cy="8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libri" panose="020F0502020204030204" pitchFamily="34" charset="0"/>
              <a:cs typeface="Calibri" panose="020F0502020204030204" pitchFamily="34" charset="0"/>
            </a:rPr>
            <a:t>Format and Use</a:t>
          </a:r>
          <a:endParaRPr lang="en-GB" sz="1700" kern="1200" dirty="0">
            <a:latin typeface="Calibri" panose="020F0502020204030204" pitchFamily="34" charset="0"/>
            <a:cs typeface="Calibri" panose="020F0502020204030204" pitchFamily="34" charset="0"/>
          </a:endParaRPr>
        </a:p>
      </dsp:txBody>
      <dsp:txXfrm>
        <a:off x="3856880" y="3491716"/>
        <a:ext cx="899666" cy="899666"/>
      </dsp:txXfrm>
    </dsp:sp>
    <dsp:sp modelId="{C9B12903-E53A-4182-9C81-6432EBF19E61}">
      <dsp:nvSpPr>
        <dsp:cNvPr id="0" name=""/>
        <dsp:cNvSpPr/>
      </dsp:nvSpPr>
      <dsp:spPr>
        <a:xfrm>
          <a:off x="1102517" y="1851"/>
          <a:ext cx="4398964" cy="4398964"/>
        </a:xfrm>
        <a:prstGeom prst="circularArrow">
          <a:avLst>
            <a:gd name="adj1" fmla="val 3988"/>
            <a:gd name="adj2" fmla="val 250168"/>
            <a:gd name="adj3" fmla="val 6111625"/>
            <a:gd name="adj4" fmla="val 4438207"/>
            <a:gd name="adj5" fmla="val 465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C59A17-5631-4A15-8C21-FBF7EA918E25}">
      <dsp:nvSpPr>
        <dsp:cNvPr id="0" name=""/>
        <dsp:cNvSpPr/>
      </dsp:nvSpPr>
      <dsp:spPr>
        <a:xfrm>
          <a:off x="1847453" y="3491716"/>
          <a:ext cx="899666" cy="8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libri" panose="020F0502020204030204" pitchFamily="34" charset="0"/>
              <a:cs typeface="Calibri" panose="020F0502020204030204" pitchFamily="34" charset="0"/>
            </a:rPr>
            <a:t>Snapshot to S3</a:t>
          </a:r>
          <a:endParaRPr lang="en-GB" sz="1700" kern="1200" dirty="0">
            <a:latin typeface="Calibri" panose="020F0502020204030204" pitchFamily="34" charset="0"/>
            <a:cs typeface="Calibri" panose="020F0502020204030204" pitchFamily="34" charset="0"/>
          </a:endParaRPr>
        </a:p>
      </dsp:txBody>
      <dsp:txXfrm>
        <a:off x="1847453" y="3491716"/>
        <a:ext cx="899666" cy="899666"/>
      </dsp:txXfrm>
    </dsp:sp>
    <dsp:sp modelId="{06BB59F6-D99B-47E7-98DC-5745CEE523E6}">
      <dsp:nvSpPr>
        <dsp:cNvPr id="0" name=""/>
        <dsp:cNvSpPr/>
      </dsp:nvSpPr>
      <dsp:spPr>
        <a:xfrm>
          <a:off x="1102517" y="1851"/>
          <a:ext cx="4398964" cy="4398964"/>
        </a:xfrm>
        <a:prstGeom prst="circularArrow">
          <a:avLst>
            <a:gd name="adj1" fmla="val 3988"/>
            <a:gd name="adj2" fmla="val 250168"/>
            <a:gd name="adj3" fmla="val 9773676"/>
            <a:gd name="adj4" fmla="val 8182452"/>
            <a:gd name="adj5" fmla="val 465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52CFFE-CCC0-477C-9844-43773D7E344D}">
      <dsp:nvSpPr>
        <dsp:cNvPr id="0" name=""/>
        <dsp:cNvSpPr/>
      </dsp:nvSpPr>
      <dsp:spPr>
        <a:xfrm>
          <a:off x="842739" y="1751500"/>
          <a:ext cx="899666" cy="8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libri" panose="020F0502020204030204" pitchFamily="34" charset="0"/>
              <a:cs typeface="Calibri" panose="020F0502020204030204" pitchFamily="34" charset="0"/>
            </a:rPr>
            <a:t>Detach from EC2</a:t>
          </a:r>
          <a:endParaRPr lang="en-GB" sz="1700" kern="1200" dirty="0">
            <a:latin typeface="Calibri" panose="020F0502020204030204" pitchFamily="34" charset="0"/>
            <a:cs typeface="Calibri" panose="020F0502020204030204" pitchFamily="34" charset="0"/>
          </a:endParaRPr>
        </a:p>
      </dsp:txBody>
      <dsp:txXfrm>
        <a:off x="842739" y="1751500"/>
        <a:ext cx="899666" cy="899666"/>
      </dsp:txXfrm>
    </dsp:sp>
    <dsp:sp modelId="{1ABE9B8E-641C-44E1-AEB4-E8D86E65C837}">
      <dsp:nvSpPr>
        <dsp:cNvPr id="0" name=""/>
        <dsp:cNvSpPr/>
      </dsp:nvSpPr>
      <dsp:spPr>
        <a:xfrm>
          <a:off x="1102517" y="1851"/>
          <a:ext cx="4398964" cy="4398964"/>
        </a:xfrm>
        <a:prstGeom prst="circularArrow">
          <a:avLst>
            <a:gd name="adj1" fmla="val 3988"/>
            <a:gd name="adj2" fmla="val 250168"/>
            <a:gd name="adj3" fmla="val 13167380"/>
            <a:gd name="adj4" fmla="val 11576155"/>
            <a:gd name="adj5" fmla="val 465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E2FD53-9397-419A-8F91-5D3B0CFF547C}">
      <dsp:nvSpPr>
        <dsp:cNvPr id="0" name=""/>
        <dsp:cNvSpPr/>
      </dsp:nvSpPr>
      <dsp:spPr>
        <a:xfrm>
          <a:off x="1847453" y="11284"/>
          <a:ext cx="899666" cy="8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libri" panose="020F0502020204030204" pitchFamily="34" charset="0"/>
              <a:cs typeface="Calibri" panose="020F0502020204030204" pitchFamily="34" charset="0"/>
            </a:rPr>
            <a:t>Delete volume</a:t>
          </a:r>
          <a:endParaRPr lang="en-GB" sz="1700" kern="1200" dirty="0">
            <a:latin typeface="Calibri" panose="020F0502020204030204" pitchFamily="34" charset="0"/>
            <a:cs typeface="Calibri" panose="020F0502020204030204" pitchFamily="34" charset="0"/>
          </a:endParaRPr>
        </a:p>
      </dsp:txBody>
      <dsp:txXfrm>
        <a:off x="1847453" y="11284"/>
        <a:ext cx="899666" cy="899666"/>
      </dsp:txXfrm>
    </dsp:sp>
    <dsp:sp modelId="{08C5A597-0514-401E-887F-8083C073C8C4}">
      <dsp:nvSpPr>
        <dsp:cNvPr id="0" name=""/>
        <dsp:cNvSpPr/>
      </dsp:nvSpPr>
      <dsp:spPr>
        <a:xfrm>
          <a:off x="1102517" y="1851"/>
          <a:ext cx="4398964" cy="4398964"/>
        </a:xfrm>
        <a:prstGeom prst="circularArrow">
          <a:avLst>
            <a:gd name="adj1" fmla="val 3988"/>
            <a:gd name="adj2" fmla="val 250168"/>
            <a:gd name="adj3" fmla="val 16911625"/>
            <a:gd name="adj4" fmla="val 15238207"/>
            <a:gd name="adj5" fmla="val 465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Introduction</a:t>
          </a:r>
          <a:endParaRPr lang="en-GB" sz="1600" kern="1200" dirty="0">
            <a:latin typeface="Calibri" panose="020F0502020204030204" pitchFamily="34" charset="0"/>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Overview of Cloud and AWS</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1A6E71-0541-4A6D-9D6F-1C4074E2D914}">
      <dsp:nvSpPr>
        <dsp:cNvPr id="0" name=""/>
        <dsp:cNvSpPr/>
      </dsp:nvSpPr>
      <dsp:spPr>
        <a:xfrm>
          <a:off x="919088" y="1480218"/>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Bank strategy on </a:t>
          </a:r>
          <a:r>
            <a:rPr lang="en-US" sz="1600" kern="1200" dirty="0">
              <a:solidFill>
                <a:prstClr val="white"/>
              </a:solidFill>
              <a:latin typeface="Calibri" panose="020F0502020204030204" pitchFamily="34" charset="0"/>
              <a:ea typeface="+mn-ea"/>
              <a:cs typeface="Calibri" panose="020F0502020204030204" pitchFamily="34" charset="0"/>
            </a:rPr>
            <a:t>Cloud</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19088" y="1480218"/>
        <a:ext cx="4359151" cy="422813"/>
      </dsp:txXfrm>
    </dsp:sp>
    <dsp:sp modelId="{942F9894-DC6C-4B16-9FAF-0D4DECB423C0}">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0A7005-1206-4F6D-93A7-17750FE8904D}">
      <dsp:nvSpPr>
        <dsp:cNvPr id="0" name=""/>
        <dsp:cNvSpPr/>
      </dsp:nvSpPr>
      <dsp:spPr>
        <a:xfrm>
          <a:off x="986083" y="2114810"/>
          <a:ext cx="429215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VPC</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86083" y="2114810"/>
        <a:ext cx="4292156" cy="422813"/>
      </dsp:txXfrm>
    </dsp:sp>
    <dsp:sp modelId="{766575DE-7DAD-4DC9-8D69-816F372071D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CD6C31-00F3-4260-B3AA-55BC6953CDC6}">
      <dsp:nvSpPr>
        <dsp:cNvPr id="0" name=""/>
        <dsp:cNvSpPr/>
      </dsp:nvSpPr>
      <dsp:spPr>
        <a:xfrm>
          <a:off x="919088" y="2749402"/>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EC2</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19088" y="2749402"/>
        <a:ext cx="4359151" cy="422813"/>
      </dsp:txXfrm>
    </dsp:sp>
    <dsp:sp modelId="{7A8D6657-8A4F-45A7-87EE-8B42D7359E29}">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1A47F5-6531-4C23-BA7E-99A8416EDDF9}">
      <dsp:nvSpPr>
        <dsp:cNvPr id="0" name=""/>
        <dsp:cNvSpPr/>
      </dsp:nvSpPr>
      <dsp:spPr>
        <a:xfrm>
          <a:off x="709263" y="3383529"/>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EC2 Hand-on</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3383529"/>
        <a:ext cx="4568976" cy="422813"/>
      </dsp:txXfrm>
    </dsp:sp>
    <dsp:sp modelId="{53355EA5-9309-4F94-951D-C76F9426A5F4}">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D60CCA-C208-468C-9D35-EE7F6C96327B}">
      <dsp:nvSpPr>
        <dsp:cNvPr id="0" name=""/>
        <dsp:cNvSpPr/>
      </dsp:nvSpPr>
      <dsp:spPr>
        <a:xfrm>
          <a:off x="326368" y="4018121"/>
          <a:ext cx="495187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RDS</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326368" y="4018121"/>
        <a:ext cx="4951871" cy="422813"/>
      </dsp:txXfrm>
    </dsp:sp>
    <dsp:sp modelId="{8CE1FD9D-3EEC-4E1E-A7CF-CFFB7CBE701D}">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RDS Hands-on</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a:t>
          </a:r>
          <a:r>
            <a:rPr lang="en-US" sz="1600" kern="1200" dirty="0">
              <a:solidFill>
                <a:prstClr val="white"/>
              </a:solidFill>
              <a:latin typeface="Calibri" panose="020F0502020204030204" pitchFamily="34" charset="0"/>
              <a:ea typeface="+mn-ea"/>
              <a:cs typeface="Calibri" panose="020F0502020204030204" pitchFamily="34" charset="0"/>
            </a:rPr>
            <a:t>Storage</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E2005-F8EF-4A5A-AC29-2002F8935911}">
      <dsp:nvSpPr>
        <dsp:cNvPr id="0" name=""/>
        <dsp:cNvSpPr/>
      </dsp:nvSpPr>
      <dsp:spPr>
        <a:xfrm>
          <a:off x="919088" y="1480218"/>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Demo on </a:t>
          </a:r>
          <a:r>
            <a:rPr lang="en-US" sz="1600" kern="1200" dirty="0">
              <a:solidFill>
                <a:prstClr val="white"/>
              </a:solidFill>
              <a:latin typeface="Calibri" panose="020F0502020204030204" pitchFamily="34" charset="0"/>
              <a:ea typeface="+mn-ea"/>
              <a:cs typeface="Calibri" panose="020F0502020204030204" pitchFamily="34" charset="0"/>
            </a:rPr>
            <a:t>AWS</a:t>
          </a:r>
          <a:r>
            <a:rPr lang="en-US" sz="1600" kern="1200" dirty="0">
              <a:latin typeface="Calibri" panose="020F0502020204030204" pitchFamily="34" charset="0"/>
              <a:cs typeface="Calibri" panose="020F0502020204030204" pitchFamily="34" charset="0"/>
            </a:rPr>
            <a:t> EBS</a:t>
          </a:r>
          <a:endParaRPr lang="en-GB" sz="1600" kern="1200" dirty="0">
            <a:latin typeface="Calibri" panose="020F0502020204030204" pitchFamily="34" charset="0"/>
            <a:cs typeface="Calibri" panose="020F0502020204030204" pitchFamily="34" charset="0"/>
          </a:endParaRPr>
        </a:p>
      </dsp:txBody>
      <dsp:txXfrm>
        <a:off x="919088" y="1480218"/>
        <a:ext cx="4359151" cy="422813"/>
      </dsp:txXfrm>
    </dsp:sp>
    <dsp:sp modelId="{E6F302B6-CE8F-4A04-9D9E-FE0EC930A322}">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909C44-B8C2-4827-9285-B6FAE6471E2C}">
      <dsp:nvSpPr>
        <dsp:cNvPr id="0" name=""/>
        <dsp:cNvSpPr/>
      </dsp:nvSpPr>
      <dsp:spPr>
        <a:xfrm>
          <a:off x="986083" y="2114810"/>
          <a:ext cx="4292156" cy="422813"/>
        </a:xfrm>
        <a:prstGeom prst="rect">
          <a:avLst/>
        </a:prstGeom>
        <a:solidFill>
          <a:srgbClr val="0075B0">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Auto scaling</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86083" y="2114810"/>
        <a:ext cx="4292156" cy="422813"/>
      </dsp:txXfrm>
    </dsp:sp>
    <dsp:sp modelId="{942F9894-DC6C-4B16-9FAF-0D4DECB423C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97EA27-2170-4E34-9FFE-09D8ADCB11CE}">
      <dsp:nvSpPr>
        <dsp:cNvPr id="0" name=""/>
        <dsp:cNvSpPr/>
      </dsp:nvSpPr>
      <dsp:spPr>
        <a:xfrm>
          <a:off x="919088" y="2749402"/>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Auto Scaling Hands-on</a:t>
          </a:r>
          <a:endParaRPr lang="en-GB" sz="1600" kern="1200" dirty="0">
            <a:latin typeface="Calibri" panose="020F0502020204030204" pitchFamily="34" charset="0"/>
            <a:cs typeface="Calibri" panose="020F0502020204030204" pitchFamily="34" charset="0"/>
          </a:endParaRPr>
        </a:p>
      </dsp:txBody>
      <dsp:txXfrm>
        <a:off x="919088" y="2749402"/>
        <a:ext cx="4359151" cy="422813"/>
      </dsp:txXfrm>
    </dsp:sp>
    <dsp:sp modelId="{00C23005-E420-4A0A-A094-E84F91E9EE51}">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9BA9DB-7857-4542-9D78-B03AF8C22F26}">
      <dsp:nvSpPr>
        <dsp:cNvPr id="0" name=""/>
        <dsp:cNvSpPr/>
      </dsp:nvSpPr>
      <dsp:spPr>
        <a:xfrm>
          <a:off x="709263" y="3383529"/>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Security &amp; IAM</a:t>
          </a:r>
          <a:endParaRPr lang="en-GB" sz="1600" kern="1200" dirty="0">
            <a:latin typeface="Calibri" panose="020F0502020204030204" pitchFamily="34" charset="0"/>
            <a:cs typeface="Calibri" panose="020F0502020204030204" pitchFamily="34" charset="0"/>
          </a:endParaRPr>
        </a:p>
      </dsp:txBody>
      <dsp:txXfrm>
        <a:off x="709263" y="3383529"/>
        <a:ext cx="4568976" cy="422813"/>
      </dsp:txXfrm>
    </dsp:sp>
    <dsp:sp modelId="{766575DE-7DAD-4DC9-8D69-816F372071D0}">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4CAF55-F222-48DF-B074-32FE63563D12}">
      <dsp:nvSpPr>
        <dsp:cNvPr id="0" name=""/>
        <dsp:cNvSpPr/>
      </dsp:nvSpPr>
      <dsp:spPr>
        <a:xfrm>
          <a:off x="326368" y="4018121"/>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Wrap-up</a:t>
          </a:r>
          <a:endParaRPr lang="en-GB" sz="1600" kern="1200" dirty="0">
            <a:latin typeface="Calibri" panose="020F0502020204030204" pitchFamily="34" charset="0"/>
            <a:cs typeface="Calibri" panose="020F0502020204030204" pitchFamily="34" charset="0"/>
          </a:endParaRPr>
        </a:p>
      </dsp:txBody>
      <dsp:txXfrm>
        <a:off x="326368" y="4018121"/>
        <a:ext cx="4951871" cy="422813"/>
      </dsp:txXfrm>
    </dsp:sp>
    <dsp:sp modelId="{D675AB5E-F0EC-4FCB-A2CD-4A01280A41A1}">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Introduction</a:t>
          </a:r>
          <a:endParaRPr lang="en-GB" sz="1600" kern="1200" dirty="0">
            <a:latin typeface="Calibri" panose="020F0502020204030204" pitchFamily="34" charset="0"/>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Overview of Cloud and AWS</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1A6E71-0541-4A6D-9D6F-1C4074E2D914}">
      <dsp:nvSpPr>
        <dsp:cNvPr id="0" name=""/>
        <dsp:cNvSpPr/>
      </dsp:nvSpPr>
      <dsp:spPr>
        <a:xfrm>
          <a:off x="919088" y="1480218"/>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Bank strategy on </a:t>
          </a:r>
          <a:r>
            <a:rPr lang="en-US" sz="1600" kern="1200" dirty="0">
              <a:solidFill>
                <a:prstClr val="white"/>
              </a:solidFill>
              <a:latin typeface="Calibri" panose="020F0502020204030204" pitchFamily="34" charset="0"/>
              <a:ea typeface="+mn-ea"/>
              <a:cs typeface="Calibri" panose="020F0502020204030204" pitchFamily="34" charset="0"/>
            </a:rPr>
            <a:t>Cloud</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19088" y="1480218"/>
        <a:ext cx="4359151" cy="422813"/>
      </dsp:txXfrm>
    </dsp:sp>
    <dsp:sp modelId="{942F9894-DC6C-4B16-9FAF-0D4DECB423C0}">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0A7005-1206-4F6D-93A7-17750FE8904D}">
      <dsp:nvSpPr>
        <dsp:cNvPr id="0" name=""/>
        <dsp:cNvSpPr/>
      </dsp:nvSpPr>
      <dsp:spPr>
        <a:xfrm>
          <a:off x="986083" y="2114810"/>
          <a:ext cx="429215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VPC</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86083" y="2114810"/>
        <a:ext cx="4292156" cy="422813"/>
      </dsp:txXfrm>
    </dsp:sp>
    <dsp:sp modelId="{766575DE-7DAD-4DC9-8D69-816F372071D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CD6C31-00F3-4260-B3AA-55BC6953CDC6}">
      <dsp:nvSpPr>
        <dsp:cNvPr id="0" name=""/>
        <dsp:cNvSpPr/>
      </dsp:nvSpPr>
      <dsp:spPr>
        <a:xfrm>
          <a:off x="919088" y="2749402"/>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EC2</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19088" y="2749402"/>
        <a:ext cx="4359151" cy="422813"/>
      </dsp:txXfrm>
    </dsp:sp>
    <dsp:sp modelId="{7A8D6657-8A4F-45A7-87EE-8B42D7359E29}">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1A47F5-6531-4C23-BA7E-99A8416EDDF9}">
      <dsp:nvSpPr>
        <dsp:cNvPr id="0" name=""/>
        <dsp:cNvSpPr/>
      </dsp:nvSpPr>
      <dsp:spPr>
        <a:xfrm>
          <a:off x="709263" y="3383529"/>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EC2 Hand-on</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3383529"/>
        <a:ext cx="4568976" cy="422813"/>
      </dsp:txXfrm>
    </dsp:sp>
    <dsp:sp modelId="{53355EA5-9309-4F94-951D-C76F9426A5F4}">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D60CCA-C208-468C-9D35-EE7F6C96327B}">
      <dsp:nvSpPr>
        <dsp:cNvPr id="0" name=""/>
        <dsp:cNvSpPr/>
      </dsp:nvSpPr>
      <dsp:spPr>
        <a:xfrm>
          <a:off x="326368" y="4018121"/>
          <a:ext cx="495187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RDS</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326368" y="4018121"/>
        <a:ext cx="4951871" cy="422813"/>
      </dsp:txXfrm>
    </dsp:sp>
    <dsp:sp modelId="{8CE1FD9D-3EEC-4E1E-A7CF-CFFB7CBE701D}">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RDS Hands-on</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a:t>
          </a:r>
          <a:r>
            <a:rPr lang="en-US" sz="1600" kern="1200" dirty="0">
              <a:solidFill>
                <a:prstClr val="white"/>
              </a:solidFill>
              <a:latin typeface="Calibri" panose="020F0502020204030204" pitchFamily="34" charset="0"/>
              <a:ea typeface="+mn-ea"/>
              <a:cs typeface="Calibri" panose="020F0502020204030204" pitchFamily="34" charset="0"/>
            </a:rPr>
            <a:t>Storage</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E2005-F8EF-4A5A-AC29-2002F8935911}">
      <dsp:nvSpPr>
        <dsp:cNvPr id="0" name=""/>
        <dsp:cNvSpPr/>
      </dsp:nvSpPr>
      <dsp:spPr>
        <a:xfrm>
          <a:off x="919088" y="1480218"/>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Demo on </a:t>
          </a:r>
          <a:r>
            <a:rPr lang="en-US" sz="1600" kern="1200" dirty="0">
              <a:solidFill>
                <a:prstClr val="white"/>
              </a:solidFill>
              <a:latin typeface="Calibri" panose="020F0502020204030204" pitchFamily="34" charset="0"/>
              <a:ea typeface="+mn-ea"/>
              <a:cs typeface="Calibri" panose="020F0502020204030204" pitchFamily="34" charset="0"/>
            </a:rPr>
            <a:t>AWS</a:t>
          </a:r>
          <a:r>
            <a:rPr lang="en-US" sz="1600" kern="1200" dirty="0">
              <a:latin typeface="Calibri" panose="020F0502020204030204" pitchFamily="34" charset="0"/>
              <a:cs typeface="Calibri" panose="020F0502020204030204" pitchFamily="34" charset="0"/>
            </a:rPr>
            <a:t> EBS</a:t>
          </a:r>
          <a:endParaRPr lang="en-GB" sz="1600" kern="1200" dirty="0">
            <a:latin typeface="Calibri" panose="020F0502020204030204" pitchFamily="34" charset="0"/>
            <a:cs typeface="Calibri" panose="020F0502020204030204" pitchFamily="34" charset="0"/>
          </a:endParaRPr>
        </a:p>
      </dsp:txBody>
      <dsp:txXfrm>
        <a:off x="919088" y="1480218"/>
        <a:ext cx="4359151" cy="422813"/>
      </dsp:txXfrm>
    </dsp:sp>
    <dsp:sp modelId="{E6F302B6-CE8F-4A04-9D9E-FE0EC930A322}">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909C44-B8C2-4827-9285-B6FAE6471E2C}">
      <dsp:nvSpPr>
        <dsp:cNvPr id="0" name=""/>
        <dsp:cNvSpPr/>
      </dsp:nvSpPr>
      <dsp:spPr>
        <a:xfrm>
          <a:off x="986083" y="2114810"/>
          <a:ext cx="429215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Auto scaling</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86083" y="2114810"/>
        <a:ext cx="4292156" cy="422813"/>
      </dsp:txXfrm>
    </dsp:sp>
    <dsp:sp modelId="{942F9894-DC6C-4B16-9FAF-0D4DECB423C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97EA27-2170-4E34-9FFE-09D8ADCB11CE}">
      <dsp:nvSpPr>
        <dsp:cNvPr id="0" name=""/>
        <dsp:cNvSpPr/>
      </dsp:nvSpPr>
      <dsp:spPr>
        <a:xfrm>
          <a:off x="919088" y="2749402"/>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Auto Scaling Hands-on</a:t>
          </a:r>
          <a:endParaRPr lang="en-GB" sz="1600" kern="1200" dirty="0">
            <a:latin typeface="Calibri" panose="020F0502020204030204" pitchFamily="34" charset="0"/>
            <a:cs typeface="Calibri" panose="020F0502020204030204" pitchFamily="34" charset="0"/>
          </a:endParaRPr>
        </a:p>
      </dsp:txBody>
      <dsp:txXfrm>
        <a:off x="919088" y="2749402"/>
        <a:ext cx="4359151" cy="422813"/>
      </dsp:txXfrm>
    </dsp:sp>
    <dsp:sp modelId="{00C23005-E420-4A0A-A094-E84F91E9EE51}">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9BA9DB-7857-4542-9D78-B03AF8C22F26}">
      <dsp:nvSpPr>
        <dsp:cNvPr id="0" name=""/>
        <dsp:cNvSpPr/>
      </dsp:nvSpPr>
      <dsp:spPr>
        <a:xfrm>
          <a:off x="709263" y="3383529"/>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Security &amp; IAM</a:t>
          </a:r>
          <a:endParaRPr lang="en-GB" sz="1600" kern="1200" dirty="0">
            <a:latin typeface="Calibri" panose="020F0502020204030204" pitchFamily="34" charset="0"/>
            <a:cs typeface="Calibri" panose="020F0502020204030204" pitchFamily="34" charset="0"/>
          </a:endParaRPr>
        </a:p>
      </dsp:txBody>
      <dsp:txXfrm>
        <a:off x="709263" y="3383529"/>
        <a:ext cx="4568976" cy="422813"/>
      </dsp:txXfrm>
    </dsp:sp>
    <dsp:sp modelId="{766575DE-7DAD-4DC9-8D69-816F372071D0}">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4CAF55-F222-48DF-B074-32FE63563D12}">
      <dsp:nvSpPr>
        <dsp:cNvPr id="0" name=""/>
        <dsp:cNvSpPr/>
      </dsp:nvSpPr>
      <dsp:spPr>
        <a:xfrm>
          <a:off x="326368" y="4018121"/>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Wrap-up</a:t>
          </a:r>
          <a:endParaRPr lang="en-GB" sz="1600" kern="1200" dirty="0">
            <a:latin typeface="Calibri" panose="020F0502020204030204" pitchFamily="34" charset="0"/>
            <a:cs typeface="Calibri" panose="020F0502020204030204" pitchFamily="34" charset="0"/>
          </a:endParaRPr>
        </a:p>
      </dsp:txBody>
      <dsp:txXfrm>
        <a:off x="326368" y="4018121"/>
        <a:ext cx="4951871" cy="422813"/>
      </dsp:txXfrm>
    </dsp:sp>
    <dsp:sp modelId="{D675AB5E-F0EC-4FCB-A2CD-4A01280A41A1}">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Introduction</a:t>
          </a:r>
          <a:endParaRPr lang="en-GB" sz="1600" kern="1200" dirty="0">
            <a:latin typeface="Calibri" panose="020F0502020204030204" pitchFamily="34" charset="0"/>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Overview of Cloud and AWS</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1A6E71-0541-4A6D-9D6F-1C4074E2D914}">
      <dsp:nvSpPr>
        <dsp:cNvPr id="0" name=""/>
        <dsp:cNvSpPr/>
      </dsp:nvSpPr>
      <dsp:spPr>
        <a:xfrm>
          <a:off x="919088" y="1480218"/>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Bank strategy on </a:t>
          </a:r>
          <a:r>
            <a:rPr lang="en-US" sz="1600" kern="1200" dirty="0">
              <a:solidFill>
                <a:prstClr val="white"/>
              </a:solidFill>
              <a:latin typeface="Calibri" panose="020F0502020204030204" pitchFamily="34" charset="0"/>
              <a:ea typeface="+mn-ea"/>
              <a:cs typeface="Calibri" panose="020F0502020204030204" pitchFamily="34" charset="0"/>
            </a:rPr>
            <a:t>Cloud</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19088" y="1480218"/>
        <a:ext cx="4359151" cy="422813"/>
      </dsp:txXfrm>
    </dsp:sp>
    <dsp:sp modelId="{942F9894-DC6C-4B16-9FAF-0D4DECB423C0}">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0A7005-1206-4F6D-93A7-17750FE8904D}">
      <dsp:nvSpPr>
        <dsp:cNvPr id="0" name=""/>
        <dsp:cNvSpPr/>
      </dsp:nvSpPr>
      <dsp:spPr>
        <a:xfrm>
          <a:off x="986083" y="2114810"/>
          <a:ext cx="429215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VPC</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86083" y="2114810"/>
        <a:ext cx="4292156" cy="422813"/>
      </dsp:txXfrm>
    </dsp:sp>
    <dsp:sp modelId="{766575DE-7DAD-4DC9-8D69-816F372071D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CD6C31-00F3-4260-B3AA-55BC6953CDC6}">
      <dsp:nvSpPr>
        <dsp:cNvPr id="0" name=""/>
        <dsp:cNvSpPr/>
      </dsp:nvSpPr>
      <dsp:spPr>
        <a:xfrm>
          <a:off x="919088" y="2749402"/>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EC2</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19088" y="2749402"/>
        <a:ext cx="4359151" cy="422813"/>
      </dsp:txXfrm>
    </dsp:sp>
    <dsp:sp modelId="{7A8D6657-8A4F-45A7-87EE-8B42D7359E29}">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1A47F5-6531-4C23-BA7E-99A8416EDDF9}">
      <dsp:nvSpPr>
        <dsp:cNvPr id="0" name=""/>
        <dsp:cNvSpPr/>
      </dsp:nvSpPr>
      <dsp:spPr>
        <a:xfrm>
          <a:off x="709263" y="3383529"/>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EC2 Hand-on</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3383529"/>
        <a:ext cx="4568976" cy="422813"/>
      </dsp:txXfrm>
    </dsp:sp>
    <dsp:sp modelId="{53355EA5-9309-4F94-951D-C76F9426A5F4}">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D60CCA-C208-468C-9D35-EE7F6C96327B}">
      <dsp:nvSpPr>
        <dsp:cNvPr id="0" name=""/>
        <dsp:cNvSpPr/>
      </dsp:nvSpPr>
      <dsp:spPr>
        <a:xfrm>
          <a:off x="326368" y="4018121"/>
          <a:ext cx="495187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RDS</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326368" y="4018121"/>
        <a:ext cx="4951871" cy="422813"/>
      </dsp:txXfrm>
    </dsp:sp>
    <dsp:sp modelId="{8CE1FD9D-3EEC-4E1E-A7CF-CFFB7CBE701D}">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RDS Hands-on</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a:t>
          </a:r>
          <a:r>
            <a:rPr lang="en-US" sz="1600" kern="1200" dirty="0">
              <a:solidFill>
                <a:prstClr val="white"/>
              </a:solidFill>
              <a:latin typeface="Calibri" panose="020F0502020204030204" pitchFamily="34" charset="0"/>
              <a:ea typeface="+mn-ea"/>
              <a:cs typeface="Calibri" panose="020F0502020204030204" pitchFamily="34" charset="0"/>
            </a:rPr>
            <a:t>Storage</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E2005-F8EF-4A5A-AC29-2002F8935911}">
      <dsp:nvSpPr>
        <dsp:cNvPr id="0" name=""/>
        <dsp:cNvSpPr/>
      </dsp:nvSpPr>
      <dsp:spPr>
        <a:xfrm>
          <a:off x="919088" y="1480218"/>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Demo on </a:t>
          </a:r>
          <a:r>
            <a:rPr lang="en-US" sz="1600" kern="1200" dirty="0">
              <a:solidFill>
                <a:prstClr val="white"/>
              </a:solidFill>
              <a:latin typeface="Calibri" panose="020F0502020204030204" pitchFamily="34" charset="0"/>
              <a:ea typeface="+mn-ea"/>
              <a:cs typeface="Calibri" panose="020F0502020204030204" pitchFamily="34" charset="0"/>
            </a:rPr>
            <a:t>AWS</a:t>
          </a:r>
          <a:r>
            <a:rPr lang="en-US" sz="1600" kern="1200" dirty="0">
              <a:latin typeface="Calibri" panose="020F0502020204030204" pitchFamily="34" charset="0"/>
              <a:cs typeface="Calibri" panose="020F0502020204030204" pitchFamily="34" charset="0"/>
            </a:rPr>
            <a:t> EBS</a:t>
          </a:r>
          <a:endParaRPr lang="en-GB" sz="1600" kern="1200" dirty="0">
            <a:latin typeface="Calibri" panose="020F0502020204030204" pitchFamily="34" charset="0"/>
            <a:cs typeface="Calibri" panose="020F0502020204030204" pitchFamily="34" charset="0"/>
          </a:endParaRPr>
        </a:p>
      </dsp:txBody>
      <dsp:txXfrm>
        <a:off x="919088" y="1480218"/>
        <a:ext cx="4359151" cy="422813"/>
      </dsp:txXfrm>
    </dsp:sp>
    <dsp:sp modelId="{E6F302B6-CE8F-4A04-9D9E-FE0EC930A322}">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909C44-B8C2-4827-9285-B6FAE6471E2C}">
      <dsp:nvSpPr>
        <dsp:cNvPr id="0" name=""/>
        <dsp:cNvSpPr/>
      </dsp:nvSpPr>
      <dsp:spPr>
        <a:xfrm>
          <a:off x="986083" y="2114810"/>
          <a:ext cx="429215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Auto scaling</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86083" y="2114810"/>
        <a:ext cx="4292156" cy="422813"/>
      </dsp:txXfrm>
    </dsp:sp>
    <dsp:sp modelId="{942F9894-DC6C-4B16-9FAF-0D4DECB423C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97EA27-2170-4E34-9FFE-09D8ADCB11CE}">
      <dsp:nvSpPr>
        <dsp:cNvPr id="0" name=""/>
        <dsp:cNvSpPr/>
      </dsp:nvSpPr>
      <dsp:spPr>
        <a:xfrm>
          <a:off x="919088" y="2749402"/>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Auto Scaling Hands-on</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19088" y="2749402"/>
        <a:ext cx="4359151" cy="422813"/>
      </dsp:txXfrm>
    </dsp:sp>
    <dsp:sp modelId="{00C23005-E420-4A0A-A094-E84F91E9EE51}">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9BA9DB-7857-4542-9D78-B03AF8C22F26}">
      <dsp:nvSpPr>
        <dsp:cNvPr id="0" name=""/>
        <dsp:cNvSpPr/>
      </dsp:nvSpPr>
      <dsp:spPr>
        <a:xfrm>
          <a:off x="709263" y="3383529"/>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Security &amp; IAM</a:t>
          </a:r>
          <a:endParaRPr lang="en-GB" sz="1600" kern="1200" dirty="0">
            <a:latin typeface="Calibri" panose="020F0502020204030204" pitchFamily="34" charset="0"/>
            <a:cs typeface="Calibri" panose="020F0502020204030204" pitchFamily="34" charset="0"/>
          </a:endParaRPr>
        </a:p>
      </dsp:txBody>
      <dsp:txXfrm>
        <a:off x="709263" y="3383529"/>
        <a:ext cx="4568976" cy="422813"/>
      </dsp:txXfrm>
    </dsp:sp>
    <dsp:sp modelId="{766575DE-7DAD-4DC9-8D69-816F372071D0}">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4CAF55-F222-48DF-B074-32FE63563D12}">
      <dsp:nvSpPr>
        <dsp:cNvPr id="0" name=""/>
        <dsp:cNvSpPr/>
      </dsp:nvSpPr>
      <dsp:spPr>
        <a:xfrm>
          <a:off x="326368" y="4018121"/>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Wrap-up</a:t>
          </a:r>
          <a:endParaRPr lang="en-GB" sz="1600" kern="1200" dirty="0">
            <a:latin typeface="Calibri" panose="020F0502020204030204" pitchFamily="34" charset="0"/>
            <a:cs typeface="Calibri" panose="020F0502020204030204" pitchFamily="34" charset="0"/>
          </a:endParaRPr>
        </a:p>
      </dsp:txBody>
      <dsp:txXfrm>
        <a:off x="326368" y="4018121"/>
        <a:ext cx="4951871" cy="422813"/>
      </dsp:txXfrm>
    </dsp:sp>
    <dsp:sp modelId="{D675AB5E-F0EC-4FCB-A2CD-4A01280A41A1}">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Introduction</a:t>
          </a:r>
          <a:endParaRPr lang="en-GB" sz="1600" kern="1200" dirty="0">
            <a:latin typeface="Calibri" panose="020F0502020204030204" pitchFamily="34" charset="0"/>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Overview of Cloud and AWS</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1A6E71-0541-4A6D-9D6F-1C4074E2D914}">
      <dsp:nvSpPr>
        <dsp:cNvPr id="0" name=""/>
        <dsp:cNvSpPr/>
      </dsp:nvSpPr>
      <dsp:spPr>
        <a:xfrm>
          <a:off x="919088" y="1480218"/>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Bank strategy on </a:t>
          </a:r>
          <a:r>
            <a:rPr lang="en-US" sz="1600" kern="1200" dirty="0">
              <a:solidFill>
                <a:prstClr val="white"/>
              </a:solidFill>
              <a:latin typeface="Calibri" panose="020F0502020204030204" pitchFamily="34" charset="0"/>
              <a:ea typeface="+mn-ea"/>
              <a:cs typeface="Calibri" panose="020F0502020204030204" pitchFamily="34" charset="0"/>
            </a:rPr>
            <a:t>Cloud</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19088" y="1480218"/>
        <a:ext cx="4359151" cy="422813"/>
      </dsp:txXfrm>
    </dsp:sp>
    <dsp:sp modelId="{942F9894-DC6C-4B16-9FAF-0D4DECB423C0}">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0A7005-1206-4F6D-93A7-17750FE8904D}">
      <dsp:nvSpPr>
        <dsp:cNvPr id="0" name=""/>
        <dsp:cNvSpPr/>
      </dsp:nvSpPr>
      <dsp:spPr>
        <a:xfrm>
          <a:off x="986083" y="2114810"/>
          <a:ext cx="429215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VPC</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86083" y="2114810"/>
        <a:ext cx="4292156" cy="422813"/>
      </dsp:txXfrm>
    </dsp:sp>
    <dsp:sp modelId="{766575DE-7DAD-4DC9-8D69-816F372071D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CD6C31-00F3-4260-B3AA-55BC6953CDC6}">
      <dsp:nvSpPr>
        <dsp:cNvPr id="0" name=""/>
        <dsp:cNvSpPr/>
      </dsp:nvSpPr>
      <dsp:spPr>
        <a:xfrm>
          <a:off x="919088" y="2749402"/>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EC2</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19088" y="2749402"/>
        <a:ext cx="4359151" cy="422813"/>
      </dsp:txXfrm>
    </dsp:sp>
    <dsp:sp modelId="{7A8D6657-8A4F-45A7-87EE-8B42D7359E29}">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1A47F5-6531-4C23-BA7E-99A8416EDDF9}">
      <dsp:nvSpPr>
        <dsp:cNvPr id="0" name=""/>
        <dsp:cNvSpPr/>
      </dsp:nvSpPr>
      <dsp:spPr>
        <a:xfrm>
          <a:off x="709263" y="3383529"/>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EC2 Hand-on</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3383529"/>
        <a:ext cx="4568976" cy="422813"/>
      </dsp:txXfrm>
    </dsp:sp>
    <dsp:sp modelId="{53355EA5-9309-4F94-951D-C76F9426A5F4}">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D60CCA-C208-468C-9D35-EE7F6C96327B}">
      <dsp:nvSpPr>
        <dsp:cNvPr id="0" name=""/>
        <dsp:cNvSpPr/>
      </dsp:nvSpPr>
      <dsp:spPr>
        <a:xfrm>
          <a:off x="326368" y="4018121"/>
          <a:ext cx="495187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RDS</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326368" y="4018121"/>
        <a:ext cx="4951871" cy="422813"/>
      </dsp:txXfrm>
    </dsp:sp>
    <dsp:sp modelId="{8CE1FD9D-3EEC-4E1E-A7CF-CFFB7CBE701D}">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RDS Hands-on</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a:t>
          </a:r>
          <a:r>
            <a:rPr lang="en-US" sz="1600" kern="1200" dirty="0">
              <a:solidFill>
                <a:prstClr val="white"/>
              </a:solidFill>
              <a:latin typeface="Calibri" panose="020F0502020204030204" pitchFamily="34" charset="0"/>
              <a:ea typeface="+mn-ea"/>
              <a:cs typeface="Calibri" panose="020F0502020204030204" pitchFamily="34" charset="0"/>
            </a:rPr>
            <a:t>Storage</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E2005-F8EF-4A5A-AC29-2002F8935911}">
      <dsp:nvSpPr>
        <dsp:cNvPr id="0" name=""/>
        <dsp:cNvSpPr/>
      </dsp:nvSpPr>
      <dsp:spPr>
        <a:xfrm>
          <a:off x="919088" y="1480218"/>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Demo on </a:t>
          </a:r>
          <a:r>
            <a:rPr lang="en-US" sz="1600" kern="1200" dirty="0">
              <a:solidFill>
                <a:prstClr val="white"/>
              </a:solidFill>
              <a:latin typeface="Calibri" panose="020F0502020204030204" pitchFamily="34" charset="0"/>
              <a:ea typeface="+mn-ea"/>
              <a:cs typeface="Calibri" panose="020F0502020204030204" pitchFamily="34" charset="0"/>
            </a:rPr>
            <a:t>AWS</a:t>
          </a:r>
          <a:r>
            <a:rPr lang="en-US" sz="1600" kern="1200" dirty="0">
              <a:latin typeface="Calibri" panose="020F0502020204030204" pitchFamily="34" charset="0"/>
              <a:cs typeface="Calibri" panose="020F0502020204030204" pitchFamily="34" charset="0"/>
            </a:rPr>
            <a:t> EBS</a:t>
          </a:r>
          <a:endParaRPr lang="en-GB" sz="1600" kern="1200" dirty="0">
            <a:latin typeface="Calibri" panose="020F0502020204030204" pitchFamily="34" charset="0"/>
            <a:cs typeface="Calibri" panose="020F0502020204030204" pitchFamily="34" charset="0"/>
          </a:endParaRPr>
        </a:p>
      </dsp:txBody>
      <dsp:txXfrm>
        <a:off x="919088" y="1480218"/>
        <a:ext cx="4359151" cy="422813"/>
      </dsp:txXfrm>
    </dsp:sp>
    <dsp:sp modelId="{E6F302B6-CE8F-4A04-9D9E-FE0EC930A322}">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909C44-B8C2-4827-9285-B6FAE6471E2C}">
      <dsp:nvSpPr>
        <dsp:cNvPr id="0" name=""/>
        <dsp:cNvSpPr/>
      </dsp:nvSpPr>
      <dsp:spPr>
        <a:xfrm>
          <a:off x="986083" y="2114810"/>
          <a:ext cx="429215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Auto scaling</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86083" y="2114810"/>
        <a:ext cx="4292156" cy="422813"/>
      </dsp:txXfrm>
    </dsp:sp>
    <dsp:sp modelId="{942F9894-DC6C-4B16-9FAF-0D4DECB423C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97EA27-2170-4E34-9FFE-09D8ADCB11CE}">
      <dsp:nvSpPr>
        <dsp:cNvPr id="0" name=""/>
        <dsp:cNvSpPr/>
      </dsp:nvSpPr>
      <dsp:spPr>
        <a:xfrm>
          <a:off x="919088" y="2749402"/>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Auto Scaling Hands-on</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19088" y="2749402"/>
        <a:ext cx="4359151" cy="422813"/>
      </dsp:txXfrm>
    </dsp:sp>
    <dsp:sp modelId="{00C23005-E420-4A0A-A094-E84F91E9EE51}">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9BA9DB-7857-4542-9D78-B03AF8C22F26}">
      <dsp:nvSpPr>
        <dsp:cNvPr id="0" name=""/>
        <dsp:cNvSpPr/>
      </dsp:nvSpPr>
      <dsp:spPr>
        <a:xfrm>
          <a:off x="709263" y="3383529"/>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Security &amp; IAM</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3383529"/>
        <a:ext cx="4568976" cy="422813"/>
      </dsp:txXfrm>
    </dsp:sp>
    <dsp:sp modelId="{766575DE-7DAD-4DC9-8D69-816F372071D0}">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4CAF55-F222-48DF-B074-32FE63563D12}">
      <dsp:nvSpPr>
        <dsp:cNvPr id="0" name=""/>
        <dsp:cNvSpPr/>
      </dsp:nvSpPr>
      <dsp:spPr>
        <a:xfrm>
          <a:off x="326368" y="4018121"/>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Wrap-up</a:t>
          </a:r>
          <a:endParaRPr lang="en-GB" sz="1600" kern="1200" dirty="0">
            <a:latin typeface="Calibri" panose="020F0502020204030204" pitchFamily="34" charset="0"/>
            <a:cs typeface="Calibri" panose="020F0502020204030204" pitchFamily="34" charset="0"/>
          </a:endParaRPr>
        </a:p>
      </dsp:txBody>
      <dsp:txXfrm>
        <a:off x="326368" y="4018121"/>
        <a:ext cx="4951871" cy="422813"/>
      </dsp:txXfrm>
    </dsp:sp>
    <dsp:sp modelId="{D675AB5E-F0EC-4FCB-A2CD-4A01280A41A1}">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Introduction</a:t>
          </a:r>
          <a:endParaRPr lang="en-GB" sz="1600" kern="1200" dirty="0">
            <a:latin typeface="Calibri" panose="020F0502020204030204" pitchFamily="34" charset="0"/>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Overview of Cloud and AWS</a:t>
          </a:r>
          <a:endParaRPr lang="en-GB" sz="1600" b="1" kern="1200" dirty="0">
            <a:latin typeface="Calibri" panose="020F0502020204030204" pitchFamily="34" charset="0"/>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1A6E71-0541-4A6D-9D6F-1C4074E2D914}">
      <dsp:nvSpPr>
        <dsp:cNvPr id="0" name=""/>
        <dsp:cNvSpPr/>
      </dsp:nvSpPr>
      <dsp:spPr>
        <a:xfrm>
          <a:off x="919088" y="1480218"/>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Bank strategy on Cloud</a:t>
          </a:r>
          <a:endParaRPr lang="en-GB" sz="1600" kern="1200" dirty="0">
            <a:latin typeface="Calibri" panose="020F0502020204030204" pitchFamily="34" charset="0"/>
            <a:cs typeface="Calibri" panose="020F0502020204030204" pitchFamily="34" charset="0"/>
          </a:endParaRPr>
        </a:p>
      </dsp:txBody>
      <dsp:txXfrm>
        <a:off x="919088" y="1480218"/>
        <a:ext cx="4359151" cy="422813"/>
      </dsp:txXfrm>
    </dsp:sp>
    <dsp:sp modelId="{942F9894-DC6C-4B16-9FAF-0D4DECB423C0}">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0A7005-1206-4F6D-93A7-17750FE8904D}">
      <dsp:nvSpPr>
        <dsp:cNvPr id="0" name=""/>
        <dsp:cNvSpPr/>
      </dsp:nvSpPr>
      <dsp:spPr>
        <a:xfrm>
          <a:off x="986083" y="2114810"/>
          <a:ext cx="429215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VPC</a:t>
          </a:r>
          <a:endParaRPr lang="en-GB" sz="1600" kern="1200" dirty="0">
            <a:latin typeface="Calibri" panose="020F0502020204030204" pitchFamily="34" charset="0"/>
            <a:cs typeface="Calibri" panose="020F0502020204030204" pitchFamily="34" charset="0"/>
          </a:endParaRPr>
        </a:p>
      </dsp:txBody>
      <dsp:txXfrm>
        <a:off x="986083" y="2114810"/>
        <a:ext cx="4292156" cy="422813"/>
      </dsp:txXfrm>
    </dsp:sp>
    <dsp:sp modelId="{766575DE-7DAD-4DC9-8D69-816F372071D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CD6C31-00F3-4260-B3AA-55BC6953CDC6}">
      <dsp:nvSpPr>
        <dsp:cNvPr id="0" name=""/>
        <dsp:cNvSpPr/>
      </dsp:nvSpPr>
      <dsp:spPr>
        <a:xfrm>
          <a:off x="919088" y="2749402"/>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EC2</a:t>
          </a:r>
          <a:endParaRPr lang="en-GB" sz="1600" kern="1200" dirty="0">
            <a:latin typeface="Calibri" panose="020F0502020204030204" pitchFamily="34" charset="0"/>
            <a:cs typeface="Calibri" panose="020F0502020204030204" pitchFamily="34" charset="0"/>
          </a:endParaRPr>
        </a:p>
      </dsp:txBody>
      <dsp:txXfrm>
        <a:off x="919088" y="2749402"/>
        <a:ext cx="4359151" cy="422813"/>
      </dsp:txXfrm>
    </dsp:sp>
    <dsp:sp modelId="{7A8D6657-8A4F-45A7-87EE-8B42D7359E29}">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1A47F5-6531-4C23-BA7E-99A8416EDDF9}">
      <dsp:nvSpPr>
        <dsp:cNvPr id="0" name=""/>
        <dsp:cNvSpPr/>
      </dsp:nvSpPr>
      <dsp:spPr>
        <a:xfrm>
          <a:off x="709263" y="3383529"/>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EC2 Hand-on</a:t>
          </a:r>
          <a:endParaRPr lang="en-GB" sz="1600" kern="1200" dirty="0">
            <a:latin typeface="Calibri" panose="020F0502020204030204" pitchFamily="34" charset="0"/>
            <a:cs typeface="Calibri" panose="020F0502020204030204" pitchFamily="34" charset="0"/>
          </a:endParaRPr>
        </a:p>
      </dsp:txBody>
      <dsp:txXfrm>
        <a:off x="709263" y="3383529"/>
        <a:ext cx="4568976" cy="422813"/>
      </dsp:txXfrm>
    </dsp:sp>
    <dsp:sp modelId="{53355EA5-9309-4F94-951D-C76F9426A5F4}">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D60CCA-C208-468C-9D35-EE7F6C96327B}">
      <dsp:nvSpPr>
        <dsp:cNvPr id="0" name=""/>
        <dsp:cNvSpPr/>
      </dsp:nvSpPr>
      <dsp:spPr>
        <a:xfrm>
          <a:off x="326368" y="4018121"/>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RDS</a:t>
          </a:r>
          <a:endParaRPr lang="en-GB" sz="1600" kern="1200" dirty="0">
            <a:latin typeface="Calibri" panose="020F0502020204030204" pitchFamily="34" charset="0"/>
            <a:cs typeface="Calibri" panose="020F0502020204030204" pitchFamily="34" charset="0"/>
          </a:endParaRPr>
        </a:p>
      </dsp:txBody>
      <dsp:txXfrm>
        <a:off x="326368" y="4018121"/>
        <a:ext cx="4951871" cy="422813"/>
      </dsp:txXfrm>
    </dsp:sp>
    <dsp:sp modelId="{8CE1FD9D-3EEC-4E1E-A7CF-CFFB7CBE701D}">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RDS Hands-on</a:t>
          </a:r>
          <a:endParaRPr lang="en-GB" sz="1600" kern="1200" dirty="0">
            <a:latin typeface="Calibri" panose="020F0502020204030204" pitchFamily="34" charset="0"/>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Storage</a:t>
          </a:r>
          <a:endParaRPr lang="en-GB" sz="1600" kern="1200" dirty="0">
            <a:latin typeface="Calibri" panose="020F0502020204030204" pitchFamily="34" charset="0"/>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E2005-F8EF-4A5A-AC29-2002F8935911}">
      <dsp:nvSpPr>
        <dsp:cNvPr id="0" name=""/>
        <dsp:cNvSpPr/>
      </dsp:nvSpPr>
      <dsp:spPr>
        <a:xfrm>
          <a:off x="919088" y="1480218"/>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Demo on AWS EBS</a:t>
          </a:r>
          <a:endParaRPr lang="en-GB" sz="1600" kern="1200" dirty="0">
            <a:latin typeface="Calibri" panose="020F0502020204030204" pitchFamily="34" charset="0"/>
            <a:cs typeface="Calibri" panose="020F0502020204030204" pitchFamily="34" charset="0"/>
          </a:endParaRPr>
        </a:p>
      </dsp:txBody>
      <dsp:txXfrm>
        <a:off x="919088" y="1480218"/>
        <a:ext cx="4359151" cy="422813"/>
      </dsp:txXfrm>
    </dsp:sp>
    <dsp:sp modelId="{E6F302B6-CE8F-4A04-9D9E-FE0EC930A322}">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909C44-B8C2-4827-9285-B6FAE6471E2C}">
      <dsp:nvSpPr>
        <dsp:cNvPr id="0" name=""/>
        <dsp:cNvSpPr/>
      </dsp:nvSpPr>
      <dsp:spPr>
        <a:xfrm>
          <a:off x="986083" y="2114810"/>
          <a:ext cx="429215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Auto scaling</a:t>
          </a:r>
          <a:endParaRPr lang="en-GB" sz="1600" kern="1200" dirty="0">
            <a:latin typeface="Calibri" panose="020F0502020204030204" pitchFamily="34" charset="0"/>
            <a:cs typeface="Calibri" panose="020F0502020204030204" pitchFamily="34" charset="0"/>
          </a:endParaRPr>
        </a:p>
      </dsp:txBody>
      <dsp:txXfrm>
        <a:off x="986083" y="2114810"/>
        <a:ext cx="4292156" cy="422813"/>
      </dsp:txXfrm>
    </dsp:sp>
    <dsp:sp modelId="{942F9894-DC6C-4B16-9FAF-0D4DECB423C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97EA27-2170-4E34-9FFE-09D8ADCB11CE}">
      <dsp:nvSpPr>
        <dsp:cNvPr id="0" name=""/>
        <dsp:cNvSpPr/>
      </dsp:nvSpPr>
      <dsp:spPr>
        <a:xfrm>
          <a:off x="919088" y="2749402"/>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Auto Scaling Hands-on</a:t>
          </a:r>
          <a:endParaRPr lang="en-GB" sz="1600" kern="1200" dirty="0">
            <a:latin typeface="Calibri" panose="020F0502020204030204" pitchFamily="34" charset="0"/>
            <a:cs typeface="Calibri" panose="020F0502020204030204" pitchFamily="34" charset="0"/>
          </a:endParaRPr>
        </a:p>
      </dsp:txBody>
      <dsp:txXfrm>
        <a:off x="919088" y="2749402"/>
        <a:ext cx="4359151" cy="422813"/>
      </dsp:txXfrm>
    </dsp:sp>
    <dsp:sp modelId="{00C23005-E420-4A0A-A094-E84F91E9EE51}">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9BA9DB-7857-4542-9D78-B03AF8C22F26}">
      <dsp:nvSpPr>
        <dsp:cNvPr id="0" name=""/>
        <dsp:cNvSpPr/>
      </dsp:nvSpPr>
      <dsp:spPr>
        <a:xfrm>
          <a:off x="709263" y="3383529"/>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Security &amp; IAM</a:t>
          </a:r>
          <a:endParaRPr lang="en-GB" sz="1600" kern="1200" dirty="0">
            <a:latin typeface="Calibri" panose="020F0502020204030204" pitchFamily="34" charset="0"/>
            <a:cs typeface="Calibri" panose="020F0502020204030204" pitchFamily="34" charset="0"/>
          </a:endParaRPr>
        </a:p>
      </dsp:txBody>
      <dsp:txXfrm>
        <a:off x="709263" y="3383529"/>
        <a:ext cx="4568976" cy="422813"/>
      </dsp:txXfrm>
    </dsp:sp>
    <dsp:sp modelId="{766575DE-7DAD-4DC9-8D69-816F372071D0}">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4CAF55-F222-48DF-B074-32FE63563D12}">
      <dsp:nvSpPr>
        <dsp:cNvPr id="0" name=""/>
        <dsp:cNvSpPr/>
      </dsp:nvSpPr>
      <dsp:spPr>
        <a:xfrm>
          <a:off x="326368" y="4018121"/>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Wrap-up</a:t>
          </a:r>
          <a:endParaRPr lang="en-GB" sz="1600" kern="1200" dirty="0">
            <a:latin typeface="Calibri" panose="020F0502020204030204" pitchFamily="34" charset="0"/>
            <a:cs typeface="Calibri" panose="020F0502020204030204" pitchFamily="34" charset="0"/>
          </a:endParaRPr>
        </a:p>
      </dsp:txBody>
      <dsp:txXfrm>
        <a:off x="326368" y="4018121"/>
        <a:ext cx="4951871" cy="422813"/>
      </dsp:txXfrm>
    </dsp:sp>
    <dsp:sp modelId="{D675AB5E-F0EC-4FCB-A2CD-4A01280A41A1}">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Introduction</a:t>
          </a:r>
          <a:endParaRPr lang="en-GB" sz="1600" kern="1200" dirty="0">
            <a:latin typeface="Calibri" panose="020F0502020204030204" pitchFamily="34" charset="0"/>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Overview of Cloud and AWS</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1A6E71-0541-4A6D-9D6F-1C4074E2D914}">
      <dsp:nvSpPr>
        <dsp:cNvPr id="0" name=""/>
        <dsp:cNvSpPr/>
      </dsp:nvSpPr>
      <dsp:spPr>
        <a:xfrm>
          <a:off x="919088" y="1480218"/>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Bank strategy on Cloud</a:t>
          </a:r>
          <a:endParaRPr lang="en-GB" sz="1600" kern="1200" dirty="0">
            <a:latin typeface="Calibri" panose="020F0502020204030204" pitchFamily="34" charset="0"/>
            <a:cs typeface="Calibri" panose="020F0502020204030204" pitchFamily="34" charset="0"/>
          </a:endParaRPr>
        </a:p>
      </dsp:txBody>
      <dsp:txXfrm>
        <a:off x="919088" y="1480218"/>
        <a:ext cx="4359151" cy="422813"/>
      </dsp:txXfrm>
    </dsp:sp>
    <dsp:sp modelId="{942F9894-DC6C-4B16-9FAF-0D4DECB423C0}">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0A7005-1206-4F6D-93A7-17750FE8904D}">
      <dsp:nvSpPr>
        <dsp:cNvPr id="0" name=""/>
        <dsp:cNvSpPr/>
      </dsp:nvSpPr>
      <dsp:spPr>
        <a:xfrm>
          <a:off x="986083" y="2114810"/>
          <a:ext cx="429215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VPC</a:t>
          </a:r>
          <a:endParaRPr lang="en-GB" sz="1600" kern="1200" dirty="0">
            <a:latin typeface="Calibri" panose="020F0502020204030204" pitchFamily="34" charset="0"/>
            <a:cs typeface="Calibri" panose="020F0502020204030204" pitchFamily="34" charset="0"/>
          </a:endParaRPr>
        </a:p>
      </dsp:txBody>
      <dsp:txXfrm>
        <a:off x="986083" y="2114810"/>
        <a:ext cx="4292156" cy="422813"/>
      </dsp:txXfrm>
    </dsp:sp>
    <dsp:sp modelId="{766575DE-7DAD-4DC9-8D69-816F372071D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CD6C31-00F3-4260-B3AA-55BC6953CDC6}">
      <dsp:nvSpPr>
        <dsp:cNvPr id="0" name=""/>
        <dsp:cNvSpPr/>
      </dsp:nvSpPr>
      <dsp:spPr>
        <a:xfrm>
          <a:off x="919088" y="2749402"/>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EC2</a:t>
          </a:r>
          <a:endParaRPr lang="en-GB" sz="1600" kern="1200" dirty="0">
            <a:latin typeface="Calibri" panose="020F0502020204030204" pitchFamily="34" charset="0"/>
            <a:cs typeface="Calibri" panose="020F0502020204030204" pitchFamily="34" charset="0"/>
          </a:endParaRPr>
        </a:p>
      </dsp:txBody>
      <dsp:txXfrm>
        <a:off x="919088" y="2749402"/>
        <a:ext cx="4359151" cy="422813"/>
      </dsp:txXfrm>
    </dsp:sp>
    <dsp:sp modelId="{7A8D6657-8A4F-45A7-87EE-8B42D7359E29}">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1A47F5-6531-4C23-BA7E-99A8416EDDF9}">
      <dsp:nvSpPr>
        <dsp:cNvPr id="0" name=""/>
        <dsp:cNvSpPr/>
      </dsp:nvSpPr>
      <dsp:spPr>
        <a:xfrm>
          <a:off x="709263" y="3383529"/>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EC2 Hand-on</a:t>
          </a:r>
          <a:endParaRPr lang="en-GB" sz="1600" kern="1200" dirty="0">
            <a:latin typeface="Calibri" panose="020F0502020204030204" pitchFamily="34" charset="0"/>
            <a:cs typeface="Calibri" panose="020F0502020204030204" pitchFamily="34" charset="0"/>
          </a:endParaRPr>
        </a:p>
      </dsp:txBody>
      <dsp:txXfrm>
        <a:off x="709263" y="3383529"/>
        <a:ext cx="4568976" cy="422813"/>
      </dsp:txXfrm>
    </dsp:sp>
    <dsp:sp modelId="{53355EA5-9309-4F94-951D-C76F9426A5F4}">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D60CCA-C208-468C-9D35-EE7F6C96327B}">
      <dsp:nvSpPr>
        <dsp:cNvPr id="0" name=""/>
        <dsp:cNvSpPr/>
      </dsp:nvSpPr>
      <dsp:spPr>
        <a:xfrm>
          <a:off x="326368" y="4018121"/>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RDS</a:t>
          </a:r>
          <a:endParaRPr lang="en-GB" sz="1600" kern="1200" dirty="0">
            <a:latin typeface="Calibri" panose="020F0502020204030204" pitchFamily="34" charset="0"/>
            <a:cs typeface="Calibri" panose="020F0502020204030204" pitchFamily="34" charset="0"/>
          </a:endParaRPr>
        </a:p>
      </dsp:txBody>
      <dsp:txXfrm>
        <a:off x="326368" y="4018121"/>
        <a:ext cx="4951871" cy="422813"/>
      </dsp:txXfrm>
    </dsp:sp>
    <dsp:sp modelId="{8CE1FD9D-3EEC-4E1E-A7CF-CFFB7CBE701D}">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RDS Hands-on</a:t>
          </a:r>
          <a:endParaRPr lang="en-GB" sz="1600" kern="1200" dirty="0">
            <a:latin typeface="Calibri" panose="020F0502020204030204" pitchFamily="34" charset="0"/>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Storage</a:t>
          </a:r>
          <a:endParaRPr lang="en-GB" sz="1600" kern="1200" dirty="0">
            <a:latin typeface="Calibri" panose="020F0502020204030204" pitchFamily="34" charset="0"/>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E2005-F8EF-4A5A-AC29-2002F8935911}">
      <dsp:nvSpPr>
        <dsp:cNvPr id="0" name=""/>
        <dsp:cNvSpPr/>
      </dsp:nvSpPr>
      <dsp:spPr>
        <a:xfrm>
          <a:off x="919088" y="1480218"/>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Demo on AWS EBS</a:t>
          </a:r>
          <a:endParaRPr lang="en-GB" sz="1600" kern="1200" dirty="0">
            <a:latin typeface="Calibri" panose="020F0502020204030204" pitchFamily="34" charset="0"/>
            <a:cs typeface="Calibri" panose="020F0502020204030204" pitchFamily="34" charset="0"/>
          </a:endParaRPr>
        </a:p>
      </dsp:txBody>
      <dsp:txXfrm>
        <a:off x="919088" y="1480218"/>
        <a:ext cx="4359151" cy="422813"/>
      </dsp:txXfrm>
    </dsp:sp>
    <dsp:sp modelId="{E6F302B6-CE8F-4A04-9D9E-FE0EC930A322}">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909C44-B8C2-4827-9285-B6FAE6471E2C}">
      <dsp:nvSpPr>
        <dsp:cNvPr id="0" name=""/>
        <dsp:cNvSpPr/>
      </dsp:nvSpPr>
      <dsp:spPr>
        <a:xfrm>
          <a:off x="986083" y="2114810"/>
          <a:ext cx="429215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Auto scaling</a:t>
          </a:r>
          <a:endParaRPr lang="en-GB" sz="1600" kern="1200" dirty="0">
            <a:latin typeface="Calibri" panose="020F0502020204030204" pitchFamily="34" charset="0"/>
            <a:cs typeface="Calibri" panose="020F0502020204030204" pitchFamily="34" charset="0"/>
          </a:endParaRPr>
        </a:p>
      </dsp:txBody>
      <dsp:txXfrm>
        <a:off x="986083" y="2114810"/>
        <a:ext cx="4292156" cy="422813"/>
      </dsp:txXfrm>
    </dsp:sp>
    <dsp:sp modelId="{942F9894-DC6C-4B16-9FAF-0D4DECB423C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97EA27-2170-4E34-9FFE-09D8ADCB11CE}">
      <dsp:nvSpPr>
        <dsp:cNvPr id="0" name=""/>
        <dsp:cNvSpPr/>
      </dsp:nvSpPr>
      <dsp:spPr>
        <a:xfrm>
          <a:off x="919088" y="2749402"/>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Auto Scaling Hands-on</a:t>
          </a:r>
          <a:endParaRPr lang="en-GB" sz="1600" kern="1200" dirty="0">
            <a:latin typeface="Calibri" panose="020F0502020204030204" pitchFamily="34" charset="0"/>
            <a:cs typeface="Calibri" panose="020F0502020204030204" pitchFamily="34" charset="0"/>
          </a:endParaRPr>
        </a:p>
      </dsp:txBody>
      <dsp:txXfrm>
        <a:off x="919088" y="2749402"/>
        <a:ext cx="4359151" cy="422813"/>
      </dsp:txXfrm>
    </dsp:sp>
    <dsp:sp modelId="{00C23005-E420-4A0A-A094-E84F91E9EE51}">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9BA9DB-7857-4542-9D78-B03AF8C22F26}">
      <dsp:nvSpPr>
        <dsp:cNvPr id="0" name=""/>
        <dsp:cNvSpPr/>
      </dsp:nvSpPr>
      <dsp:spPr>
        <a:xfrm>
          <a:off x="709263" y="3383529"/>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Security &amp; IAM</a:t>
          </a:r>
          <a:endParaRPr lang="en-GB" sz="1600" kern="1200" dirty="0">
            <a:latin typeface="Calibri" panose="020F0502020204030204" pitchFamily="34" charset="0"/>
            <a:cs typeface="Calibri" panose="020F0502020204030204" pitchFamily="34" charset="0"/>
          </a:endParaRPr>
        </a:p>
      </dsp:txBody>
      <dsp:txXfrm>
        <a:off x="709263" y="3383529"/>
        <a:ext cx="4568976" cy="422813"/>
      </dsp:txXfrm>
    </dsp:sp>
    <dsp:sp modelId="{766575DE-7DAD-4DC9-8D69-816F372071D0}">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4CAF55-F222-48DF-B074-32FE63563D12}">
      <dsp:nvSpPr>
        <dsp:cNvPr id="0" name=""/>
        <dsp:cNvSpPr/>
      </dsp:nvSpPr>
      <dsp:spPr>
        <a:xfrm>
          <a:off x="326368" y="4018121"/>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Wrap-up</a:t>
          </a:r>
          <a:endParaRPr lang="en-GB" sz="1600" kern="1200" dirty="0">
            <a:latin typeface="Calibri" panose="020F0502020204030204" pitchFamily="34" charset="0"/>
            <a:cs typeface="Calibri" panose="020F0502020204030204" pitchFamily="34" charset="0"/>
          </a:endParaRPr>
        </a:p>
      </dsp:txBody>
      <dsp:txXfrm>
        <a:off x="326368" y="4018121"/>
        <a:ext cx="4951871" cy="422813"/>
      </dsp:txXfrm>
    </dsp:sp>
    <dsp:sp modelId="{D675AB5E-F0EC-4FCB-A2CD-4A01280A41A1}">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Introduction</a:t>
          </a:r>
          <a:endParaRPr lang="en-GB" sz="1600" kern="1200" dirty="0">
            <a:latin typeface="Calibri" panose="020F0502020204030204" pitchFamily="34" charset="0"/>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Overview of Cloud and AWS</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1A6E71-0541-4A6D-9D6F-1C4074E2D914}">
      <dsp:nvSpPr>
        <dsp:cNvPr id="0" name=""/>
        <dsp:cNvSpPr/>
      </dsp:nvSpPr>
      <dsp:spPr>
        <a:xfrm>
          <a:off x="919088" y="1480218"/>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Bank strategy on </a:t>
          </a:r>
          <a:r>
            <a:rPr lang="en-US" sz="1600" kern="1200" dirty="0">
              <a:solidFill>
                <a:prstClr val="white"/>
              </a:solidFill>
              <a:latin typeface="Calibri" panose="020F0502020204030204" pitchFamily="34" charset="0"/>
              <a:ea typeface="+mn-ea"/>
              <a:cs typeface="Calibri" panose="020F0502020204030204" pitchFamily="34" charset="0"/>
            </a:rPr>
            <a:t>Cloud</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19088" y="1480218"/>
        <a:ext cx="4359151" cy="422813"/>
      </dsp:txXfrm>
    </dsp:sp>
    <dsp:sp modelId="{942F9894-DC6C-4B16-9FAF-0D4DECB423C0}">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0A7005-1206-4F6D-93A7-17750FE8904D}">
      <dsp:nvSpPr>
        <dsp:cNvPr id="0" name=""/>
        <dsp:cNvSpPr/>
      </dsp:nvSpPr>
      <dsp:spPr>
        <a:xfrm>
          <a:off x="986083" y="2114810"/>
          <a:ext cx="429215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VPC</a:t>
          </a:r>
          <a:endParaRPr lang="en-GB" sz="1600" kern="1200" dirty="0">
            <a:latin typeface="Calibri" panose="020F0502020204030204" pitchFamily="34" charset="0"/>
            <a:cs typeface="Calibri" panose="020F0502020204030204" pitchFamily="34" charset="0"/>
          </a:endParaRPr>
        </a:p>
      </dsp:txBody>
      <dsp:txXfrm>
        <a:off x="986083" y="2114810"/>
        <a:ext cx="4292156" cy="422813"/>
      </dsp:txXfrm>
    </dsp:sp>
    <dsp:sp modelId="{766575DE-7DAD-4DC9-8D69-816F372071D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CD6C31-00F3-4260-B3AA-55BC6953CDC6}">
      <dsp:nvSpPr>
        <dsp:cNvPr id="0" name=""/>
        <dsp:cNvSpPr/>
      </dsp:nvSpPr>
      <dsp:spPr>
        <a:xfrm>
          <a:off x="919088" y="2749402"/>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EC2</a:t>
          </a:r>
          <a:endParaRPr lang="en-GB" sz="1600" kern="1200" dirty="0">
            <a:latin typeface="Calibri" panose="020F0502020204030204" pitchFamily="34" charset="0"/>
            <a:cs typeface="Calibri" panose="020F0502020204030204" pitchFamily="34" charset="0"/>
          </a:endParaRPr>
        </a:p>
      </dsp:txBody>
      <dsp:txXfrm>
        <a:off x="919088" y="2749402"/>
        <a:ext cx="4359151" cy="422813"/>
      </dsp:txXfrm>
    </dsp:sp>
    <dsp:sp modelId="{7A8D6657-8A4F-45A7-87EE-8B42D7359E29}">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1A47F5-6531-4C23-BA7E-99A8416EDDF9}">
      <dsp:nvSpPr>
        <dsp:cNvPr id="0" name=""/>
        <dsp:cNvSpPr/>
      </dsp:nvSpPr>
      <dsp:spPr>
        <a:xfrm>
          <a:off x="709263" y="3383529"/>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EC2 Hand-on</a:t>
          </a:r>
          <a:endParaRPr lang="en-GB" sz="1600" kern="1200" dirty="0">
            <a:latin typeface="Calibri" panose="020F0502020204030204" pitchFamily="34" charset="0"/>
            <a:cs typeface="Calibri" panose="020F0502020204030204" pitchFamily="34" charset="0"/>
          </a:endParaRPr>
        </a:p>
      </dsp:txBody>
      <dsp:txXfrm>
        <a:off x="709263" y="3383529"/>
        <a:ext cx="4568976" cy="422813"/>
      </dsp:txXfrm>
    </dsp:sp>
    <dsp:sp modelId="{53355EA5-9309-4F94-951D-C76F9426A5F4}">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D60CCA-C208-468C-9D35-EE7F6C96327B}">
      <dsp:nvSpPr>
        <dsp:cNvPr id="0" name=""/>
        <dsp:cNvSpPr/>
      </dsp:nvSpPr>
      <dsp:spPr>
        <a:xfrm>
          <a:off x="326368" y="4018121"/>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RDS</a:t>
          </a:r>
          <a:endParaRPr lang="en-GB" sz="1600" kern="1200" dirty="0">
            <a:latin typeface="Calibri" panose="020F0502020204030204" pitchFamily="34" charset="0"/>
            <a:cs typeface="Calibri" panose="020F0502020204030204" pitchFamily="34" charset="0"/>
          </a:endParaRPr>
        </a:p>
      </dsp:txBody>
      <dsp:txXfrm>
        <a:off x="326368" y="4018121"/>
        <a:ext cx="4951871" cy="422813"/>
      </dsp:txXfrm>
    </dsp:sp>
    <dsp:sp modelId="{8CE1FD9D-3EEC-4E1E-A7CF-CFFB7CBE701D}">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RDS Hands-on</a:t>
          </a:r>
          <a:endParaRPr lang="en-GB" sz="1600" kern="1200" dirty="0">
            <a:latin typeface="Calibri" panose="020F0502020204030204" pitchFamily="34" charset="0"/>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Storage</a:t>
          </a:r>
          <a:endParaRPr lang="en-GB" sz="1600" kern="1200" dirty="0">
            <a:latin typeface="Calibri" panose="020F0502020204030204" pitchFamily="34" charset="0"/>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E2005-F8EF-4A5A-AC29-2002F8935911}">
      <dsp:nvSpPr>
        <dsp:cNvPr id="0" name=""/>
        <dsp:cNvSpPr/>
      </dsp:nvSpPr>
      <dsp:spPr>
        <a:xfrm>
          <a:off x="919088" y="1480218"/>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Demo on AWS EBS</a:t>
          </a:r>
          <a:endParaRPr lang="en-GB" sz="1600" kern="1200" dirty="0">
            <a:latin typeface="Calibri" panose="020F0502020204030204" pitchFamily="34" charset="0"/>
            <a:cs typeface="Calibri" panose="020F0502020204030204" pitchFamily="34" charset="0"/>
          </a:endParaRPr>
        </a:p>
      </dsp:txBody>
      <dsp:txXfrm>
        <a:off x="919088" y="1480218"/>
        <a:ext cx="4359151" cy="422813"/>
      </dsp:txXfrm>
    </dsp:sp>
    <dsp:sp modelId="{E6F302B6-CE8F-4A04-9D9E-FE0EC930A322}">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909C44-B8C2-4827-9285-B6FAE6471E2C}">
      <dsp:nvSpPr>
        <dsp:cNvPr id="0" name=""/>
        <dsp:cNvSpPr/>
      </dsp:nvSpPr>
      <dsp:spPr>
        <a:xfrm>
          <a:off x="986083" y="2114810"/>
          <a:ext cx="429215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Auto scaling</a:t>
          </a:r>
          <a:endParaRPr lang="en-GB" sz="1600" kern="1200" dirty="0">
            <a:latin typeface="Calibri" panose="020F0502020204030204" pitchFamily="34" charset="0"/>
            <a:cs typeface="Calibri" panose="020F0502020204030204" pitchFamily="34" charset="0"/>
          </a:endParaRPr>
        </a:p>
      </dsp:txBody>
      <dsp:txXfrm>
        <a:off x="986083" y="2114810"/>
        <a:ext cx="4292156" cy="422813"/>
      </dsp:txXfrm>
    </dsp:sp>
    <dsp:sp modelId="{942F9894-DC6C-4B16-9FAF-0D4DECB423C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97EA27-2170-4E34-9FFE-09D8ADCB11CE}">
      <dsp:nvSpPr>
        <dsp:cNvPr id="0" name=""/>
        <dsp:cNvSpPr/>
      </dsp:nvSpPr>
      <dsp:spPr>
        <a:xfrm>
          <a:off x="919088" y="2749402"/>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Auto Scaling Hands-on</a:t>
          </a:r>
          <a:endParaRPr lang="en-GB" sz="1600" kern="1200" dirty="0">
            <a:latin typeface="Calibri" panose="020F0502020204030204" pitchFamily="34" charset="0"/>
            <a:cs typeface="Calibri" panose="020F0502020204030204" pitchFamily="34" charset="0"/>
          </a:endParaRPr>
        </a:p>
      </dsp:txBody>
      <dsp:txXfrm>
        <a:off x="919088" y="2749402"/>
        <a:ext cx="4359151" cy="422813"/>
      </dsp:txXfrm>
    </dsp:sp>
    <dsp:sp modelId="{00C23005-E420-4A0A-A094-E84F91E9EE51}">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9BA9DB-7857-4542-9D78-B03AF8C22F26}">
      <dsp:nvSpPr>
        <dsp:cNvPr id="0" name=""/>
        <dsp:cNvSpPr/>
      </dsp:nvSpPr>
      <dsp:spPr>
        <a:xfrm>
          <a:off x="709263" y="3383529"/>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Security &amp; IAM</a:t>
          </a:r>
          <a:endParaRPr lang="en-GB" sz="1600" kern="1200" dirty="0">
            <a:latin typeface="Calibri" panose="020F0502020204030204" pitchFamily="34" charset="0"/>
            <a:cs typeface="Calibri" panose="020F0502020204030204" pitchFamily="34" charset="0"/>
          </a:endParaRPr>
        </a:p>
      </dsp:txBody>
      <dsp:txXfrm>
        <a:off x="709263" y="3383529"/>
        <a:ext cx="4568976" cy="422813"/>
      </dsp:txXfrm>
    </dsp:sp>
    <dsp:sp modelId="{766575DE-7DAD-4DC9-8D69-816F372071D0}">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4CAF55-F222-48DF-B074-32FE63563D12}">
      <dsp:nvSpPr>
        <dsp:cNvPr id="0" name=""/>
        <dsp:cNvSpPr/>
      </dsp:nvSpPr>
      <dsp:spPr>
        <a:xfrm>
          <a:off x="326368" y="4018121"/>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Wrap-up</a:t>
          </a:r>
          <a:endParaRPr lang="en-GB" sz="1600" kern="1200" dirty="0">
            <a:latin typeface="Calibri" panose="020F0502020204030204" pitchFamily="34" charset="0"/>
            <a:cs typeface="Calibri" panose="020F0502020204030204" pitchFamily="34" charset="0"/>
          </a:endParaRPr>
        </a:p>
      </dsp:txBody>
      <dsp:txXfrm>
        <a:off x="326368" y="4018121"/>
        <a:ext cx="4951871" cy="422813"/>
      </dsp:txXfrm>
    </dsp:sp>
    <dsp:sp modelId="{D675AB5E-F0EC-4FCB-A2CD-4A01280A41A1}">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893E-411A-49D2-8A07-2BF2AE374FAA}">
      <dsp:nvSpPr>
        <dsp:cNvPr id="0" name=""/>
        <dsp:cNvSpPr/>
      </dsp:nvSpPr>
      <dsp:spPr>
        <a:xfrm>
          <a:off x="-5257708" y="-805618"/>
          <a:ext cx="6263671" cy="6263671"/>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C7462-81B4-4838-9BAB-675262662167}">
      <dsp:nvSpPr>
        <dsp:cNvPr id="0" name=""/>
        <dsp:cNvSpPr/>
      </dsp:nvSpPr>
      <dsp:spPr>
        <a:xfrm>
          <a:off x="326368" y="211499"/>
          <a:ext cx="4951871" cy="422813"/>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Introduction</a:t>
          </a:r>
          <a:endParaRPr lang="en-GB" sz="1600" kern="1200" dirty="0">
            <a:latin typeface="Calibri" panose="020F0502020204030204" pitchFamily="34" charset="0"/>
            <a:cs typeface="Calibri" panose="020F0502020204030204" pitchFamily="34" charset="0"/>
          </a:endParaRPr>
        </a:p>
      </dsp:txBody>
      <dsp:txXfrm>
        <a:off x="326368" y="211499"/>
        <a:ext cx="4951871" cy="422813"/>
      </dsp:txXfrm>
    </dsp:sp>
    <dsp:sp modelId="{9F6DC638-21FF-4C40-BC69-A3168EBF6E6D}">
      <dsp:nvSpPr>
        <dsp:cNvPr id="0" name=""/>
        <dsp:cNvSpPr/>
      </dsp:nvSpPr>
      <dsp:spPr>
        <a:xfrm>
          <a:off x="62109" y="15864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F9977-46AA-4E2C-9830-8869A60C543C}">
      <dsp:nvSpPr>
        <dsp:cNvPr id="0" name=""/>
        <dsp:cNvSpPr/>
      </dsp:nvSpPr>
      <dsp:spPr>
        <a:xfrm>
          <a:off x="709263" y="846091"/>
          <a:ext cx="456897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Overview of Cloud and AWS</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709263" y="846091"/>
        <a:ext cx="4568976" cy="422813"/>
      </dsp:txXfrm>
    </dsp:sp>
    <dsp:sp modelId="{389B32DD-2D5A-48D3-A38D-55AE984982F2}">
      <dsp:nvSpPr>
        <dsp:cNvPr id="0" name=""/>
        <dsp:cNvSpPr/>
      </dsp:nvSpPr>
      <dsp:spPr>
        <a:xfrm>
          <a:off x="445005" y="79323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1A6E71-0541-4A6D-9D6F-1C4074E2D914}">
      <dsp:nvSpPr>
        <dsp:cNvPr id="0" name=""/>
        <dsp:cNvSpPr/>
      </dsp:nvSpPr>
      <dsp:spPr>
        <a:xfrm>
          <a:off x="919088" y="1480218"/>
          <a:ext cx="4359151"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Bank strategy on </a:t>
          </a:r>
          <a:r>
            <a:rPr lang="en-US" sz="1600" kern="1200" dirty="0">
              <a:solidFill>
                <a:prstClr val="white"/>
              </a:solidFill>
              <a:latin typeface="Calibri" panose="020F0502020204030204" pitchFamily="34" charset="0"/>
              <a:ea typeface="+mn-ea"/>
              <a:cs typeface="Calibri" panose="020F0502020204030204" pitchFamily="34" charset="0"/>
            </a:rPr>
            <a:t>Cloud</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19088" y="1480218"/>
        <a:ext cx="4359151" cy="422813"/>
      </dsp:txXfrm>
    </dsp:sp>
    <dsp:sp modelId="{942F9894-DC6C-4B16-9FAF-0D4DECB423C0}">
      <dsp:nvSpPr>
        <dsp:cNvPr id="0" name=""/>
        <dsp:cNvSpPr/>
      </dsp:nvSpPr>
      <dsp:spPr>
        <a:xfrm>
          <a:off x="654830" y="1427366"/>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0A7005-1206-4F6D-93A7-17750FE8904D}">
      <dsp:nvSpPr>
        <dsp:cNvPr id="0" name=""/>
        <dsp:cNvSpPr/>
      </dsp:nvSpPr>
      <dsp:spPr>
        <a:xfrm>
          <a:off x="986083" y="2114810"/>
          <a:ext cx="4292156" cy="422813"/>
        </a:xfrm>
        <a:prstGeom prst="rect">
          <a:avLst/>
        </a:prstGeom>
        <a:solidFill>
          <a:srgbClr val="3F9C3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alibri" panose="020F0502020204030204" pitchFamily="34" charset="0"/>
              <a:ea typeface="+mn-ea"/>
              <a:cs typeface="Calibri" panose="020F0502020204030204" pitchFamily="34" charset="0"/>
            </a:rPr>
            <a:t>AWS VPC</a:t>
          </a:r>
          <a:endParaRPr lang="en-GB" sz="1600" kern="1200" dirty="0">
            <a:solidFill>
              <a:prstClr val="white"/>
            </a:solidFill>
            <a:latin typeface="Calibri" panose="020F0502020204030204" pitchFamily="34" charset="0"/>
            <a:ea typeface="+mn-ea"/>
            <a:cs typeface="Calibri" panose="020F0502020204030204" pitchFamily="34" charset="0"/>
          </a:endParaRPr>
        </a:p>
      </dsp:txBody>
      <dsp:txXfrm>
        <a:off x="986083" y="2114810"/>
        <a:ext cx="4292156" cy="422813"/>
      </dsp:txXfrm>
    </dsp:sp>
    <dsp:sp modelId="{766575DE-7DAD-4DC9-8D69-816F372071D0}">
      <dsp:nvSpPr>
        <dsp:cNvPr id="0" name=""/>
        <dsp:cNvSpPr/>
      </dsp:nvSpPr>
      <dsp:spPr>
        <a:xfrm>
          <a:off x="721825" y="2061958"/>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CD6C31-00F3-4260-B3AA-55BC6953CDC6}">
      <dsp:nvSpPr>
        <dsp:cNvPr id="0" name=""/>
        <dsp:cNvSpPr/>
      </dsp:nvSpPr>
      <dsp:spPr>
        <a:xfrm>
          <a:off x="919088" y="2749402"/>
          <a:ext cx="435915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EC2</a:t>
          </a:r>
          <a:endParaRPr lang="en-GB" sz="1600" kern="1200" dirty="0">
            <a:latin typeface="Calibri" panose="020F0502020204030204" pitchFamily="34" charset="0"/>
            <a:cs typeface="Calibri" panose="020F0502020204030204" pitchFamily="34" charset="0"/>
          </a:endParaRPr>
        </a:p>
      </dsp:txBody>
      <dsp:txXfrm>
        <a:off x="919088" y="2749402"/>
        <a:ext cx="4359151" cy="422813"/>
      </dsp:txXfrm>
    </dsp:sp>
    <dsp:sp modelId="{7A8D6657-8A4F-45A7-87EE-8B42D7359E29}">
      <dsp:nvSpPr>
        <dsp:cNvPr id="0" name=""/>
        <dsp:cNvSpPr/>
      </dsp:nvSpPr>
      <dsp:spPr>
        <a:xfrm>
          <a:off x="654830" y="2696550"/>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1A47F5-6531-4C23-BA7E-99A8416EDDF9}">
      <dsp:nvSpPr>
        <dsp:cNvPr id="0" name=""/>
        <dsp:cNvSpPr/>
      </dsp:nvSpPr>
      <dsp:spPr>
        <a:xfrm>
          <a:off x="709263" y="3383529"/>
          <a:ext cx="4568976"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EC2 Hand-on</a:t>
          </a:r>
          <a:endParaRPr lang="en-GB" sz="1600" kern="1200" dirty="0">
            <a:latin typeface="Calibri" panose="020F0502020204030204" pitchFamily="34" charset="0"/>
            <a:cs typeface="Calibri" panose="020F0502020204030204" pitchFamily="34" charset="0"/>
          </a:endParaRPr>
        </a:p>
      </dsp:txBody>
      <dsp:txXfrm>
        <a:off x="709263" y="3383529"/>
        <a:ext cx="4568976" cy="422813"/>
      </dsp:txXfrm>
    </dsp:sp>
    <dsp:sp modelId="{53355EA5-9309-4F94-951D-C76F9426A5F4}">
      <dsp:nvSpPr>
        <dsp:cNvPr id="0" name=""/>
        <dsp:cNvSpPr/>
      </dsp:nvSpPr>
      <dsp:spPr>
        <a:xfrm>
          <a:off x="445005" y="3330677"/>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D60CCA-C208-468C-9D35-EE7F6C96327B}">
      <dsp:nvSpPr>
        <dsp:cNvPr id="0" name=""/>
        <dsp:cNvSpPr/>
      </dsp:nvSpPr>
      <dsp:spPr>
        <a:xfrm>
          <a:off x="326368" y="4018121"/>
          <a:ext cx="4951871" cy="4228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60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AWS RDS</a:t>
          </a:r>
          <a:endParaRPr lang="en-GB" sz="1600" kern="1200" dirty="0">
            <a:latin typeface="Calibri" panose="020F0502020204030204" pitchFamily="34" charset="0"/>
            <a:cs typeface="Calibri" panose="020F0502020204030204" pitchFamily="34" charset="0"/>
          </a:endParaRPr>
        </a:p>
      </dsp:txBody>
      <dsp:txXfrm>
        <a:off x="326368" y="4018121"/>
        <a:ext cx="4951871" cy="422813"/>
      </dsp:txXfrm>
    </dsp:sp>
    <dsp:sp modelId="{8CE1FD9D-3EEC-4E1E-A7CF-CFFB7CBE701D}">
      <dsp:nvSpPr>
        <dsp:cNvPr id="0" name=""/>
        <dsp:cNvSpPr/>
      </dsp:nvSpPr>
      <dsp:spPr>
        <a:xfrm>
          <a:off x="62109" y="3965269"/>
          <a:ext cx="528516" cy="5285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8B3FE-2B0B-4AF5-B299-46E961843708}" type="datetimeFigureOut">
              <a:rPr lang="en-IN" smtClean="0"/>
              <a:t>27-11-2022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A6FD46-F2B7-43B4-B983-768F4D53A2BC}" type="slidenum">
              <a:rPr lang="en-IN" smtClean="0"/>
              <a:t>‹#›</a:t>
            </a:fld>
            <a:endParaRPr lang="en-IN"/>
          </a:p>
        </p:txBody>
      </p:sp>
    </p:spTree>
    <p:extLst>
      <p:ext uri="{BB962C8B-B14F-4D97-AF65-F5344CB8AC3E}">
        <p14:creationId xmlns:p14="http://schemas.microsoft.com/office/powerpoint/2010/main" val="1655096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earchsecurity.techtarget.com/definition/distributed-denial-of-service-attack"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aws.amazon.com/cloudfront/" TargetMode="External"/><Relationship Id="rId4" Type="http://schemas.openxmlformats.org/officeDocument/2006/relationships/hyperlink" Target="https://aws.amazon.com/route53/what-is-dn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aws.amazon.com/ec2/instance-types/#burst"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docs.aws.amazon.com/AWSEC2/latest/UserGuide/t2-instances.html#t2-instances-cpu-credits"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aws.amazon.com/AWSEC2/latest/UserGuide/ComponentsAMIs.html#storage-for-the-root-device"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aws.amazon.com/efs/when-to-choose-efs/"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554D6-21BA-4DC8-A21F-294822D1DCA0}" type="slidenum">
              <a:rPr lang="en-US" smtClean="0"/>
              <a:t>2</a:t>
            </a:fld>
            <a:endParaRPr lang="en-US"/>
          </a:p>
        </p:txBody>
      </p:sp>
    </p:spTree>
    <p:extLst>
      <p:ext uri="{BB962C8B-B14F-4D97-AF65-F5344CB8AC3E}">
        <p14:creationId xmlns:p14="http://schemas.microsoft.com/office/powerpoint/2010/main" val="1734249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CloudFront is a fast content delivery network (CDN) service that securely delivers data, videos, applications, and APIs to customers globally with low latency, high transfer speeds, all within a developer-friendly environment</a:t>
            </a:r>
          </a:p>
          <a:p>
            <a:r>
              <a:rPr lang="en-US" dirty="0"/>
              <a:t>AWS WAF is a web application firewall that helps protect your web applications from common web exploits that could affect application availability, compromise security, or consume excessive resources. AWS WAF gives you control over which traffic to allow or block to your web applications by defining customizable web security rules. You can use AWS WAF to create custom rules that block common attack patterns, such as SQL injection or cross-site scripting, and rules that are designed for your specific application.</a:t>
            </a:r>
          </a:p>
          <a:p>
            <a:r>
              <a:rPr lang="en-US" dirty="0"/>
              <a:t>AWS Shield is a security service that protects web applications hosted on the Amazon Web Services public cloud against distributed denial of service (</a:t>
            </a:r>
            <a:r>
              <a:rPr lang="en-US" u="sng" dirty="0">
                <a:hlinkClick r:id="rId3"/>
              </a:rPr>
              <a:t>DDoS</a:t>
            </a:r>
            <a:r>
              <a:rPr lang="en-US" dirty="0"/>
              <a:t>) attacks.</a:t>
            </a:r>
          </a:p>
          <a:p>
            <a:r>
              <a:rPr lang="en-US" dirty="0"/>
              <a:t>Amazon Route 53 is a highly available and scalable cloud </a:t>
            </a:r>
            <a:r>
              <a:rPr lang="en-US" dirty="0">
                <a:hlinkClick r:id="rId4"/>
              </a:rPr>
              <a:t>Domain Name System (DNS)</a:t>
            </a:r>
            <a:r>
              <a:rPr lang="en-US" dirty="0"/>
              <a:t> web service. Amazon Route 53 effectively connects user requests to infrastructure running in AWS – such as Amazon EC2 instances, Elastic Load Balancing load balancers, or Amazon S3 buckets – and can also be used to route users to infrastructure outside of AWS. You can use Amazon Route 53 to configure DNS health checks to route traffic to healthy endpoints or to independently monitor the health of your application and its endpoints. Amazon Route 53 Traffic Flow makes it easy for you to manage traffic globally through a variety of routing types, including Latency Based Routing, Geo DNS, </a:t>
            </a:r>
            <a:r>
              <a:rPr lang="en-US" dirty="0" err="1"/>
              <a:t>Geoproximity</a:t>
            </a:r>
            <a:r>
              <a:rPr lang="en-US" dirty="0"/>
              <a:t>, and Weighted Round Robin—all of which can be combined with DNS Failover in order to enable a variety of low-latency, fault-tolerant architectures</a:t>
            </a:r>
          </a:p>
          <a:p>
            <a:r>
              <a:rPr lang="en-US" dirty="0" err="1"/>
              <a:t>Lambda@Edge</a:t>
            </a:r>
            <a:r>
              <a:rPr lang="en-US" dirty="0"/>
              <a:t> is a feature of </a:t>
            </a:r>
            <a:r>
              <a:rPr lang="en-US" dirty="0">
                <a:hlinkClick r:id="rId5"/>
              </a:rPr>
              <a:t>Amazon CloudFront</a:t>
            </a:r>
            <a:r>
              <a:rPr lang="en-US" dirty="0"/>
              <a:t> that lets you run code closer to users of your application, which improves performance and reduces latency</a:t>
            </a:r>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11</a:t>
            </a:fld>
            <a:endParaRPr lang="en-GB"/>
          </a:p>
        </p:txBody>
      </p:sp>
    </p:spTree>
    <p:extLst>
      <p:ext uri="{BB962C8B-B14F-4D97-AF65-F5344CB8AC3E}">
        <p14:creationId xmlns:p14="http://schemas.microsoft.com/office/powerpoint/2010/main" val="3631517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12</a:t>
            </a:fld>
            <a:endParaRPr lang="en-GB"/>
          </a:p>
        </p:txBody>
      </p:sp>
    </p:spTree>
    <p:extLst>
      <p:ext uri="{BB962C8B-B14F-4D97-AF65-F5344CB8AC3E}">
        <p14:creationId xmlns:p14="http://schemas.microsoft.com/office/powerpoint/2010/main" val="526218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13</a:t>
            </a:fld>
            <a:endParaRPr lang="en-GB"/>
          </a:p>
        </p:txBody>
      </p:sp>
    </p:spTree>
    <p:extLst>
      <p:ext uri="{BB962C8B-B14F-4D97-AF65-F5344CB8AC3E}">
        <p14:creationId xmlns:p14="http://schemas.microsoft.com/office/powerpoint/2010/main" val="2102039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554D6-21BA-4DC8-A21F-294822D1DCA0}" type="slidenum">
              <a:rPr lang="en-US" smtClean="0"/>
              <a:t>14</a:t>
            </a:fld>
            <a:endParaRPr lang="en-US"/>
          </a:p>
        </p:txBody>
      </p:sp>
    </p:spTree>
    <p:extLst>
      <p:ext uri="{BB962C8B-B14F-4D97-AF65-F5344CB8AC3E}">
        <p14:creationId xmlns:p14="http://schemas.microsoft.com/office/powerpoint/2010/main" val="556843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15</a:t>
            </a:fld>
            <a:endParaRPr lang="en-GB"/>
          </a:p>
        </p:txBody>
      </p:sp>
    </p:spTree>
    <p:extLst>
      <p:ext uri="{BB962C8B-B14F-4D97-AF65-F5344CB8AC3E}">
        <p14:creationId xmlns:p14="http://schemas.microsoft.com/office/powerpoint/2010/main" val="3088630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16</a:t>
            </a:fld>
            <a:endParaRPr lang="en-GB"/>
          </a:p>
        </p:txBody>
      </p:sp>
    </p:spTree>
    <p:extLst>
      <p:ext uri="{BB962C8B-B14F-4D97-AF65-F5344CB8AC3E}">
        <p14:creationId xmlns:p14="http://schemas.microsoft.com/office/powerpoint/2010/main" val="393299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17</a:t>
            </a:fld>
            <a:endParaRPr lang="en-GB"/>
          </a:p>
        </p:txBody>
      </p:sp>
    </p:spTree>
    <p:extLst>
      <p:ext uri="{BB962C8B-B14F-4D97-AF65-F5344CB8AC3E}">
        <p14:creationId xmlns:p14="http://schemas.microsoft.com/office/powerpoint/2010/main" val="1275045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recommends only following resources on public subnet – ELB, NAT Gateway , Bastion host</a:t>
            </a:r>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18</a:t>
            </a:fld>
            <a:endParaRPr lang="en-GB"/>
          </a:p>
        </p:txBody>
      </p:sp>
    </p:spTree>
    <p:extLst>
      <p:ext uri="{BB962C8B-B14F-4D97-AF65-F5344CB8AC3E}">
        <p14:creationId xmlns:p14="http://schemas.microsoft.com/office/powerpoint/2010/main" val="2151273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class A, leading bit is 0, so we have 2 raised to 7 combinations for the n/w addresses</a:t>
            </a:r>
          </a:p>
          <a:p>
            <a:r>
              <a:rPr lang="en-US" dirty="0"/>
              <a:t>127.0.0.0 to 127.255.255.255 is reserved ….</a:t>
            </a:r>
          </a:p>
          <a:p>
            <a:r>
              <a:rPr lang="en-US" dirty="0"/>
              <a:t>Hence first octet is 1 to 126 only</a:t>
            </a:r>
          </a:p>
          <a:p>
            <a:endParaRPr lang="en-US" dirty="0"/>
          </a:p>
          <a:p>
            <a:endParaRPr lang="en-US" dirty="0"/>
          </a:p>
          <a:p>
            <a:r>
              <a:rPr lang="en-US" dirty="0"/>
              <a:t>In class B, leading bits is 10 , hence 2 raised to 14 (16 minus 2)</a:t>
            </a:r>
          </a:p>
          <a:p>
            <a:r>
              <a:rPr lang="en-US" dirty="0"/>
              <a:t>In class C, leading bits is 110 hence 2 raised to 21 (24 minus 3)</a:t>
            </a:r>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19</a:t>
            </a:fld>
            <a:endParaRPr lang="en-GB"/>
          </a:p>
        </p:txBody>
      </p:sp>
    </p:spTree>
    <p:extLst>
      <p:ext uri="{BB962C8B-B14F-4D97-AF65-F5344CB8AC3E}">
        <p14:creationId xmlns:p14="http://schemas.microsoft.com/office/powerpoint/2010/main" val="2981184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20</a:t>
            </a:fld>
            <a:endParaRPr lang="en-GB"/>
          </a:p>
        </p:txBody>
      </p:sp>
    </p:spTree>
    <p:extLst>
      <p:ext uri="{BB962C8B-B14F-4D97-AF65-F5344CB8AC3E}">
        <p14:creationId xmlns:p14="http://schemas.microsoft.com/office/powerpoint/2010/main" val="1946697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3</a:t>
            </a:fld>
            <a:endParaRPr lang="en-GB"/>
          </a:p>
        </p:txBody>
      </p:sp>
    </p:spTree>
    <p:extLst>
      <p:ext uri="{BB962C8B-B14F-4D97-AF65-F5344CB8AC3E}">
        <p14:creationId xmlns:p14="http://schemas.microsoft.com/office/powerpoint/2010/main" val="92414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VPC endpoint (slip route) ...traffic can go to AWS service without going through internet gateway</a:t>
            </a:r>
          </a:p>
          <a:p>
            <a:r>
              <a:rPr lang="en-US" dirty="0"/>
              <a:t>Transit gateway  - for </a:t>
            </a:r>
            <a:r>
              <a:rPr lang="en-US" dirty="0" err="1"/>
              <a:t>mxn</a:t>
            </a:r>
            <a:r>
              <a:rPr lang="en-US" dirty="0"/>
              <a:t> mesh of VPCs within same region </a:t>
            </a:r>
          </a:p>
          <a:p>
            <a:r>
              <a:rPr lang="en-US" dirty="0"/>
              <a:t>	create gateway, attach the VPCs and update route tables</a:t>
            </a:r>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21</a:t>
            </a:fld>
            <a:endParaRPr lang="en-GB"/>
          </a:p>
        </p:txBody>
      </p:sp>
    </p:spTree>
    <p:extLst>
      <p:ext uri="{BB962C8B-B14F-4D97-AF65-F5344CB8AC3E}">
        <p14:creationId xmlns:p14="http://schemas.microsoft.com/office/powerpoint/2010/main" val="90985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Options:</a:t>
            </a:r>
          </a:p>
          <a:p>
            <a:pPr marL="174982" indent="-174982">
              <a:buFontTx/>
              <a:buChar char="-"/>
            </a:pPr>
            <a:r>
              <a:rPr lang="en-US" dirty="0"/>
              <a:t>Hardware VPN </a:t>
            </a:r>
          </a:p>
          <a:p>
            <a:pPr marL="174982" indent="-174982">
              <a:buFontTx/>
              <a:buChar char="-"/>
            </a:pPr>
            <a:r>
              <a:rPr lang="en-US" dirty="0"/>
              <a:t>EC2 instance running a VPN software</a:t>
            </a:r>
          </a:p>
          <a:p>
            <a:pPr marL="174982" indent="-174982">
              <a:buFontTx/>
              <a:buChar char="-"/>
            </a:pPr>
            <a:r>
              <a:rPr lang="en-US" dirty="0"/>
              <a:t>VPN Cloud Hub to link VPC to multiple private networks</a:t>
            </a:r>
          </a:p>
          <a:p>
            <a:pPr marL="174982" indent="-174982">
              <a:buFontTx/>
              <a:buChar char="-"/>
            </a:pPr>
            <a:r>
              <a:rPr lang="en-US" dirty="0"/>
              <a:t>Direct connect</a:t>
            </a:r>
          </a:p>
          <a:p>
            <a:pPr marL="174982" indent="-174982">
              <a:buFontTx/>
              <a:buChar char="-"/>
            </a:pPr>
            <a:endParaRPr lang="en-US" dirty="0"/>
          </a:p>
          <a:p>
            <a:r>
              <a:rPr lang="en-US" dirty="0"/>
              <a:t>A note on security groups and NACL</a:t>
            </a:r>
          </a:p>
          <a:p>
            <a:endParaRPr lang="en-US" dirty="0"/>
          </a:p>
          <a:p>
            <a:r>
              <a:rPr lang="en-US" dirty="0"/>
              <a:t>NACL is firewall at Subnet level while sec group is firewall at instance level</a:t>
            </a:r>
          </a:p>
          <a:p>
            <a:r>
              <a:rPr lang="en-US" dirty="0"/>
              <a:t>NACL supports both allow and deny rules while sec group supports only allow rules</a:t>
            </a:r>
          </a:p>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22</a:t>
            </a:fld>
            <a:endParaRPr lang="en-GB"/>
          </a:p>
        </p:txBody>
      </p:sp>
    </p:spTree>
    <p:extLst>
      <p:ext uri="{BB962C8B-B14F-4D97-AF65-F5344CB8AC3E}">
        <p14:creationId xmlns:p14="http://schemas.microsoft.com/office/powerpoint/2010/main" val="4287062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23</a:t>
            </a:fld>
            <a:endParaRPr lang="en-GB"/>
          </a:p>
        </p:txBody>
      </p:sp>
    </p:spTree>
    <p:extLst>
      <p:ext uri="{BB962C8B-B14F-4D97-AF65-F5344CB8AC3E}">
        <p14:creationId xmlns:p14="http://schemas.microsoft.com/office/powerpoint/2010/main" val="1115558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24</a:t>
            </a:fld>
            <a:endParaRPr lang="en-GB"/>
          </a:p>
        </p:txBody>
      </p:sp>
    </p:spTree>
    <p:extLst>
      <p:ext uri="{BB962C8B-B14F-4D97-AF65-F5344CB8AC3E}">
        <p14:creationId xmlns:p14="http://schemas.microsoft.com/office/powerpoint/2010/main" val="2384662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26</a:t>
            </a:fld>
            <a:endParaRPr lang="en-GB"/>
          </a:p>
        </p:txBody>
      </p:sp>
    </p:spTree>
    <p:extLst>
      <p:ext uri="{BB962C8B-B14F-4D97-AF65-F5344CB8AC3E}">
        <p14:creationId xmlns:p14="http://schemas.microsoft.com/office/powerpoint/2010/main" val="932952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Amazon burstable instances</a:t>
            </a:r>
            <a:r>
              <a:rPr lang="en-US" dirty="0"/>
              <a:t> ( or T2 instances) are an instance family from Amazon Web Services which provide a guaranteed level of CPU performance with the ability to burst to high levels of CPU utilization for transient loads. Each instance has a “baseline” of CPU utilization which is governed using what Amazon calls </a:t>
            </a:r>
            <a:r>
              <a:rPr lang="en-US" dirty="0">
                <a:hlinkClick r:id="rId4"/>
              </a:rPr>
              <a:t>CPU Credits</a:t>
            </a:r>
            <a:r>
              <a:rPr lang="en-US" dirty="0"/>
              <a:t>. CPU Credits are burned down while the instance is active, and accumulate when the instance is operating below the CPU baseline. </a:t>
            </a:r>
          </a:p>
          <a:p>
            <a:r>
              <a:rPr lang="en-US" dirty="0"/>
              <a:t>E.g. if a t2.small instance has a baseline CPU </a:t>
            </a:r>
            <a:r>
              <a:rPr lang="en-US" dirty="0" err="1"/>
              <a:t>util</a:t>
            </a:r>
            <a:r>
              <a:rPr lang="en-US" dirty="0"/>
              <a:t> of 20 % …then credits are gained when operating below 20% and can be used to pay for </a:t>
            </a:r>
            <a:r>
              <a:rPr lang="en-US" dirty="0" err="1"/>
              <a:t>util</a:t>
            </a:r>
            <a:r>
              <a:rPr lang="en-US" dirty="0"/>
              <a:t> higher than 20% for a transient spike</a:t>
            </a:r>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27</a:t>
            </a:fld>
            <a:endParaRPr lang="en-GB"/>
          </a:p>
        </p:txBody>
      </p:sp>
    </p:spTree>
    <p:extLst>
      <p:ext uri="{BB962C8B-B14F-4D97-AF65-F5344CB8AC3E}">
        <p14:creationId xmlns:p14="http://schemas.microsoft.com/office/powerpoint/2010/main" val="2280549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28</a:t>
            </a:fld>
            <a:endParaRPr lang="en-GB"/>
          </a:p>
        </p:txBody>
      </p:sp>
    </p:spTree>
    <p:extLst>
      <p:ext uri="{BB962C8B-B14F-4D97-AF65-F5344CB8AC3E}">
        <p14:creationId xmlns:p14="http://schemas.microsoft.com/office/powerpoint/2010/main" val="2507431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AMIs are categorized as either </a:t>
            </a:r>
            <a:r>
              <a:rPr lang="en-US" i="1" dirty="0"/>
              <a:t>backed by Amazon EBS</a:t>
            </a:r>
            <a:r>
              <a:rPr lang="en-US" dirty="0"/>
              <a:t> or </a:t>
            </a:r>
            <a:r>
              <a:rPr lang="en-US" i="1" dirty="0"/>
              <a:t>backed by instance store</a:t>
            </a:r>
            <a:r>
              <a:rPr lang="en-US" dirty="0"/>
              <a:t>. The former means that the root device for an instance launched from the AMI is an Amazon EBS volume created from an Amazon EBS snapshot. The latter means that the root device for an instance launched from the AMI is an instance store volume created from a template stored in Amazon S3.</a:t>
            </a:r>
          </a:p>
          <a:p>
            <a:r>
              <a:rPr lang="en-GB" dirty="0">
                <a:hlinkClick r:id="rId3"/>
              </a:rPr>
              <a:t>https://docs.aws.amazon.com/AWSEC2/latest/UserGuide/ComponentsAMIs.html#storage-for-the-root-device</a:t>
            </a:r>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29</a:t>
            </a:fld>
            <a:endParaRPr lang="en-GB"/>
          </a:p>
        </p:txBody>
      </p:sp>
    </p:spTree>
    <p:extLst>
      <p:ext uri="{BB962C8B-B14F-4D97-AF65-F5344CB8AC3E}">
        <p14:creationId xmlns:p14="http://schemas.microsoft.com/office/powerpoint/2010/main" val="2203379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 Instance is billed whether idle or not</a:t>
            </a:r>
          </a:p>
          <a:p>
            <a:r>
              <a:rPr lang="en-US" dirty="0"/>
              <a:t>Rebooting : instance stays on the same host, IP is retained and so is instance data. Doesn’t start a new billing hour</a:t>
            </a:r>
          </a:p>
          <a:p>
            <a:r>
              <a:rPr lang="en-US" dirty="0"/>
              <a:t>Terminated : Cannot recover a terminated instance</a:t>
            </a:r>
          </a:p>
          <a:p>
            <a:r>
              <a:rPr lang="en-US" dirty="0"/>
              <a:t>Stopped : Stops the instance hourly billing (but still charged for storage volumes) , when started you will lose the instance data and instance moves to new host</a:t>
            </a:r>
          </a:p>
          <a:p>
            <a:r>
              <a:rPr lang="en-US" dirty="0"/>
              <a:t>Private IP , Elastic IP is retained but public IP is not. </a:t>
            </a:r>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30</a:t>
            </a:fld>
            <a:endParaRPr lang="en-GB"/>
          </a:p>
        </p:txBody>
      </p:sp>
    </p:spTree>
    <p:extLst>
      <p:ext uri="{BB962C8B-B14F-4D97-AF65-F5344CB8AC3E}">
        <p14:creationId xmlns:p14="http://schemas.microsoft.com/office/powerpoint/2010/main" val="2941227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31</a:t>
            </a:fld>
            <a:endParaRPr lang="en-GB"/>
          </a:p>
        </p:txBody>
      </p:sp>
    </p:spTree>
    <p:extLst>
      <p:ext uri="{BB962C8B-B14F-4D97-AF65-F5344CB8AC3E}">
        <p14:creationId xmlns:p14="http://schemas.microsoft.com/office/powerpoint/2010/main" val="3288378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5F3102E-6C56-4F81-B30B-581BE2EC6691}" type="slidenum">
              <a:rPr lang="en-GB" smtClean="0"/>
              <a:t>4</a:t>
            </a:fld>
            <a:endParaRPr lang="en-GB"/>
          </a:p>
        </p:txBody>
      </p:sp>
    </p:spTree>
    <p:extLst>
      <p:ext uri="{BB962C8B-B14F-4D97-AF65-F5344CB8AC3E}">
        <p14:creationId xmlns:p14="http://schemas.microsoft.com/office/powerpoint/2010/main" val="16792278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554D6-21BA-4DC8-A21F-294822D1DCA0}" type="slidenum">
              <a:rPr lang="en-US" smtClean="0"/>
              <a:t>32</a:t>
            </a:fld>
            <a:endParaRPr lang="en-US"/>
          </a:p>
        </p:txBody>
      </p:sp>
    </p:spTree>
    <p:extLst>
      <p:ext uri="{BB962C8B-B14F-4D97-AF65-F5344CB8AC3E}">
        <p14:creationId xmlns:p14="http://schemas.microsoft.com/office/powerpoint/2010/main" val="34950489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Reserved – Around 70% discount</a:t>
            </a:r>
          </a:p>
          <a:p>
            <a:r>
              <a:rPr lang="en-US" dirty="0"/>
              <a:t>Spot – 90%</a:t>
            </a:r>
          </a:p>
          <a:p>
            <a:r>
              <a:rPr lang="en-US" dirty="0"/>
              <a:t>Scheduled – 30 to 40% discount</a:t>
            </a:r>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33</a:t>
            </a:fld>
            <a:endParaRPr lang="en-GB"/>
          </a:p>
        </p:txBody>
      </p:sp>
    </p:spTree>
    <p:extLst>
      <p:ext uri="{BB962C8B-B14F-4D97-AF65-F5344CB8AC3E}">
        <p14:creationId xmlns:p14="http://schemas.microsoft.com/office/powerpoint/2010/main" val="34349852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34</a:t>
            </a:fld>
            <a:endParaRPr lang="en-GB"/>
          </a:p>
        </p:txBody>
      </p:sp>
    </p:spTree>
    <p:extLst>
      <p:ext uri="{BB962C8B-B14F-4D97-AF65-F5344CB8AC3E}">
        <p14:creationId xmlns:p14="http://schemas.microsoft.com/office/powerpoint/2010/main" val="8051239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35</a:t>
            </a:fld>
            <a:endParaRPr lang="en-GB"/>
          </a:p>
        </p:txBody>
      </p:sp>
    </p:spTree>
    <p:extLst>
      <p:ext uri="{BB962C8B-B14F-4D97-AF65-F5344CB8AC3E}">
        <p14:creationId xmlns:p14="http://schemas.microsoft.com/office/powerpoint/2010/main" val="1373039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36</a:t>
            </a:fld>
            <a:endParaRPr lang="en-GB"/>
          </a:p>
        </p:txBody>
      </p:sp>
    </p:spTree>
    <p:extLst>
      <p:ext uri="{BB962C8B-B14F-4D97-AF65-F5344CB8AC3E}">
        <p14:creationId xmlns:p14="http://schemas.microsoft.com/office/powerpoint/2010/main" val="28029377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37</a:t>
            </a:fld>
            <a:endParaRPr lang="en-GB"/>
          </a:p>
        </p:txBody>
      </p:sp>
    </p:spTree>
    <p:extLst>
      <p:ext uri="{BB962C8B-B14F-4D97-AF65-F5344CB8AC3E}">
        <p14:creationId xmlns:p14="http://schemas.microsoft.com/office/powerpoint/2010/main" val="16943528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38</a:t>
            </a:fld>
            <a:endParaRPr lang="en-GB"/>
          </a:p>
        </p:txBody>
      </p:sp>
    </p:spTree>
    <p:extLst>
      <p:ext uri="{BB962C8B-B14F-4D97-AF65-F5344CB8AC3E}">
        <p14:creationId xmlns:p14="http://schemas.microsoft.com/office/powerpoint/2010/main" val="41805640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39</a:t>
            </a:fld>
            <a:endParaRPr lang="en-GB"/>
          </a:p>
        </p:txBody>
      </p:sp>
    </p:spTree>
    <p:extLst>
      <p:ext uri="{BB962C8B-B14F-4D97-AF65-F5344CB8AC3E}">
        <p14:creationId xmlns:p14="http://schemas.microsoft.com/office/powerpoint/2010/main" val="2704017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Aurora is fully managed</a:t>
            </a:r>
          </a:p>
          <a:p>
            <a:r>
              <a:rPr lang="en-US" dirty="0"/>
              <a:t>Aurora has 5 times the throughput of MySQL and 3 times of </a:t>
            </a:r>
            <a:r>
              <a:rPr lang="en-US" dirty="0" err="1"/>
              <a:t>PostGre</a:t>
            </a:r>
            <a:r>
              <a:rPr lang="en-US" dirty="0"/>
              <a:t> SQL. Replicates data six ways across 3 AZs</a:t>
            </a:r>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40</a:t>
            </a:fld>
            <a:endParaRPr lang="en-GB"/>
          </a:p>
        </p:txBody>
      </p:sp>
    </p:spTree>
    <p:extLst>
      <p:ext uri="{BB962C8B-B14F-4D97-AF65-F5344CB8AC3E}">
        <p14:creationId xmlns:p14="http://schemas.microsoft.com/office/powerpoint/2010/main" val="6281469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41</a:t>
            </a:fld>
            <a:endParaRPr lang="en-GB"/>
          </a:p>
        </p:txBody>
      </p:sp>
    </p:spTree>
    <p:extLst>
      <p:ext uri="{BB962C8B-B14F-4D97-AF65-F5344CB8AC3E}">
        <p14:creationId xmlns:p14="http://schemas.microsoft.com/office/powerpoint/2010/main" val="148464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5</a:t>
            </a:fld>
            <a:endParaRPr lang="en-GB"/>
          </a:p>
        </p:txBody>
      </p:sp>
    </p:spTree>
    <p:extLst>
      <p:ext uri="{BB962C8B-B14F-4D97-AF65-F5344CB8AC3E}">
        <p14:creationId xmlns:p14="http://schemas.microsoft.com/office/powerpoint/2010/main" val="25127622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42</a:t>
            </a:fld>
            <a:endParaRPr lang="en-GB"/>
          </a:p>
        </p:txBody>
      </p:sp>
    </p:spTree>
    <p:extLst>
      <p:ext uri="{BB962C8B-B14F-4D97-AF65-F5344CB8AC3E}">
        <p14:creationId xmlns:p14="http://schemas.microsoft.com/office/powerpoint/2010/main" val="15670875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43</a:t>
            </a:fld>
            <a:endParaRPr lang="en-GB"/>
          </a:p>
        </p:txBody>
      </p:sp>
    </p:spTree>
    <p:extLst>
      <p:ext uri="{BB962C8B-B14F-4D97-AF65-F5344CB8AC3E}">
        <p14:creationId xmlns:p14="http://schemas.microsoft.com/office/powerpoint/2010/main" val="8109889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44</a:t>
            </a:fld>
            <a:endParaRPr lang="en-GB"/>
          </a:p>
        </p:txBody>
      </p:sp>
    </p:spTree>
    <p:extLst>
      <p:ext uri="{BB962C8B-B14F-4D97-AF65-F5344CB8AC3E}">
        <p14:creationId xmlns:p14="http://schemas.microsoft.com/office/powerpoint/2010/main" val="3510244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45</a:t>
            </a:fld>
            <a:endParaRPr lang="en-GB"/>
          </a:p>
        </p:txBody>
      </p:sp>
    </p:spTree>
    <p:extLst>
      <p:ext uri="{BB962C8B-B14F-4D97-AF65-F5344CB8AC3E}">
        <p14:creationId xmlns:p14="http://schemas.microsoft.com/office/powerpoint/2010/main" val="1337636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 level storage means there is no concept of update to a file – entire file needs to be re-uploaded</a:t>
            </a:r>
          </a:p>
          <a:p>
            <a:r>
              <a:rPr lang="en-US" dirty="0"/>
              <a:t>There is no restriction to amount of data inside a bucket</a:t>
            </a:r>
          </a:p>
          <a:p>
            <a:r>
              <a:rPr lang="en-US" dirty="0"/>
              <a:t>Pay for storage and transfer out to other regions and for the read and put/post requests</a:t>
            </a:r>
          </a:p>
          <a:p>
            <a:r>
              <a:rPr lang="en-US" dirty="0"/>
              <a:t>Not pay for transfer IN to S3 and for moving to EC2 instances in same region</a:t>
            </a:r>
          </a:p>
          <a:p>
            <a:endParaRPr lang="en-US" dirty="0"/>
          </a:p>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46</a:t>
            </a:fld>
            <a:endParaRPr lang="en-GB"/>
          </a:p>
        </p:txBody>
      </p:sp>
    </p:spTree>
    <p:extLst>
      <p:ext uri="{BB962C8B-B14F-4D97-AF65-F5344CB8AC3E}">
        <p14:creationId xmlns:p14="http://schemas.microsoft.com/office/powerpoint/2010/main" val="39532802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Cannot have buckets inside buckets</a:t>
            </a:r>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47</a:t>
            </a:fld>
            <a:endParaRPr lang="en-GB"/>
          </a:p>
        </p:txBody>
      </p:sp>
    </p:spTree>
    <p:extLst>
      <p:ext uri="{BB962C8B-B14F-4D97-AF65-F5344CB8AC3E}">
        <p14:creationId xmlns:p14="http://schemas.microsoft.com/office/powerpoint/2010/main" val="4376233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Lifecycle policies to transition between storage classes</a:t>
            </a:r>
          </a:p>
          <a:p>
            <a:r>
              <a:rPr lang="en-US" dirty="0"/>
              <a:t>All storage classes support 11 nines durability </a:t>
            </a:r>
          </a:p>
          <a:p>
            <a:r>
              <a:rPr lang="en-US" dirty="0"/>
              <a:t>Refer - https://aws.amazon.com/s3/storage-classes/</a:t>
            </a:r>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48</a:t>
            </a:fld>
            <a:endParaRPr lang="en-GB"/>
          </a:p>
        </p:txBody>
      </p:sp>
    </p:spTree>
    <p:extLst>
      <p:ext uri="{BB962C8B-B14F-4D97-AF65-F5344CB8AC3E}">
        <p14:creationId xmlns:p14="http://schemas.microsoft.com/office/powerpoint/2010/main" val="33322795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49</a:t>
            </a:fld>
            <a:endParaRPr lang="en-GB"/>
          </a:p>
        </p:txBody>
      </p:sp>
    </p:spTree>
    <p:extLst>
      <p:ext uri="{BB962C8B-B14F-4D97-AF65-F5344CB8AC3E}">
        <p14:creationId xmlns:p14="http://schemas.microsoft.com/office/powerpoint/2010/main" val="10667055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50</a:t>
            </a:fld>
            <a:endParaRPr lang="en-GB"/>
          </a:p>
        </p:txBody>
      </p:sp>
    </p:spTree>
    <p:extLst>
      <p:ext uri="{BB962C8B-B14F-4D97-AF65-F5344CB8AC3E}">
        <p14:creationId xmlns:p14="http://schemas.microsoft.com/office/powerpoint/2010/main" val="42254372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Ephemeral -</a:t>
            </a:r>
          </a:p>
          <a:p>
            <a:pPr rtl="0" fontAlgn="ctr"/>
            <a:r>
              <a:rPr lang="en-US" sz="1200" kern="1200" dirty="0">
                <a:solidFill>
                  <a:schemeClr val="tx1"/>
                </a:solidFill>
                <a:effectLst/>
                <a:latin typeface="+mn-lt"/>
                <a:ea typeface="+mn-ea"/>
                <a:cs typeface="+mn-cs"/>
              </a:rPr>
              <a:t>Free, part of the instance</a:t>
            </a:r>
          </a:p>
          <a:p>
            <a:pPr rtl="0" fontAlgn="ctr"/>
            <a:r>
              <a:rPr lang="en-US" sz="1200" kern="1200" dirty="0">
                <a:solidFill>
                  <a:schemeClr val="tx1"/>
                </a:solidFill>
                <a:effectLst/>
                <a:latin typeface="+mn-lt"/>
                <a:ea typeface="+mn-ea"/>
                <a:cs typeface="+mn-cs"/>
              </a:rPr>
              <a:t>Block storage</a:t>
            </a:r>
          </a:p>
          <a:p>
            <a:pPr rtl="0" fontAlgn="ctr"/>
            <a:r>
              <a:rPr lang="en-US" sz="1200" kern="1200" dirty="0">
                <a:solidFill>
                  <a:schemeClr val="tx1"/>
                </a:solidFill>
                <a:effectLst/>
                <a:latin typeface="+mn-lt"/>
                <a:ea typeface="+mn-ea"/>
                <a:cs typeface="+mn-cs"/>
              </a:rPr>
              <a:t>No guarantee of performance</a:t>
            </a:r>
          </a:p>
          <a:p>
            <a:pPr rtl="0" fontAlgn="ctr"/>
            <a:r>
              <a:rPr lang="en-US" sz="1200" kern="1200" dirty="0">
                <a:solidFill>
                  <a:schemeClr val="tx1"/>
                </a:solidFill>
                <a:effectLst/>
                <a:latin typeface="+mn-lt"/>
                <a:ea typeface="+mn-ea"/>
                <a:cs typeface="+mn-cs"/>
              </a:rPr>
              <a:t>Ideal for Buffer, cache, replicated data, scratch</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EBS</a:t>
            </a:r>
          </a:p>
          <a:p>
            <a:pPr marL="171450" indent="-171450" rtl="0" fontAlgn="ctr">
              <a:buFontTx/>
              <a:buChar char="-"/>
            </a:pPr>
            <a:r>
              <a:rPr lang="en-US" sz="1200" kern="1200" dirty="0">
                <a:solidFill>
                  <a:schemeClr val="tx1"/>
                </a:solidFill>
                <a:effectLst/>
                <a:latin typeface="+mn-lt"/>
                <a:ea typeface="+mn-ea"/>
                <a:cs typeface="+mn-cs"/>
              </a:rPr>
              <a:t>Supports incremental snapshots (on private area in S3)</a:t>
            </a:r>
          </a:p>
          <a:p>
            <a:pPr marL="171450" indent="-171450" rtl="0" fontAlgn="ctr">
              <a:buFontTx/>
              <a:buChar char="-"/>
            </a:pPr>
            <a:r>
              <a:rPr lang="en-US" sz="1200" kern="1200" dirty="0">
                <a:solidFill>
                  <a:schemeClr val="tx1"/>
                </a:solidFill>
                <a:effectLst/>
                <a:latin typeface="+mn-lt"/>
                <a:ea typeface="+mn-ea"/>
                <a:cs typeface="+mn-cs"/>
              </a:rPr>
              <a:t>Can be moved to other AZs</a:t>
            </a:r>
          </a:p>
        </p:txBody>
      </p:sp>
      <p:sp>
        <p:nvSpPr>
          <p:cNvPr id="4" name="Slide Number Placeholder 3"/>
          <p:cNvSpPr>
            <a:spLocks noGrp="1"/>
          </p:cNvSpPr>
          <p:nvPr>
            <p:ph type="sldNum" sz="quarter" idx="5"/>
          </p:nvPr>
        </p:nvSpPr>
        <p:spPr/>
        <p:txBody>
          <a:bodyPr/>
          <a:lstStyle/>
          <a:p>
            <a:fld id="{A5F3102E-6C56-4F81-B30B-581BE2EC6691}" type="slidenum">
              <a:rPr lang="en-GB" smtClean="0"/>
              <a:t>51</a:t>
            </a:fld>
            <a:endParaRPr lang="en-GB"/>
          </a:p>
        </p:txBody>
      </p:sp>
    </p:spTree>
    <p:extLst>
      <p:ext uri="{BB962C8B-B14F-4D97-AF65-F5344CB8AC3E}">
        <p14:creationId xmlns:p14="http://schemas.microsoft.com/office/powerpoint/2010/main" val="1741128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PaaS – Azure, AWS Lambda, AWS Elastic Beanstalk, Google App Engine etc.</a:t>
            </a:r>
          </a:p>
          <a:p>
            <a:endParaRPr lang="en-US" dirty="0"/>
          </a:p>
          <a:p>
            <a:r>
              <a:rPr lang="en-US" dirty="0"/>
              <a:t>Hybrid Model – mix of private and public cloud to manage workloads. Usually there is some level of connection / orchestration between the two. E.g. cloud burst to scale workloads to public when high demand is witnessed OR move non sensitive processing to public like Big Data processing or Test /Dev environments</a:t>
            </a:r>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6</a:t>
            </a:fld>
            <a:endParaRPr lang="en-GB"/>
          </a:p>
        </p:txBody>
      </p:sp>
    </p:spTree>
    <p:extLst>
      <p:ext uri="{BB962C8B-B14F-4D97-AF65-F5344CB8AC3E}">
        <p14:creationId xmlns:p14="http://schemas.microsoft.com/office/powerpoint/2010/main" val="8996017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create a volume from an existing snapshot</a:t>
            </a:r>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52</a:t>
            </a:fld>
            <a:endParaRPr lang="en-GB"/>
          </a:p>
        </p:txBody>
      </p:sp>
    </p:spTree>
    <p:extLst>
      <p:ext uri="{BB962C8B-B14F-4D97-AF65-F5344CB8AC3E}">
        <p14:creationId xmlns:p14="http://schemas.microsoft.com/office/powerpoint/2010/main" val="15356769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Gp</a:t>
            </a:r>
            <a:r>
              <a:rPr lang="en-US" dirty="0"/>
              <a:t> SSD – the IOPS scales linearly per GB with a minimum of 100 IOPS and a maximum of 16000 IOPS</a:t>
            </a:r>
          </a:p>
          <a:p>
            <a:r>
              <a:rPr lang="en-US" dirty="0"/>
              <a:t>Provisioned IOPS allows you to specify a target IOPS for your application so you will get the guaranteed IOPS </a:t>
            </a:r>
          </a:p>
          <a:p>
            <a:endParaRPr lang="en-US" dirty="0"/>
          </a:p>
          <a:p>
            <a:r>
              <a:rPr lang="en-US" dirty="0"/>
              <a:t>SSD backed is good for transactional workloads involving frequent read / write operations with small I/O size , where dominant performance  attribute is IOPS</a:t>
            </a:r>
          </a:p>
          <a:p>
            <a:endParaRPr lang="en-US" dirty="0"/>
          </a:p>
          <a:p>
            <a:r>
              <a:rPr lang="en-US" dirty="0"/>
              <a:t>HDD backed is good for large streaming workloads  where throughput is a better measure than IOPS</a:t>
            </a:r>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53</a:t>
            </a:fld>
            <a:endParaRPr lang="en-GB"/>
          </a:p>
        </p:txBody>
      </p:sp>
    </p:spTree>
    <p:extLst>
      <p:ext uri="{BB962C8B-B14F-4D97-AF65-F5344CB8AC3E}">
        <p14:creationId xmlns:p14="http://schemas.microsoft.com/office/powerpoint/2010/main" val="16011195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https://aws.amazon.com/efs/when-to-choose-efs/</a:t>
            </a:r>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54</a:t>
            </a:fld>
            <a:endParaRPr lang="en-GB"/>
          </a:p>
        </p:txBody>
      </p:sp>
    </p:spTree>
    <p:extLst>
      <p:ext uri="{BB962C8B-B14F-4D97-AF65-F5344CB8AC3E}">
        <p14:creationId xmlns:p14="http://schemas.microsoft.com/office/powerpoint/2010/main" val="23671681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55</a:t>
            </a:fld>
            <a:endParaRPr lang="en-GB"/>
          </a:p>
        </p:txBody>
      </p:sp>
    </p:spTree>
    <p:extLst>
      <p:ext uri="{BB962C8B-B14F-4D97-AF65-F5344CB8AC3E}">
        <p14:creationId xmlns:p14="http://schemas.microsoft.com/office/powerpoint/2010/main" val="15592551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554D6-21BA-4DC8-A21F-294822D1DCA0}" type="slidenum">
              <a:rPr lang="en-US" smtClean="0"/>
              <a:t>56</a:t>
            </a:fld>
            <a:endParaRPr lang="en-US"/>
          </a:p>
        </p:txBody>
      </p:sp>
    </p:spTree>
    <p:extLst>
      <p:ext uri="{BB962C8B-B14F-4D97-AF65-F5344CB8AC3E}">
        <p14:creationId xmlns:p14="http://schemas.microsoft.com/office/powerpoint/2010/main" val="19852831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57</a:t>
            </a:fld>
            <a:endParaRPr lang="en-GB"/>
          </a:p>
        </p:txBody>
      </p:sp>
    </p:spTree>
    <p:extLst>
      <p:ext uri="{BB962C8B-B14F-4D97-AF65-F5344CB8AC3E}">
        <p14:creationId xmlns:p14="http://schemas.microsoft.com/office/powerpoint/2010/main" val="14339988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EC2 instances and ELB feed  metrics to Cloud Watch</a:t>
            </a:r>
          </a:p>
          <a:p>
            <a:r>
              <a:rPr lang="en-US" dirty="0"/>
              <a:t>Auto scaling group defines a group with launch configurations  and auto scale policies</a:t>
            </a:r>
          </a:p>
          <a:p>
            <a:r>
              <a:rPr lang="en-US" dirty="0"/>
              <a:t>Cloud watch alarms execute the policies to affect the size of the fleet</a:t>
            </a:r>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58</a:t>
            </a:fld>
            <a:endParaRPr lang="en-GB"/>
          </a:p>
        </p:txBody>
      </p:sp>
    </p:spTree>
    <p:extLst>
      <p:ext uri="{BB962C8B-B14F-4D97-AF65-F5344CB8AC3E}">
        <p14:creationId xmlns:p14="http://schemas.microsoft.com/office/powerpoint/2010/main" val="16726523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59</a:t>
            </a:fld>
            <a:endParaRPr lang="en-GB"/>
          </a:p>
        </p:txBody>
      </p:sp>
    </p:spTree>
    <p:extLst>
      <p:ext uri="{BB962C8B-B14F-4D97-AF65-F5344CB8AC3E}">
        <p14:creationId xmlns:p14="http://schemas.microsoft.com/office/powerpoint/2010/main" val="28865138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60</a:t>
            </a:fld>
            <a:endParaRPr lang="en-GB"/>
          </a:p>
        </p:txBody>
      </p:sp>
    </p:spTree>
    <p:extLst>
      <p:ext uri="{BB962C8B-B14F-4D97-AF65-F5344CB8AC3E}">
        <p14:creationId xmlns:p14="http://schemas.microsoft.com/office/powerpoint/2010/main" val="41676376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Benefits of Migrating from a Classic Load Balancer</a:t>
            </a:r>
          </a:p>
          <a:p>
            <a:r>
              <a:rPr lang="en-US" dirty="0"/>
              <a:t>Using an Application Load Balancer instead of a Classic Load Balancer has the following benefits:</a:t>
            </a:r>
          </a:p>
          <a:p>
            <a:pPr marL="174982" indent="-174982">
              <a:buFont typeface="Arial" panose="020B0604020202020204" pitchFamily="34" charset="0"/>
              <a:buChar char="•"/>
            </a:pPr>
            <a:r>
              <a:rPr lang="en-US" dirty="0"/>
              <a:t>Support for path-based routing. You can configure rules for your listener that forward requests based on the URL in the request. This enables you to structure your application as smaller services, and route requests to the correct service based on the content of the URL.</a:t>
            </a:r>
          </a:p>
          <a:p>
            <a:pPr marL="174982" indent="-174982">
              <a:buFont typeface="Arial" panose="020B0604020202020204" pitchFamily="34" charset="0"/>
              <a:buChar char="•"/>
            </a:pPr>
            <a:r>
              <a:rPr lang="en-US" dirty="0"/>
              <a:t>Support for host-based routing. You can configure rules for your listener that forward requests based on the host field in the HTTP header. This enables you to route requests to multiple domains using a single load balancer.</a:t>
            </a:r>
          </a:p>
          <a:p>
            <a:pPr marL="174982" indent="-174982">
              <a:buFont typeface="Arial" panose="020B0604020202020204" pitchFamily="34" charset="0"/>
              <a:buChar char="•"/>
            </a:pPr>
            <a:r>
              <a:rPr lang="en-US" dirty="0"/>
              <a:t>Support for routing based on fields in the request, such as standard and custom HTTP headers and methods, query parameters, and source IP addresses.</a:t>
            </a:r>
          </a:p>
          <a:p>
            <a:pPr marL="174982" indent="-174982">
              <a:buFont typeface="Arial" panose="020B0604020202020204" pitchFamily="34" charset="0"/>
              <a:buChar char="•"/>
            </a:pPr>
            <a:r>
              <a:rPr lang="en-US" dirty="0"/>
              <a:t>Support for routing requests to multiple applications on a single EC2 instance. You can register each instance or IP address with the same target group using multiple ports.</a:t>
            </a:r>
          </a:p>
          <a:p>
            <a:pPr marL="174982" indent="-174982">
              <a:buFont typeface="Arial" panose="020B0604020202020204" pitchFamily="34" charset="0"/>
              <a:buChar char="•"/>
            </a:pPr>
            <a:r>
              <a:rPr lang="en-US" dirty="0"/>
              <a:t>Support for redirecting requests from one URL to another.</a:t>
            </a:r>
          </a:p>
          <a:p>
            <a:pPr marL="174982" indent="-174982">
              <a:buFont typeface="Arial" panose="020B0604020202020204" pitchFamily="34" charset="0"/>
              <a:buChar char="•"/>
            </a:pPr>
            <a:r>
              <a:rPr lang="en-US" dirty="0"/>
              <a:t>Support for returning a custom HTTP response.</a:t>
            </a:r>
          </a:p>
          <a:p>
            <a:pPr marL="174982" indent="-174982">
              <a:buFont typeface="Arial" panose="020B0604020202020204" pitchFamily="34" charset="0"/>
              <a:buChar char="•"/>
            </a:pPr>
            <a:r>
              <a:rPr lang="en-US" dirty="0"/>
              <a:t>Support for registering targets by IP address, including targets outside the VPC for the load balancer.</a:t>
            </a:r>
          </a:p>
          <a:p>
            <a:pPr marL="174982" indent="-174982">
              <a:buFont typeface="Arial" panose="020B0604020202020204" pitchFamily="34" charset="0"/>
              <a:buChar char="•"/>
            </a:pPr>
            <a:r>
              <a:rPr lang="en-US" dirty="0"/>
              <a:t>Support for registering Lambda functions as targets.</a:t>
            </a:r>
          </a:p>
          <a:p>
            <a:pPr marL="174982" indent="-174982">
              <a:buFont typeface="Arial" panose="020B0604020202020204" pitchFamily="34" charset="0"/>
              <a:buChar char="•"/>
            </a:pPr>
            <a:r>
              <a:rPr lang="en-US" dirty="0"/>
              <a:t>Support for the load balancer to authenticate users of your applications through their corporate or social identities before routing requests.</a:t>
            </a:r>
          </a:p>
          <a:p>
            <a:pPr marL="174982" indent="-174982">
              <a:buFont typeface="Arial" panose="020B0604020202020204" pitchFamily="34" charset="0"/>
              <a:buChar char="•"/>
            </a:pPr>
            <a:r>
              <a:rPr lang="en-US" dirty="0"/>
              <a:t>Support for containerized applications. Amazon Elastic Container Service (Amazon ECS) can select an unused port when scheduling a task and register the task with a target group using this port. This enables you to make efficient use of your clusters.</a:t>
            </a:r>
          </a:p>
          <a:p>
            <a:pPr marL="174982" indent="-174982">
              <a:buFont typeface="Arial" panose="020B0604020202020204" pitchFamily="34" charset="0"/>
              <a:buChar char="•"/>
            </a:pPr>
            <a:r>
              <a:rPr lang="en-US" dirty="0"/>
              <a:t>Support for monitoring the health of each service independently, as health checks are defined at the target group level and many CloudWatch metrics are reported at the target group level. Attaching a target group to an Auto Scaling group enables you to scale each service dynamically based on demand.</a:t>
            </a:r>
          </a:p>
          <a:p>
            <a:pPr marL="174982" indent="-174982">
              <a:buFont typeface="Arial" panose="020B0604020202020204" pitchFamily="34" charset="0"/>
              <a:buChar char="•"/>
            </a:pPr>
            <a:r>
              <a:rPr lang="en-US" dirty="0"/>
              <a:t>Access logs contain additional information and are stored in compressed format.</a:t>
            </a:r>
          </a:p>
          <a:p>
            <a:pPr marL="174982" indent="-174982">
              <a:buFont typeface="Arial" panose="020B0604020202020204" pitchFamily="34" charset="0"/>
              <a:buChar char="•"/>
            </a:pPr>
            <a:r>
              <a:rPr lang="en-US" dirty="0"/>
              <a:t>Improved load balancer performance.</a:t>
            </a:r>
          </a:p>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61</a:t>
            </a:fld>
            <a:endParaRPr lang="en-GB"/>
          </a:p>
        </p:txBody>
      </p:sp>
    </p:spTree>
    <p:extLst>
      <p:ext uri="{BB962C8B-B14F-4D97-AF65-F5344CB8AC3E}">
        <p14:creationId xmlns:p14="http://schemas.microsoft.com/office/powerpoint/2010/main" val="1791153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5F3102E-6C56-4F81-B30B-581BE2EC6691}" type="slidenum">
              <a:rPr lang="en-GB" smtClean="0"/>
              <a:t>7</a:t>
            </a:fld>
            <a:endParaRPr lang="en-GB"/>
          </a:p>
        </p:txBody>
      </p:sp>
    </p:spTree>
    <p:extLst>
      <p:ext uri="{BB962C8B-B14F-4D97-AF65-F5344CB8AC3E}">
        <p14:creationId xmlns:p14="http://schemas.microsoft.com/office/powerpoint/2010/main" val="13390993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62</a:t>
            </a:fld>
            <a:endParaRPr lang="en-GB"/>
          </a:p>
        </p:txBody>
      </p:sp>
    </p:spTree>
    <p:extLst>
      <p:ext uri="{BB962C8B-B14F-4D97-AF65-F5344CB8AC3E}">
        <p14:creationId xmlns:p14="http://schemas.microsoft.com/office/powerpoint/2010/main" val="22383539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Static IP support &gt;&gt; Normally ELB IP addresses change and only DNS name is provided to client ; but NW LB has option of providing a static IP</a:t>
            </a:r>
          </a:p>
          <a:p>
            <a:endParaRPr lang="en-US" dirty="0"/>
          </a:p>
          <a:p>
            <a:r>
              <a:rPr lang="en-US" dirty="0"/>
              <a:t>If you need flexible application management, use ALB</a:t>
            </a:r>
          </a:p>
          <a:p>
            <a:r>
              <a:rPr lang="en-US" dirty="0"/>
              <a:t>If you need extreme performance and static IP support, use Network LB</a:t>
            </a:r>
          </a:p>
          <a:p>
            <a:r>
              <a:rPr lang="en-US" dirty="0"/>
              <a:t>If you need compatibility with EC2 classic, use Classic LB</a:t>
            </a:r>
          </a:p>
          <a:p>
            <a:endParaRPr lang="en-US" dirty="0"/>
          </a:p>
          <a:p>
            <a:r>
              <a:rPr lang="en-US" dirty="0"/>
              <a:t>Sticky sessions :</a:t>
            </a:r>
          </a:p>
          <a:p>
            <a:r>
              <a:rPr lang="en-US" dirty="0"/>
              <a:t>In classic, sticky sessions can be used using the application cookies </a:t>
            </a:r>
          </a:p>
          <a:p>
            <a:r>
              <a:rPr lang="en-US" dirty="0"/>
              <a:t>In ALB, stick sessions can be defined at target group level and ELB generates a cookie called AWSELB to handle the same</a:t>
            </a:r>
          </a:p>
          <a:p>
            <a:endParaRPr lang="en-US" dirty="0"/>
          </a:p>
          <a:p>
            <a:endParaRPr lang="en-US" dirty="0"/>
          </a:p>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63</a:t>
            </a:fld>
            <a:endParaRPr lang="en-GB"/>
          </a:p>
        </p:txBody>
      </p:sp>
    </p:spTree>
    <p:extLst>
      <p:ext uri="{BB962C8B-B14F-4D97-AF65-F5344CB8AC3E}">
        <p14:creationId xmlns:p14="http://schemas.microsoft.com/office/powerpoint/2010/main" val="36154935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64</a:t>
            </a:fld>
            <a:endParaRPr lang="en-GB"/>
          </a:p>
        </p:txBody>
      </p:sp>
    </p:spTree>
    <p:extLst>
      <p:ext uri="{BB962C8B-B14F-4D97-AF65-F5344CB8AC3E}">
        <p14:creationId xmlns:p14="http://schemas.microsoft.com/office/powerpoint/2010/main" val="22922958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65</a:t>
            </a:fld>
            <a:endParaRPr lang="en-GB"/>
          </a:p>
        </p:txBody>
      </p:sp>
    </p:spTree>
    <p:extLst>
      <p:ext uri="{BB962C8B-B14F-4D97-AF65-F5344CB8AC3E}">
        <p14:creationId xmlns:p14="http://schemas.microsoft.com/office/powerpoint/2010/main" val="9670767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66</a:t>
            </a:fld>
            <a:endParaRPr lang="en-GB"/>
          </a:p>
        </p:txBody>
      </p:sp>
    </p:spTree>
    <p:extLst>
      <p:ext uri="{BB962C8B-B14F-4D97-AF65-F5344CB8AC3E}">
        <p14:creationId xmlns:p14="http://schemas.microsoft.com/office/powerpoint/2010/main" val="42756546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67</a:t>
            </a:fld>
            <a:endParaRPr lang="en-GB"/>
          </a:p>
        </p:txBody>
      </p:sp>
    </p:spTree>
    <p:extLst>
      <p:ext uri="{BB962C8B-B14F-4D97-AF65-F5344CB8AC3E}">
        <p14:creationId xmlns:p14="http://schemas.microsoft.com/office/powerpoint/2010/main" val="39449834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554D6-21BA-4DC8-A21F-294822D1DCA0}" type="slidenum">
              <a:rPr lang="en-US" smtClean="0"/>
              <a:t>68</a:t>
            </a:fld>
            <a:endParaRPr lang="en-US"/>
          </a:p>
        </p:txBody>
      </p:sp>
    </p:spTree>
    <p:extLst>
      <p:ext uri="{BB962C8B-B14F-4D97-AF65-F5344CB8AC3E}">
        <p14:creationId xmlns:p14="http://schemas.microsoft.com/office/powerpoint/2010/main" val="6019404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69</a:t>
            </a:fld>
            <a:endParaRPr lang="en-GB"/>
          </a:p>
        </p:txBody>
      </p:sp>
    </p:spTree>
    <p:extLst>
      <p:ext uri="{BB962C8B-B14F-4D97-AF65-F5344CB8AC3E}">
        <p14:creationId xmlns:p14="http://schemas.microsoft.com/office/powerpoint/2010/main" val="25198060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70</a:t>
            </a:fld>
            <a:endParaRPr lang="en-GB"/>
          </a:p>
        </p:txBody>
      </p:sp>
    </p:spTree>
    <p:extLst>
      <p:ext uri="{BB962C8B-B14F-4D97-AF65-F5344CB8AC3E}">
        <p14:creationId xmlns:p14="http://schemas.microsoft.com/office/powerpoint/2010/main" val="8770600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71</a:t>
            </a:fld>
            <a:endParaRPr lang="en-GB"/>
          </a:p>
        </p:txBody>
      </p:sp>
    </p:spTree>
    <p:extLst>
      <p:ext uri="{BB962C8B-B14F-4D97-AF65-F5344CB8AC3E}">
        <p14:creationId xmlns:p14="http://schemas.microsoft.com/office/powerpoint/2010/main" val="2507951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5F3102E-6C56-4F81-B30B-581BE2EC6691}" type="slidenum">
              <a:rPr lang="en-GB" smtClean="0"/>
              <a:t>8</a:t>
            </a:fld>
            <a:endParaRPr lang="en-GB"/>
          </a:p>
        </p:txBody>
      </p:sp>
    </p:spTree>
    <p:extLst>
      <p:ext uri="{BB962C8B-B14F-4D97-AF65-F5344CB8AC3E}">
        <p14:creationId xmlns:p14="http://schemas.microsoft.com/office/powerpoint/2010/main" val="250701200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effectLst/>
              </a:rPr>
              <a:t>Role</a:t>
            </a:r>
            <a:r>
              <a:rPr lang="en-US" dirty="0" err="1"/>
              <a:t>An</a:t>
            </a:r>
            <a:r>
              <a:rPr lang="en-US" dirty="0"/>
              <a:t> IAM identity that you can create in your account that has specific permissions. An IAM role has some similarities to an IAM user. Roles and users are both AWS identities with permissions policies that determine what the identity can and cannot do in AWS. However, instead of being uniquely associated with one person, a role is intended to be assumable by anyone who needs it. Also, a role does not have standard long-term credentials such as a password or access keys associated with it. Instead, when you assume a role, it provides you with temporary security credentials for your role session.</a:t>
            </a:r>
          </a:p>
          <a:p>
            <a:r>
              <a:rPr lang="en-US" dirty="0"/>
              <a:t>Roles can be used by the following:</a:t>
            </a:r>
          </a:p>
          <a:p>
            <a:r>
              <a:rPr lang="en-US" dirty="0"/>
              <a:t>An IAM user in the same AWS account as the role</a:t>
            </a:r>
          </a:p>
          <a:p>
            <a:r>
              <a:rPr lang="en-US" dirty="0"/>
              <a:t>An IAM user in a different AWS account than the role</a:t>
            </a:r>
          </a:p>
          <a:p>
            <a:r>
              <a:rPr lang="en-US" dirty="0"/>
              <a:t>A web service offered by AWS such as Amazon Elastic Compute Cloud (Amazon EC2)</a:t>
            </a:r>
          </a:p>
          <a:p>
            <a:r>
              <a:rPr lang="en-US" dirty="0"/>
              <a:t>An external user authenticated by an external identity provider (</a:t>
            </a:r>
            <a:r>
              <a:rPr lang="en-US" dirty="0" err="1"/>
              <a:t>IdP</a:t>
            </a:r>
            <a:r>
              <a:rPr lang="en-US" dirty="0"/>
              <a:t>) service that is compatible with SAML 2.0 or OpenID Connect, or a custom-built identity broker.</a:t>
            </a:r>
          </a:p>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72</a:t>
            </a:fld>
            <a:endParaRPr lang="en-GB"/>
          </a:p>
        </p:txBody>
      </p:sp>
    </p:spTree>
    <p:extLst>
      <p:ext uri="{BB962C8B-B14F-4D97-AF65-F5344CB8AC3E}">
        <p14:creationId xmlns:p14="http://schemas.microsoft.com/office/powerpoint/2010/main" val="21576521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73</a:t>
            </a:fld>
            <a:endParaRPr lang="en-GB"/>
          </a:p>
        </p:txBody>
      </p:sp>
    </p:spTree>
    <p:extLst>
      <p:ext uri="{BB962C8B-B14F-4D97-AF65-F5344CB8AC3E}">
        <p14:creationId xmlns:p14="http://schemas.microsoft.com/office/powerpoint/2010/main" val="27413828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74</a:t>
            </a:fld>
            <a:endParaRPr lang="en-GB"/>
          </a:p>
        </p:txBody>
      </p:sp>
    </p:spTree>
    <p:extLst>
      <p:ext uri="{BB962C8B-B14F-4D97-AF65-F5344CB8AC3E}">
        <p14:creationId xmlns:p14="http://schemas.microsoft.com/office/powerpoint/2010/main" val="112232872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75</a:t>
            </a:fld>
            <a:endParaRPr lang="en-GB"/>
          </a:p>
        </p:txBody>
      </p:sp>
    </p:spTree>
    <p:extLst>
      <p:ext uri="{BB962C8B-B14F-4D97-AF65-F5344CB8AC3E}">
        <p14:creationId xmlns:p14="http://schemas.microsoft.com/office/powerpoint/2010/main" val="243700955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76</a:t>
            </a:fld>
            <a:endParaRPr lang="en-GB"/>
          </a:p>
        </p:txBody>
      </p:sp>
    </p:spTree>
    <p:extLst>
      <p:ext uri="{BB962C8B-B14F-4D97-AF65-F5344CB8AC3E}">
        <p14:creationId xmlns:p14="http://schemas.microsoft.com/office/powerpoint/2010/main" val="22371552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77</a:t>
            </a:fld>
            <a:endParaRPr lang="en-GB"/>
          </a:p>
        </p:txBody>
      </p:sp>
    </p:spTree>
    <p:extLst>
      <p:ext uri="{BB962C8B-B14F-4D97-AF65-F5344CB8AC3E}">
        <p14:creationId xmlns:p14="http://schemas.microsoft.com/office/powerpoint/2010/main" val="2181079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5F3102E-6C56-4F81-B30B-581BE2EC6691}" type="slidenum">
              <a:rPr lang="en-GB" smtClean="0"/>
              <a:t>9</a:t>
            </a:fld>
            <a:endParaRPr lang="en-GB"/>
          </a:p>
        </p:txBody>
      </p:sp>
    </p:spTree>
    <p:extLst>
      <p:ext uri="{BB962C8B-B14F-4D97-AF65-F5344CB8AC3E}">
        <p14:creationId xmlns:p14="http://schemas.microsoft.com/office/powerpoint/2010/main" val="214118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Availability zones takes into consideration natural disasters and fault lines for earthquakes so that multiple </a:t>
            </a:r>
            <a:r>
              <a:rPr lang="en-US" dirty="0" err="1"/>
              <a:t>Azs</a:t>
            </a:r>
            <a:r>
              <a:rPr lang="en-US" dirty="0"/>
              <a:t> are not impacted at the same time</a:t>
            </a:r>
          </a:p>
          <a:p>
            <a:r>
              <a:rPr lang="en-US" dirty="0"/>
              <a:t>All </a:t>
            </a:r>
            <a:r>
              <a:rPr lang="en-US" dirty="0" err="1"/>
              <a:t>Azs</a:t>
            </a:r>
            <a:r>
              <a:rPr lang="en-US" dirty="0"/>
              <a:t> are interconnected by optic fibers completely owned and managed by AWS</a:t>
            </a:r>
          </a:p>
          <a:p>
            <a:r>
              <a:rPr lang="en-US" dirty="0"/>
              <a:t>The latency within a region is less than 9 </a:t>
            </a:r>
            <a:r>
              <a:rPr lang="en-US" dirty="0" err="1"/>
              <a:t>ms</a:t>
            </a:r>
            <a:r>
              <a:rPr lang="en-US" dirty="0"/>
              <a:t> , across regions is less than 1 sec (depends which two regions are communicating)</a:t>
            </a:r>
          </a:p>
          <a:p>
            <a:r>
              <a:rPr lang="en-US" dirty="0"/>
              <a:t>All services are not available in all regions</a:t>
            </a:r>
          </a:p>
          <a:p>
            <a:r>
              <a:rPr lang="en-US" dirty="0"/>
              <a:t>Prices differ across regions</a:t>
            </a:r>
          </a:p>
          <a:p>
            <a:r>
              <a:rPr lang="en-US" dirty="0"/>
              <a:t>Cheapest one is North Virginia (also all services available here and 6 AZs)</a:t>
            </a:r>
          </a:p>
          <a:p>
            <a:r>
              <a:rPr lang="en-US" dirty="0"/>
              <a:t>Mumbai has 3 </a:t>
            </a:r>
            <a:r>
              <a:rPr lang="en-US" dirty="0" err="1"/>
              <a:t>Azs</a:t>
            </a:r>
            <a:endParaRPr lang="en-US" dirty="0"/>
          </a:p>
          <a:p>
            <a:r>
              <a:rPr lang="en-US" dirty="0"/>
              <a:t>Recommended to distribute workload across </a:t>
            </a:r>
            <a:r>
              <a:rPr lang="en-US" dirty="0" err="1"/>
              <a:t>Azs</a:t>
            </a:r>
            <a:r>
              <a:rPr lang="en-US" dirty="0"/>
              <a:t> to provide better availability</a:t>
            </a:r>
            <a:endParaRPr lang="en-GB" dirty="0"/>
          </a:p>
        </p:txBody>
      </p:sp>
      <p:sp>
        <p:nvSpPr>
          <p:cNvPr id="4" name="Slide Number Placeholder 3"/>
          <p:cNvSpPr>
            <a:spLocks noGrp="1"/>
          </p:cNvSpPr>
          <p:nvPr>
            <p:ph type="sldNum" sz="quarter" idx="5"/>
          </p:nvPr>
        </p:nvSpPr>
        <p:spPr/>
        <p:txBody>
          <a:bodyPr/>
          <a:lstStyle/>
          <a:p>
            <a:fld id="{A5F3102E-6C56-4F81-B30B-581BE2EC6691}" type="slidenum">
              <a:rPr lang="en-GB" smtClean="0"/>
              <a:t>10</a:t>
            </a:fld>
            <a:endParaRPr lang="en-GB"/>
          </a:p>
        </p:txBody>
      </p:sp>
    </p:spTree>
    <p:extLst>
      <p:ext uri="{BB962C8B-B14F-4D97-AF65-F5344CB8AC3E}">
        <p14:creationId xmlns:p14="http://schemas.microsoft.com/office/powerpoint/2010/main" val="3035891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F072-976F-C642-120C-284B6D3855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A4BBC3-966D-F02C-3B2F-2BAE56BF18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845767-1A76-C4DD-BBFE-339CB5DA5D90}"/>
              </a:ext>
            </a:extLst>
          </p:cNvPr>
          <p:cNvSpPr>
            <a:spLocks noGrp="1"/>
          </p:cNvSpPr>
          <p:nvPr>
            <p:ph type="dt" sz="half" idx="10"/>
          </p:nvPr>
        </p:nvSpPr>
        <p:spPr/>
        <p:txBody>
          <a:bodyPr/>
          <a:lstStyle/>
          <a:p>
            <a:fld id="{333C58F3-B4F7-40A0-9618-D486B542C98C}" type="datetimeFigureOut">
              <a:rPr lang="en-IN" smtClean="0"/>
              <a:t>27-11-2022</a:t>
            </a:fld>
            <a:endParaRPr lang="en-IN"/>
          </a:p>
        </p:txBody>
      </p:sp>
      <p:sp>
        <p:nvSpPr>
          <p:cNvPr id="5" name="Footer Placeholder 4">
            <a:extLst>
              <a:ext uri="{FF2B5EF4-FFF2-40B4-BE49-F238E27FC236}">
                <a16:creationId xmlns:a16="http://schemas.microsoft.com/office/drawing/2014/main" id="{EA05FEE8-A4D0-CA9F-CE0E-4EFB58E2B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AD7BB7-F34F-EBB6-2A96-E39FD530D020}"/>
              </a:ext>
            </a:extLst>
          </p:cNvPr>
          <p:cNvSpPr>
            <a:spLocks noGrp="1"/>
          </p:cNvSpPr>
          <p:nvPr>
            <p:ph type="sldNum" sz="quarter" idx="12"/>
          </p:nvPr>
        </p:nvSpPr>
        <p:spPr/>
        <p:txBody>
          <a:bodyPr/>
          <a:lstStyle/>
          <a:p>
            <a:fld id="{07B17672-B3B5-43E0-9408-3E0A991EF3F7}" type="slidenum">
              <a:rPr lang="en-IN" smtClean="0"/>
              <a:t>‹#›</a:t>
            </a:fld>
            <a:endParaRPr lang="en-IN"/>
          </a:p>
        </p:txBody>
      </p:sp>
    </p:spTree>
    <p:extLst>
      <p:ext uri="{BB962C8B-B14F-4D97-AF65-F5344CB8AC3E}">
        <p14:creationId xmlns:p14="http://schemas.microsoft.com/office/powerpoint/2010/main" val="322777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D06A9-CE61-FE2F-0FDB-F7C935C3C4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DA4C67-4F1E-DADE-70AA-EA7CEBED7C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72CAAB-6EAC-93A6-F5C0-A80C65C8D118}"/>
              </a:ext>
            </a:extLst>
          </p:cNvPr>
          <p:cNvSpPr>
            <a:spLocks noGrp="1"/>
          </p:cNvSpPr>
          <p:nvPr>
            <p:ph type="dt" sz="half" idx="10"/>
          </p:nvPr>
        </p:nvSpPr>
        <p:spPr/>
        <p:txBody>
          <a:bodyPr/>
          <a:lstStyle/>
          <a:p>
            <a:fld id="{333C58F3-B4F7-40A0-9618-D486B542C98C}" type="datetimeFigureOut">
              <a:rPr lang="en-IN" smtClean="0"/>
              <a:t>27-11-2022</a:t>
            </a:fld>
            <a:endParaRPr lang="en-IN"/>
          </a:p>
        </p:txBody>
      </p:sp>
      <p:sp>
        <p:nvSpPr>
          <p:cNvPr id="5" name="Footer Placeholder 4">
            <a:extLst>
              <a:ext uri="{FF2B5EF4-FFF2-40B4-BE49-F238E27FC236}">
                <a16:creationId xmlns:a16="http://schemas.microsoft.com/office/drawing/2014/main" id="{E5DE57C1-A8CA-5B65-08D3-DBA75B4CAB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4463D7-0EC5-6F6E-3A65-BD7CCC4F1D00}"/>
              </a:ext>
            </a:extLst>
          </p:cNvPr>
          <p:cNvSpPr>
            <a:spLocks noGrp="1"/>
          </p:cNvSpPr>
          <p:nvPr>
            <p:ph type="sldNum" sz="quarter" idx="12"/>
          </p:nvPr>
        </p:nvSpPr>
        <p:spPr/>
        <p:txBody>
          <a:bodyPr/>
          <a:lstStyle/>
          <a:p>
            <a:fld id="{07B17672-B3B5-43E0-9408-3E0A991EF3F7}" type="slidenum">
              <a:rPr lang="en-IN" smtClean="0"/>
              <a:t>‹#›</a:t>
            </a:fld>
            <a:endParaRPr lang="en-IN"/>
          </a:p>
        </p:txBody>
      </p:sp>
    </p:spTree>
    <p:extLst>
      <p:ext uri="{BB962C8B-B14F-4D97-AF65-F5344CB8AC3E}">
        <p14:creationId xmlns:p14="http://schemas.microsoft.com/office/powerpoint/2010/main" val="241945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92EEC-C864-9E7E-78C9-5A0B121B86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43A528-4F23-6D87-AA6A-876DFEEE7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D4B272-9B55-25B8-3AD9-6C44C6C30155}"/>
              </a:ext>
            </a:extLst>
          </p:cNvPr>
          <p:cNvSpPr>
            <a:spLocks noGrp="1"/>
          </p:cNvSpPr>
          <p:nvPr>
            <p:ph type="dt" sz="half" idx="10"/>
          </p:nvPr>
        </p:nvSpPr>
        <p:spPr/>
        <p:txBody>
          <a:bodyPr/>
          <a:lstStyle/>
          <a:p>
            <a:fld id="{333C58F3-B4F7-40A0-9618-D486B542C98C}" type="datetimeFigureOut">
              <a:rPr lang="en-IN" smtClean="0"/>
              <a:t>27-11-2022</a:t>
            </a:fld>
            <a:endParaRPr lang="en-IN"/>
          </a:p>
        </p:txBody>
      </p:sp>
      <p:sp>
        <p:nvSpPr>
          <p:cNvPr id="5" name="Footer Placeholder 4">
            <a:extLst>
              <a:ext uri="{FF2B5EF4-FFF2-40B4-BE49-F238E27FC236}">
                <a16:creationId xmlns:a16="http://schemas.microsoft.com/office/drawing/2014/main" id="{F3A9D827-57BC-CE55-74CA-BE346CEF9E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A02DAF-53DD-032D-CC77-5BA8DA824F30}"/>
              </a:ext>
            </a:extLst>
          </p:cNvPr>
          <p:cNvSpPr>
            <a:spLocks noGrp="1"/>
          </p:cNvSpPr>
          <p:nvPr>
            <p:ph type="sldNum" sz="quarter" idx="12"/>
          </p:nvPr>
        </p:nvSpPr>
        <p:spPr/>
        <p:txBody>
          <a:bodyPr/>
          <a:lstStyle/>
          <a:p>
            <a:fld id="{07B17672-B3B5-43E0-9408-3E0A991EF3F7}" type="slidenum">
              <a:rPr lang="en-IN" smtClean="0"/>
              <a:t>‹#›</a:t>
            </a:fld>
            <a:endParaRPr lang="en-IN"/>
          </a:p>
        </p:txBody>
      </p:sp>
    </p:spTree>
    <p:extLst>
      <p:ext uri="{BB962C8B-B14F-4D97-AF65-F5344CB8AC3E}">
        <p14:creationId xmlns:p14="http://schemas.microsoft.com/office/powerpoint/2010/main" val="3910264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s/Agenda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Text Placeholder 2"/>
          <p:cNvSpPr>
            <a:spLocks noGrp="1"/>
          </p:cNvSpPr>
          <p:nvPr>
            <p:ph idx="1" hasCustomPrompt="1"/>
          </p:nvPr>
        </p:nvSpPr>
        <p:spPr>
          <a:xfrm>
            <a:off x="398882" y="1323001"/>
            <a:ext cx="11396612"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baseline="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marL="328142" indent="-328142">
              <a:lnSpc>
                <a:spcPct val="130000"/>
              </a:lnSpc>
              <a:spcBef>
                <a:spcPts val="0"/>
              </a:spcBef>
              <a:buNone/>
              <a:tabLst>
                <a:tab pos="6164618" algn="r"/>
              </a:tabLst>
            </a:pPr>
            <a:r>
              <a:rPr lang="en-GB" dirty="0">
                <a:solidFill>
                  <a:srgbClr val="6D6E71"/>
                </a:solidFill>
                <a:latin typeface="Arial" charset="0"/>
              </a:rPr>
              <a:t>Edit Page Title	#</a:t>
            </a:r>
          </a:p>
          <a:p>
            <a:pPr marL="328142" indent="-328142">
              <a:lnSpc>
                <a:spcPct val="130000"/>
              </a:lnSpc>
              <a:spcBef>
                <a:spcPts val="0"/>
              </a:spcBef>
              <a:buNone/>
              <a:tabLst>
                <a:tab pos="6164618" algn="r"/>
              </a:tabLst>
            </a:pPr>
            <a:r>
              <a:rPr lang="en-GB" dirty="0">
                <a:solidFill>
                  <a:srgbClr val="6D6E71"/>
                </a:solidFill>
                <a:latin typeface="Arial" charset="0"/>
              </a:rPr>
              <a:t>Edit Page Title	#</a:t>
            </a:r>
          </a:p>
          <a:p>
            <a:pPr marL="328142" indent="-328142">
              <a:lnSpc>
                <a:spcPct val="130000"/>
              </a:lnSpc>
              <a:spcBef>
                <a:spcPts val="0"/>
              </a:spcBef>
              <a:buNone/>
              <a:tabLst>
                <a:tab pos="6164618" algn="r"/>
              </a:tabLst>
            </a:pPr>
            <a:r>
              <a:rPr lang="en-GB" dirty="0">
                <a:solidFill>
                  <a:srgbClr val="6D6E71"/>
                </a:solidFill>
                <a:latin typeface="Arial" charset="0"/>
              </a:rPr>
              <a:t>Edit Page Title	#</a:t>
            </a:r>
          </a:p>
          <a:p>
            <a:pPr marL="328142" indent="-328142">
              <a:lnSpc>
                <a:spcPct val="130000"/>
              </a:lnSpc>
              <a:spcBef>
                <a:spcPts val="0"/>
              </a:spcBef>
              <a:buNone/>
              <a:tabLst>
                <a:tab pos="6164618" algn="r"/>
              </a:tabLst>
            </a:pPr>
            <a:r>
              <a:rPr lang="en-GB" dirty="0">
                <a:solidFill>
                  <a:srgbClr val="6D6E71"/>
                </a:solidFill>
                <a:latin typeface="Arial" charset="0"/>
              </a:rPr>
              <a:t>Edit Page Title	#</a:t>
            </a:r>
          </a:p>
        </p:txBody>
      </p:sp>
    </p:spTree>
    <p:extLst>
      <p:ext uri="{BB962C8B-B14F-4D97-AF65-F5344CB8AC3E}">
        <p14:creationId xmlns:p14="http://schemas.microsoft.com/office/powerpoint/2010/main" val="311806814"/>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Long Title slide whit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F036EA-2038-9C4F-982A-D90239D1399F}"/>
              </a:ext>
            </a:extLst>
          </p:cNvPr>
          <p:cNvPicPr>
            <a:picLocks noChangeAspect="1"/>
          </p:cNvPicPr>
          <p:nvPr/>
        </p:nvPicPr>
        <p:blipFill rotWithShape="1">
          <a:blip r:embed="rId2"/>
          <a:srcRect t="51901" r="51901"/>
          <a:stretch/>
        </p:blipFill>
        <p:spPr>
          <a:xfrm>
            <a:off x="1" y="3559374"/>
            <a:ext cx="5864225" cy="3298627"/>
          </a:xfrm>
          <a:prstGeom prst="rect">
            <a:avLst/>
          </a:prstGeom>
        </p:spPr>
      </p:pic>
      <p:sp>
        <p:nvSpPr>
          <p:cNvPr id="7" name="Date Placeholder 6">
            <a:extLst>
              <a:ext uri="{FF2B5EF4-FFF2-40B4-BE49-F238E27FC236}">
                <a16:creationId xmlns:a16="http://schemas.microsoft.com/office/drawing/2014/main" id="{09854A06-A90F-3346-BE32-0335A0421582}"/>
              </a:ext>
            </a:extLst>
          </p:cNvPr>
          <p:cNvSpPr>
            <a:spLocks noGrp="1"/>
          </p:cNvSpPr>
          <p:nvPr>
            <p:ph type="dt" sz="half" idx="10"/>
          </p:nvPr>
        </p:nvSpPr>
        <p:spPr/>
        <p:txBody>
          <a:bodyPr/>
          <a:lstStyle/>
          <a:p>
            <a:fld id="{61F7114A-06C4-4BE1-97BB-0B90EB6EEA99}" type="datetimeFigureOut">
              <a:rPr lang="en-GB" smtClean="0"/>
              <a:t>27/11/2022</a:t>
            </a:fld>
            <a:endParaRPr lang="en-GB"/>
          </a:p>
        </p:txBody>
      </p:sp>
      <p:sp>
        <p:nvSpPr>
          <p:cNvPr id="6" name="Subtitle 2">
            <a:extLst>
              <a:ext uri="{FF2B5EF4-FFF2-40B4-BE49-F238E27FC236}">
                <a16:creationId xmlns:a16="http://schemas.microsoft.com/office/drawing/2014/main" id="{6559AA22-3DDE-9346-B44F-C824BB81B935}"/>
              </a:ext>
            </a:extLst>
          </p:cNvPr>
          <p:cNvSpPr>
            <a:spLocks noGrp="1"/>
          </p:cNvSpPr>
          <p:nvPr>
            <p:ph type="subTitle" idx="1" hasCustomPrompt="1"/>
          </p:nvPr>
        </p:nvSpPr>
        <p:spPr>
          <a:xfrm>
            <a:off x="4116920" y="1651189"/>
            <a:ext cx="7452782" cy="648000"/>
          </a:xfrm>
        </p:spPr>
        <p:txBody>
          <a:bodyPr lIns="0" tIns="0" rIns="0" bIns="0">
            <a:noAutofit/>
          </a:bodyPr>
          <a:lstStyle>
            <a:lvl1pPr marL="0" indent="0" algn="l">
              <a:lnSpc>
                <a:spcPts val="4063"/>
              </a:lnSpc>
              <a:spcBef>
                <a:spcPts val="0"/>
              </a:spcBef>
              <a:buNone/>
              <a:defRPr sz="3413">
                <a:solidFill>
                  <a:schemeClr val="tx1"/>
                </a:solidFill>
              </a:defRPr>
            </a:lvl1pPr>
            <a:lvl2pPr marL="371466" indent="0" algn="ctr">
              <a:buNone/>
              <a:defRPr sz="1625"/>
            </a:lvl2pPr>
            <a:lvl3pPr marL="742931" indent="0" algn="ctr">
              <a:buNone/>
              <a:defRPr sz="1463"/>
            </a:lvl3pPr>
            <a:lvl4pPr marL="1114397" indent="0" algn="ctr">
              <a:buNone/>
              <a:defRPr sz="1300"/>
            </a:lvl4pPr>
            <a:lvl5pPr marL="1485863" indent="0" algn="ctr">
              <a:buNone/>
              <a:defRPr sz="1300"/>
            </a:lvl5pPr>
            <a:lvl6pPr marL="1857329" indent="0" algn="ctr">
              <a:buNone/>
              <a:defRPr sz="1300"/>
            </a:lvl6pPr>
            <a:lvl7pPr marL="2228794" indent="0" algn="ctr">
              <a:buNone/>
              <a:defRPr sz="1300"/>
            </a:lvl7pPr>
            <a:lvl8pPr marL="2600260" indent="0" algn="ctr">
              <a:buNone/>
              <a:defRPr sz="1300"/>
            </a:lvl8pPr>
            <a:lvl9pPr marL="2971726" indent="0" algn="ctr">
              <a:buNone/>
              <a:defRPr sz="1300"/>
            </a:lvl9pPr>
          </a:lstStyle>
          <a:p>
            <a:r>
              <a:rPr lang="en-US" dirty="0"/>
              <a:t>Subtitle </a:t>
            </a:r>
          </a:p>
        </p:txBody>
      </p:sp>
      <p:sp>
        <p:nvSpPr>
          <p:cNvPr id="10" name="Title 3">
            <a:extLst>
              <a:ext uri="{FF2B5EF4-FFF2-40B4-BE49-F238E27FC236}">
                <a16:creationId xmlns:a16="http://schemas.microsoft.com/office/drawing/2014/main" id="{36FD8C2B-36F4-544D-8BC0-253FAD158CCE}"/>
              </a:ext>
            </a:extLst>
          </p:cNvPr>
          <p:cNvSpPr>
            <a:spLocks noGrp="1"/>
          </p:cNvSpPr>
          <p:nvPr>
            <p:ph type="title" hasCustomPrompt="1"/>
          </p:nvPr>
        </p:nvSpPr>
        <p:spPr>
          <a:xfrm>
            <a:off x="4116919" y="374043"/>
            <a:ext cx="7452052" cy="1296000"/>
          </a:xfrm>
        </p:spPr>
        <p:txBody>
          <a:bodyPr/>
          <a:lstStyle>
            <a:lvl1pPr>
              <a:lnSpc>
                <a:spcPts val="4063"/>
              </a:lnSpc>
              <a:defRPr sz="3413">
                <a:solidFill>
                  <a:schemeClr val="tx1"/>
                </a:solidFill>
              </a:defRPr>
            </a:lvl1pPr>
          </a:lstStyle>
          <a:p>
            <a:r>
              <a:rPr lang="en-US" dirty="0"/>
              <a:t>Presentation title</a:t>
            </a:r>
            <a:br>
              <a:rPr lang="en-US" dirty="0"/>
            </a:br>
            <a:r>
              <a:rPr lang="en-US" dirty="0"/>
              <a:t>Long title version</a:t>
            </a:r>
            <a:endParaRPr lang="en-GB" dirty="0"/>
          </a:p>
        </p:txBody>
      </p:sp>
    </p:spTree>
    <p:extLst>
      <p:ext uri="{BB962C8B-B14F-4D97-AF65-F5344CB8AC3E}">
        <p14:creationId xmlns:p14="http://schemas.microsoft.com/office/powerpoint/2010/main" val="56831869"/>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D71F-A0C2-DA56-4E72-88EF73C283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6C1E52-9E4B-4DA5-13C5-5F90C14D53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E9D300-64F6-4920-F5EF-D44B95703E59}"/>
              </a:ext>
            </a:extLst>
          </p:cNvPr>
          <p:cNvSpPr>
            <a:spLocks noGrp="1"/>
          </p:cNvSpPr>
          <p:nvPr>
            <p:ph type="dt" sz="half" idx="10"/>
          </p:nvPr>
        </p:nvSpPr>
        <p:spPr/>
        <p:txBody>
          <a:bodyPr/>
          <a:lstStyle/>
          <a:p>
            <a:fld id="{333C58F3-B4F7-40A0-9618-D486B542C98C}" type="datetimeFigureOut">
              <a:rPr lang="en-IN" smtClean="0"/>
              <a:t>27-11-2022</a:t>
            </a:fld>
            <a:endParaRPr lang="en-IN"/>
          </a:p>
        </p:txBody>
      </p:sp>
      <p:sp>
        <p:nvSpPr>
          <p:cNvPr id="5" name="Footer Placeholder 4">
            <a:extLst>
              <a:ext uri="{FF2B5EF4-FFF2-40B4-BE49-F238E27FC236}">
                <a16:creationId xmlns:a16="http://schemas.microsoft.com/office/drawing/2014/main" id="{C1ACB5B7-B217-0175-1E04-4FCA85A9B0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103A0C-8BF9-F26B-5A66-DEC15F3D16D0}"/>
              </a:ext>
            </a:extLst>
          </p:cNvPr>
          <p:cNvSpPr>
            <a:spLocks noGrp="1"/>
          </p:cNvSpPr>
          <p:nvPr>
            <p:ph type="sldNum" sz="quarter" idx="12"/>
          </p:nvPr>
        </p:nvSpPr>
        <p:spPr/>
        <p:txBody>
          <a:bodyPr/>
          <a:lstStyle/>
          <a:p>
            <a:fld id="{07B17672-B3B5-43E0-9408-3E0A991EF3F7}" type="slidenum">
              <a:rPr lang="en-IN" smtClean="0"/>
              <a:t>‹#›</a:t>
            </a:fld>
            <a:endParaRPr lang="en-IN"/>
          </a:p>
        </p:txBody>
      </p:sp>
    </p:spTree>
    <p:extLst>
      <p:ext uri="{BB962C8B-B14F-4D97-AF65-F5344CB8AC3E}">
        <p14:creationId xmlns:p14="http://schemas.microsoft.com/office/powerpoint/2010/main" val="3208630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02A9-D565-DF2C-C7EB-738B962A66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4B9308-F741-9C33-615B-7ED1B85D9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DB73C6-2358-E67E-25F8-45A12B5C736C}"/>
              </a:ext>
            </a:extLst>
          </p:cNvPr>
          <p:cNvSpPr>
            <a:spLocks noGrp="1"/>
          </p:cNvSpPr>
          <p:nvPr>
            <p:ph type="dt" sz="half" idx="10"/>
          </p:nvPr>
        </p:nvSpPr>
        <p:spPr/>
        <p:txBody>
          <a:bodyPr/>
          <a:lstStyle/>
          <a:p>
            <a:fld id="{333C58F3-B4F7-40A0-9618-D486B542C98C}" type="datetimeFigureOut">
              <a:rPr lang="en-IN" smtClean="0"/>
              <a:t>27-11-2022</a:t>
            </a:fld>
            <a:endParaRPr lang="en-IN"/>
          </a:p>
        </p:txBody>
      </p:sp>
      <p:sp>
        <p:nvSpPr>
          <p:cNvPr id="5" name="Footer Placeholder 4">
            <a:extLst>
              <a:ext uri="{FF2B5EF4-FFF2-40B4-BE49-F238E27FC236}">
                <a16:creationId xmlns:a16="http://schemas.microsoft.com/office/drawing/2014/main" id="{5597BC2E-2869-D1A6-719A-A6ABF9B11F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21407-78BC-0A01-D064-3C7B9B822A33}"/>
              </a:ext>
            </a:extLst>
          </p:cNvPr>
          <p:cNvSpPr>
            <a:spLocks noGrp="1"/>
          </p:cNvSpPr>
          <p:nvPr>
            <p:ph type="sldNum" sz="quarter" idx="12"/>
          </p:nvPr>
        </p:nvSpPr>
        <p:spPr/>
        <p:txBody>
          <a:bodyPr/>
          <a:lstStyle/>
          <a:p>
            <a:fld id="{07B17672-B3B5-43E0-9408-3E0A991EF3F7}" type="slidenum">
              <a:rPr lang="en-IN" smtClean="0"/>
              <a:t>‹#›</a:t>
            </a:fld>
            <a:endParaRPr lang="en-IN"/>
          </a:p>
        </p:txBody>
      </p:sp>
    </p:spTree>
    <p:extLst>
      <p:ext uri="{BB962C8B-B14F-4D97-AF65-F5344CB8AC3E}">
        <p14:creationId xmlns:p14="http://schemas.microsoft.com/office/powerpoint/2010/main" val="3689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ED217-8C71-776E-36DA-5A4D85F7F9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581205-3DDB-D4A3-57A7-55881AEB12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91B9E8-FD76-F875-389E-1AA2541A67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61DBC9-59DA-51AB-0EAE-EA02E3D84D07}"/>
              </a:ext>
            </a:extLst>
          </p:cNvPr>
          <p:cNvSpPr>
            <a:spLocks noGrp="1"/>
          </p:cNvSpPr>
          <p:nvPr>
            <p:ph type="dt" sz="half" idx="10"/>
          </p:nvPr>
        </p:nvSpPr>
        <p:spPr/>
        <p:txBody>
          <a:bodyPr/>
          <a:lstStyle/>
          <a:p>
            <a:fld id="{333C58F3-B4F7-40A0-9618-D486B542C98C}" type="datetimeFigureOut">
              <a:rPr lang="en-IN" smtClean="0"/>
              <a:t>27-11-2022</a:t>
            </a:fld>
            <a:endParaRPr lang="en-IN"/>
          </a:p>
        </p:txBody>
      </p:sp>
      <p:sp>
        <p:nvSpPr>
          <p:cNvPr id="6" name="Footer Placeholder 5">
            <a:extLst>
              <a:ext uri="{FF2B5EF4-FFF2-40B4-BE49-F238E27FC236}">
                <a16:creationId xmlns:a16="http://schemas.microsoft.com/office/drawing/2014/main" id="{80C49A2E-3C9A-4AA2-5381-F8D721DB4C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7C12C8-F5FF-1725-724E-017C22660255}"/>
              </a:ext>
            </a:extLst>
          </p:cNvPr>
          <p:cNvSpPr>
            <a:spLocks noGrp="1"/>
          </p:cNvSpPr>
          <p:nvPr>
            <p:ph type="sldNum" sz="quarter" idx="12"/>
          </p:nvPr>
        </p:nvSpPr>
        <p:spPr/>
        <p:txBody>
          <a:bodyPr/>
          <a:lstStyle/>
          <a:p>
            <a:fld id="{07B17672-B3B5-43E0-9408-3E0A991EF3F7}" type="slidenum">
              <a:rPr lang="en-IN" smtClean="0"/>
              <a:t>‹#›</a:t>
            </a:fld>
            <a:endParaRPr lang="en-IN"/>
          </a:p>
        </p:txBody>
      </p:sp>
    </p:spTree>
    <p:extLst>
      <p:ext uri="{BB962C8B-B14F-4D97-AF65-F5344CB8AC3E}">
        <p14:creationId xmlns:p14="http://schemas.microsoft.com/office/powerpoint/2010/main" val="1337058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66311-70C1-E94B-6A0C-F8FCBC5727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740D0A-9839-2B04-3E2F-0DC22F31B0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F0749-8812-15BF-DA14-C39668AA7C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28264F-4D53-B53A-3FAC-0B994B2B53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A6B2-03D5-6000-E683-6ACC78195C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E18ACE-3FD5-57F0-D95D-A07CE96AFF2D}"/>
              </a:ext>
            </a:extLst>
          </p:cNvPr>
          <p:cNvSpPr>
            <a:spLocks noGrp="1"/>
          </p:cNvSpPr>
          <p:nvPr>
            <p:ph type="dt" sz="half" idx="10"/>
          </p:nvPr>
        </p:nvSpPr>
        <p:spPr/>
        <p:txBody>
          <a:bodyPr/>
          <a:lstStyle/>
          <a:p>
            <a:fld id="{333C58F3-B4F7-40A0-9618-D486B542C98C}" type="datetimeFigureOut">
              <a:rPr lang="en-IN" smtClean="0"/>
              <a:t>27-11-2022</a:t>
            </a:fld>
            <a:endParaRPr lang="en-IN"/>
          </a:p>
        </p:txBody>
      </p:sp>
      <p:sp>
        <p:nvSpPr>
          <p:cNvPr id="8" name="Footer Placeholder 7">
            <a:extLst>
              <a:ext uri="{FF2B5EF4-FFF2-40B4-BE49-F238E27FC236}">
                <a16:creationId xmlns:a16="http://schemas.microsoft.com/office/drawing/2014/main" id="{8DA178A2-BB32-D68D-B2B8-7087F37FBE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C2FEF7-4F03-4375-FE52-26C345AF4470}"/>
              </a:ext>
            </a:extLst>
          </p:cNvPr>
          <p:cNvSpPr>
            <a:spLocks noGrp="1"/>
          </p:cNvSpPr>
          <p:nvPr>
            <p:ph type="sldNum" sz="quarter" idx="12"/>
          </p:nvPr>
        </p:nvSpPr>
        <p:spPr/>
        <p:txBody>
          <a:bodyPr/>
          <a:lstStyle/>
          <a:p>
            <a:fld id="{07B17672-B3B5-43E0-9408-3E0A991EF3F7}" type="slidenum">
              <a:rPr lang="en-IN" smtClean="0"/>
              <a:t>‹#›</a:t>
            </a:fld>
            <a:endParaRPr lang="en-IN"/>
          </a:p>
        </p:txBody>
      </p:sp>
    </p:spTree>
    <p:extLst>
      <p:ext uri="{BB962C8B-B14F-4D97-AF65-F5344CB8AC3E}">
        <p14:creationId xmlns:p14="http://schemas.microsoft.com/office/powerpoint/2010/main" val="4148637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6EBDE-9DC2-C042-281D-F49CCFA709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464889-0576-58DD-42CD-8DEB4566454D}"/>
              </a:ext>
            </a:extLst>
          </p:cNvPr>
          <p:cNvSpPr>
            <a:spLocks noGrp="1"/>
          </p:cNvSpPr>
          <p:nvPr>
            <p:ph type="dt" sz="half" idx="10"/>
          </p:nvPr>
        </p:nvSpPr>
        <p:spPr/>
        <p:txBody>
          <a:bodyPr/>
          <a:lstStyle/>
          <a:p>
            <a:fld id="{333C58F3-B4F7-40A0-9618-D486B542C98C}" type="datetimeFigureOut">
              <a:rPr lang="en-IN" smtClean="0"/>
              <a:t>27-11-2022</a:t>
            </a:fld>
            <a:endParaRPr lang="en-IN"/>
          </a:p>
        </p:txBody>
      </p:sp>
      <p:sp>
        <p:nvSpPr>
          <p:cNvPr id="4" name="Footer Placeholder 3">
            <a:extLst>
              <a:ext uri="{FF2B5EF4-FFF2-40B4-BE49-F238E27FC236}">
                <a16:creationId xmlns:a16="http://schemas.microsoft.com/office/drawing/2014/main" id="{7429A89B-4130-F691-FA0C-2450910210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EE4CB5-35C1-32C5-1BDE-BA5B96183C55}"/>
              </a:ext>
            </a:extLst>
          </p:cNvPr>
          <p:cNvSpPr>
            <a:spLocks noGrp="1"/>
          </p:cNvSpPr>
          <p:nvPr>
            <p:ph type="sldNum" sz="quarter" idx="12"/>
          </p:nvPr>
        </p:nvSpPr>
        <p:spPr/>
        <p:txBody>
          <a:bodyPr/>
          <a:lstStyle/>
          <a:p>
            <a:fld id="{07B17672-B3B5-43E0-9408-3E0A991EF3F7}" type="slidenum">
              <a:rPr lang="en-IN" smtClean="0"/>
              <a:t>‹#›</a:t>
            </a:fld>
            <a:endParaRPr lang="en-IN"/>
          </a:p>
        </p:txBody>
      </p:sp>
    </p:spTree>
    <p:extLst>
      <p:ext uri="{BB962C8B-B14F-4D97-AF65-F5344CB8AC3E}">
        <p14:creationId xmlns:p14="http://schemas.microsoft.com/office/powerpoint/2010/main" val="237949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78FD71-1BA5-865B-7C0A-D525702B8546}"/>
              </a:ext>
            </a:extLst>
          </p:cNvPr>
          <p:cNvSpPr>
            <a:spLocks noGrp="1"/>
          </p:cNvSpPr>
          <p:nvPr>
            <p:ph type="dt" sz="half" idx="10"/>
          </p:nvPr>
        </p:nvSpPr>
        <p:spPr/>
        <p:txBody>
          <a:bodyPr/>
          <a:lstStyle/>
          <a:p>
            <a:fld id="{333C58F3-B4F7-40A0-9618-D486B542C98C}" type="datetimeFigureOut">
              <a:rPr lang="en-IN" smtClean="0"/>
              <a:t>27-11-2022</a:t>
            </a:fld>
            <a:endParaRPr lang="en-IN"/>
          </a:p>
        </p:txBody>
      </p:sp>
      <p:sp>
        <p:nvSpPr>
          <p:cNvPr id="3" name="Footer Placeholder 2">
            <a:extLst>
              <a:ext uri="{FF2B5EF4-FFF2-40B4-BE49-F238E27FC236}">
                <a16:creationId xmlns:a16="http://schemas.microsoft.com/office/drawing/2014/main" id="{6BBF160D-B121-C78F-56F1-8C8022AD25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A8DA79-D569-0CF1-B40E-F5EB010FFD59}"/>
              </a:ext>
            </a:extLst>
          </p:cNvPr>
          <p:cNvSpPr>
            <a:spLocks noGrp="1"/>
          </p:cNvSpPr>
          <p:nvPr>
            <p:ph type="sldNum" sz="quarter" idx="12"/>
          </p:nvPr>
        </p:nvSpPr>
        <p:spPr/>
        <p:txBody>
          <a:bodyPr/>
          <a:lstStyle/>
          <a:p>
            <a:fld id="{07B17672-B3B5-43E0-9408-3E0A991EF3F7}" type="slidenum">
              <a:rPr lang="en-IN" smtClean="0"/>
              <a:t>‹#›</a:t>
            </a:fld>
            <a:endParaRPr lang="en-IN"/>
          </a:p>
        </p:txBody>
      </p:sp>
    </p:spTree>
    <p:extLst>
      <p:ext uri="{BB962C8B-B14F-4D97-AF65-F5344CB8AC3E}">
        <p14:creationId xmlns:p14="http://schemas.microsoft.com/office/powerpoint/2010/main" val="874502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0C921-0089-02BC-8903-3631B48D3A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E974AE-B7FF-88B1-13FF-13753884DB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611589-13A5-AF25-3296-A78653E83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1B4A2-C3B5-32D5-1647-24E1158249E9}"/>
              </a:ext>
            </a:extLst>
          </p:cNvPr>
          <p:cNvSpPr>
            <a:spLocks noGrp="1"/>
          </p:cNvSpPr>
          <p:nvPr>
            <p:ph type="dt" sz="half" idx="10"/>
          </p:nvPr>
        </p:nvSpPr>
        <p:spPr/>
        <p:txBody>
          <a:bodyPr/>
          <a:lstStyle/>
          <a:p>
            <a:fld id="{333C58F3-B4F7-40A0-9618-D486B542C98C}" type="datetimeFigureOut">
              <a:rPr lang="en-IN" smtClean="0"/>
              <a:t>27-11-2022</a:t>
            </a:fld>
            <a:endParaRPr lang="en-IN"/>
          </a:p>
        </p:txBody>
      </p:sp>
      <p:sp>
        <p:nvSpPr>
          <p:cNvPr id="6" name="Footer Placeholder 5">
            <a:extLst>
              <a:ext uri="{FF2B5EF4-FFF2-40B4-BE49-F238E27FC236}">
                <a16:creationId xmlns:a16="http://schemas.microsoft.com/office/drawing/2014/main" id="{AC30E4E3-7531-F7DD-2909-348C46182A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C13507-BAF2-7548-F34E-A9992FC0498C}"/>
              </a:ext>
            </a:extLst>
          </p:cNvPr>
          <p:cNvSpPr>
            <a:spLocks noGrp="1"/>
          </p:cNvSpPr>
          <p:nvPr>
            <p:ph type="sldNum" sz="quarter" idx="12"/>
          </p:nvPr>
        </p:nvSpPr>
        <p:spPr/>
        <p:txBody>
          <a:bodyPr/>
          <a:lstStyle/>
          <a:p>
            <a:fld id="{07B17672-B3B5-43E0-9408-3E0A991EF3F7}" type="slidenum">
              <a:rPr lang="en-IN" smtClean="0"/>
              <a:t>‹#›</a:t>
            </a:fld>
            <a:endParaRPr lang="en-IN"/>
          </a:p>
        </p:txBody>
      </p:sp>
    </p:spTree>
    <p:extLst>
      <p:ext uri="{BB962C8B-B14F-4D97-AF65-F5344CB8AC3E}">
        <p14:creationId xmlns:p14="http://schemas.microsoft.com/office/powerpoint/2010/main" val="7166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2523-4422-2672-7494-01A2C5E1E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AB7975-0FAE-1CAC-FB7A-DB54C34A42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F7B00D-3753-A461-1A4D-884C87F9F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515D8-421E-82FE-7CD8-DA26260D5599}"/>
              </a:ext>
            </a:extLst>
          </p:cNvPr>
          <p:cNvSpPr>
            <a:spLocks noGrp="1"/>
          </p:cNvSpPr>
          <p:nvPr>
            <p:ph type="dt" sz="half" idx="10"/>
          </p:nvPr>
        </p:nvSpPr>
        <p:spPr/>
        <p:txBody>
          <a:bodyPr/>
          <a:lstStyle/>
          <a:p>
            <a:fld id="{333C58F3-B4F7-40A0-9618-D486B542C98C}" type="datetimeFigureOut">
              <a:rPr lang="en-IN" smtClean="0"/>
              <a:t>27-11-2022</a:t>
            </a:fld>
            <a:endParaRPr lang="en-IN"/>
          </a:p>
        </p:txBody>
      </p:sp>
      <p:sp>
        <p:nvSpPr>
          <p:cNvPr id="6" name="Footer Placeholder 5">
            <a:extLst>
              <a:ext uri="{FF2B5EF4-FFF2-40B4-BE49-F238E27FC236}">
                <a16:creationId xmlns:a16="http://schemas.microsoft.com/office/drawing/2014/main" id="{09EC2A7F-21C6-E244-DF91-DB20926B3F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7B8F38-8A7A-7B4F-CE77-23F6EF7DBFD3}"/>
              </a:ext>
            </a:extLst>
          </p:cNvPr>
          <p:cNvSpPr>
            <a:spLocks noGrp="1"/>
          </p:cNvSpPr>
          <p:nvPr>
            <p:ph type="sldNum" sz="quarter" idx="12"/>
          </p:nvPr>
        </p:nvSpPr>
        <p:spPr/>
        <p:txBody>
          <a:bodyPr/>
          <a:lstStyle/>
          <a:p>
            <a:fld id="{07B17672-B3B5-43E0-9408-3E0A991EF3F7}" type="slidenum">
              <a:rPr lang="en-IN" smtClean="0"/>
              <a:t>‹#›</a:t>
            </a:fld>
            <a:endParaRPr lang="en-IN"/>
          </a:p>
        </p:txBody>
      </p:sp>
    </p:spTree>
    <p:extLst>
      <p:ext uri="{BB962C8B-B14F-4D97-AF65-F5344CB8AC3E}">
        <p14:creationId xmlns:p14="http://schemas.microsoft.com/office/powerpoint/2010/main" val="139166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7B2E66-1652-53E8-9996-47991012EC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8291F8-2505-A7E9-6F52-017F96BBFF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672970-6348-D6DB-0B20-0A9B0119FA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C58F3-B4F7-40A0-9618-D486B542C98C}" type="datetimeFigureOut">
              <a:rPr lang="en-IN" smtClean="0"/>
              <a:t>27-11-2022</a:t>
            </a:fld>
            <a:endParaRPr lang="en-IN"/>
          </a:p>
        </p:txBody>
      </p:sp>
      <p:sp>
        <p:nvSpPr>
          <p:cNvPr id="5" name="Footer Placeholder 4">
            <a:extLst>
              <a:ext uri="{FF2B5EF4-FFF2-40B4-BE49-F238E27FC236}">
                <a16:creationId xmlns:a16="http://schemas.microsoft.com/office/drawing/2014/main" id="{4AE10D8B-C7D4-E15C-A942-086DCCAC85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B22972-CD7B-FEF6-2397-B665680217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17672-B3B5-43E0-9408-3E0A991EF3F7}" type="slidenum">
              <a:rPr lang="en-IN" smtClean="0"/>
              <a:t>‹#›</a:t>
            </a:fld>
            <a:endParaRPr lang="en-IN"/>
          </a:p>
        </p:txBody>
      </p:sp>
    </p:spTree>
    <p:extLst>
      <p:ext uri="{BB962C8B-B14F-4D97-AF65-F5344CB8AC3E}">
        <p14:creationId xmlns:p14="http://schemas.microsoft.com/office/powerpoint/2010/main" val="3617004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nfrastructure.aws/"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image" Target="../media/image14.png"/><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2.xml"/><Relationship Id="rId16" Type="http://schemas.openxmlformats.org/officeDocument/2006/relationships/image" Target="../media/image17.svg"/><Relationship Id="rId1" Type="http://schemas.openxmlformats.org/officeDocument/2006/relationships/slideLayout" Target="../slideLayouts/slideLayout1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5" Type="http://schemas.openxmlformats.org/officeDocument/2006/relationships/image" Target="../media/image16.png"/><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image" Target="../media/image15.sv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image" Target="../media/image14.png"/><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14.xml"/><Relationship Id="rId16" Type="http://schemas.openxmlformats.org/officeDocument/2006/relationships/image" Target="../media/image17.svg"/><Relationship Id="rId1" Type="http://schemas.openxmlformats.org/officeDocument/2006/relationships/slideLayout" Target="../slideLayouts/slideLayout1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5" Type="http://schemas.openxmlformats.org/officeDocument/2006/relationships/image" Target="../media/image16.png"/><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 Id="rId14" Type="http://schemas.openxmlformats.org/officeDocument/2006/relationships/image" Target="../media/image15.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notesSlide" Target="../notesSlides/notesSlide16.xml"/><Relationship Id="rId16" Type="http://schemas.openxmlformats.org/officeDocument/2006/relationships/image" Target="../media/image39.svg"/><Relationship Id="rId1" Type="http://schemas.openxmlformats.org/officeDocument/2006/relationships/slideLayout" Target="../slideLayouts/slideLayout12.xml"/><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43.svg"/><Relationship Id="rId13"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42.png"/><Relationship Id="rId12" Type="http://schemas.openxmlformats.org/officeDocument/2006/relationships/image" Target="../media/image27.sv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41.svg"/><Relationship Id="rId11" Type="http://schemas.openxmlformats.org/officeDocument/2006/relationships/image" Target="../media/image26.png"/><Relationship Id="rId5" Type="http://schemas.openxmlformats.org/officeDocument/2006/relationships/image" Target="../media/image40.png"/><Relationship Id="rId10" Type="http://schemas.openxmlformats.org/officeDocument/2006/relationships/image" Target="../media/image37.svg"/><Relationship Id="rId4" Type="http://schemas.openxmlformats.org/officeDocument/2006/relationships/image" Target="../media/image29.svg"/><Relationship Id="rId9" Type="http://schemas.openxmlformats.org/officeDocument/2006/relationships/image" Target="../media/image36.png"/><Relationship Id="rId14" Type="http://schemas.openxmlformats.org/officeDocument/2006/relationships/image" Target="../media/image33.svg"/></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image" Target="../media/image14.png"/><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23.xml"/><Relationship Id="rId16" Type="http://schemas.openxmlformats.org/officeDocument/2006/relationships/image" Target="../media/image17.svg"/><Relationship Id="rId1" Type="http://schemas.openxmlformats.org/officeDocument/2006/relationships/slideLayout" Target="../slideLayouts/slideLayout1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5" Type="http://schemas.openxmlformats.org/officeDocument/2006/relationships/image" Target="../media/image16.png"/><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 Id="rId14" Type="http://schemas.openxmlformats.org/officeDocument/2006/relationships/image" Target="../media/image15.svg"/></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aws.amazon.com/ec2/instance-types/"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15.sv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46.svg"/></Relationships>
</file>

<file path=ppt/slides/_rels/slide31.xml.rels><?xml version="1.0" encoding="UTF-8" standalone="yes"?>
<Relationships xmlns="http://schemas.openxmlformats.org/package/2006/relationships"><Relationship Id="rId3" Type="http://schemas.openxmlformats.org/officeDocument/2006/relationships/hyperlink" Target="http://16.254.169.254/latest/meta-data"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hyperlink" Target="http://16.254.169.254/latest/user-data"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s://aws.amazon.com/marketplace"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8" Type="http://schemas.openxmlformats.org/officeDocument/2006/relationships/diagramData" Target="../diagrams/data14.xml"/><Relationship Id="rId13" Type="http://schemas.openxmlformats.org/officeDocument/2006/relationships/image" Target="../media/image14.png"/><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2" Type="http://schemas.openxmlformats.org/officeDocument/2006/relationships/notesSlide" Target="../notesSlides/notesSlide33.xml"/><Relationship Id="rId16" Type="http://schemas.openxmlformats.org/officeDocument/2006/relationships/image" Target="../media/image17.svg"/><Relationship Id="rId1" Type="http://schemas.openxmlformats.org/officeDocument/2006/relationships/slideLayout" Target="../slideLayouts/slideLayout12.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5" Type="http://schemas.openxmlformats.org/officeDocument/2006/relationships/image" Target="../media/image16.png"/><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 Id="rId14" Type="http://schemas.openxmlformats.org/officeDocument/2006/relationships/image" Target="../media/image15.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16.xml"/><Relationship Id="rId13" Type="http://schemas.openxmlformats.org/officeDocument/2006/relationships/image" Target="../media/image14.png"/><Relationship Id="rId3" Type="http://schemas.openxmlformats.org/officeDocument/2006/relationships/diagramData" Target="../diagrams/data15.xml"/><Relationship Id="rId7" Type="http://schemas.microsoft.com/office/2007/relationships/diagramDrawing" Target="../diagrams/drawing15.xml"/><Relationship Id="rId12" Type="http://schemas.microsoft.com/office/2007/relationships/diagramDrawing" Target="../diagrams/drawing16.xml"/><Relationship Id="rId2" Type="http://schemas.openxmlformats.org/officeDocument/2006/relationships/notesSlide" Target="../notesSlides/notesSlide35.xml"/><Relationship Id="rId16" Type="http://schemas.openxmlformats.org/officeDocument/2006/relationships/image" Target="../media/image17.svg"/><Relationship Id="rId1" Type="http://schemas.openxmlformats.org/officeDocument/2006/relationships/slideLayout" Target="../slideLayouts/slideLayout12.xml"/><Relationship Id="rId6" Type="http://schemas.openxmlformats.org/officeDocument/2006/relationships/diagramColors" Target="../diagrams/colors15.xml"/><Relationship Id="rId11" Type="http://schemas.openxmlformats.org/officeDocument/2006/relationships/diagramColors" Target="../diagrams/colors16.xml"/><Relationship Id="rId5" Type="http://schemas.openxmlformats.org/officeDocument/2006/relationships/diagramQuickStyle" Target="../diagrams/quickStyle15.xml"/><Relationship Id="rId15" Type="http://schemas.openxmlformats.org/officeDocument/2006/relationships/image" Target="../media/image16.png"/><Relationship Id="rId10" Type="http://schemas.openxmlformats.org/officeDocument/2006/relationships/diagramQuickStyle" Target="../diagrams/quickStyle16.xml"/><Relationship Id="rId4" Type="http://schemas.openxmlformats.org/officeDocument/2006/relationships/diagramLayout" Target="../diagrams/layout15.xml"/><Relationship Id="rId9" Type="http://schemas.openxmlformats.org/officeDocument/2006/relationships/diagramLayout" Target="../diagrams/layout16.xml"/><Relationship Id="rId14" Type="http://schemas.openxmlformats.org/officeDocument/2006/relationships/image" Target="../media/image15.svg"/></Relationships>
</file>

<file path=ppt/slides/_rels/slide38.xml.rels><?xml version="1.0" encoding="UTF-8" standalone="yes"?>
<Relationships xmlns="http://schemas.openxmlformats.org/package/2006/relationships"><Relationship Id="rId8" Type="http://schemas.openxmlformats.org/officeDocument/2006/relationships/image" Target="../media/image52.svg"/><Relationship Id="rId13" Type="http://schemas.openxmlformats.org/officeDocument/2006/relationships/image" Target="../media/image57.png"/><Relationship Id="rId18" Type="http://schemas.openxmlformats.org/officeDocument/2006/relationships/image" Target="../media/image62.png"/><Relationship Id="rId3" Type="http://schemas.openxmlformats.org/officeDocument/2006/relationships/image" Target="../media/image47.png"/><Relationship Id="rId21" Type="http://schemas.openxmlformats.org/officeDocument/2006/relationships/image" Target="../media/image65.png"/><Relationship Id="rId7" Type="http://schemas.openxmlformats.org/officeDocument/2006/relationships/image" Target="../media/image51.png"/><Relationship Id="rId12" Type="http://schemas.openxmlformats.org/officeDocument/2006/relationships/image" Target="../media/image56.svg"/><Relationship Id="rId17" Type="http://schemas.openxmlformats.org/officeDocument/2006/relationships/image" Target="../media/image61.png"/><Relationship Id="rId2" Type="http://schemas.openxmlformats.org/officeDocument/2006/relationships/notesSlide" Target="../notesSlides/notesSlide36.xml"/><Relationship Id="rId16" Type="http://schemas.openxmlformats.org/officeDocument/2006/relationships/image" Target="../media/image60.svg"/><Relationship Id="rId20" Type="http://schemas.openxmlformats.org/officeDocument/2006/relationships/image" Target="../media/image64.png"/><Relationship Id="rId1" Type="http://schemas.openxmlformats.org/officeDocument/2006/relationships/slideLayout" Target="../slideLayouts/slideLayout12.xml"/><Relationship Id="rId6" Type="http://schemas.openxmlformats.org/officeDocument/2006/relationships/image" Target="../media/image50.sv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59.png"/><Relationship Id="rId23" Type="http://schemas.openxmlformats.org/officeDocument/2006/relationships/image" Target="../media/image67.svg"/><Relationship Id="rId10" Type="http://schemas.openxmlformats.org/officeDocument/2006/relationships/image" Target="../media/image54.svg"/><Relationship Id="rId19" Type="http://schemas.openxmlformats.org/officeDocument/2006/relationships/image" Target="../media/image63.png"/><Relationship Id="rId4" Type="http://schemas.openxmlformats.org/officeDocument/2006/relationships/image" Target="../media/image48.svg"/><Relationship Id="rId9" Type="http://schemas.openxmlformats.org/officeDocument/2006/relationships/image" Target="../media/image53.png"/><Relationship Id="rId14" Type="http://schemas.openxmlformats.org/officeDocument/2006/relationships/image" Target="../media/image58.svg"/><Relationship Id="rId22" Type="http://schemas.openxmlformats.org/officeDocument/2006/relationships/image" Target="../media/image6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qwiklabs.com/"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68.png"/><Relationship Id="rId7" Type="http://schemas.openxmlformats.org/officeDocument/2006/relationships/image" Target="../media/image55.png"/><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slides/_rels/slide42.xml.rels><?xml version="1.0" encoding="UTF-8" standalone="yes"?>
<Relationships xmlns="http://schemas.openxmlformats.org/package/2006/relationships"><Relationship Id="rId8" Type="http://schemas.openxmlformats.org/officeDocument/2006/relationships/diagramData" Target="../diagrams/data18.xml"/><Relationship Id="rId13" Type="http://schemas.openxmlformats.org/officeDocument/2006/relationships/image" Target="../media/image14.png"/><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notesSlide" Target="../notesSlides/notesSlide40.xml"/><Relationship Id="rId16" Type="http://schemas.openxmlformats.org/officeDocument/2006/relationships/image" Target="../media/image17.svg"/><Relationship Id="rId1" Type="http://schemas.openxmlformats.org/officeDocument/2006/relationships/slideLayout" Target="../slideLayouts/slideLayout12.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5" Type="http://schemas.openxmlformats.org/officeDocument/2006/relationships/image" Target="../media/image16.png"/><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 Id="rId14" Type="http://schemas.openxmlformats.org/officeDocument/2006/relationships/image" Target="../media/image15.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8" Type="http://schemas.openxmlformats.org/officeDocument/2006/relationships/diagramData" Target="../diagrams/data20.xml"/><Relationship Id="rId13" Type="http://schemas.openxmlformats.org/officeDocument/2006/relationships/image" Target="../media/image14.png"/><Relationship Id="rId3" Type="http://schemas.openxmlformats.org/officeDocument/2006/relationships/diagramData" Target="../diagrams/data19.xml"/><Relationship Id="rId7" Type="http://schemas.microsoft.com/office/2007/relationships/diagramDrawing" Target="../diagrams/drawing19.xml"/><Relationship Id="rId12" Type="http://schemas.microsoft.com/office/2007/relationships/diagramDrawing" Target="../diagrams/drawing20.xml"/><Relationship Id="rId2" Type="http://schemas.openxmlformats.org/officeDocument/2006/relationships/notesSlide" Target="../notesSlides/notesSlide42.xml"/><Relationship Id="rId16" Type="http://schemas.openxmlformats.org/officeDocument/2006/relationships/image" Target="../media/image17.svg"/><Relationship Id="rId1" Type="http://schemas.openxmlformats.org/officeDocument/2006/relationships/slideLayout" Target="../slideLayouts/slideLayout12.xml"/><Relationship Id="rId6" Type="http://schemas.openxmlformats.org/officeDocument/2006/relationships/diagramColors" Target="../diagrams/colors19.xml"/><Relationship Id="rId11" Type="http://schemas.openxmlformats.org/officeDocument/2006/relationships/diagramColors" Target="../diagrams/colors20.xml"/><Relationship Id="rId5" Type="http://schemas.openxmlformats.org/officeDocument/2006/relationships/diagramQuickStyle" Target="../diagrams/quickStyle19.xml"/><Relationship Id="rId15" Type="http://schemas.openxmlformats.org/officeDocument/2006/relationships/image" Target="../media/image16.png"/><Relationship Id="rId10" Type="http://schemas.openxmlformats.org/officeDocument/2006/relationships/diagramQuickStyle" Target="../diagrams/quickStyle20.xml"/><Relationship Id="rId4" Type="http://schemas.openxmlformats.org/officeDocument/2006/relationships/diagramLayout" Target="../diagrams/layout19.xml"/><Relationship Id="rId9" Type="http://schemas.openxmlformats.org/officeDocument/2006/relationships/diagramLayout" Target="../diagrams/layout20.xml"/><Relationship Id="rId14" Type="http://schemas.openxmlformats.org/officeDocument/2006/relationships/image" Target="../media/image15.svg"/></Relationships>
</file>

<file path=ppt/slides/_rels/slide4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8" Type="http://schemas.openxmlformats.org/officeDocument/2006/relationships/image" Target="../media/image81.sv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image" Target="../media/image79.svg"/><Relationship Id="rId5" Type="http://schemas.openxmlformats.org/officeDocument/2006/relationships/image" Target="../media/image78.png"/><Relationship Id="rId10" Type="http://schemas.openxmlformats.org/officeDocument/2006/relationships/image" Target="../media/image83.svg"/><Relationship Id="rId4" Type="http://schemas.openxmlformats.org/officeDocument/2006/relationships/image" Target="../media/image77.svg"/><Relationship Id="rId9" Type="http://schemas.openxmlformats.org/officeDocument/2006/relationships/image" Target="../media/image8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hyperlink" Target="https://[bucketname].s3.amazon.com/" TargetMode="External"/><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14.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4.xml"/><Relationship Id="rId16" Type="http://schemas.openxmlformats.org/officeDocument/2006/relationships/image" Target="../media/image17.svg"/><Relationship Id="rId1" Type="http://schemas.openxmlformats.org/officeDocument/2006/relationships/slideLayout" Target="../slideLayouts/slideLayout1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image" Target="../media/image16.png"/><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image" Target="../media/image15.svg"/></Relationships>
</file>

<file path=ppt/slides/_rels/slide5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8.xml"/><Relationship Id="rId1" Type="http://schemas.openxmlformats.org/officeDocument/2006/relationships/slideLayout" Target="../slideLayouts/slideLayout12.xml"/><Relationship Id="rId6" Type="http://schemas.openxmlformats.org/officeDocument/2006/relationships/image" Target="../media/image87.svg"/><Relationship Id="rId5" Type="http://schemas.openxmlformats.org/officeDocument/2006/relationships/image" Target="../media/image86.png"/><Relationship Id="rId4" Type="http://schemas.openxmlformats.org/officeDocument/2006/relationships/image" Target="../media/image85.sv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50.xml"/><Relationship Id="rId1" Type="http://schemas.openxmlformats.org/officeDocument/2006/relationships/slideLayout" Target="../slideLayouts/slideLayout1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57.xml.rels><?xml version="1.0" encoding="UTF-8" standalone="yes"?>
<Relationships xmlns="http://schemas.openxmlformats.org/package/2006/relationships"><Relationship Id="rId8" Type="http://schemas.openxmlformats.org/officeDocument/2006/relationships/diagramData" Target="../diagrams/data23.xml"/><Relationship Id="rId13" Type="http://schemas.openxmlformats.org/officeDocument/2006/relationships/image" Target="../media/image14.png"/><Relationship Id="rId3" Type="http://schemas.openxmlformats.org/officeDocument/2006/relationships/diagramData" Target="../diagrams/data22.xml"/><Relationship Id="rId7" Type="http://schemas.microsoft.com/office/2007/relationships/diagramDrawing" Target="../diagrams/drawing22.xml"/><Relationship Id="rId12" Type="http://schemas.microsoft.com/office/2007/relationships/diagramDrawing" Target="../diagrams/drawing23.xml"/><Relationship Id="rId2" Type="http://schemas.openxmlformats.org/officeDocument/2006/relationships/notesSlide" Target="../notesSlides/notesSlide55.xml"/><Relationship Id="rId16" Type="http://schemas.openxmlformats.org/officeDocument/2006/relationships/image" Target="../media/image17.svg"/><Relationship Id="rId1" Type="http://schemas.openxmlformats.org/officeDocument/2006/relationships/slideLayout" Target="../slideLayouts/slideLayout12.xml"/><Relationship Id="rId6" Type="http://schemas.openxmlformats.org/officeDocument/2006/relationships/diagramColors" Target="../diagrams/colors22.xml"/><Relationship Id="rId11" Type="http://schemas.openxmlformats.org/officeDocument/2006/relationships/diagramColors" Target="../diagrams/colors23.xml"/><Relationship Id="rId5" Type="http://schemas.openxmlformats.org/officeDocument/2006/relationships/diagramQuickStyle" Target="../diagrams/quickStyle22.xml"/><Relationship Id="rId15" Type="http://schemas.openxmlformats.org/officeDocument/2006/relationships/image" Target="../media/image16.png"/><Relationship Id="rId10" Type="http://schemas.openxmlformats.org/officeDocument/2006/relationships/diagramQuickStyle" Target="../diagrams/quickStyle23.xml"/><Relationship Id="rId4" Type="http://schemas.openxmlformats.org/officeDocument/2006/relationships/diagramLayout" Target="../diagrams/layout22.xml"/><Relationship Id="rId9" Type="http://schemas.openxmlformats.org/officeDocument/2006/relationships/diagramLayout" Target="../diagrams/layout23.xml"/><Relationship Id="rId14" Type="http://schemas.openxmlformats.org/officeDocument/2006/relationships/image" Target="../media/image15.svg"/></Relationships>
</file>

<file path=ppt/slides/_rels/slide58.xml.rels><?xml version="1.0" encoding="UTF-8" standalone="yes"?>
<Relationships xmlns="http://schemas.openxmlformats.org/package/2006/relationships"><Relationship Id="rId8" Type="http://schemas.openxmlformats.org/officeDocument/2006/relationships/image" Target="../media/image93.svg"/><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notesSlide" Target="../notesSlides/notesSlide56.xml"/><Relationship Id="rId1" Type="http://schemas.openxmlformats.org/officeDocument/2006/relationships/slideLayout" Target="../slideLayouts/slideLayout12.xml"/><Relationship Id="rId6" Type="http://schemas.openxmlformats.org/officeDocument/2006/relationships/image" Target="../media/image91.svg"/><Relationship Id="rId5" Type="http://schemas.openxmlformats.org/officeDocument/2006/relationships/image" Target="../media/image90.png"/><Relationship Id="rId4" Type="http://schemas.openxmlformats.org/officeDocument/2006/relationships/image" Target="../media/image89.sv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102.svg"/><Relationship Id="rId3" Type="http://schemas.openxmlformats.org/officeDocument/2006/relationships/image" Target="../media/image94.png"/><Relationship Id="rId7" Type="http://schemas.openxmlformats.org/officeDocument/2006/relationships/image" Target="../media/image98.png"/><Relationship Id="rId12" Type="http://schemas.openxmlformats.org/officeDocument/2006/relationships/image" Target="../media/image101.png"/><Relationship Id="rId2" Type="http://schemas.openxmlformats.org/officeDocument/2006/relationships/notesSlide" Target="../notesSlides/notesSlide62.xml"/><Relationship Id="rId16" Type="http://schemas.openxmlformats.org/officeDocument/2006/relationships/image" Target="../media/image103.png"/><Relationship Id="rId1" Type="http://schemas.openxmlformats.org/officeDocument/2006/relationships/slideLayout" Target="../slideLayouts/slideLayout12.xml"/><Relationship Id="rId6" Type="http://schemas.openxmlformats.org/officeDocument/2006/relationships/image" Target="../media/image97.svg"/><Relationship Id="rId11" Type="http://schemas.openxmlformats.org/officeDocument/2006/relationships/image" Target="../media/image100.svg"/><Relationship Id="rId5" Type="http://schemas.openxmlformats.org/officeDocument/2006/relationships/image" Target="../media/image96.png"/><Relationship Id="rId15" Type="http://schemas.openxmlformats.org/officeDocument/2006/relationships/image" Target="../media/image89.svg"/><Relationship Id="rId10" Type="http://schemas.openxmlformats.org/officeDocument/2006/relationships/image" Target="../media/image99.png"/><Relationship Id="rId4" Type="http://schemas.openxmlformats.org/officeDocument/2006/relationships/image" Target="../media/image95.svg"/><Relationship Id="rId9" Type="http://schemas.openxmlformats.org/officeDocument/2006/relationships/image" Target="../media/image39.svg"/><Relationship Id="rId14" Type="http://schemas.openxmlformats.org/officeDocument/2006/relationships/image" Target="../media/image88.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8" Type="http://schemas.openxmlformats.org/officeDocument/2006/relationships/diagramData" Target="../diagrams/data25.xml"/><Relationship Id="rId13" Type="http://schemas.openxmlformats.org/officeDocument/2006/relationships/image" Target="../media/image14.png"/><Relationship Id="rId3" Type="http://schemas.openxmlformats.org/officeDocument/2006/relationships/diagramData" Target="../diagrams/data24.xml"/><Relationship Id="rId7" Type="http://schemas.microsoft.com/office/2007/relationships/diagramDrawing" Target="../diagrams/drawing24.xml"/><Relationship Id="rId12" Type="http://schemas.microsoft.com/office/2007/relationships/diagramDrawing" Target="../diagrams/drawing25.xml"/><Relationship Id="rId2" Type="http://schemas.openxmlformats.org/officeDocument/2006/relationships/notesSlide" Target="../notesSlides/notesSlide64.xml"/><Relationship Id="rId16" Type="http://schemas.openxmlformats.org/officeDocument/2006/relationships/image" Target="../media/image17.svg"/><Relationship Id="rId1" Type="http://schemas.openxmlformats.org/officeDocument/2006/relationships/slideLayout" Target="../slideLayouts/slideLayout12.xml"/><Relationship Id="rId6" Type="http://schemas.openxmlformats.org/officeDocument/2006/relationships/diagramColors" Target="../diagrams/colors24.xml"/><Relationship Id="rId11" Type="http://schemas.openxmlformats.org/officeDocument/2006/relationships/diagramColors" Target="../diagrams/colors25.xml"/><Relationship Id="rId5" Type="http://schemas.openxmlformats.org/officeDocument/2006/relationships/diagramQuickStyle" Target="../diagrams/quickStyle24.xml"/><Relationship Id="rId15" Type="http://schemas.openxmlformats.org/officeDocument/2006/relationships/image" Target="../media/image16.png"/><Relationship Id="rId10" Type="http://schemas.openxmlformats.org/officeDocument/2006/relationships/diagramQuickStyle" Target="../diagrams/quickStyle25.xml"/><Relationship Id="rId4" Type="http://schemas.openxmlformats.org/officeDocument/2006/relationships/diagramLayout" Target="../diagrams/layout24.xml"/><Relationship Id="rId9" Type="http://schemas.openxmlformats.org/officeDocument/2006/relationships/diagramLayout" Target="../diagrams/layout25.xml"/><Relationship Id="rId14" Type="http://schemas.openxmlformats.org/officeDocument/2006/relationships/image" Target="../media/image15.sv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69.xml.rels><?xml version="1.0" encoding="UTF-8" standalone="yes"?>
<Relationships xmlns="http://schemas.openxmlformats.org/package/2006/relationships"><Relationship Id="rId8" Type="http://schemas.openxmlformats.org/officeDocument/2006/relationships/diagramData" Target="../diagrams/data27.xml"/><Relationship Id="rId13" Type="http://schemas.openxmlformats.org/officeDocument/2006/relationships/image" Target="../media/image14.png"/><Relationship Id="rId3" Type="http://schemas.openxmlformats.org/officeDocument/2006/relationships/diagramData" Target="../diagrams/data26.xml"/><Relationship Id="rId7" Type="http://schemas.microsoft.com/office/2007/relationships/diagramDrawing" Target="../diagrams/drawing26.xml"/><Relationship Id="rId12" Type="http://schemas.microsoft.com/office/2007/relationships/diagramDrawing" Target="../diagrams/drawing27.xml"/><Relationship Id="rId2" Type="http://schemas.openxmlformats.org/officeDocument/2006/relationships/notesSlide" Target="../notesSlides/notesSlide67.xml"/><Relationship Id="rId16" Type="http://schemas.openxmlformats.org/officeDocument/2006/relationships/image" Target="../media/image17.svg"/><Relationship Id="rId1" Type="http://schemas.openxmlformats.org/officeDocument/2006/relationships/slideLayout" Target="../slideLayouts/slideLayout12.xml"/><Relationship Id="rId6" Type="http://schemas.openxmlformats.org/officeDocument/2006/relationships/diagramColors" Target="../diagrams/colors26.xml"/><Relationship Id="rId11" Type="http://schemas.openxmlformats.org/officeDocument/2006/relationships/diagramColors" Target="../diagrams/colors27.xml"/><Relationship Id="rId5" Type="http://schemas.openxmlformats.org/officeDocument/2006/relationships/diagramQuickStyle" Target="../diagrams/quickStyle26.xml"/><Relationship Id="rId15" Type="http://schemas.openxmlformats.org/officeDocument/2006/relationships/image" Target="../media/image16.png"/><Relationship Id="rId10" Type="http://schemas.openxmlformats.org/officeDocument/2006/relationships/diagramQuickStyle" Target="../diagrams/quickStyle27.xml"/><Relationship Id="rId4" Type="http://schemas.openxmlformats.org/officeDocument/2006/relationships/diagramLayout" Target="../diagrams/layout26.xml"/><Relationship Id="rId9" Type="http://schemas.openxmlformats.org/officeDocument/2006/relationships/diagramLayout" Target="../diagrams/layout27.xml"/><Relationship Id="rId14" Type="http://schemas.openxmlformats.org/officeDocument/2006/relationships/image" Target="../media/image1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8" Type="http://schemas.openxmlformats.org/officeDocument/2006/relationships/image" Target="../media/image109.svg"/><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notesSlide" Target="../notesSlides/notesSlide70.xml"/><Relationship Id="rId1" Type="http://schemas.openxmlformats.org/officeDocument/2006/relationships/slideLayout" Target="../slideLayouts/slideLayout12.xml"/><Relationship Id="rId6" Type="http://schemas.openxmlformats.org/officeDocument/2006/relationships/image" Target="../media/image107.svg"/><Relationship Id="rId11" Type="http://schemas.openxmlformats.org/officeDocument/2006/relationships/image" Target="../media/image39.svg"/><Relationship Id="rId5" Type="http://schemas.openxmlformats.org/officeDocument/2006/relationships/image" Target="../media/image106.png"/><Relationship Id="rId10" Type="http://schemas.openxmlformats.org/officeDocument/2006/relationships/image" Target="../media/image38.png"/><Relationship Id="rId4" Type="http://schemas.openxmlformats.org/officeDocument/2006/relationships/image" Target="../media/image105.svg"/><Relationship Id="rId9" Type="http://schemas.openxmlformats.org/officeDocument/2006/relationships/image" Target="../media/image110.jpe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8" Type="http://schemas.openxmlformats.org/officeDocument/2006/relationships/diagramData" Target="../diagrams/data29.xml"/><Relationship Id="rId13" Type="http://schemas.openxmlformats.org/officeDocument/2006/relationships/image" Target="../media/image14.png"/><Relationship Id="rId3" Type="http://schemas.openxmlformats.org/officeDocument/2006/relationships/diagramData" Target="../diagrams/data28.xml"/><Relationship Id="rId7" Type="http://schemas.microsoft.com/office/2007/relationships/diagramDrawing" Target="../diagrams/drawing28.xml"/><Relationship Id="rId12" Type="http://schemas.microsoft.com/office/2007/relationships/diagramDrawing" Target="../diagrams/drawing29.xml"/><Relationship Id="rId2" Type="http://schemas.openxmlformats.org/officeDocument/2006/relationships/notesSlide" Target="../notesSlides/notesSlide73.xml"/><Relationship Id="rId16" Type="http://schemas.openxmlformats.org/officeDocument/2006/relationships/image" Target="../media/image17.svg"/><Relationship Id="rId1" Type="http://schemas.openxmlformats.org/officeDocument/2006/relationships/slideLayout" Target="../slideLayouts/slideLayout12.xml"/><Relationship Id="rId6" Type="http://schemas.openxmlformats.org/officeDocument/2006/relationships/diagramColors" Target="../diagrams/colors28.xml"/><Relationship Id="rId11" Type="http://schemas.openxmlformats.org/officeDocument/2006/relationships/diagramColors" Target="../diagrams/colors29.xml"/><Relationship Id="rId5" Type="http://schemas.openxmlformats.org/officeDocument/2006/relationships/diagramQuickStyle" Target="../diagrams/quickStyle28.xml"/><Relationship Id="rId15" Type="http://schemas.openxmlformats.org/officeDocument/2006/relationships/image" Target="../media/image16.png"/><Relationship Id="rId10" Type="http://schemas.openxmlformats.org/officeDocument/2006/relationships/diagramQuickStyle" Target="../diagrams/quickStyle29.xml"/><Relationship Id="rId4" Type="http://schemas.openxmlformats.org/officeDocument/2006/relationships/diagramLayout" Target="../diagrams/layout28.xml"/><Relationship Id="rId9" Type="http://schemas.openxmlformats.org/officeDocument/2006/relationships/diagramLayout" Target="../diagrams/layout29.xml"/><Relationship Id="rId14" Type="http://schemas.openxmlformats.org/officeDocument/2006/relationships/image" Target="../media/image15.sv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75.xml"/><Relationship Id="rId1" Type="http://schemas.openxmlformats.org/officeDocument/2006/relationships/slideLayout" Target="../slideLayouts/slideLayout12.xml"/><Relationship Id="rId4" Type="http://schemas.openxmlformats.org/officeDocument/2006/relationships/image" Target="../media/image112.wmf"/></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036E5-8B5C-DD8C-EB8E-12FAD42132B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A6333D5-2651-F884-4F0A-0DE4542E252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11760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AWS Global Infrastructure </a:t>
            </a:r>
            <a:endParaRPr lang="en-GB" dirty="0"/>
          </a:p>
        </p:txBody>
      </p:sp>
      <p:sp>
        <p:nvSpPr>
          <p:cNvPr id="2" name="Content Placeholder 1">
            <a:extLst>
              <a:ext uri="{FF2B5EF4-FFF2-40B4-BE49-F238E27FC236}">
                <a16:creationId xmlns:a16="http://schemas.microsoft.com/office/drawing/2014/main" id="{28A6B82F-23A1-4702-8F16-3E0F530D5343}"/>
              </a:ext>
            </a:extLst>
          </p:cNvPr>
          <p:cNvSpPr>
            <a:spLocks noGrp="1"/>
          </p:cNvSpPr>
          <p:nvPr>
            <p:ph idx="1"/>
          </p:nvPr>
        </p:nvSpPr>
        <p:spPr>
          <a:xfrm>
            <a:off x="1465163" y="1143001"/>
            <a:ext cx="9259747" cy="5410200"/>
          </a:xfrm>
        </p:spPr>
        <p:txBody>
          <a:bodyPr>
            <a:noAutofit/>
          </a:bodyPr>
          <a:lstStyle/>
          <a:p>
            <a:pPr>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Regions</a:t>
            </a:r>
          </a:p>
          <a:p>
            <a:pPr lvl="1">
              <a:buFont typeface="Arial" panose="020B0604020202020204" pitchFamily="34" charset="0"/>
              <a:buChar char="•"/>
            </a:pPr>
            <a:r>
              <a:rPr lang="en-US" sz="2200" dirty="0">
                <a:solidFill>
                  <a:schemeClr val="tx2"/>
                </a:solidFill>
                <a:latin typeface="Calibri" panose="020F0502020204030204" pitchFamily="34" charset="0"/>
                <a:cs typeface="Calibri" panose="020F0502020204030204" pitchFamily="34" charset="0"/>
              </a:rPr>
              <a:t> Geographical locations (24 currently)</a:t>
            </a:r>
          </a:p>
          <a:p>
            <a:pPr lvl="1">
              <a:buFont typeface="Arial" panose="020B0604020202020204" pitchFamily="34" charset="0"/>
              <a:buChar char="•"/>
            </a:pPr>
            <a:r>
              <a:rPr lang="en-US" sz="2200" dirty="0">
                <a:solidFill>
                  <a:schemeClr val="tx2"/>
                </a:solidFill>
                <a:latin typeface="Calibri" panose="020F0502020204030204" pitchFamily="34" charset="0"/>
                <a:cs typeface="Calibri" panose="020F0502020204030204" pitchFamily="34" charset="0"/>
              </a:rPr>
              <a:t> At least two availability zones</a:t>
            </a:r>
          </a:p>
          <a:p>
            <a:pPr lvl="1">
              <a:buFont typeface="Arial" panose="020B0604020202020204" pitchFamily="34" charset="0"/>
              <a:buChar char="•"/>
            </a:pPr>
            <a:r>
              <a:rPr lang="en-US" sz="2200" dirty="0">
                <a:solidFill>
                  <a:schemeClr val="tx2"/>
                </a:solidFill>
                <a:latin typeface="Calibri" panose="020F0502020204030204" pitchFamily="34" charset="0"/>
                <a:cs typeface="Calibri" panose="020F0502020204030204" pitchFamily="34" charset="0"/>
              </a:rPr>
              <a:t> All services are not available in all regions</a:t>
            </a:r>
          </a:p>
          <a:p>
            <a:pPr>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Availability zones</a:t>
            </a:r>
          </a:p>
          <a:p>
            <a:pPr lvl="1">
              <a:buFont typeface="Arial" panose="020B0604020202020204" pitchFamily="34" charset="0"/>
              <a:buChar char="•"/>
            </a:pPr>
            <a:r>
              <a:rPr lang="en-US" sz="2200" dirty="0">
                <a:solidFill>
                  <a:schemeClr val="tx2"/>
                </a:solidFill>
                <a:latin typeface="Calibri" panose="020F0502020204030204" pitchFamily="34" charset="0"/>
                <a:cs typeface="Calibri" panose="020F0502020204030204" pitchFamily="34" charset="0"/>
              </a:rPr>
              <a:t> Clusters of data centers (77 currently)</a:t>
            </a:r>
          </a:p>
          <a:p>
            <a:pPr lvl="1">
              <a:buFont typeface="Arial" panose="020B0604020202020204" pitchFamily="34" charset="0"/>
              <a:buChar char="•"/>
            </a:pPr>
            <a:r>
              <a:rPr lang="en-US" sz="2200" dirty="0">
                <a:solidFill>
                  <a:schemeClr val="tx2"/>
                </a:solidFill>
                <a:latin typeface="Calibri" panose="020F0502020204030204" pitchFamily="34" charset="0"/>
                <a:cs typeface="Calibri" panose="020F0502020204030204" pitchFamily="34" charset="0"/>
              </a:rPr>
              <a:t> Isolated from failures in other availability zones</a:t>
            </a:r>
          </a:p>
          <a:p>
            <a:pPr lvl="1">
              <a:buFont typeface="Arial" panose="020B0604020202020204" pitchFamily="34" charset="0"/>
              <a:buChar char="•"/>
            </a:pPr>
            <a:r>
              <a:rPr lang="en-US" sz="2200" dirty="0">
                <a:solidFill>
                  <a:schemeClr val="tx2"/>
                </a:solidFill>
                <a:latin typeface="Calibri" panose="020F0502020204030204" pitchFamily="34" charset="0"/>
                <a:cs typeface="Calibri" panose="020F0502020204030204" pitchFamily="34" charset="0"/>
              </a:rPr>
              <a:t> All AZs are interconnected by AWS backbone Optic Fiber network</a:t>
            </a:r>
          </a:p>
          <a:p>
            <a:pPr>
              <a:buFont typeface="Arial" panose="020B0604020202020204" pitchFamily="34" charset="0"/>
              <a:buChar char="•"/>
            </a:pPr>
            <a:r>
              <a:rPr lang="en-US" sz="2200" dirty="0">
                <a:solidFill>
                  <a:schemeClr val="tx2"/>
                </a:solidFill>
                <a:latin typeface="Calibri" panose="020F0502020204030204" pitchFamily="34" charset="0"/>
                <a:cs typeface="Calibri" panose="020F0502020204030204" pitchFamily="34" charset="0"/>
              </a:rPr>
              <a:t>AWS GovCloud (US) Region is an isolated region : For US government agencies and customers to move sensitive workloads into the cloud by addressing specific regulatory and compliance requirements</a:t>
            </a:r>
          </a:p>
          <a:p>
            <a:pPr marL="342900" indent="-342900">
              <a:buFont typeface="Arial" panose="020B0604020202020204" pitchFamily="34" charset="0"/>
              <a:buChar char="•"/>
            </a:pPr>
            <a:r>
              <a:rPr lang="en-GB" sz="2400" dirty="0">
                <a:hlinkClick r:id="rId3"/>
              </a:rPr>
              <a:t>https://www.infrastructure.aws/</a:t>
            </a:r>
            <a:endParaRPr lang="en-GB" sz="2400" dirty="0">
              <a:solidFill>
                <a:schemeClr val="tx2"/>
              </a:solidFill>
            </a:endParaRPr>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2399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AWS Global Infrastructure (</a:t>
            </a:r>
            <a:r>
              <a:rPr lang="en-US" b="1" dirty="0" err="1">
                <a:solidFill>
                  <a:schemeClr val="tx2"/>
                </a:solidFill>
              </a:rPr>
              <a:t>contd</a:t>
            </a:r>
            <a:r>
              <a:rPr lang="en-US" b="1" dirty="0">
                <a:solidFill>
                  <a:schemeClr val="tx2"/>
                </a:solidFill>
              </a:rPr>
              <a:t>) </a:t>
            </a:r>
            <a:endParaRPr lang="en-GB" dirty="0"/>
          </a:p>
        </p:txBody>
      </p:sp>
      <p:sp>
        <p:nvSpPr>
          <p:cNvPr id="2" name="Content Placeholder 1">
            <a:extLst>
              <a:ext uri="{FF2B5EF4-FFF2-40B4-BE49-F238E27FC236}">
                <a16:creationId xmlns:a16="http://schemas.microsoft.com/office/drawing/2014/main" id="{28A6B82F-23A1-4702-8F16-3E0F530D5343}"/>
              </a:ext>
            </a:extLst>
          </p:cNvPr>
          <p:cNvSpPr>
            <a:spLocks noGrp="1"/>
          </p:cNvSpPr>
          <p:nvPr>
            <p:ph idx="1"/>
          </p:nvPr>
        </p:nvSpPr>
        <p:spPr>
          <a:xfrm>
            <a:off x="1465163" y="1143001"/>
            <a:ext cx="9259747" cy="5410200"/>
          </a:xfrm>
        </p:spPr>
        <p:txBody>
          <a:bodyPr>
            <a:noAutofit/>
          </a:bodyPr>
          <a:lstStyle/>
          <a:p>
            <a:pPr>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Edge Locations</a:t>
            </a:r>
            <a:r>
              <a:rPr lang="en-GB" sz="2400" b="1" dirty="0">
                <a:solidFill>
                  <a:schemeClr val="tx2"/>
                </a:solidFill>
                <a:latin typeface="Calibri" panose="020F0502020204030204" pitchFamily="34" charset="0"/>
                <a:cs typeface="Calibri" panose="020F0502020204030204" pitchFamily="34" charset="0"/>
              </a:rPr>
              <a:t> </a:t>
            </a:r>
            <a:r>
              <a:rPr lang="en-GB" sz="2400" dirty="0">
                <a:solidFill>
                  <a:schemeClr val="tx2"/>
                </a:solidFill>
                <a:latin typeface="Calibri" panose="020F0502020204030204" pitchFamily="34" charset="0"/>
                <a:cs typeface="Calibri" panose="020F0502020204030204" pitchFamily="34" charset="0"/>
              </a:rPr>
              <a:t>(local points of presence) – 220+</a:t>
            </a:r>
          </a:p>
          <a:p>
            <a:pPr lvl="1">
              <a:lnSpc>
                <a:spcPct val="150000"/>
              </a:lnSpc>
              <a:buFont typeface="Arial" panose="020B0604020202020204" pitchFamily="34" charset="0"/>
              <a:buChar char="•"/>
            </a:pPr>
            <a:r>
              <a:rPr lang="en-GB" sz="2400" dirty="0">
                <a:solidFill>
                  <a:schemeClr val="tx2"/>
                </a:solidFill>
                <a:latin typeface="Calibri" panose="020F0502020204030204" pitchFamily="34" charset="0"/>
                <a:cs typeface="Calibri" panose="020F0502020204030204" pitchFamily="34" charset="0"/>
              </a:rPr>
              <a:t> Following services available –</a:t>
            </a:r>
          </a:p>
          <a:p>
            <a:pPr lvl="2">
              <a:lnSpc>
                <a:spcPct val="150000"/>
              </a:lnSpc>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 </a:t>
            </a:r>
            <a:r>
              <a:rPr lang="en-GB" sz="2400" dirty="0">
                <a:solidFill>
                  <a:schemeClr val="tx2"/>
                </a:solidFill>
                <a:latin typeface="Calibri" panose="020F0502020204030204" pitchFamily="34" charset="0"/>
                <a:cs typeface="Calibri" panose="020F0502020204030204" pitchFamily="34" charset="0"/>
              </a:rPr>
              <a:t>Amazon CloudFront (CDN service)</a:t>
            </a:r>
          </a:p>
          <a:p>
            <a:pPr lvl="2">
              <a:lnSpc>
                <a:spcPct val="150000"/>
              </a:lnSpc>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 </a:t>
            </a:r>
            <a:r>
              <a:rPr lang="en-GB" sz="2400" dirty="0">
                <a:solidFill>
                  <a:schemeClr val="tx2"/>
                </a:solidFill>
                <a:latin typeface="Calibri" panose="020F0502020204030204" pitchFamily="34" charset="0"/>
                <a:cs typeface="Calibri" panose="020F0502020204030204" pitchFamily="34" charset="0"/>
              </a:rPr>
              <a:t>Amazon Route 53 (DNS service)</a:t>
            </a:r>
          </a:p>
          <a:p>
            <a:pPr lvl="2">
              <a:lnSpc>
                <a:spcPct val="150000"/>
              </a:lnSpc>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 </a:t>
            </a:r>
            <a:r>
              <a:rPr lang="en-GB" sz="2400" dirty="0">
                <a:solidFill>
                  <a:schemeClr val="tx2"/>
                </a:solidFill>
                <a:latin typeface="Calibri" panose="020F0502020204030204" pitchFamily="34" charset="0"/>
                <a:cs typeface="Calibri" panose="020F0502020204030204" pitchFamily="34" charset="0"/>
              </a:rPr>
              <a:t>AWS WAF (Web application firewall)</a:t>
            </a:r>
          </a:p>
          <a:p>
            <a:pPr lvl="2">
              <a:lnSpc>
                <a:spcPct val="150000"/>
              </a:lnSpc>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 </a:t>
            </a:r>
            <a:r>
              <a:rPr lang="en-GB" sz="2400" dirty="0">
                <a:solidFill>
                  <a:schemeClr val="tx2"/>
                </a:solidFill>
                <a:latin typeface="Calibri" panose="020F0502020204030204" pitchFamily="34" charset="0"/>
                <a:cs typeface="Calibri" panose="020F0502020204030204" pitchFamily="34" charset="0"/>
              </a:rPr>
              <a:t>AWS Shield</a:t>
            </a:r>
          </a:p>
          <a:p>
            <a:pPr lvl="2">
              <a:lnSpc>
                <a:spcPct val="150000"/>
              </a:lnSpc>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 </a:t>
            </a:r>
            <a:r>
              <a:rPr lang="en-GB" sz="2400" dirty="0" err="1">
                <a:solidFill>
                  <a:schemeClr val="tx2"/>
                </a:solidFill>
                <a:latin typeface="Calibri" panose="020F0502020204030204" pitchFamily="34" charset="0"/>
                <a:cs typeface="Calibri" panose="020F0502020204030204" pitchFamily="34" charset="0"/>
              </a:rPr>
              <a:t>Lamda@Edge</a:t>
            </a:r>
            <a:endParaRPr lang="en-US" sz="2400" dirty="0">
              <a:solidFill>
                <a:schemeClr val="tx2"/>
              </a:solidFill>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4910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AWS vocabulary</a:t>
            </a:r>
            <a:endParaRPr lang="en-GB" dirty="0"/>
          </a:p>
        </p:txBody>
      </p:sp>
      <p:sp>
        <p:nvSpPr>
          <p:cNvPr id="2" name="Content Placeholder 1">
            <a:extLst>
              <a:ext uri="{FF2B5EF4-FFF2-40B4-BE49-F238E27FC236}">
                <a16:creationId xmlns:a16="http://schemas.microsoft.com/office/drawing/2014/main" id="{28A6B82F-23A1-4702-8F16-3E0F530D5343}"/>
              </a:ext>
            </a:extLst>
          </p:cNvPr>
          <p:cNvSpPr>
            <a:spLocks noGrp="1"/>
          </p:cNvSpPr>
          <p:nvPr>
            <p:ph idx="1"/>
          </p:nvPr>
        </p:nvSpPr>
        <p:spPr>
          <a:xfrm>
            <a:off x="1465163" y="1143001"/>
            <a:ext cx="9259747" cy="5410200"/>
          </a:xfrm>
        </p:spPr>
        <p:txBody>
          <a:bodyPr>
            <a:noAutofit/>
          </a:bodyPr>
          <a:lstStyle/>
          <a:p>
            <a:pPr>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Soft limits: </a:t>
            </a:r>
            <a:r>
              <a:rPr lang="en-US" sz="2400" dirty="0">
                <a:solidFill>
                  <a:schemeClr val="tx2"/>
                </a:solidFill>
                <a:latin typeface="Calibri" panose="020F0502020204030204" pitchFamily="34" charset="0"/>
                <a:cs typeface="Calibri" panose="020F0502020204030204" pitchFamily="34" charset="0"/>
              </a:rPr>
              <a:t>Constraints imposed by AWS but which can be changed on request. E.g. Number of VPCs allowed per region per account (5)</a:t>
            </a:r>
          </a:p>
          <a:p>
            <a:pPr>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 Hard limits</a:t>
            </a:r>
            <a:r>
              <a:rPr lang="en-US" sz="2400" dirty="0">
                <a:solidFill>
                  <a:schemeClr val="tx2"/>
                </a:solidFill>
                <a:latin typeface="Calibri" panose="020F0502020204030204" pitchFamily="34" charset="0"/>
                <a:cs typeface="Calibri" panose="020F0502020204030204" pitchFamily="34" charset="0"/>
              </a:rPr>
              <a:t>: Constraints imposed by AWS which cannot be changed. E.g. 5TB limit on a S3 bucket</a:t>
            </a:r>
          </a:p>
          <a:p>
            <a:pPr>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Fully Managed services</a:t>
            </a:r>
            <a:r>
              <a:rPr lang="en-US" sz="2400" dirty="0">
                <a:solidFill>
                  <a:schemeClr val="tx2"/>
                </a:solidFill>
                <a:latin typeface="Calibri" panose="020F0502020204030204" pitchFamily="34" charset="0"/>
                <a:cs typeface="Calibri" panose="020F0502020204030204" pitchFamily="34" charset="0"/>
              </a:rPr>
              <a:t>: Completely managed and supported by AWS (e.g. Aurora DB under AWS RDS)</a:t>
            </a:r>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2282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2"/>
                </a:solidFill>
              </a:rPr>
              <a:t>Course contents</a:t>
            </a:r>
          </a:p>
        </p:txBody>
      </p:sp>
      <p:graphicFrame>
        <p:nvGraphicFramePr>
          <p:cNvPr id="9" name="Diagram 8">
            <a:extLst>
              <a:ext uri="{FF2B5EF4-FFF2-40B4-BE49-F238E27FC236}">
                <a16:creationId xmlns:a16="http://schemas.microsoft.com/office/drawing/2014/main" id="{0E2F8482-01D1-4691-ACB9-8349CAADA81E}"/>
              </a:ext>
            </a:extLst>
          </p:cNvPr>
          <p:cNvGraphicFramePr/>
          <p:nvPr/>
        </p:nvGraphicFramePr>
        <p:xfrm>
          <a:off x="398882" y="1462617"/>
          <a:ext cx="5340350" cy="4652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a:extLst>
              <a:ext uri="{FF2B5EF4-FFF2-40B4-BE49-F238E27FC236}">
                <a16:creationId xmlns:a16="http://schemas.microsoft.com/office/drawing/2014/main" id="{5AAE4013-F1A1-42C6-94D3-E0EEF199AC74}"/>
              </a:ext>
            </a:extLst>
          </p:cNvPr>
          <p:cNvGraphicFramePr/>
          <p:nvPr/>
        </p:nvGraphicFramePr>
        <p:xfrm>
          <a:off x="6096000" y="1462617"/>
          <a:ext cx="5340350" cy="46524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a:extLst>
              <a:ext uri="{FF2B5EF4-FFF2-40B4-BE49-F238E27FC236}">
                <a16:creationId xmlns:a16="http://schemas.microsoft.com/office/drawing/2014/main" id="{A8F8BE4E-2024-4531-923A-7027B0462996}"/>
              </a:ext>
            </a:extLst>
          </p:cNvPr>
          <p:cNvSpPr txBox="1"/>
          <p:nvPr/>
        </p:nvSpPr>
        <p:spPr>
          <a:xfrm>
            <a:off x="2668947" y="6288868"/>
            <a:ext cx="800219" cy="369332"/>
          </a:xfrm>
          <a:prstGeom prst="rect">
            <a:avLst/>
          </a:prstGeom>
          <a:noFill/>
        </p:spPr>
        <p:txBody>
          <a:bodyPr wrap="none" rtlCol="0">
            <a:spAutoFit/>
          </a:bodyPr>
          <a:lstStyle/>
          <a:p>
            <a:r>
              <a:rPr lang="en-US" b="1" dirty="0">
                <a:solidFill>
                  <a:schemeClr val="tx2"/>
                </a:solidFill>
              </a:rPr>
              <a:t>Day 1</a:t>
            </a:r>
            <a:endParaRPr lang="en-GB" b="1" dirty="0">
              <a:solidFill>
                <a:schemeClr val="tx2"/>
              </a:solidFill>
            </a:endParaRPr>
          </a:p>
        </p:txBody>
      </p:sp>
      <p:sp>
        <p:nvSpPr>
          <p:cNvPr id="13" name="TextBox 12">
            <a:extLst>
              <a:ext uri="{FF2B5EF4-FFF2-40B4-BE49-F238E27FC236}">
                <a16:creationId xmlns:a16="http://schemas.microsoft.com/office/drawing/2014/main" id="{0E6AFCE9-63A5-400C-A5C6-1D937936801B}"/>
              </a:ext>
            </a:extLst>
          </p:cNvPr>
          <p:cNvSpPr txBox="1"/>
          <p:nvPr/>
        </p:nvSpPr>
        <p:spPr>
          <a:xfrm>
            <a:off x="8222022" y="6148361"/>
            <a:ext cx="800219" cy="369332"/>
          </a:xfrm>
          <a:prstGeom prst="rect">
            <a:avLst/>
          </a:prstGeom>
          <a:noFill/>
        </p:spPr>
        <p:txBody>
          <a:bodyPr wrap="none" rtlCol="0">
            <a:spAutoFit/>
          </a:bodyPr>
          <a:lstStyle/>
          <a:p>
            <a:r>
              <a:rPr lang="en-US" b="1" dirty="0">
                <a:solidFill>
                  <a:schemeClr val="tx2"/>
                </a:solidFill>
              </a:rPr>
              <a:t>Day 2</a:t>
            </a:r>
            <a:endParaRPr lang="en-GB" b="1" dirty="0">
              <a:solidFill>
                <a:schemeClr val="tx2"/>
              </a:solidFill>
            </a:endParaRPr>
          </a:p>
        </p:txBody>
      </p:sp>
      <p:pic>
        <p:nvPicPr>
          <p:cNvPr id="14" name="Graphic 13" descr="Flask">
            <a:extLst>
              <a:ext uri="{FF2B5EF4-FFF2-40B4-BE49-F238E27FC236}">
                <a16:creationId xmlns:a16="http://schemas.microsoft.com/office/drawing/2014/main" id="{2897903E-683A-4837-9C28-A07B45933E0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7090" y="4706083"/>
            <a:ext cx="541337" cy="541337"/>
          </a:xfrm>
          <a:prstGeom prst="rect">
            <a:avLst/>
          </a:prstGeom>
        </p:spPr>
      </p:pic>
      <p:pic>
        <p:nvPicPr>
          <p:cNvPr id="16" name="Graphic 15" descr="Flask">
            <a:extLst>
              <a:ext uri="{FF2B5EF4-FFF2-40B4-BE49-F238E27FC236}">
                <a16:creationId xmlns:a16="http://schemas.microsoft.com/office/drawing/2014/main" id="{7C85DD89-0BC6-4325-93C8-EE0421BBE0E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64266" y="1543779"/>
            <a:ext cx="541337" cy="541337"/>
          </a:xfrm>
          <a:prstGeom prst="rect">
            <a:avLst/>
          </a:prstGeom>
        </p:spPr>
      </p:pic>
      <p:pic>
        <p:nvPicPr>
          <p:cNvPr id="17" name="Graphic 16" descr="Flask">
            <a:extLst>
              <a:ext uri="{FF2B5EF4-FFF2-40B4-BE49-F238E27FC236}">
                <a16:creationId xmlns:a16="http://schemas.microsoft.com/office/drawing/2014/main" id="{C94C5AC1-BA82-46D1-AEDF-992BB83FA67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62755" y="4084905"/>
            <a:ext cx="541337" cy="541337"/>
          </a:xfrm>
          <a:prstGeom prst="rect">
            <a:avLst/>
          </a:prstGeom>
        </p:spPr>
      </p:pic>
      <p:pic>
        <p:nvPicPr>
          <p:cNvPr id="4" name="Graphic 3" descr="Right pointing backhand index">
            <a:extLst>
              <a:ext uri="{FF2B5EF4-FFF2-40B4-BE49-F238E27FC236}">
                <a16:creationId xmlns:a16="http://schemas.microsoft.com/office/drawing/2014/main" id="{B6657B31-AB13-4B29-A3DB-0F58DA565F2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114" y="2794855"/>
            <a:ext cx="813970" cy="813970"/>
          </a:xfrm>
          <a:prstGeom prst="rect">
            <a:avLst/>
          </a:prstGeom>
        </p:spPr>
      </p:pic>
    </p:spTree>
    <p:extLst>
      <p:ext uri="{BB962C8B-B14F-4D97-AF65-F5344CB8AC3E}">
        <p14:creationId xmlns:p14="http://schemas.microsoft.com/office/powerpoint/2010/main" val="4078426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850C-E0BB-437E-A177-997F054FEC7C}"/>
              </a:ext>
            </a:extLst>
          </p:cNvPr>
          <p:cNvSpPr>
            <a:spLocks noGrp="1"/>
          </p:cNvSpPr>
          <p:nvPr>
            <p:ph type="title"/>
          </p:nvPr>
        </p:nvSpPr>
        <p:spPr/>
        <p:txBody>
          <a:bodyPr/>
          <a:lstStyle/>
          <a:p>
            <a:r>
              <a:rPr lang="en-US" b="1" dirty="0">
                <a:solidFill>
                  <a:schemeClr val="tx2"/>
                </a:solidFill>
              </a:rPr>
              <a:t>Break time !!!</a:t>
            </a:r>
          </a:p>
        </p:txBody>
      </p:sp>
      <p:sp>
        <p:nvSpPr>
          <p:cNvPr id="7" name="TextBox 6">
            <a:extLst>
              <a:ext uri="{FF2B5EF4-FFF2-40B4-BE49-F238E27FC236}">
                <a16:creationId xmlns:a16="http://schemas.microsoft.com/office/drawing/2014/main" id="{104E6BEE-841B-4E11-B53F-A80F562A7A4E}"/>
              </a:ext>
            </a:extLst>
          </p:cNvPr>
          <p:cNvSpPr txBox="1"/>
          <p:nvPr/>
        </p:nvSpPr>
        <p:spPr>
          <a:xfrm>
            <a:off x="2590800" y="3395706"/>
            <a:ext cx="7620000" cy="429348"/>
          </a:xfrm>
          <a:prstGeom prst="rect">
            <a:avLst/>
          </a:prstGeom>
          <a:noFill/>
        </p:spPr>
        <p:txBody>
          <a:bodyPr wrap="square" rtlCol="0">
            <a:spAutoFit/>
          </a:bodyPr>
          <a:lstStyle/>
          <a:p>
            <a:pPr>
              <a:lnSpc>
                <a:spcPts val="2800"/>
              </a:lnSpc>
            </a:pPr>
            <a:r>
              <a:rPr lang="en-US" sz="2000" b="1" dirty="0">
                <a:solidFill>
                  <a:schemeClr val="tx2"/>
                </a:solidFill>
                <a:latin typeface="Calibri" panose="020F0502020204030204" pitchFamily="34" charset="0"/>
                <a:cs typeface="Calibri" panose="020F0502020204030204" pitchFamily="34" charset="0"/>
              </a:rPr>
              <a:t>Enjoy your break.  We shall resume at 11:00 AM IST (1:30 PM SG time)</a:t>
            </a:r>
            <a:endParaRPr lang="en-GB" sz="2000" b="1" dirty="0">
              <a:solidFill>
                <a:schemeClr val="tx2"/>
              </a:solidFill>
              <a:latin typeface="Calibri" panose="020F0502020204030204" pitchFamily="34" charset="0"/>
              <a:cs typeface="Calibri" panose="020F0502020204030204" pitchFamily="34" charset="0"/>
            </a:endParaRPr>
          </a:p>
        </p:txBody>
      </p:sp>
      <p:pic>
        <p:nvPicPr>
          <p:cNvPr id="4" name="Graphic 3" descr="Coffee">
            <a:extLst>
              <a:ext uri="{FF2B5EF4-FFF2-40B4-BE49-F238E27FC236}">
                <a16:creationId xmlns:a16="http://schemas.microsoft.com/office/drawing/2014/main" id="{3B4DA33E-8DE7-43AC-8B8E-3DD4016EB3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29200" y="1478193"/>
            <a:ext cx="1295400" cy="1295400"/>
          </a:xfrm>
          <a:prstGeom prst="rect">
            <a:avLst/>
          </a:prstGeom>
        </p:spPr>
      </p:pic>
      <p:sp>
        <p:nvSpPr>
          <p:cNvPr id="6" name="TextBox 5">
            <a:extLst>
              <a:ext uri="{FF2B5EF4-FFF2-40B4-BE49-F238E27FC236}">
                <a16:creationId xmlns:a16="http://schemas.microsoft.com/office/drawing/2014/main" id="{AFB31E88-EFA5-420F-B8DC-F493B2D18766}"/>
              </a:ext>
            </a:extLst>
          </p:cNvPr>
          <p:cNvSpPr txBox="1"/>
          <p:nvPr/>
        </p:nvSpPr>
        <p:spPr>
          <a:xfrm>
            <a:off x="2590800" y="4376781"/>
            <a:ext cx="7239000" cy="429348"/>
          </a:xfrm>
          <a:prstGeom prst="rect">
            <a:avLst/>
          </a:prstGeom>
          <a:noFill/>
        </p:spPr>
        <p:txBody>
          <a:bodyPr wrap="square" rtlCol="0">
            <a:spAutoFit/>
          </a:bodyPr>
          <a:lstStyle/>
          <a:p>
            <a:pPr>
              <a:lnSpc>
                <a:spcPts val="2800"/>
              </a:lnSpc>
            </a:pPr>
            <a:r>
              <a:rPr lang="en-US" sz="2000" b="1" dirty="0">
                <a:solidFill>
                  <a:schemeClr val="tx2"/>
                </a:solidFill>
                <a:highlight>
                  <a:srgbClr val="FFFF00"/>
                </a:highlight>
                <a:latin typeface="Calibri" panose="020F0502020204030204" pitchFamily="34" charset="0"/>
                <a:cs typeface="Calibri" panose="020F0502020204030204" pitchFamily="34" charset="0"/>
              </a:rPr>
              <a:t>Upcoming session:  AWS VPC</a:t>
            </a:r>
            <a:endParaRPr lang="en-GB" sz="2000" b="1" dirty="0">
              <a:solidFill>
                <a:schemeClr val="tx2"/>
              </a:solidFill>
              <a:highlight>
                <a:srgbClr val="FF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57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7"/>
                                        </p:tgtEl>
                                        <p:attrNameLst>
                                          <p:attrName>style.color</p:attrName>
                                        </p:attrNameLst>
                                      </p:cBhvr>
                                      <p:to>
                                        <a:schemeClr val="bg1"/>
                                      </p:to>
                                    </p:animClr>
                                    <p:animClr clrSpc="rgb" dir="cw">
                                      <p:cBhvr>
                                        <p:cTn id="7" dur="250" autoRev="1" fill="remove"/>
                                        <p:tgtEl>
                                          <p:spTgt spid="7"/>
                                        </p:tgtEl>
                                        <p:attrNameLst>
                                          <p:attrName>fillcolor</p:attrName>
                                        </p:attrNameLst>
                                      </p:cBhvr>
                                      <p:to>
                                        <a:schemeClr val="bg1"/>
                                      </p:to>
                                    </p:animClr>
                                    <p:set>
                                      <p:cBhvr>
                                        <p:cTn id="8" dur="250" autoRev="1" fill="remove"/>
                                        <p:tgtEl>
                                          <p:spTgt spid="7"/>
                                        </p:tgtEl>
                                        <p:attrNameLst>
                                          <p:attrName>fill.type</p:attrName>
                                        </p:attrNameLst>
                                      </p:cBhvr>
                                      <p:to>
                                        <p:strVal val="solid"/>
                                      </p:to>
                                    </p:set>
                                    <p:set>
                                      <p:cBhvr>
                                        <p:cTn id="9" dur="250" autoRev="1" fill="remove"/>
                                        <p:tgtEl>
                                          <p:spTgt spid="7"/>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0" nodeType="clickEffect">
                                  <p:stCondLst>
                                    <p:cond delay="0"/>
                                  </p:stCondLst>
                                  <p:childTnLst>
                                    <p:animClr clrSpc="rgb" dir="cw">
                                      <p:cBhvr override="childStyle">
                                        <p:cTn id="13" dur="250" autoRev="1" fill="remove"/>
                                        <p:tgtEl>
                                          <p:spTgt spid="6"/>
                                        </p:tgtEl>
                                        <p:attrNameLst>
                                          <p:attrName>style.color</p:attrName>
                                        </p:attrNameLst>
                                      </p:cBhvr>
                                      <p:to>
                                        <a:schemeClr val="bg1"/>
                                      </p:to>
                                    </p:animClr>
                                    <p:animClr clrSpc="rgb" dir="cw">
                                      <p:cBhvr>
                                        <p:cTn id="14" dur="250" autoRev="1" fill="remove"/>
                                        <p:tgtEl>
                                          <p:spTgt spid="6"/>
                                        </p:tgtEl>
                                        <p:attrNameLst>
                                          <p:attrName>fillcolor</p:attrName>
                                        </p:attrNameLst>
                                      </p:cBhvr>
                                      <p:to>
                                        <a:schemeClr val="bg1"/>
                                      </p:to>
                                    </p:animClr>
                                    <p:set>
                                      <p:cBhvr>
                                        <p:cTn id="15" dur="250" autoRev="1" fill="remove"/>
                                        <p:tgtEl>
                                          <p:spTgt spid="6"/>
                                        </p:tgtEl>
                                        <p:attrNameLst>
                                          <p:attrName>fill.type</p:attrName>
                                        </p:attrNameLst>
                                      </p:cBhvr>
                                      <p:to>
                                        <p:strVal val="solid"/>
                                      </p:to>
                                    </p:set>
                                    <p:set>
                                      <p:cBhvr>
                                        <p:cTn id="16" dur="250" autoRev="1" fill="remove"/>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2"/>
                </a:solidFill>
              </a:rPr>
              <a:t>Course contents</a:t>
            </a:r>
          </a:p>
        </p:txBody>
      </p:sp>
      <p:graphicFrame>
        <p:nvGraphicFramePr>
          <p:cNvPr id="9" name="Diagram 8">
            <a:extLst>
              <a:ext uri="{FF2B5EF4-FFF2-40B4-BE49-F238E27FC236}">
                <a16:creationId xmlns:a16="http://schemas.microsoft.com/office/drawing/2014/main" id="{0E2F8482-01D1-4691-ACB9-8349CAADA81E}"/>
              </a:ext>
            </a:extLst>
          </p:cNvPr>
          <p:cNvGraphicFramePr/>
          <p:nvPr/>
        </p:nvGraphicFramePr>
        <p:xfrm>
          <a:off x="398882" y="1462617"/>
          <a:ext cx="5340350" cy="4652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a:extLst>
              <a:ext uri="{FF2B5EF4-FFF2-40B4-BE49-F238E27FC236}">
                <a16:creationId xmlns:a16="http://schemas.microsoft.com/office/drawing/2014/main" id="{5AAE4013-F1A1-42C6-94D3-E0EEF199AC74}"/>
              </a:ext>
            </a:extLst>
          </p:cNvPr>
          <p:cNvGraphicFramePr/>
          <p:nvPr/>
        </p:nvGraphicFramePr>
        <p:xfrm>
          <a:off x="6096000" y="1462617"/>
          <a:ext cx="5340350" cy="46524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a:extLst>
              <a:ext uri="{FF2B5EF4-FFF2-40B4-BE49-F238E27FC236}">
                <a16:creationId xmlns:a16="http://schemas.microsoft.com/office/drawing/2014/main" id="{A8F8BE4E-2024-4531-923A-7027B0462996}"/>
              </a:ext>
            </a:extLst>
          </p:cNvPr>
          <p:cNvSpPr txBox="1"/>
          <p:nvPr/>
        </p:nvSpPr>
        <p:spPr>
          <a:xfrm>
            <a:off x="2668947" y="6288868"/>
            <a:ext cx="800219" cy="369332"/>
          </a:xfrm>
          <a:prstGeom prst="rect">
            <a:avLst/>
          </a:prstGeom>
          <a:noFill/>
        </p:spPr>
        <p:txBody>
          <a:bodyPr wrap="none" rtlCol="0">
            <a:spAutoFit/>
          </a:bodyPr>
          <a:lstStyle/>
          <a:p>
            <a:r>
              <a:rPr lang="en-US" b="1" dirty="0">
                <a:solidFill>
                  <a:schemeClr val="tx2"/>
                </a:solidFill>
              </a:rPr>
              <a:t>Day 1</a:t>
            </a:r>
            <a:endParaRPr lang="en-GB" b="1" dirty="0">
              <a:solidFill>
                <a:schemeClr val="tx2"/>
              </a:solidFill>
            </a:endParaRPr>
          </a:p>
        </p:txBody>
      </p:sp>
      <p:sp>
        <p:nvSpPr>
          <p:cNvPr id="13" name="TextBox 12">
            <a:extLst>
              <a:ext uri="{FF2B5EF4-FFF2-40B4-BE49-F238E27FC236}">
                <a16:creationId xmlns:a16="http://schemas.microsoft.com/office/drawing/2014/main" id="{0E6AFCE9-63A5-400C-A5C6-1D937936801B}"/>
              </a:ext>
            </a:extLst>
          </p:cNvPr>
          <p:cNvSpPr txBox="1"/>
          <p:nvPr/>
        </p:nvSpPr>
        <p:spPr>
          <a:xfrm>
            <a:off x="8222022" y="6148361"/>
            <a:ext cx="800219" cy="369332"/>
          </a:xfrm>
          <a:prstGeom prst="rect">
            <a:avLst/>
          </a:prstGeom>
          <a:noFill/>
        </p:spPr>
        <p:txBody>
          <a:bodyPr wrap="none" rtlCol="0">
            <a:spAutoFit/>
          </a:bodyPr>
          <a:lstStyle/>
          <a:p>
            <a:r>
              <a:rPr lang="en-US" b="1" dirty="0">
                <a:solidFill>
                  <a:schemeClr val="tx2"/>
                </a:solidFill>
              </a:rPr>
              <a:t>Day 2</a:t>
            </a:r>
            <a:endParaRPr lang="en-GB" b="1" dirty="0">
              <a:solidFill>
                <a:schemeClr val="tx2"/>
              </a:solidFill>
            </a:endParaRPr>
          </a:p>
        </p:txBody>
      </p:sp>
      <p:pic>
        <p:nvPicPr>
          <p:cNvPr id="14" name="Graphic 13" descr="Flask">
            <a:extLst>
              <a:ext uri="{FF2B5EF4-FFF2-40B4-BE49-F238E27FC236}">
                <a16:creationId xmlns:a16="http://schemas.microsoft.com/office/drawing/2014/main" id="{2897903E-683A-4837-9C28-A07B45933E0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7090" y="4706083"/>
            <a:ext cx="541337" cy="541337"/>
          </a:xfrm>
          <a:prstGeom prst="rect">
            <a:avLst/>
          </a:prstGeom>
        </p:spPr>
      </p:pic>
      <p:pic>
        <p:nvPicPr>
          <p:cNvPr id="16" name="Graphic 15" descr="Flask">
            <a:extLst>
              <a:ext uri="{FF2B5EF4-FFF2-40B4-BE49-F238E27FC236}">
                <a16:creationId xmlns:a16="http://schemas.microsoft.com/office/drawing/2014/main" id="{7C85DD89-0BC6-4325-93C8-EE0421BBE0E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64266" y="1543779"/>
            <a:ext cx="541337" cy="541337"/>
          </a:xfrm>
          <a:prstGeom prst="rect">
            <a:avLst/>
          </a:prstGeom>
        </p:spPr>
      </p:pic>
      <p:pic>
        <p:nvPicPr>
          <p:cNvPr id="17" name="Graphic 16" descr="Flask">
            <a:extLst>
              <a:ext uri="{FF2B5EF4-FFF2-40B4-BE49-F238E27FC236}">
                <a16:creationId xmlns:a16="http://schemas.microsoft.com/office/drawing/2014/main" id="{C94C5AC1-BA82-46D1-AEDF-992BB83FA67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62755" y="4084905"/>
            <a:ext cx="541337" cy="541337"/>
          </a:xfrm>
          <a:prstGeom prst="rect">
            <a:avLst/>
          </a:prstGeom>
        </p:spPr>
      </p:pic>
      <p:pic>
        <p:nvPicPr>
          <p:cNvPr id="4" name="Graphic 3" descr="Right pointing backhand index">
            <a:extLst>
              <a:ext uri="{FF2B5EF4-FFF2-40B4-BE49-F238E27FC236}">
                <a16:creationId xmlns:a16="http://schemas.microsoft.com/office/drawing/2014/main" id="{B6657B31-AB13-4B29-A3DB-0F58DA565F2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788" y="3381849"/>
            <a:ext cx="813970" cy="813970"/>
          </a:xfrm>
          <a:prstGeom prst="rect">
            <a:avLst/>
          </a:prstGeom>
        </p:spPr>
      </p:pic>
    </p:spTree>
    <p:extLst>
      <p:ext uri="{BB962C8B-B14F-4D97-AF65-F5344CB8AC3E}">
        <p14:creationId xmlns:p14="http://schemas.microsoft.com/office/powerpoint/2010/main" val="993099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What is a VPC</a:t>
            </a:r>
            <a:endParaRPr lang="en-GB" dirty="0"/>
          </a:p>
        </p:txBody>
      </p:sp>
      <p:sp>
        <p:nvSpPr>
          <p:cNvPr id="2" name="Content Placeholder 1">
            <a:extLst>
              <a:ext uri="{FF2B5EF4-FFF2-40B4-BE49-F238E27FC236}">
                <a16:creationId xmlns:a16="http://schemas.microsoft.com/office/drawing/2014/main" id="{28A6B82F-23A1-4702-8F16-3E0F530D5343}"/>
              </a:ext>
            </a:extLst>
          </p:cNvPr>
          <p:cNvSpPr>
            <a:spLocks noGrp="1"/>
          </p:cNvSpPr>
          <p:nvPr>
            <p:ph idx="1"/>
          </p:nvPr>
        </p:nvSpPr>
        <p:spPr>
          <a:xfrm>
            <a:off x="1465163" y="1143001"/>
            <a:ext cx="9259747" cy="5410200"/>
          </a:xfrm>
        </p:spPr>
        <p:txBody>
          <a:bodyPr>
            <a:noAutofit/>
          </a:bodyPr>
          <a:lstStyle/>
          <a:p>
            <a:pPr>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Virtual Private Cloud (VPC) </a:t>
            </a:r>
            <a:r>
              <a:rPr lang="en-US" sz="2400" dirty="0">
                <a:solidFill>
                  <a:schemeClr val="tx2"/>
                </a:solidFill>
                <a:latin typeface="Calibri" panose="020F0502020204030204" pitchFamily="34" charset="0"/>
                <a:cs typeface="Calibri" panose="020F0502020204030204" pitchFamily="34" charset="0"/>
              </a:rPr>
              <a:t>allows you to create your own “virtual network” on AWS with complete control on the networking environment</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Customized N/W configuration :</a:t>
            </a:r>
          </a:p>
          <a:p>
            <a:pPr lvl="1">
              <a:buFont typeface="Arial" panose="020B0604020202020204" pitchFamily="34" charset="0"/>
              <a:buChar char="•"/>
            </a:pPr>
            <a:r>
              <a:rPr lang="en-US" sz="2200" dirty="0">
                <a:solidFill>
                  <a:schemeClr val="tx2"/>
                </a:solidFill>
                <a:latin typeface="Calibri" panose="020F0502020204030204" pitchFamily="34" charset="0"/>
                <a:cs typeface="Calibri" panose="020F0502020204030204" pitchFamily="34" charset="0"/>
              </a:rPr>
              <a:t> Selection of IP addresses</a:t>
            </a:r>
          </a:p>
          <a:p>
            <a:pPr lvl="1">
              <a:buFont typeface="Arial" panose="020B0604020202020204" pitchFamily="34" charset="0"/>
              <a:buChar char="•"/>
            </a:pPr>
            <a:r>
              <a:rPr lang="en-US" sz="2200" dirty="0">
                <a:solidFill>
                  <a:schemeClr val="tx2"/>
                </a:solidFill>
                <a:latin typeface="Calibri" panose="020F0502020204030204" pitchFamily="34" charset="0"/>
                <a:cs typeface="Calibri" panose="020F0502020204030204" pitchFamily="34" charset="0"/>
              </a:rPr>
              <a:t> Creation of subnets</a:t>
            </a:r>
          </a:p>
          <a:p>
            <a:pPr lvl="1">
              <a:buFont typeface="Arial" panose="020B0604020202020204" pitchFamily="34" charset="0"/>
              <a:buChar char="•"/>
            </a:pPr>
            <a:r>
              <a:rPr lang="en-US" sz="2200" dirty="0">
                <a:solidFill>
                  <a:schemeClr val="tx2"/>
                </a:solidFill>
                <a:latin typeface="Calibri" panose="020F0502020204030204" pitchFamily="34" charset="0"/>
                <a:cs typeface="Calibri" panose="020F0502020204030204" pitchFamily="34" charset="0"/>
              </a:rPr>
              <a:t> Configuration of route tables</a:t>
            </a:r>
          </a:p>
          <a:p>
            <a:pPr lvl="1">
              <a:buFont typeface="Arial" panose="020B0604020202020204" pitchFamily="34" charset="0"/>
              <a:buChar char="•"/>
            </a:pPr>
            <a:r>
              <a:rPr lang="en-US" sz="2200" dirty="0">
                <a:solidFill>
                  <a:schemeClr val="tx2"/>
                </a:solidFill>
                <a:latin typeface="Calibri" panose="020F0502020204030204" pitchFamily="34" charset="0"/>
                <a:cs typeface="Calibri" panose="020F0502020204030204" pitchFamily="34" charset="0"/>
              </a:rPr>
              <a:t> Setting up network gateways</a:t>
            </a:r>
          </a:p>
          <a:p>
            <a:pPr lvl="1">
              <a:buFont typeface="Arial" panose="020B0604020202020204" pitchFamily="34" charset="0"/>
              <a:buChar char="•"/>
            </a:pPr>
            <a:r>
              <a:rPr lang="en-US" sz="2200" dirty="0">
                <a:solidFill>
                  <a:schemeClr val="tx2"/>
                </a:solidFill>
                <a:latin typeface="Calibri" panose="020F0502020204030204" pitchFamily="34" charset="0"/>
                <a:cs typeface="Calibri" panose="020F0502020204030204" pitchFamily="34" charset="0"/>
              </a:rPr>
              <a:t> Connect to corporate network outside AWS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Dedicated to an AWS account and isolated from other VPCs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Encompasses all Availability zones in a region</a:t>
            </a:r>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7828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Typical VPC architecture and components</a:t>
            </a:r>
            <a:endParaRPr lang="en-GB" dirty="0"/>
          </a:p>
        </p:txBody>
      </p:sp>
      <p:grpSp>
        <p:nvGrpSpPr>
          <p:cNvPr id="12" name="Group 11">
            <a:extLst>
              <a:ext uri="{FF2B5EF4-FFF2-40B4-BE49-F238E27FC236}">
                <a16:creationId xmlns:a16="http://schemas.microsoft.com/office/drawing/2014/main" id="{2BA7710A-1277-4368-BDD3-3D2A551BE0E5}"/>
              </a:ext>
            </a:extLst>
          </p:cNvPr>
          <p:cNvGrpSpPr/>
          <p:nvPr/>
        </p:nvGrpSpPr>
        <p:grpSpPr>
          <a:xfrm>
            <a:off x="3271182" y="1189582"/>
            <a:ext cx="954057" cy="786894"/>
            <a:chOff x="2119723" y="1447800"/>
            <a:chExt cx="1259655" cy="1126481"/>
          </a:xfrm>
        </p:grpSpPr>
        <p:sp>
          <p:nvSpPr>
            <p:cNvPr id="8" name="TextBox 7">
              <a:extLst>
                <a:ext uri="{FF2B5EF4-FFF2-40B4-BE49-F238E27FC236}">
                  <a16:creationId xmlns:a16="http://schemas.microsoft.com/office/drawing/2014/main" id="{D49F1B5A-AB4F-488F-80B1-4A3446EF0FA5}"/>
                </a:ext>
              </a:extLst>
            </p:cNvPr>
            <p:cNvSpPr txBox="1"/>
            <p:nvPr/>
          </p:nvSpPr>
          <p:spPr>
            <a:xfrm>
              <a:off x="2119723" y="1913383"/>
              <a:ext cx="1259655" cy="660898"/>
            </a:xfrm>
            <a:prstGeom prst="rect">
              <a:avLst/>
            </a:prstGeom>
            <a:noFill/>
          </p:spPr>
          <p:txBody>
            <a:bodyPr wrap="square" rtlCol="0">
              <a:spAutoFit/>
            </a:bodyPr>
            <a:lstStyle/>
            <a:p>
              <a:pPr algn="ctr"/>
              <a:r>
                <a:rPr lang="en-US" sz="1200" dirty="0">
                  <a:latin typeface="Calibri" panose="020F0502020204030204" pitchFamily="34" charset="0"/>
                  <a:cs typeface="Calibri" panose="020F0502020204030204" pitchFamily="34" charset="0"/>
                </a:rPr>
                <a:t>Internet gateway</a:t>
              </a:r>
            </a:p>
          </p:txBody>
        </p:sp>
        <p:pic>
          <p:nvPicPr>
            <p:cNvPr id="9" name="Graphic 8">
              <a:extLst>
                <a:ext uri="{FF2B5EF4-FFF2-40B4-BE49-F238E27FC236}">
                  <a16:creationId xmlns:a16="http://schemas.microsoft.com/office/drawing/2014/main" id="{7AC24829-6E53-44AE-889F-EBB03F48CB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14600" y="1447800"/>
              <a:ext cx="469900" cy="469900"/>
            </a:xfrm>
            <a:prstGeom prst="rect">
              <a:avLst/>
            </a:prstGeom>
          </p:spPr>
        </p:pic>
      </p:grpSp>
      <p:grpSp>
        <p:nvGrpSpPr>
          <p:cNvPr id="6" name="Group 5">
            <a:extLst>
              <a:ext uri="{FF2B5EF4-FFF2-40B4-BE49-F238E27FC236}">
                <a16:creationId xmlns:a16="http://schemas.microsoft.com/office/drawing/2014/main" id="{3A6AF4E3-99B0-468B-B548-CEC9D3AA475C}"/>
              </a:ext>
            </a:extLst>
          </p:cNvPr>
          <p:cNvGrpSpPr/>
          <p:nvPr/>
        </p:nvGrpSpPr>
        <p:grpSpPr>
          <a:xfrm>
            <a:off x="4317566" y="3912526"/>
            <a:ext cx="864035" cy="530642"/>
            <a:chOff x="8671385" y="3856788"/>
            <a:chExt cx="1589097" cy="974034"/>
          </a:xfrm>
        </p:grpSpPr>
        <p:sp>
          <p:nvSpPr>
            <p:cNvPr id="10" name="TextBox 9">
              <a:extLst>
                <a:ext uri="{FF2B5EF4-FFF2-40B4-BE49-F238E27FC236}">
                  <a16:creationId xmlns:a16="http://schemas.microsoft.com/office/drawing/2014/main" id="{7C55984C-246A-443B-82DF-7040027D6615}"/>
                </a:ext>
              </a:extLst>
            </p:cNvPr>
            <p:cNvSpPr txBox="1"/>
            <p:nvPr/>
          </p:nvSpPr>
          <p:spPr>
            <a:xfrm>
              <a:off x="8671385" y="4322369"/>
              <a:ext cx="1589097" cy="508453"/>
            </a:xfrm>
            <a:prstGeom prst="rect">
              <a:avLst/>
            </a:prstGeom>
            <a:noFill/>
          </p:spPr>
          <p:txBody>
            <a:bodyPr wrap="square" rtlCol="0">
              <a:spAutoFit/>
            </a:bodyPr>
            <a:lstStyle/>
            <a:p>
              <a:pPr algn="ctr"/>
              <a:r>
                <a:rPr lang="en-US" sz="1200" dirty="0">
                  <a:latin typeface="Calibri" panose="020F0502020204030204" pitchFamily="34" charset="0"/>
                  <a:cs typeface="Calibri" panose="020F0502020204030204" pitchFamily="34" charset="0"/>
                </a:rPr>
                <a:t>Router</a:t>
              </a:r>
            </a:p>
          </p:txBody>
        </p:sp>
        <p:pic>
          <p:nvPicPr>
            <p:cNvPr id="11" name="Graphic 10">
              <a:extLst>
                <a:ext uri="{FF2B5EF4-FFF2-40B4-BE49-F238E27FC236}">
                  <a16:creationId xmlns:a16="http://schemas.microsoft.com/office/drawing/2014/main" id="{5D943E27-7DF4-4001-AB83-CD11D0CE0C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30983" y="3856788"/>
              <a:ext cx="469900" cy="469900"/>
            </a:xfrm>
            <a:prstGeom prst="rect">
              <a:avLst/>
            </a:prstGeom>
          </p:spPr>
        </p:pic>
      </p:grpSp>
      <p:grpSp>
        <p:nvGrpSpPr>
          <p:cNvPr id="13" name="Group 12">
            <a:extLst>
              <a:ext uri="{FF2B5EF4-FFF2-40B4-BE49-F238E27FC236}">
                <a16:creationId xmlns:a16="http://schemas.microsoft.com/office/drawing/2014/main" id="{BE234820-07FD-4611-BB4C-6810AADEAF74}"/>
              </a:ext>
            </a:extLst>
          </p:cNvPr>
          <p:cNvGrpSpPr/>
          <p:nvPr/>
        </p:nvGrpSpPr>
        <p:grpSpPr>
          <a:xfrm>
            <a:off x="6927237" y="3879850"/>
            <a:ext cx="1211559" cy="560171"/>
            <a:chOff x="7289366" y="4878619"/>
            <a:chExt cx="1589097" cy="963025"/>
          </a:xfrm>
        </p:grpSpPr>
        <p:sp>
          <p:nvSpPr>
            <p:cNvPr id="14" name="TextBox 13">
              <a:extLst>
                <a:ext uri="{FF2B5EF4-FFF2-40B4-BE49-F238E27FC236}">
                  <a16:creationId xmlns:a16="http://schemas.microsoft.com/office/drawing/2014/main" id="{2768904A-E4FD-4B51-BA7D-DE673CF05A9C}"/>
                </a:ext>
              </a:extLst>
            </p:cNvPr>
            <p:cNvSpPr txBox="1"/>
            <p:nvPr/>
          </p:nvSpPr>
          <p:spPr>
            <a:xfrm>
              <a:off x="7289366" y="5365438"/>
              <a:ext cx="1589097" cy="476206"/>
            </a:xfrm>
            <a:prstGeom prst="rect">
              <a:avLst/>
            </a:prstGeom>
            <a:noFill/>
          </p:spPr>
          <p:txBody>
            <a:bodyPr wrap="square" rtlCol="0">
              <a:spAutoFit/>
            </a:bodyPr>
            <a:lstStyle/>
            <a:p>
              <a:pPr algn="ctr"/>
              <a:r>
                <a:rPr lang="en-US" sz="1200" dirty="0">
                  <a:latin typeface="Calibri" panose="020F0502020204030204" pitchFamily="34" charset="0"/>
                  <a:cs typeface="Calibri" panose="020F0502020204030204" pitchFamily="34" charset="0"/>
                </a:rPr>
                <a:t>VPN connection</a:t>
              </a:r>
            </a:p>
          </p:txBody>
        </p:sp>
        <p:pic>
          <p:nvPicPr>
            <p:cNvPr id="15" name="Graphic 14">
              <a:extLst>
                <a:ext uri="{FF2B5EF4-FFF2-40B4-BE49-F238E27FC236}">
                  <a16:creationId xmlns:a16="http://schemas.microsoft.com/office/drawing/2014/main" id="{5FFEE973-A22C-4004-AC69-DF9DEDD7770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48964" y="4878619"/>
              <a:ext cx="469900" cy="469900"/>
            </a:xfrm>
            <a:prstGeom prst="rect">
              <a:avLst/>
            </a:prstGeom>
          </p:spPr>
        </p:pic>
      </p:grpSp>
      <p:grpSp>
        <p:nvGrpSpPr>
          <p:cNvPr id="16" name="Group 15">
            <a:extLst>
              <a:ext uri="{FF2B5EF4-FFF2-40B4-BE49-F238E27FC236}">
                <a16:creationId xmlns:a16="http://schemas.microsoft.com/office/drawing/2014/main" id="{32DAA402-B5F1-49D2-BFEB-DF00D55CCE72}"/>
              </a:ext>
            </a:extLst>
          </p:cNvPr>
          <p:cNvGrpSpPr/>
          <p:nvPr/>
        </p:nvGrpSpPr>
        <p:grpSpPr>
          <a:xfrm>
            <a:off x="5162169" y="3879850"/>
            <a:ext cx="1043333" cy="571617"/>
            <a:chOff x="3241394" y="4902662"/>
            <a:chExt cx="1589097" cy="903322"/>
          </a:xfrm>
        </p:grpSpPr>
        <p:sp>
          <p:nvSpPr>
            <p:cNvPr id="17" name="TextBox 16">
              <a:extLst>
                <a:ext uri="{FF2B5EF4-FFF2-40B4-BE49-F238E27FC236}">
                  <a16:creationId xmlns:a16="http://schemas.microsoft.com/office/drawing/2014/main" id="{A3028936-3459-441B-8302-E5081C21A0EF}"/>
                </a:ext>
              </a:extLst>
            </p:cNvPr>
            <p:cNvSpPr txBox="1"/>
            <p:nvPr/>
          </p:nvSpPr>
          <p:spPr>
            <a:xfrm>
              <a:off x="3241394" y="5368245"/>
              <a:ext cx="1589097" cy="437739"/>
            </a:xfrm>
            <a:prstGeom prst="rect">
              <a:avLst/>
            </a:prstGeom>
            <a:noFill/>
          </p:spPr>
          <p:txBody>
            <a:bodyPr wrap="square" rtlCol="0">
              <a:spAutoFit/>
            </a:bodyPr>
            <a:lstStyle/>
            <a:p>
              <a:pPr algn="ctr"/>
              <a:r>
                <a:rPr lang="en-US" sz="1200" dirty="0">
                  <a:latin typeface="Calibri" panose="020F0502020204030204" pitchFamily="34" charset="0"/>
                  <a:cs typeface="Calibri" panose="020F0502020204030204" pitchFamily="34" charset="0"/>
                </a:rPr>
                <a:t>VPN gateway</a:t>
              </a:r>
            </a:p>
          </p:txBody>
        </p:sp>
        <p:pic>
          <p:nvPicPr>
            <p:cNvPr id="18" name="Graphic 17">
              <a:extLst>
                <a:ext uri="{FF2B5EF4-FFF2-40B4-BE49-F238E27FC236}">
                  <a16:creationId xmlns:a16="http://schemas.microsoft.com/office/drawing/2014/main" id="{349DAB69-E2AC-41D3-AD2F-6CDC8DB2929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00992" y="4902662"/>
              <a:ext cx="469900" cy="469900"/>
            </a:xfrm>
            <a:prstGeom prst="rect">
              <a:avLst/>
            </a:prstGeom>
          </p:spPr>
        </p:pic>
      </p:grpSp>
      <p:grpSp>
        <p:nvGrpSpPr>
          <p:cNvPr id="19" name="Group 18">
            <a:extLst>
              <a:ext uri="{FF2B5EF4-FFF2-40B4-BE49-F238E27FC236}">
                <a16:creationId xmlns:a16="http://schemas.microsoft.com/office/drawing/2014/main" id="{2DBAE3E6-C86E-40A4-A6BF-31279E4630C9}"/>
              </a:ext>
            </a:extLst>
          </p:cNvPr>
          <p:cNvGrpSpPr/>
          <p:nvPr/>
        </p:nvGrpSpPr>
        <p:grpSpPr>
          <a:xfrm>
            <a:off x="8763905" y="3879849"/>
            <a:ext cx="1109962" cy="768958"/>
            <a:chOff x="1873406" y="3809286"/>
            <a:chExt cx="1505729" cy="1102437"/>
          </a:xfrm>
        </p:grpSpPr>
        <p:sp>
          <p:nvSpPr>
            <p:cNvPr id="20" name="TextBox 19">
              <a:extLst>
                <a:ext uri="{FF2B5EF4-FFF2-40B4-BE49-F238E27FC236}">
                  <a16:creationId xmlns:a16="http://schemas.microsoft.com/office/drawing/2014/main" id="{93BA186F-4356-43D4-A7AB-66A4B466D0EB}"/>
                </a:ext>
              </a:extLst>
            </p:cNvPr>
            <p:cNvSpPr txBox="1"/>
            <p:nvPr/>
          </p:nvSpPr>
          <p:spPr>
            <a:xfrm>
              <a:off x="1873406" y="4249845"/>
              <a:ext cx="1505729" cy="661878"/>
            </a:xfrm>
            <a:prstGeom prst="rect">
              <a:avLst/>
            </a:prstGeom>
            <a:noFill/>
          </p:spPr>
          <p:txBody>
            <a:bodyPr wrap="square" rtlCol="0">
              <a:spAutoFit/>
            </a:bodyPr>
            <a:lstStyle/>
            <a:p>
              <a:pPr algn="ctr"/>
              <a:r>
                <a:rPr lang="en-US" sz="1200" dirty="0">
                  <a:latin typeface="Calibri" panose="020F0502020204030204" pitchFamily="34" charset="0"/>
                  <a:cs typeface="Calibri" panose="020F0502020204030204" pitchFamily="34" charset="0"/>
                </a:rPr>
                <a:t>Customer gateway</a:t>
              </a:r>
            </a:p>
          </p:txBody>
        </p:sp>
        <p:pic>
          <p:nvPicPr>
            <p:cNvPr id="21" name="Graphic 20">
              <a:extLst>
                <a:ext uri="{FF2B5EF4-FFF2-40B4-BE49-F238E27FC236}">
                  <a16:creationId xmlns:a16="http://schemas.microsoft.com/office/drawing/2014/main" id="{CF530377-1B32-45F8-AD2F-0855ADE47C9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91320" y="3809286"/>
              <a:ext cx="469900" cy="469900"/>
            </a:xfrm>
            <a:prstGeom prst="rect">
              <a:avLst/>
            </a:prstGeom>
          </p:spPr>
        </p:pic>
      </p:grpSp>
      <p:grpSp>
        <p:nvGrpSpPr>
          <p:cNvPr id="22" name="Group 21">
            <a:extLst>
              <a:ext uri="{FF2B5EF4-FFF2-40B4-BE49-F238E27FC236}">
                <a16:creationId xmlns:a16="http://schemas.microsoft.com/office/drawing/2014/main" id="{68C3683F-C3DC-45D6-960C-F456561422BC}"/>
              </a:ext>
            </a:extLst>
          </p:cNvPr>
          <p:cNvGrpSpPr/>
          <p:nvPr/>
        </p:nvGrpSpPr>
        <p:grpSpPr>
          <a:xfrm>
            <a:off x="1676401" y="1731987"/>
            <a:ext cx="1295400" cy="690514"/>
            <a:chOff x="1873406" y="1247806"/>
            <a:chExt cx="2301904" cy="1246574"/>
          </a:xfrm>
        </p:grpSpPr>
        <p:sp>
          <p:nvSpPr>
            <p:cNvPr id="23" name="TextBox 22">
              <a:extLst>
                <a:ext uri="{FF2B5EF4-FFF2-40B4-BE49-F238E27FC236}">
                  <a16:creationId xmlns:a16="http://schemas.microsoft.com/office/drawing/2014/main" id="{AAA5BBA7-E860-40AD-828E-9469AFEAEBEB}"/>
                </a:ext>
              </a:extLst>
            </p:cNvPr>
            <p:cNvSpPr txBox="1"/>
            <p:nvPr/>
          </p:nvSpPr>
          <p:spPr>
            <a:xfrm>
              <a:off x="1873406" y="1994318"/>
              <a:ext cx="2301904" cy="500062"/>
            </a:xfrm>
            <a:prstGeom prst="rect">
              <a:avLst/>
            </a:prstGeom>
            <a:noFill/>
          </p:spPr>
          <p:txBody>
            <a:bodyPr wrap="square" rtlCol="0">
              <a:spAutoFit/>
            </a:bodyPr>
            <a:lstStyle/>
            <a:p>
              <a:pPr algn="ctr"/>
              <a:r>
                <a:rPr lang="en-US" sz="1200" dirty="0">
                  <a:latin typeface="Calibri" panose="020F0502020204030204" pitchFamily="34" charset="0"/>
                  <a:cs typeface="Calibri" panose="020F0502020204030204" pitchFamily="34" charset="0"/>
                </a:rPr>
                <a:t>Amazon VPC</a:t>
              </a:r>
            </a:p>
          </p:txBody>
        </p:sp>
        <p:pic>
          <p:nvPicPr>
            <p:cNvPr id="24" name="Graphic 23">
              <a:extLst>
                <a:ext uri="{FF2B5EF4-FFF2-40B4-BE49-F238E27FC236}">
                  <a16:creationId xmlns:a16="http://schemas.microsoft.com/office/drawing/2014/main" id="{FDDA8346-E584-4F1A-92CD-9499120C1FE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668758" y="1247806"/>
              <a:ext cx="711200" cy="711200"/>
            </a:xfrm>
            <a:prstGeom prst="rect">
              <a:avLst/>
            </a:prstGeom>
          </p:spPr>
        </p:pic>
      </p:grpSp>
      <p:pic>
        <p:nvPicPr>
          <p:cNvPr id="25" name="Graphic 24">
            <a:extLst>
              <a:ext uri="{FF2B5EF4-FFF2-40B4-BE49-F238E27FC236}">
                <a16:creationId xmlns:a16="http://schemas.microsoft.com/office/drawing/2014/main" id="{30453296-470E-45A9-A79E-D0CA8AD96D2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905000" y="1242491"/>
            <a:ext cx="330200" cy="330200"/>
          </a:xfrm>
          <a:prstGeom prst="rect">
            <a:avLst/>
          </a:prstGeom>
        </p:spPr>
      </p:pic>
      <p:sp>
        <p:nvSpPr>
          <p:cNvPr id="26" name="Rectangle: Rounded Corners 25">
            <a:extLst>
              <a:ext uri="{FF2B5EF4-FFF2-40B4-BE49-F238E27FC236}">
                <a16:creationId xmlns:a16="http://schemas.microsoft.com/office/drawing/2014/main" id="{43B344D1-6CD9-4ADE-BF62-484B2F73B9A7}"/>
              </a:ext>
            </a:extLst>
          </p:cNvPr>
          <p:cNvSpPr/>
          <p:nvPr/>
        </p:nvSpPr>
        <p:spPr>
          <a:xfrm>
            <a:off x="1467092" y="1401788"/>
            <a:ext cx="4171709" cy="5256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3E305528-84BC-40CA-894D-F2A00FE758B1}"/>
              </a:ext>
            </a:extLst>
          </p:cNvPr>
          <p:cNvSpPr/>
          <p:nvPr/>
        </p:nvSpPr>
        <p:spPr>
          <a:xfrm>
            <a:off x="1828800" y="1928622"/>
            <a:ext cx="3147722" cy="42435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3A6C1C39-F7E5-42A5-A100-B0C401BDF5DD}"/>
              </a:ext>
            </a:extLst>
          </p:cNvPr>
          <p:cNvSpPr/>
          <p:nvPr/>
        </p:nvSpPr>
        <p:spPr>
          <a:xfrm>
            <a:off x="2286000" y="2514600"/>
            <a:ext cx="2209800" cy="13535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B0978185-E53F-469A-AE43-AF67FA469526}"/>
              </a:ext>
            </a:extLst>
          </p:cNvPr>
          <p:cNvSpPr/>
          <p:nvPr/>
        </p:nvSpPr>
        <p:spPr>
          <a:xfrm>
            <a:off x="2301240" y="4349751"/>
            <a:ext cx="2209800" cy="12066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3" name="Group 32">
            <a:extLst>
              <a:ext uri="{FF2B5EF4-FFF2-40B4-BE49-F238E27FC236}">
                <a16:creationId xmlns:a16="http://schemas.microsoft.com/office/drawing/2014/main" id="{6A696EF8-6C26-46D4-B6D3-A54EAFD9E0DE}"/>
              </a:ext>
            </a:extLst>
          </p:cNvPr>
          <p:cNvGrpSpPr/>
          <p:nvPr/>
        </p:nvGrpSpPr>
        <p:grpSpPr>
          <a:xfrm>
            <a:off x="3733800" y="2967378"/>
            <a:ext cx="381000" cy="355931"/>
            <a:chOff x="4953000" y="1572691"/>
            <a:chExt cx="580900" cy="561633"/>
          </a:xfrm>
        </p:grpSpPr>
        <p:sp>
          <p:nvSpPr>
            <p:cNvPr id="30" name="Rectangle 29">
              <a:extLst>
                <a:ext uri="{FF2B5EF4-FFF2-40B4-BE49-F238E27FC236}">
                  <a16:creationId xmlns:a16="http://schemas.microsoft.com/office/drawing/2014/main" id="{130FE2F0-3B6D-44B6-9532-C96A9E9348BB}"/>
                </a:ext>
              </a:extLst>
            </p:cNvPr>
            <p:cNvSpPr/>
            <p:nvPr/>
          </p:nvSpPr>
          <p:spPr>
            <a:xfrm>
              <a:off x="4953000" y="1572691"/>
              <a:ext cx="381000" cy="355931"/>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08F6685D-3CBF-4B43-A41B-2137BC49FE29}"/>
                </a:ext>
              </a:extLst>
            </p:cNvPr>
            <p:cNvSpPr/>
            <p:nvPr/>
          </p:nvSpPr>
          <p:spPr>
            <a:xfrm>
              <a:off x="5074920" y="1676937"/>
              <a:ext cx="381000" cy="355931"/>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FC1722D9-3771-4D35-AE2B-533A5F64791A}"/>
                </a:ext>
              </a:extLst>
            </p:cNvPr>
            <p:cNvSpPr/>
            <p:nvPr/>
          </p:nvSpPr>
          <p:spPr>
            <a:xfrm>
              <a:off x="5152900" y="1778393"/>
              <a:ext cx="381000" cy="355931"/>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4" name="Group 33">
            <a:extLst>
              <a:ext uri="{FF2B5EF4-FFF2-40B4-BE49-F238E27FC236}">
                <a16:creationId xmlns:a16="http://schemas.microsoft.com/office/drawing/2014/main" id="{FA79D901-3293-48E0-AE43-355758EA9FF4}"/>
              </a:ext>
            </a:extLst>
          </p:cNvPr>
          <p:cNvGrpSpPr/>
          <p:nvPr/>
        </p:nvGrpSpPr>
        <p:grpSpPr>
          <a:xfrm>
            <a:off x="3748210" y="4560591"/>
            <a:ext cx="381000" cy="355931"/>
            <a:chOff x="4953000" y="1572691"/>
            <a:chExt cx="580900" cy="561633"/>
          </a:xfrm>
          <a:solidFill>
            <a:srgbClr val="00B0F0"/>
          </a:solidFill>
        </p:grpSpPr>
        <p:sp>
          <p:nvSpPr>
            <p:cNvPr id="35" name="Rectangle 34">
              <a:extLst>
                <a:ext uri="{FF2B5EF4-FFF2-40B4-BE49-F238E27FC236}">
                  <a16:creationId xmlns:a16="http://schemas.microsoft.com/office/drawing/2014/main" id="{F7B647DB-B8B0-4D60-A7FC-066D69D1E55D}"/>
                </a:ext>
              </a:extLst>
            </p:cNvPr>
            <p:cNvSpPr/>
            <p:nvPr/>
          </p:nvSpPr>
          <p:spPr>
            <a:xfrm>
              <a:off x="4953000" y="1572691"/>
              <a:ext cx="381000" cy="35593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D63A5EC9-742A-482C-9F12-214E444A8C84}"/>
                </a:ext>
              </a:extLst>
            </p:cNvPr>
            <p:cNvSpPr/>
            <p:nvPr/>
          </p:nvSpPr>
          <p:spPr>
            <a:xfrm>
              <a:off x="5074920" y="1676937"/>
              <a:ext cx="381000" cy="35593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745FDBE3-B267-4982-8500-5FCA04E8072C}"/>
                </a:ext>
              </a:extLst>
            </p:cNvPr>
            <p:cNvSpPr/>
            <p:nvPr/>
          </p:nvSpPr>
          <p:spPr>
            <a:xfrm>
              <a:off x="5152900" y="1778393"/>
              <a:ext cx="381000" cy="35593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8" name="TextBox 37">
            <a:extLst>
              <a:ext uri="{FF2B5EF4-FFF2-40B4-BE49-F238E27FC236}">
                <a16:creationId xmlns:a16="http://schemas.microsoft.com/office/drawing/2014/main" id="{F3DFECA1-2A14-412E-9A9D-0E85920115F6}"/>
              </a:ext>
            </a:extLst>
          </p:cNvPr>
          <p:cNvSpPr txBox="1"/>
          <p:nvPr/>
        </p:nvSpPr>
        <p:spPr>
          <a:xfrm>
            <a:off x="3106636" y="4471448"/>
            <a:ext cx="609462" cy="553998"/>
          </a:xfrm>
          <a:prstGeom prst="rect">
            <a:avLst/>
          </a:prstGeom>
          <a:noFill/>
        </p:spPr>
        <p:txBody>
          <a:bodyPr wrap="none" rtlCol="0">
            <a:spAutoFit/>
          </a:bodyPr>
          <a:lstStyle/>
          <a:p>
            <a:r>
              <a:rPr lang="en-US" sz="1000" dirty="0">
                <a:latin typeface="Calibri" panose="020F0502020204030204" pitchFamily="34" charset="0"/>
                <a:cs typeface="Calibri" panose="020F0502020204030204" pitchFamily="34" charset="0"/>
              </a:rPr>
              <a:t>10.0.1.5</a:t>
            </a:r>
          </a:p>
          <a:p>
            <a:r>
              <a:rPr lang="en-US" sz="1000" dirty="0">
                <a:latin typeface="Calibri" panose="020F0502020204030204" pitchFamily="34" charset="0"/>
                <a:cs typeface="Calibri" panose="020F0502020204030204" pitchFamily="34" charset="0"/>
              </a:rPr>
              <a:t>10.0.1.6</a:t>
            </a:r>
          </a:p>
          <a:p>
            <a:r>
              <a:rPr lang="en-US" sz="1000" dirty="0">
                <a:latin typeface="Calibri" panose="020F0502020204030204" pitchFamily="34" charset="0"/>
                <a:cs typeface="Calibri" panose="020F0502020204030204" pitchFamily="34" charset="0"/>
              </a:rPr>
              <a:t>10.0.1.7</a:t>
            </a:r>
            <a:endParaRPr lang="en-GB" sz="1000" dirty="0">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9E29256A-81C0-4AD8-A638-571DFC418E3D}"/>
              </a:ext>
            </a:extLst>
          </p:cNvPr>
          <p:cNvSpPr txBox="1"/>
          <p:nvPr/>
        </p:nvSpPr>
        <p:spPr>
          <a:xfrm>
            <a:off x="3153158" y="2878063"/>
            <a:ext cx="609462" cy="553998"/>
          </a:xfrm>
          <a:prstGeom prst="rect">
            <a:avLst/>
          </a:prstGeom>
          <a:noFill/>
        </p:spPr>
        <p:txBody>
          <a:bodyPr wrap="none" rtlCol="0">
            <a:spAutoFit/>
          </a:bodyPr>
          <a:lstStyle/>
          <a:p>
            <a:r>
              <a:rPr lang="en-US" sz="1000" dirty="0">
                <a:latin typeface="Calibri" panose="020F0502020204030204" pitchFamily="34" charset="0"/>
                <a:cs typeface="Calibri" panose="020F0502020204030204" pitchFamily="34" charset="0"/>
              </a:rPr>
              <a:t>10.0.0.5</a:t>
            </a:r>
          </a:p>
          <a:p>
            <a:r>
              <a:rPr lang="en-US" sz="1000" dirty="0">
                <a:latin typeface="Calibri" panose="020F0502020204030204" pitchFamily="34" charset="0"/>
                <a:cs typeface="Calibri" panose="020F0502020204030204" pitchFamily="34" charset="0"/>
              </a:rPr>
              <a:t>10.0.0.6</a:t>
            </a:r>
          </a:p>
          <a:p>
            <a:r>
              <a:rPr lang="en-US" sz="1000" dirty="0">
                <a:latin typeface="Calibri" panose="020F0502020204030204" pitchFamily="34" charset="0"/>
                <a:cs typeface="Calibri" panose="020F0502020204030204" pitchFamily="34" charset="0"/>
              </a:rPr>
              <a:t>10.0.0.7</a:t>
            </a:r>
            <a:endParaRPr lang="en-GB" sz="1000" dirty="0">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4B005246-740E-4EC4-AD35-9A82C4B05853}"/>
              </a:ext>
            </a:extLst>
          </p:cNvPr>
          <p:cNvSpPr txBox="1"/>
          <p:nvPr/>
        </p:nvSpPr>
        <p:spPr>
          <a:xfrm>
            <a:off x="3576116" y="3352801"/>
            <a:ext cx="833883" cy="246221"/>
          </a:xfrm>
          <a:prstGeom prst="rect">
            <a:avLst/>
          </a:prstGeom>
          <a:noFill/>
        </p:spPr>
        <p:txBody>
          <a:bodyPr wrap="none" rtlCol="0">
            <a:spAutoFit/>
          </a:bodyPr>
          <a:lstStyle/>
          <a:p>
            <a:r>
              <a:rPr lang="en-US" sz="1000" dirty="0">
                <a:latin typeface="Calibri" panose="020F0502020204030204" pitchFamily="34" charset="0"/>
                <a:cs typeface="Calibri" panose="020F0502020204030204" pitchFamily="34" charset="0"/>
              </a:rPr>
              <a:t>Web servers</a:t>
            </a:r>
            <a:endParaRPr lang="en-GB" sz="1000" dirty="0">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FCFEEE04-2D54-4A71-81F3-5B7C6CA98394}"/>
              </a:ext>
            </a:extLst>
          </p:cNvPr>
          <p:cNvSpPr txBox="1"/>
          <p:nvPr/>
        </p:nvSpPr>
        <p:spPr>
          <a:xfrm>
            <a:off x="3492958" y="4953001"/>
            <a:ext cx="1074333" cy="246221"/>
          </a:xfrm>
          <a:prstGeom prst="rect">
            <a:avLst/>
          </a:prstGeom>
          <a:noFill/>
        </p:spPr>
        <p:txBody>
          <a:bodyPr wrap="none" rtlCol="0">
            <a:spAutoFit/>
          </a:bodyPr>
          <a:lstStyle/>
          <a:p>
            <a:r>
              <a:rPr lang="en-US" sz="1000" dirty="0">
                <a:latin typeface="Calibri" panose="020F0502020204030204" pitchFamily="34" charset="0"/>
                <a:cs typeface="Calibri" panose="020F0502020204030204" pitchFamily="34" charset="0"/>
              </a:rPr>
              <a:t>Database servers</a:t>
            </a:r>
            <a:endParaRPr lang="en-GB" sz="1000" dirty="0">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53E2A9A3-400E-4A51-8EFC-A423FD0F72A7}"/>
              </a:ext>
            </a:extLst>
          </p:cNvPr>
          <p:cNvSpPr txBox="1"/>
          <p:nvPr/>
        </p:nvSpPr>
        <p:spPr>
          <a:xfrm>
            <a:off x="2966409" y="3505200"/>
            <a:ext cx="904415" cy="400110"/>
          </a:xfrm>
          <a:prstGeom prst="rect">
            <a:avLst/>
          </a:prstGeom>
          <a:noFill/>
        </p:spPr>
        <p:txBody>
          <a:bodyPr wrap="none" rtlCol="0">
            <a:spAutoFit/>
          </a:bodyPr>
          <a:lstStyle/>
          <a:p>
            <a:pPr algn="ctr"/>
            <a:r>
              <a:rPr lang="en-US" sz="1000" b="1" dirty="0">
                <a:solidFill>
                  <a:schemeClr val="tx2"/>
                </a:solidFill>
                <a:latin typeface="Calibri" panose="020F0502020204030204" pitchFamily="34" charset="0"/>
                <a:cs typeface="Calibri" panose="020F0502020204030204" pitchFamily="34" charset="0"/>
              </a:rPr>
              <a:t>Public subnet</a:t>
            </a:r>
          </a:p>
          <a:p>
            <a:pPr algn="ctr"/>
            <a:r>
              <a:rPr lang="en-US" sz="1000" b="1" dirty="0">
                <a:solidFill>
                  <a:schemeClr val="tx2"/>
                </a:solidFill>
                <a:latin typeface="Calibri" panose="020F0502020204030204" pitchFamily="34" charset="0"/>
                <a:cs typeface="Calibri" panose="020F0502020204030204" pitchFamily="34" charset="0"/>
              </a:rPr>
              <a:t>10.0.0.0/24</a:t>
            </a:r>
            <a:endParaRPr lang="en-GB" sz="1000" b="1" dirty="0">
              <a:solidFill>
                <a:schemeClr val="tx2"/>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68C97708-84B9-4340-9434-E84C64750AAA}"/>
              </a:ext>
            </a:extLst>
          </p:cNvPr>
          <p:cNvSpPr txBox="1"/>
          <p:nvPr/>
        </p:nvSpPr>
        <p:spPr>
          <a:xfrm>
            <a:off x="2985720" y="5105400"/>
            <a:ext cx="958917" cy="400110"/>
          </a:xfrm>
          <a:prstGeom prst="rect">
            <a:avLst/>
          </a:prstGeom>
          <a:noFill/>
        </p:spPr>
        <p:txBody>
          <a:bodyPr wrap="none" rtlCol="0">
            <a:spAutoFit/>
          </a:bodyPr>
          <a:lstStyle/>
          <a:p>
            <a:pPr algn="ctr"/>
            <a:r>
              <a:rPr lang="en-US" sz="1000" b="1" dirty="0">
                <a:solidFill>
                  <a:schemeClr val="tx2"/>
                </a:solidFill>
                <a:latin typeface="Calibri" panose="020F0502020204030204" pitchFamily="34" charset="0"/>
                <a:cs typeface="Calibri" panose="020F0502020204030204" pitchFamily="34" charset="0"/>
              </a:rPr>
              <a:t>Private subnet</a:t>
            </a:r>
          </a:p>
          <a:p>
            <a:pPr algn="ctr"/>
            <a:r>
              <a:rPr lang="en-US" sz="1000" b="1" dirty="0">
                <a:solidFill>
                  <a:schemeClr val="tx2"/>
                </a:solidFill>
                <a:latin typeface="Calibri" panose="020F0502020204030204" pitchFamily="34" charset="0"/>
                <a:cs typeface="Calibri" panose="020F0502020204030204" pitchFamily="34" charset="0"/>
              </a:rPr>
              <a:t>10.0.1.0/24</a:t>
            </a:r>
            <a:endParaRPr lang="en-GB" sz="1000" b="1" dirty="0">
              <a:solidFill>
                <a:schemeClr val="tx2"/>
              </a:solidFill>
              <a:latin typeface="Calibri" panose="020F0502020204030204" pitchFamily="34" charset="0"/>
              <a:cs typeface="Calibri" panose="020F0502020204030204" pitchFamily="34" charset="0"/>
            </a:endParaRPr>
          </a:p>
        </p:txBody>
      </p:sp>
      <p:sp>
        <p:nvSpPr>
          <p:cNvPr id="44" name="TextBox 43">
            <a:extLst>
              <a:ext uri="{FF2B5EF4-FFF2-40B4-BE49-F238E27FC236}">
                <a16:creationId xmlns:a16="http://schemas.microsoft.com/office/drawing/2014/main" id="{08FED501-DE98-41FA-988F-F6CC8BBE9191}"/>
              </a:ext>
            </a:extLst>
          </p:cNvPr>
          <p:cNvSpPr txBox="1"/>
          <p:nvPr/>
        </p:nvSpPr>
        <p:spPr>
          <a:xfrm>
            <a:off x="2318589" y="2724175"/>
            <a:ext cx="872355" cy="707886"/>
          </a:xfrm>
          <a:prstGeom prst="rect">
            <a:avLst/>
          </a:prstGeom>
          <a:noFill/>
        </p:spPr>
        <p:txBody>
          <a:bodyPr wrap="none" rtlCol="0">
            <a:spAutoFit/>
          </a:bodyPr>
          <a:lstStyle/>
          <a:p>
            <a:pPr algn="ctr"/>
            <a:r>
              <a:rPr lang="en-US" sz="1000" b="1" dirty="0">
                <a:solidFill>
                  <a:schemeClr val="accent3"/>
                </a:solidFill>
                <a:latin typeface="Calibri" panose="020F0502020204030204" pitchFamily="34" charset="0"/>
                <a:cs typeface="Calibri" panose="020F0502020204030204" pitchFamily="34" charset="0"/>
              </a:rPr>
              <a:t>Elastic IPs</a:t>
            </a:r>
          </a:p>
          <a:p>
            <a:r>
              <a:rPr lang="en-US" sz="1000" b="1" dirty="0">
                <a:solidFill>
                  <a:schemeClr val="accent3"/>
                </a:solidFill>
                <a:latin typeface="Calibri" panose="020F0502020204030204" pitchFamily="34" charset="0"/>
                <a:cs typeface="Calibri" panose="020F0502020204030204" pitchFamily="34" charset="0"/>
              </a:rPr>
              <a:t>198.51.100.1</a:t>
            </a:r>
          </a:p>
          <a:p>
            <a:r>
              <a:rPr lang="en-US" sz="1000" b="1" dirty="0">
                <a:solidFill>
                  <a:schemeClr val="accent3"/>
                </a:solidFill>
                <a:latin typeface="Calibri" panose="020F0502020204030204" pitchFamily="34" charset="0"/>
                <a:cs typeface="Calibri" panose="020F0502020204030204" pitchFamily="34" charset="0"/>
              </a:rPr>
              <a:t>198.51.100.2</a:t>
            </a:r>
          </a:p>
          <a:p>
            <a:r>
              <a:rPr lang="en-US" sz="1000" b="1" dirty="0">
                <a:solidFill>
                  <a:schemeClr val="accent3"/>
                </a:solidFill>
                <a:latin typeface="Calibri" panose="020F0502020204030204" pitchFamily="34" charset="0"/>
                <a:cs typeface="Calibri" panose="020F0502020204030204" pitchFamily="34" charset="0"/>
              </a:rPr>
              <a:t>198.51.100.3</a:t>
            </a:r>
            <a:endParaRPr lang="en-GB" sz="1000" b="1" dirty="0">
              <a:solidFill>
                <a:schemeClr val="accent3"/>
              </a:solidFill>
              <a:latin typeface="Calibri" panose="020F0502020204030204" pitchFamily="34" charset="0"/>
              <a:cs typeface="Calibri" panose="020F0502020204030204" pitchFamily="34" charset="0"/>
            </a:endParaRPr>
          </a:p>
        </p:txBody>
      </p:sp>
      <p:graphicFrame>
        <p:nvGraphicFramePr>
          <p:cNvPr id="45" name="Table 44">
            <a:extLst>
              <a:ext uri="{FF2B5EF4-FFF2-40B4-BE49-F238E27FC236}">
                <a16:creationId xmlns:a16="http://schemas.microsoft.com/office/drawing/2014/main" id="{BE7D76CA-767E-45DF-97E3-19595604BF1E}"/>
              </a:ext>
            </a:extLst>
          </p:cNvPr>
          <p:cNvGraphicFramePr>
            <a:graphicFrameLocks noGrp="1"/>
          </p:cNvGraphicFramePr>
          <p:nvPr/>
        </p:nvGraphicFramePr>
        <p:xfrm>
          <a:off x="6705600" y="1796454"/>
          <a:ext cx="1752600" cy="859306"/>
        </p:xfrm>
        <a:graphic>
          <a:graphicData uri="http://schemas.openxmlformats.org/drawingml/2006/table">
            <a:tbl>
              <a:tblPr firstRow="1" bandRow="1">
                <a:tableStyleId>{5C22544A-7EE6-4342-B048-85BDC9FD1C3A}</a:tableStyleId>
              </a:tblPr>
              <a:tblGrid>
                <a:gridCol w="982418">
                  <a:extLst>
                    <a:ext uri="{9D8B030D-6E8A-4147-A177-3AD203B41FA5}">
                      <a16:colId xmlns:a16="http://schemas.microsoft.com/office/drawing/2014/main" val="3196769333"/>
                    </a:ext>
                  </a:extLst>
                </a:gridCol>
                <a:gridCol w="770182">
                  <a:extLst>
                    <a:ext uri="{9D8B030D-6E8A-4147-A177-3AD203B41FA5}">
                      <a16:colId xmlns:a16="http://schemas.microsoft.com/office/drawing/2014/main" val="2662557294"/>
                    </a:ext>
                  </a:extLst>
                </a:gridCol>
              </a:tblGrid>
              <a:tr h="239542">
                <a:tc>
                  <a:txBody>
                    <a:bodyPr/>
                    <a:lstStyle/>
                    <a:p>
                      <a:r>
                        <a:rPr lang="en-US" sz="1200" dirty="0">
                          <a:ln>
                            <a:noFill/>
                          </a:ln>
                          <a:solidFill>
                            <a:schemeClr val="tx2"/>
                          </a:solidFill>
                          <a:latin typeface="Calibri" panose="020F0502020204030204" pitchFamily="34" charset="0"/>
                          <a:cs typeface="Calibri" panose="020F0502020204030204" pitchFamily="34" charset="0"/>
                        </a:rPr>
                        <a:t>Destination</a:t>
                      </a:r>
                      <a:endParaRPr lang="en-GB" sz="1200" dirty="0">
                        <a:ln>
                          <a:noFill/>
                        </a:ln>
                        <a:solidFill>
                          <a:schemeClr val="tx2"/>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200" b="1" kern="1200" dirty="0">
                          <a:ln>
                            <a:noFill/>
                          </a:ln>
                          <a:solidFill>
                            <a:schemeClr val="tx2"/>
                          </a:solidFill>
                          <a:latin typeface="Calibri" panose="020F0502020204030204" pitchFamily="34" charset="0"/>
                          <a:ea typeface="+mn-ea"/>
                          <a:cs typeface="Calibri" panose="020F0502020204030204" pitchFamily="34" charset="0"/>
                        </a:rPr>
                        <a:t>Target</a:t>
                      </a:r>
                      <a:endParaRPr lang="en-GB" sz="1200" b="1" kern="1200" dirty="0">
                        <a:ln>
                          <a:noFill/>
                        </a:ln>
                        <a:solidFill>
                          <a:schemeClr val="tx2"/>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848903057"/>
                  </a:ext>
                </a:extLst>
              </a:tr>
              <a:tr h="244138">
                <a:tc>
                  <a:txBody>
                    <a:bodyPr/>
                    <a:lstStyle/>
                    <a:p>
                      <a:r>
                        <a:rPr lang="en-US" sz="1200" b="1" kern="1200" dirty="0">
                          <a:ln>
                            <a:noFill/>
                          </a:ln>
                          <a:solidFill>
                            <a:schemeClr val="tx2"/>
                          </a:solidFill>
                          <a:latin typeface="Calibri" panose="020F0502020204030204" pitchFamily="34" charset="0"/>
                          <a:ea typeface="+mn-ea"/>
                          <a:cs typeface="Calibri" panose="020F0502020204030204" pitchFamily="34" charset="0"/>
                        </a:rPr>
                        <a:t>10.0.0.0/16</a:t>
                      </a:r>
                      <a:endParaRPr lang="en-GB" sz="1200" b="1" kern="1200" dirty="0">
                        <a:ln>
                          <a:noFill/>
                        </a:ln>
                        <a:solidFill>
                          <a:schemeClr val="tx2"/>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kern="1200" dirty="0">
                          <a:ln>
                            <a:noFill/>
                          </a:ln>
                          <a:solidFill>
                            <a:schemeClr val="tx2"/>
                          </a:solidFill>
                          <a:latin typeface="Calibri" panose="020F0502020204030204" pitchFamily="34" charset="0"/>
                          <a:ea typeface="+mn-ea"/>
                          <a:cs typeface="Calibri" panose="020F0502020204030204" pitchFamily="34" charset="0"/>
                        </a:rPr>
                        <a:t>local</a:t>
                      </a:r>
                      <a:endParaRPr lang="en-GB" sz="1200" b="1" kern="1200" dirty="0">
                        <a:ln>
                          <a:noFill/>
                        </a:ln>
                        <a:solidFill>
                          <a:schemeClr val="tx2"/>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8232541"/>
                  </a:ext>
                </a:extLst>
              </a:tr>
              <a:tr h="310666">
                <a:tc>
                  <a:txBody>
                    <a:bodyPr/>
                    <a:lstStyle/>
                    <a:p>
                      <a:r>
                        <a:rPr lang="en-US" sz="1200" b="1" kern="1200" dirty="0">
                          <a:ln>
                            <a:noFill/>
                          </a:ln>
                          <a:solidFill>
                            <a:schemeClr val="tx2"/>
                          </a:solidFill>
                          <a:latin typeface="Calibri" panose="020F0502020204030204" pitchFamily="34" charset="0"/>
                          <a:ea typeface="+mn-ea"/>
                          <a:cs typeface="Calibri" panose="020F0502020204030204" pitchFamily="34" charset="0"/>
                        </a:rPr>
                        <a:t>0.0.0.0/0</a:t>
                      </a:r>
                      <a:endParaRPr lang="en-GB" sz="1200" b="1" kern="1200" dirty="0">
                        <a:ln>
                          <a:noFill/>
                        </a:ln>
                        <a:solidFill>
                          <a:schemeClr val="tx2"/>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kern="1200" dirty="0" err="1">
                          <a:ln>
                            <a:noFill/>
                          </a:ln>
                          <a:solidFill>
                            <a:srgbClr val="00B050"/>
                          </a:solidFill>
                          <a:latin typeface="Calibri" panose="020F0502020204030204" pitchFamily="34" charset="0"/>
                          <a:ea typeface="+mn-ea"/>
                          <a:cs typeface="Calibri" panose="020F0502020204030204" pitchFamily="34" charset="0"/>
                        </a:rPr>
                        <a:t>Igw</a:t>
                      </a:r>
                      <a:r>
                        <a:rPr lang="en-US" sz="1200" b="1" kern="1200" dirty="0">
                          <a:ln>
                            <a:noFill/>
                          </a:ln>
                          <a:solidFill>
                            <a:srgbClr val="00B050"/>
                          </a:solidFill>
                          <a:latin typeface="Calibri" panose="020F0502020204030204" pitchFamily="34" charset="0"/>
                          <a:ea typeface="+mn-ea"/>
                          <a:cs typeface="Calibri" panose="020F0502020204030204" pitchFamily="34" charset="0"/>
                        </a:rPr>
                        <a:t>-id</a:t>
                      </a:r>
                      <a:endParaRPr lang="en-GB" sz="1200" b="1" kern="1200" dirty="0">
                        <a:ln>
                          <a:noFill/>
                        </a:ln>
                        <a:solidFill>
                          <a:srgbClr val="00B050"/>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2610258"/>
                  </a:ext>
                </a:extLst>
              </a:tr>
            </a:tbl>
          </a:graphicData>
        </a:graphic>
      </p:graphicFrame>
      <p:sp>
        <p:nvSpPr>
          <p:cNvPr id="46" name="TextBox 45">
            <a:extLst>
              <a:ext uri="{FF2B5EF4-FFF2-40B4-BE49-F238E27FC236}">
                <a16:creationId xmlns:a16="http://schemas.microsoft.com/office/drawing/2014/main" id="{6AD5C4C4-F5BC-4AE6-8975-09D01181788C}"/>
              </a:ext>
            </a:extLst>
          </p:cNvPr>
          <p:cNvSpPr txBox="1"/>
          <p:nvPr/>
        </p:nvSpPr>
        <p:spPr>
          <a:xfrm>
            <a:off x="3001468" y="6178715"/>
            <a:ext cx="800220" cy="400110"/>
          </a:xfrm>
          <a:prstGeom prst="rect">
            <a:avLst/>
          </a:prstGeom>
          <a:noFill/>
        </p:spPr>
        <p:txBody>
          <a:bodyPr wrap="none" rtlCol="0">
            <a:spAutoFit/>
          </a:bodyPr>
          <a:lstStyle/>
          <a:p>
            <a:pPr algn="ctr"/>
            <a:r>
              <a:rPr lang="en-US" sz="1000" b="1" dirty="0">
                <a:solidFill>
                  <a:schemeClr val="tx2"/>
                </a:solidFill>
                <a:latin typeface="Calibri" panose="020F0502020204030204" pitchFamily="34" charset="0"/>
                <a:cs typeface="Calibri" panose="020F0502020204030204" pitchFamily="34" charset="0"/>
              </a:rPr>
              <a:t>VPC</a:t>
            </a:r>
          </a:p>
          <a:p>
            <a:pPr algn="ctr"/>
            <a:r>
              <a:rPr lang="en-US" sz="1000" b="1" dirty="0">
                <a:solidFill>
                  <a:schemeClr val="tx2"/>
                </a:solidFill>
                <a:latin typeface="Calibri" panose="020F0502020204030204" pitchFamily="34" charset="0"/>
                <a:cs typeface="Calibri" panose="020F0502020204030204" pitchFamily="34" charset="0"/>
              </a:rPr>
              <a:t>10.0.0.0/16</a:t>
            </a:r>
            <a:endParaRPr lang="en-GB" sz="1000" b="1" dirty="0">
              <a:solidFill>
                <a:schemeClr val="tx2"/>
              </a:solidFill>
              <a:latin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CA04FEF6-B8E7-4FF4-8D59-CA599F78C37A}"/>
              </a:ext>
            </a:extLst>
          </p:cNvPr>
          <p:cNvSpPr txBox="1"/>
          <p:nvPr/>
        </p:nvSpPr>
        <p:spPr>
          <a:xfrm>
            <a:off x="6875811" y="1475602"/>
            <a:ext cx="1412181" cy="276999"/>
          </a:xfrm>
          <a:prstGeom prst="rect">
            <a:avLst/>
          </a:prstGeom>
          <a:noFill/>
        </p:spPr>
        <p:txBody>
          <a:bodyPr wrap="none" rtlCol="0">
            <a:spAutoFit/>
          </a:bodyPr>
          <a:lstStyle/>
          <a:p>
            <a:pPr algn="ctr"/>
            <a:r>
              <a:rPr lang="en-US" sz="1200" b="1" dirty="0">
                <a:solidFill>
                  <a:schemeClr val="tx2"/>
                </a:solidFill>
                <a:latin typeface="Calibri" panose="020F0502020204030204" pitchFamily="34" charset="0"/>
                <a:cs typeface="Calibri" panose="020F0502020204030204" pitchFamily="34" charset="0"/>
              </a:rPr>
              <a:t>Custom route table</a:t>
            </a:r>
            <a:endParaRPr lang="en-GB" sz="1200" b="1" dirty="0">
              <a:solidFill>
                <a:schemeClr val="tx2"/>
              </a:solidFill>
              <a:latin typeface="Calibri" panose="020F0502020204030204" pitchFamily="34" charset="0"/>
              <a:cs typeface="Calibri" panose="020F0502020204030204" pitchFamily="34" charset="0"/>
            </a:endParaRPr>
          </a:p>
        </p:txBody>
      </p:sp>
      <p:graphicFrame>
        <p:nvGraphicFramePr>
          <p:cNvPr id="48" name="Table 47">
            <a:extLst>
              <a:ext uri="{FF2B5EF4-FFF2-40B4-BE49-F238E27FC236}">
                <a16:creationId xmlns:a16="http://schemas.microsoft.com/office/drawing/2014/main" id="{06F753CA-BF7B-41F5-A34D-EE14A3094061}"/>
              </a:ext>
            </a:extLst>
          </p:cNvPr>
          <p:cNvGraphicFramePr>
            <a:graphicFrameLocks noGrp="1"/>
          </p:cNvGraphicFramePr>
          <p:nvPr/>
        </p:nvGraphicFramePr>
        <p:xfrm>
          <a:off x="6785432" y="5061244"/>
          <a:ext cx="1752600" cy="859306"/>
        </p:xfrm>
        <a:graphic>
          <a:graphicData uri="http://schemas.openxmlformats.org/drawingml/2006/table">
            <a:tbl>
              <a:tblPr firstRow="1" bandRow="1">
                <a:tableStyleId>{5C22544A-7EE6-4342-B048-85BDC9FD1C3A}</a:tableStyleId>
              </a:tblPr>
              <a:tblGrid>
                <a:gridCol w="982418">
                  <a:extLst>
                    <a:ext uri="{9D8B030D-6E8A-4147-A177-3AD203B41FA5}">
                      <a16:colId xmlns:a16="http://schemas.microsoft.com/office/drawing/2014/main" val="3196769333"/>
                    </a:ext>
                  </a:extLst>
                </a:gridCol>
                <a:gridCol w="770182">
                  <a:extLst>
                    <a:ext uri="{9D8B030D-6E8A-4147-A177-3AD203B41FA5}">
                      <a16:colId xmlns:a16="http://schemas.microsoft.com/office/drawing/2014/main" val="2662557294"/>
                    </a:ext>
                  </a:extLst>
                </a:gridCol>
              </a:tblGrid>
              <a:tr h="239542">
                <a:tc>
                  <a:txBody>
                    <a:bodyPr/>
                    <a:lstStyle/>
                    <a:p>
                      <a:r>
                        <a:rPr lang="en-US" sz="1200" dirty="0">
                          <a:ln>
                            <a:noFill/>
                          </a:ln>
                          <a:solidFill>
                            <a:schemeClr val="tx2"/>
                          </a:solidFill>
                          <a:latin typeface="Calibri" panose="020F0502020204030204" pitchFamily="34" charset="0"/>
                          <a:cs typeface="Calibri" panose="020F0502020204030204" pitchFamily="34" charset="0"/>
                        </a:rPr>
                        <a:t>Destination</a:t>
                      </a:r>
                      <a:endParaRPr lang="en-GB" sz="1200" dirty="0">
                        <a:ln>
                          <a:noFill/>
                        </a:ln>
                        <a:solidFill>
                          <a:schemeClr val="tx2"/>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200" b="1" kern="1200" dirty="0">
                          <a:ln>
                            <a:noFill/>
                          </a:ln>
                          <a:solidFill>
                            <a:schemeClr val="tx2"/>
                          </a:solidFill>
                          <a:latin typeface="Calibri" panose="020F0502020204030204" pitchFamily="34" charset="0"/>
                          <a:ea typeface="+mn-ea"/>
                          <a:cs typeface="Calibri" panose="020F0502020204030204" pitchFamily="34" charset="0"/>
                        </a:rPr>
                        <a:t>Target</a:t>
                      </a:r>
                      <a:endParaRPr lang="en-GB" sz="1200" b="1" kern="1200" dirty="0">
                        <a:ln>
                          <a:noFill/>
                        </a:ln>
                        <a:solidFill>
                          <a:schemeClr val="tx2"/>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848903057"/>
                  </a:ext>
                </a:extLst>
              </a:tr>
              <a:tr h="244138">
                <a:tc>
                  <a:txBody>
                    <a:bodyPr/>
                    <a:lstStyle/>
                    <a:p>
                      <a:r>
                        <a:rPr lang="en-US" sz="1200" b="1" kern="1200" dirty="0">
                          <a:ln>
                            <a:noFill/>
                          </a:ln>
                          <a:solidFill>
                            <a:schemeClr val="tx2"/>
                          </a:solidFill>
                          <a:latin typeface="Calibri" panose="020F0502020204030204" pitchFamily="34" charset="0"/>
                          <a:ea typeface="+mn-ea"/>
                          <a:cs typeface="Calibri" panose="020F0502020204030204" pitchFamily="34" charset="0"/>
                        </a:rPr>
                        <a:t>10.0.0.0/16</a:t>
                      </a:r>
                      <a:endParaRPr lang="en-GB" sz="1200" b="1" kern="1200" dirty="0">
                        <a:ln>
                          <a:noFill/>
                        </a:ln>
                        <a:solidFill>
                          <a:schemeClr val="tx2"/>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kern="1200" dirty="0">
                          <a:ln>
                            <a:noFill/>
                          </a:ln>
                          <a:solidFill>
                            <a:schemeClr val="tx2"/>
                          </a:solidFill>
                          <a:latin typeface="Calibri" panose="020F0502020204030204" pitchFamily="34" charset="0"/>
                          <a:ea typeface="+mn-ea"/>
                          <a:cs typeface="Calibri" panose="020F0502020204030204" pitchFamily="34" charset="0"/>
                        </a:rPr>
                        <a:t>local</a:t>
                      </a:r>
                      <a:endParaRPr lang="en-GB" sz="1200" b="1" kern="1200" dirty="0">
                        <a:ln>
                          <a:noFill/>
                        </a:ln>
                        <a:solidFill>
                          <a:schemeClr val="tx2"/>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8232541"/>
                  </a:ext>
                </a:extLst>
              </a:tr>
              <a:tr h="310666">
                <a:tc>
                  <a:txBody>
                    <a:bodyPr/>
                    <a:lstStyle/>
                    <a:p>
                      <a:r>
                        <a:rPr lang="en-US" sz="1200" b="1" kern="1200" dirty="0">
                          <a:ln>
                            <a:noFill/>
                          </a:ln>
                          <a:solidFill>
                            <a:schemeClr val="tx2"/>
                          </a:solidFill>
                          <a:latin typeface="Calibri" panose="020F0502020204030204" pitchFamily="34" charset="0"/>
                          <a:ea typeface="+mn-ea"/>
                          <a:cs typeface="Calibri" panose="020F0502020204030204" pitchFamily="34" charset="0"/>
                        </a:rPr>
                        <a:t>0.0.0.0/0</a:t>
                      </a:r>
                      <a:endParaRPr lang="en-GB" sz="1200" b="1" kern="1200" dirty="0">
                        <a:ln>
                          <a:noFill/>
                        </a:ln>
                        <a:solidFill>
                          <a:schemeClr val="tx2"/>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kern="1200" dirty="0" err="1">
                          <a:ln>
                            <a:noFill/>
                          </a:ln>
                          <a:solidFill>
                            <a:srgbClr val="00B050"/>
                          </a:solidFill>
                          <a:latin typeface="Calibri" panose="020F0502020204030204" pitchFamily="34" charset="0"/>
                          <a:ea typeface="+mn-ea"/>
                          <a:cs typeface="Calibri" panose="020F0502020204030204" pitchFamily="34" charset="0"/>
                        </a:rPr>
                        <a:t>vgw</a:t>
                      </a:r>
                      <a:r>
                        <a:rPr lang="en-US" sz="1200" b="1" kern="1200" dirty="0">
                          <a:ln>
                            <a:noFill/>
                          </a:ln>
                          <a:solidFill>
                            <a:srgbClr val="00B050"/>
                          </a:solidFill>
                          <a:latin typeface="Calibri" panose="020F0502020204030204" pitchFamily="34" charset="0"/>
                          <a:ea typeface="+mn-ea"/>
                          <a:cs typeface="Calibri" panose="020F0502020204030204" pitchFamily="34" charset="0"/>
                        </a:rPr>
                        <a:t>-id</a:t>
                      </a:r>
                      <a:endParaRPr lang="en-GB" sz="1200" b="1" kern="1200" dirty="0">
                        <a:ln>
                          <a:noFill/>
                        </a:ln>
                        <a:solidFill>
                          <a:srgbClr val="00B050"/>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2610258"/>
                  </a:ext>
                </a:extLst>
              </a:tr>
            </a:tbl>
          </a:graphicData>
        </a:graphic>
      </p:graphicFrame>
      <p:sp>
        <p:nvSpPr>
          <p:cNvPr id="49" name="TextBox 48">
            <a:extLst>
              <a:ext uri="{FF2B5EF4-FFF2-40B4-BE49-F238E27FC236}">
                <a16:creationId xmlns:a16="http://schemas.microsoft.com/office/drawing/2014/main" id="{7EF9B969-7BA6-402F-BA60-8815453C7469}"/>
              </a:ext>
            </a:extLst>
          </p:cNvPr>
          <p:cNvSpPr txBox="1"/>
          <p:nvPr/>
        </p:nvSpPr>
        <p:spPr>
          <a:xfrm>
            <a:off x="7031786" y="4740392"/>
            <a:ext cx="1259897" cy="276999"/>
          </a:xfrm>
          <a:prstGeom prst="rect">
            <a:avLst/>
          </a:prstGeom>
          <a:noFill/>
        </p:spPr>
        <p:txBody>
          <a:bodyPr wrap="none" rtlCol="0">
            <a:spAutoFit/>
          </a:bodyPr>
          <a:lstStyle/>
          <a:p>
            <a:pPr algn="ctr"/>
            <a:r>
              <a:rPr lang="en-US" sz="1200" b="1" dirty="0">
                <a:solidFill>
                  <a:schemeClr val="tx2"/>
                </a:solidFill>
                <a:latin typeface="Calibri" panose="020F0502020204030204" pitchFamily="34" charset="0"/>
                <a:cs typeface="Calibri" panose="020F0502020204030204" pitchFamily="34" charset="0"/>
              </a:rPr>
              <a:t>Main route table</a:t>
            </a:r>
            <a:endParaRPr lang="en-GB" sz="1200" b="1" dirty="0">
              <a:solidFill>
                <a:schemeClr val="tx2"/>
              </a:solidFill>
              <a:latin typeface="Calibri" panose="020F0502020204030204" pitchFamily="34" charset="0"/>
              <a:cs typeface="Calibri" panose="020F0502020204030204" pitchFamily="34" charset="0"/>
            </a:endParaRPr>
          </a:p>
        </p:txBody>
      </p:sp>
      <p:sp>
        <p:nvSpPr>
          <p:cNvPr id="51" name="Freeform: Shape 50">
            <a:extLst>
              <a:ext uri="{FF2B5EF4-FFF2-40B4-BE49-F238E27FC236}">
                <a16:creationId xmlns:a16="http://schemas.microsoft.com/office/drawing/2014/main" id="{8A1235BF-B4F7-4EEF-9EF4-104E4CE85E9C}"/>
              </a:ext>
            </a:extLst>
          </p:cNvPr>
          <p:cNvSpPr/>
          <p:nvPr/>
        </p:nvSpPr>
        <p:spPr>
          <a:xfrm>
            <a:off x="4485640" y="2123440"/>
            <a:ext cx="2214880" cy="1036320"/>
          </a:xfrm>
          <a:custGeom>
            <a:avLst/>
            <a:gdLst>
              <a:gd name="connsiteX0" fmla="*/ 0 w 2214880"/>
              <a:gd name="connsiteY0" fmla="*/ 1036320 h 1036320"/>
              <a:gd name="connsiteX1" fmla="*/ 2214880 w 2214880"/>
              <a:gd name="connsiteY1" fmla="*/ 0 h 1036320"/>
            </a:gdLst>
            <a:ahLst/>
            <a:cxnLst>
              <a:cxn ang="0">
                <a:pos x="connsiteX0" y="connsiteY0"/>
              </a:cxn>
              <a:cxn ang="0">
                <a:pos x="connsiteX1" y="connsiteY1"/>
              </a:cxn>
            </a:cxnLst>
            <a:rect l="l" t="t" r="r" b="b"/>
            <a:pathLst>
              <a:path w="2214880" h="1036320">
                <a:moveTo>
                  <a:pt x="0" y="1036320"/>
                </a:moveTo>
                <a:cubicBezTo>
                  <a:pt x="945726" y="519853"/>
                  <a:pt x="1891453" y="3387"/>
                  <a:pt x="221488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reeform: Shape 52">
            <a:extLst>
              <a:ext uri="{FF2B5EF4-FFF2-40B4-BE49-F238E27FC236}">
                <a16:creationId xmlns:a16="http://schemas.microsoft.com/office/drawing/2014/main" id="{C50C69C7-B805-4657-B2A2-D9887C426E17}"/>
              </a:ext>
            </a:extLst>
          </p:cNvPr>
          <p:cNvSpPr/>
          <p:nvPr/>
        </p:nvSpPr>
        <p:spPr>
          <a:xfrm>
            <a:off x="4492129" y="4968608"/>
            <a:ext cx="2338389" cy="592341"/>
          </a:xfrm>
          <a:custGeom>
            <a:avLst/>
            <a:gdLst>
              <a:gd name="connsiteX0" fmla="*/ 0 w 2429792"/>
              <a:gd name="connsiteY0" fmla="*/ 0 h 592341"/>
              <a:gd name="connsiteX1" fmla="*/ 1068636 w 2429792"/>
              <a:gd name="connsiteY1" fmla="*/ 539827 h 592341"/>
              <a:gd name="connsiteX2" fmla="*/ 2313542 w 2429792"/>
              <a:gd name="connsiteY2" fmla="*/ 572877 h 592341"/>
              <a:gd name="connsiteX3" fmla="*/ 2302525 w 2429792"/>
              <a:gd name="connsiteY3" fmla="*/ 550844 h 592341"/>
            </a:gdLst>
            <a:ahLst/>
            <a:cxnLst>
              <a:cxn ang="0">
                <a:pos x="connsiteX0" y="connsiteY0"/>
              </a:cxn>
              <a:cxn ang="0">
                <a:pos x="connsiteX1" y="connsiteY1"/>
              </a:cxn>
              <a:cxn ang="0">
                <a:pos x="connsiteX2" y="connsiteY2"/>
              </a:cxn>
              <a:cxn ang="0">
                <a:pos x="connsiteX3" y="connsiteY3"/>
              </a:cxn>
            </a:cxnLst>
            <a:rect l="l" t="t" r="r" b="b"/>
            <a:pathLst>
              <a:path w="2429792" h="592341">
                <a:moveTo>
                  <a:pt x="0" y="0"/>
                </a:moveTo>
                <a:cubicBezTo>
                  <a:pt x="341523" y="222174"/>
                  <a:pt x="683046" y="444348"/>
                  <a:pt x="1068636" y="539827"/>
                </a:cubicBezTo>
                <a:cubicBezTo>
                  <a:pt x="1454226" y="635307"/>
                  <a:pt x="2107894" y="571041"/>
                  <a:pt x="2313542" y="572877"/>
                </a:cubicBezTo>
                <a:cubicBezTo>
                  <a:pt x="2519190" y="574713"/>
                  <a:pt x="2410857" y="562778"/>
                  <a:pt x="2302525" y="55084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Straight Connector 54">
            <a:extLst>
              <a:ext uri="{FF2B5EF4-FFF2-40B4-BE49-F238E27FC236}">
                <a16:creationId xmlns:a16="http://schemas.microsoft.com/office/drawing/2014/main" id="{E43F9D90-41F4-4B95-A0E4-278089947ADA}"/>
              </a:ext>
            </a:extLst>
          </p:cNvPr>
          <p:cNvCxnSpPr>
            <a:stCxn id="11" idx="3"/>
            <a:endCxn id="21" idx="1"/>
          </p:cNvCxnSpPr>
          <p:nvPr/>
        </p:nvCxnSpPr>
        <p:spPr>
          <a:xfrm>
            <a:off x="4877332" y="4040523"/>
            <a:ext cx="4268359" cy="3206"/>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8911E1C2-2B8A-42CA-A536-34E4FA40B5C5}"/>
              </a:ext>
            </a:extLst>
          </p:cNvPr>
          <p:cNvSpPr/>
          <p:nvPr/>
        </p:nvSpPr>
        <p:spPr>
          <a:xfrm>
            <a:off x="9318885" y="3429000"/>
            <a:ext cx="1378314" cy="11315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a:extLst>
              <a:ext uri="{FF2B5EF4-FFF2-40B4-BE49-F238E27FC236}">
                <a16:creationId xmlns:a16="http://schemas.microsoft.com/office/drawing/2014/main" id="{BBBD6FD0-53D1-4963-87BA-13988AC1B4A5}"/>
              </a:ext>
            </a:extLst>
          </p:cNvPr>
          <p:cNvSpPr txBox="1"/>
          <p:nvPr/>
        </p:nvSpPr>
        <p:spPr>
          <a:xfrm>
            <a:off x="9922559" y="4114800"/>
            <a:ext cx="720069" cy="400110"/>
          </a:xfrm>
          <a:prstGeom prst="rect">
            <a:avLst/>
          </a:prstGeom>
          <a:noFill/>
        </p:spPr>
        <p:txBody>
          <a:bodyPr wrap="none" rtlCol="0">
            <a:spAutoFit/>
          </a:bodyPr>
          <a:lstStyle/>
          <a:p>
            <a:pPr algn="ctr"/>
            <a:r>
              <a:rPr lang="en-US" sz="1000" b="1" dirty="0">
                <a:solidFill>
                  <a:schemeClr val="tx2"/>
                </a:solidFill>
                <a:latin typeface="Calibri" panose="020F0502020204030204" pitchFamily="34" charset="0"/>
                <a:cs typeface="Calibri" panose="020F0502020204030204" pitchFamily="34" charset="0"/>
              </a:rPr>
              <a:t>Corporate</a:t>
            </a:r>
          </a:p>
          <a:p>
            <a:pPr algn="ctr"/>
            <a:r>
              <a:rPr lang="en-US" sz="1000" b="1" dirty="0">
                <a:solidFill>
                  <a:schemeClr val="tx2"/>
                </a:solidFill>
                <a:latin typeface="Calibri" panose="020F0502020204030204" pitchFamily="34" charset="0"/>
                <a:cs typeface="Calibri" panose="020F0502020204030204" pitchFamily="34" charset="0"/>
              </a:rPr>
              <a:t>network</a:t>
            </a:r>
            <a:endParaRPr lang="en-GB" sz="1000" b="1" dirty="0">
              <a:solidFill>
                <a:schemeClr val="tx2"/>
              </a:solidFill>
              <a:latin typeface="Calibri" panose="020F0502020204030204" pitchFamily="34" charset="0"/>
              <a:cs typeface="Calibri" panose="020F0502020204030204" pitchFamily="34" charset="0"/>
            </a:endParaRPr>
          </a:p>
        </p:txBody>
      </p:sp>
      <p:cxnSp>
        <p:nvCxnSpPr>
          <p:cNvPr id="62" name="Straight Connector 61">
            <a:extLst>
              <a:ext uri="{FF2B5EF4-FFF2-40B4-BE49-F238E27FC236}">
                <a16:creationId xmlns:a16="http://schemas.microsoft.com/office/drawing/2014/main" id="{1B9FF068-0E96-4C6A-B907-7359308AB3E5}"/>
              </a:ext>
            </a:extLst>
          </p:cNvPr>
          <p:cNvCxnSpPr/>
          <p:nvPr/>
        </p:nvCxnSpPr>
        <p:spPr>
          <a:xfrm>
            <a:off x="4114800" y="3124202"/>
            <a:ext cx="630740" cy="383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557E072-1C78-4CFB-9812-7D67F7686284}"/>
              </a:ext>
            </a:extLst>
          </p:cNvPr>
          <p:cNvCxnSpPr>
            <a:endCxn id="11" idx="0"/>
          </p:cNvCxnSpPr>
          <p:nvPr/>
        </p:nvCxnSpPr>
        <p:spPr>
          <a:xfrm>
            <a:off x="4731559" y="2967377"/>
            <a:ext cx="18025" cy="94514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B8F5107-3B2E-4773-92F5-719C5660F92D}"/>
              </a:ext>
            </a:extLst>
          </p:cNvPr>
          <p:cNvCxnSpPr/>
          <p:nvPr/>
        </p:nvCxnSpPr>
        <p:spPr>
          <a:xfrm>
            <a:off x="4056379" y="3048002"/>
            <a:ext cx="66404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B693899-5F49-4142-9EA3-D49B623662F0}"/>
              </a:ext>
            </a:extLst>
          </p:cNvPr>
          <p:cNvCxnSpPr/>
          <p:nvPr/>
        </p:nvCxnSpPr>
        <p:spPr>
          <a:xfrm>
            <a:off x="3991292" y="2967378"/>
            <a:ext cx="747196" cy="826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1DC7CBE-D399-45A9-BF1E-EE674A8CE718}"/>
              </a:ext>
            </a:extLst>
          </p:cNvPr>
          <p:cNvCxnSpPr/>
          <p:nvPr/>
        </p:nvCxnSpPr>
        <p:spPr>
          <a:xfrm>
            <a:off x="4821546" y="1461263"/>
            <a:ext cx="3334" cy="249683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E44BA7E-2D0D-4374-913D-0751F55FF382}"/>
              </a:ext>
            </a:extLst>
          </p:cNvPr>
          <p:cNvCxnSpPr/>
          <p:nvPr/>
        </p:nvCxnSpPr>
        <p:spPr>
          <a:xfrm flipV="1">
            <a:off x="3858746" y="1461263"/>
            <a:ext cx="962801" cy="651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C10DA40-493E-4BAB-9C27-CF2FE59D3CFC}"/>
              </a:ext>
            </a:extLst>
          </p:cNvPr>
          <p:cNvCxnSpPr/>
          <p:nvPr/>
        </p:nvCxnSpPr>
        <p:spPr>
          <a:xfrm flipV="1">
            <a:off x="4094984" y="4802039"/>
            <a:ext cx="650557" cy="456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33A99DD-CBD8-42C1-87C1-003BAEBA9A7A}"/>
              </a:ext>
            </a:extLst>
          </p:cNvPr>
          <p:cNvCxnSpPr/>
          <p:nvPr/>
        </p:nvCxnSpPr>
        <p:spPr>
          <a:xfrm flipV="1">
            <a:off x="4072216" y="4647218"/>
            <a:ext cx="673324" cy="381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C3839D4-A837-48A3-AD06-41A23A7A229A}"/>
              </a:ext>
            </a:extLst>
          </p:cNvPr>
          <p:cNvCxnSpPr/>
          <p:nvPr/>
        </p:nvCxnSpPr>
        <p:spPr>
          <a:xfrm>
            <a:off x="4114800" y="4722829"/>
            <a:ext cx="63074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90BF489-B2E4-4983-A0EB-50ADB447E536}"/>
              </a:ext>
            </a:extLst>
          </p:cNvPr>
          <p:cNvCxnSpPr/>
          <p:nvPr/>
        </p:nvCxnSpPr>
        <p:spPr>
          <a:xfrm>
            <a:off x="4739638" y="4021277"/>
            <a:ext cx="8076" cy="7853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1DC8FACA-A43A-496D-8403-01852547FB86}"/>
              </a:ext>
            </a:extLst>
          </p:cNvPr>
          <p:cNvSpPr/>
          <p:nvPr/>
        </p:nvSpPr>
        <p:spPr>
          <a:xfrm>
            <a:off x="1476933" y="2136538"/>
            <a:ext cx="4171709" cy="2029630"/>
          </a:xfrm>
          <a:prstGeom prst="roundRect">
            <a:avLst/>
          </a:prstGeom>
          <a:noFill/>
          <a:ln w="25400">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Rectangle: Rounded Corners 98">
            <a:extLst>
              <a:ext uri="{FF2B5EF4-FFF2-40B4-BE49-F238E27FC236}">
                <a16:creationId xmlns:a16="http://schemas.microsoft.com/office/drawing/2014/main" id="{21AF51E0-ED6F-43C6-99CF-72596C746FBD}"/>
              </a:ext>
            </a:extLst>
          </p:cNvPr>
          <p:cNvSpPr/>
          <p:nvPr/>
        </p:nvSpPr>
        <p:spPr>
          <a:xfrm>
            <a:off x="1446618" y="4223728"/>
            <a:ext cx="4171709" cy="1875612"/>
          </a:xfrm>
          <a:prstGeom prst="roundRect">
            <a:avLst/>
          </a:prstGeom>
          <a:noFill/>
          <a:ln w="25400">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TextBox 99">
            <a:extLst>
              <a:ext uri="{FF2B5EF4-FFF2-40B4-BE49-F238E27FC236}">
                <a16:creationId xmlns:a16="http://schemas.microsoft.com/office/drawing/2014/main" id="{04994660-C67B-448D-A4D4-0EA1F04CC690}"/>
              </a:ext>
            </a:extLst>
          </p:cNvPr>
          <p:cNvSpPr txBox="1"/>
          <p:nvPr/>
        </p:nvSpPr>
        <p:spPr>
          <a:xfrm>
            <a:off x="2869571" y="3909226"/>
            <a:ext cx="1170513" cy="246221"/>
          </a:xfrm>
          <a:prstGeom prst="rect">
            <a:avLst/>
          </a:prstGeom>
          <a:noFill/>
        </p:spPr>
        <p:txBody>
          <a:bodyPr wrap="none" rtlCol="0">
            <a:spAutoFit/>
          </a:bodyPr>
          <a:lstStyle/>
          <a:p>
            <a:pPr algn="ctr"/>
            <a:r>
              <a:rPr lang="en-US" sz="1000" b="1" dirty="0">
                <a:solidFill>
                  <a:srgbClr val="FF9900"/>
                </a:solidFill>
                <a:latin typeface="Calibri" panose="020F0502020204030204" pitchFamily="34" charset="0"/>
                <a:cs typeface="Calibri" panose="020F0502020204030204" pitchFamily="34" charset="0"/>
              </a:rPr>
              <a:t>Availability zone A</a:t>
            </a:r>
          </a:p>
        </p:txBody>
      </p:sp>
      <p:sp>
        <p:nvSpPr>
          <p:cNvPr id="101" name="TextBox 100">
            <a:extLst>
              <a:ext uri="{FF2B5EF4-FFF2-40B4-BE49-F238E27FC236}">
                <a16:creationId xmlns:a16="http://schemas.microsoft.com/office/drawing/2014/main" id="{7B063F8B-0D37-454F-B0EE-050937609915}"/>
              </a:ext>
            </a:extLst>
          </p:cNvPr>
          <p:cNvSpPr txBox="1"/>
          <p:nvPr/>
        </p:nvSpPr>
        <p:spPr>
          <a:xfrm>
            <a:off x="2823184" y="5795249"/>
            <a:ext cx="1165705" cy="246221"/>
          </a:xfrm>
          <a:prstGeom prst="rect">
            <a:avLst/>
          </a:prstGeom>
          <a:noFill/>
        </p:spPr>
        <p:txBody>
          <a:bodyPr wrap="none" rtlCol="0">
            <a:spAutoFit/>
          </a:bodyPr>
          <a:lstStyle/>
          <a:p>
            <a:pPr algn="ctr"/>
            <a:r>
              <a:rPr lang="en-US" sz="1000" b="1" dirty="0">
                <a:solidFill>
                  <a:srgbClr val="FF9900"/>
                </a:solidFill>
                <a:latin typeface="Calibri" panose="020F0502020204030204" pitchFamily="34" charset="0"/>
                <a:cs typeface="Calibri" panose="020F0502020204030204" pitchFamily="34" charset="0"/>
              </a:rPr>
              <a:t>Availability zone B</a:t>
            </a:r>
          </a:p>
        </p:txBody>
      </p:sp>
      <p:sp>
        <p:nvSpPr>
          <p:cNvPr id="102" name="TextBox 101">
            <a:extLst>
              <a:ext uri="{FF2B5EF4-FFF2-40B4-BE49-F238E27FC236}">
                <a16:creationId xmlns:a16="http://schemas.microsoft.com/office/drawing/2014/main" id="{6955EE64-C953-40BB-B8F9-AED6884B2E9E}"/>
              </a:ext>
            </a:extLst>
          </p:cNvPr>
          <p:cNvSpPr txBox="1"/>
          <p:nvPr/>
        </p:nvSpPr>
        <p:spPr>
          <a:xfrm>
            <a:off x="2203855" y="1178115"/>
            <a:ext cx="439544" cy="246221"/>
          </a:xfrm>
          <a:prstGeom prst="rect">
            <a:avLst/>
          </a:prstGeom>
          <a:noFill/>
        </p:spPr>
        <p:txBody>
          <a:bodyPr wrap="none" rtlCol="0">
            <a:spAutoFit/>
          </a:bodyPr>
          <a:lstStyle/>
          <a:p>
            <a:pPr algn="ctr"/>
            <a:r>
              <a:rPr lang="en-US" sz="1000" b="1" dirty="0">
                <a:solidFill>
                  <a:schemeClr val="tx2"/>
                </a:solidFill>
                <a:latin typeface="Calibri" panose="020F0502020204030204" pitchFamily="34" charset="0"/>
                <a:cs typeface="Calibri" panose="020F0502020204030204" pitchFamily="34" charset="0"/>
              </a:rPr>
              <a:t>AWS</a:t>
            </a:r>
            <a:endParaRPr lang="en-GB" sz="1000" b="1"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457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Key components of a VPC</a:t>
            </a:r>
            <a:endParaRPr lang="en-GB" dirty="0"/>
          </a:p>
        </p:txBody>
      </p:sp>
      <p:sp>
        <p:nvSpPr>
          <p:cNvPr id="2" name="Content Placeholder 1">
            <a:extLst>
              <a:ext uri="{FF2B5EF4-FFF2-40B4-BE49-F238E27FC236}">
                <a16:creationId xmlns:a16="http://schemas.microsoft.com/office/drawing/2014/main" id="{28A6B82F-23A1-4702-8F16-3E0F530D5343}"/>
              </a:ext>
            </a:extLst>
          </p:cNvPr>
          <p:cNvSpPr>
            <a:spLocks noGrp="1"/>
          </p:cNvSpPr>
          <p:nvPr>
            <p:ph idx="1"/>
          </p:nvPr>
        </p:nvSpPr>
        <p:spPr>
          <a:xfrm>
            <a:off x="1465162" y="1143001"/>
            <a:ext cx="9507638" cy="5410200"/>
          </a:xfrm>
        </p:spPr>
        <p:txBody>
          <a:bodyPr>
            <a:noAutofit/>
          </a:bodyPr>
          <a:lstStyle/>
          <a:p>
            <a:pPr>
              <a:buFont typeface="Arial" panose="020B0604020202020204" pitchFamily="34" charset="0"/>
              <a:buChar char="•"/>
            </a:pPr>
            <a:r>
              <a:rPr lang="en-US" sz="2200" b="1" dirty="0">
                <a:solidFill>
                  <a:schemeClr val="tx2"/>
                </a:solidFill>
                <a:latin typeface="Calibri" panose="020F0502020204030204" pitchFamily="34" charset="0"/>
                <a:cs typeface="Calibri" panose="020F0502020204030204" pitchFamily="34" charset="0"/>
              </a:rPr>
              <a:t>Subnets</a:t>
            </a:r>
          </a:p>
          <a:p>
            <a:pPr lvl="1">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 Range of IP addresses ; AWS resources are launched in a subnet</a:t>
            </a:r>
          </a:p>
          <a:p>
            <a:pPr lvl="1">
              <a:buFont typeface="Arial" panose="020B0604020202020204" pitchFamily="34" charset="0"/>
              <a:buChar char="•"/>
            </a:pPr>
            <a:r>
              <a:rPr lang="en-US" sz="1800" b="1" dirty="0">
                <a:solidFill>
                  <a:schemeClr val="tx2"/>
                </a:solidFill>
                <a:latin typeface="Calibri" panose="020F0502020204030204" pitchFamily="34" charset="0"/>
                <a:cs typeface="Calibri" panose="020F0502020204030204" pitchFamily="34" charset="0"/>
              </a:rPr>
              <a:t> </a:t>
            </a:r>
            <a:r>
              <a:rPr lang="en-US" sz="1800" dirty="0">
                <a:solidFill>
                  <a:schemeClr val="tx2"/>
                </a:solidFill>
                <a:latin typeface="Calibri" panose="020F0502020204030204" pitchFamily="34" charset="0"/>
                <a:cs typeface="Calibri" panose="020F0502020204030204" pitchFamily="34" charset="0"/>
              </a:rPr>
              <a:t>Public subnet : for resources accessible from internet</a:t>
            </a:r>
          </a:p>
          <a:p>
            <a:pPr lvl="1">
              <a:buFont typeface="Arial" panose="020B0604020202020204" pitchFamily="34" charset="0"/>
              <a:buChar char="•"/>
            </a:pPr>
            <a:r>
              <a:rPr lang="en-US" sz="1800" b="1" dirty="0">
                <a:solidFill>
                  <a:schemeClr val="tx2"/>
                </a:solidFill>
                <a:latin typeface="Calibri" panose="020F0502020204030204" pitchFamily="34" charset="0"/>
                <a:cs typeface="Calibri" panose="020F0502020204030204" pitchFamily="34" charset="0"/>
              </a:rPr>
              <a:t> </a:t>
            </a:r>
            <a:r>
              <a:rPr lang="en-US" sz="1800" dirty="0">
                <a:solidFill>
                  <a:schemeClr val="tx2"/>
                </a:solidFill>
                <a:latin typeface="Calibri" panose="020F0502020204030204" pitchFamily="34" charset="0"/>
                <a:cs typeface="Calibri" panose="020F0502020204030204" pitchFamily="34" charset="0"/>
              </a:rPr>
              <a:t>Private subnet : for resources that wont be accessible from internet</a:t>
            </a:r>
          </a:p>
          <a:p>
            <a:pPr lvl="1">
              <a:buFont typeface="Arial" panose="020B0604020202020204" pitchFamily="34" charset="0"/>
              <a:buChar char="•"/>
            </a:pPr>
            <a:r>
              <a:rPr lang="en-US" sz="1800" b="1" dirty="0">
                <a:solidFill>
                  <a:schemeClr val="tx2"/>
                </a:solidFill>
                <a:latin typeface="Calibri" panose="020F0502020204030204" pitchFamily="34" charset="0"/>
                <a:cs typeface="Calibri" panose="020F0502020204030204" pitchFamily="34" charset="0"/>
              </a:rPr>
              <a:t> </a:t>
            </a:r>
            <a:r>
              <a:rPr lang="en-US" sz="1800" dirty="0">
                <a:solidFill>
                  <a:schemeClr val="tx2"/>
                </a:solidFill>
                <a:latin typeface="Calibri" panose="020F0502020204030204" pitchFamily="34" charset="0"/>
                <a:cs typeface="Calibri" panose="020F0502020204030204" pitchFamily="34" charset="0"/>
              </a:rPr>
              <a:t>Subnet resides within one AZ and cannot span zones</a:t>
            </a:r>
          </a:p>
          <a:p>
            <a:pPr>
              <a:buFont typeface="Arial" panose="020B0604020202020204" pitchFamily="34" charset="0"/>
              <a:buChar char="•"/>
            </a:pPr>
            <a:r>
              <a:rPr lang="en-US" sz="2200" b="1" dirty="0">
                <a:solidFill>
                  <a:schemeClr val="tx2"/>
                </a:solidFill>
                <a:latin typeface="Calibri" panose="020F0502020204030204" pitchFamily="34" charset="0"/>
                <a:cs typeface="Calibri" panose="020F0502020204030204" pitchFamily="34" charset="0"/>
              </a:rPr>
              <a:t>Internet gateway</a:t>
            </a:r>
          </a:p>
          <a:p>
            <a:pPr lvl="1">
              <a:buFont typeface="Arial" panose="020B0604020202020204" pitchFamily="34" charset="0"/>
              <a:buChar char="•"/>
            </a:pPr>
            <a:r>
              <a:rPr lang="en-US" sz="2000" b="1" dirty="0">
                <a:solidFill>
                  <a:schemeClr val="tx2"/>
                </a:solidFill>
                <a:latin typeface="Calibri" panose="020F0502020204030204" pitchFamily="34" charset="0"/>
                <a:cs typeface="Calibri" panose="020F0502020204030204" pitchFamily="34" charset="0"/>
              </a:rPr>
              <a:t> </a:t>
            </a:r>
            <a:r>
              <a:rPr lang="en-US" sz="1800" dirty="0">
                <a:solidFill>
                  <a:schemeClr val="tx2"/>
                </a:solidFill>
                <a:latin typeface="Calibri" panose="020F0502020204030204" pitchFamily="34" charset="0"/>
                <a:cs typeface="Calibri" panose="020F0502020204030204" pitchFamily="34" charset="0"/>
              </a:rPr>
              <a:t>When attached to a subnet , it makes it public and accessible to the internet</a:t>
            </a:r>
          </a:p>
          <a:p>
            <a:pPr>
              <a:buFont typeface="Arial" panose="020B0604020202020204" pitchFamily="34" charset="0"/>
              <a:buChar char="•"/>
            </a:pPr>
            <a:r>
              <a:rPr lang="en-US" sz="2200" b="1" dirty="0">
                <a:solidFill>
                  <a:schemeClr val="tx2"/>
                </a:solidFill>
                <a:latin typeface="Calibri" panose="020F0502020204030204" pitchFamily="34" charset="0"/>
                <a:cs typeface="Calibri" panose="020F0502020204030204" pitchFamily="34" charset="0"/>
              </a:rPr>
              <a:t>Route tables</a:t>
            </a:r>
          </a:p>
          <a:p>
            <a:pPr lvl="1">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 Contains a set of rules, called routes, that are used to determine where network traffic from  </a:t>
            </a:r>
          </a:p>
          <a:p>
            <a:pPr lvl="1"/>
            <a:r>
              <a:rPr lang="en-US" sz="1800" dirty="0">
                <a:solidFill>
                  <a:schemeClr val="tx2"/>
                </a:solidFill>
                <a:latin typeface="Calibri" panose="020F0502020204030204" pitchFamily="34" charset="0"/>
                <a:cs typeface="Calibri" panose="020F0502020204030204" pitchFamily="34" charset="0"/>
              </a:rPr>
              <a:t>   your subnet is directed</a:t>
            </a:r>
          </a:p>
          <a:p>
            <a:pPr>
              <a:buFont typeface="Arial" panose="020B0604020202020204" pitchFamily="34" charset="0"/>
              <a:buChar char="•"/>
            </a:pPr>
            <a:r>
              <a:rPr lang="en-US" sz="2200" b="1" dirty="0">
                <a:solidFill>
                  <a:schemeClr val="tx2"/>
                </a:solidFill>
                <a:latin typeface="Calibri" panose="020F0502020204030204" pitchFamily="34" charset="0"/>
                <a:cs typeface="Calibri" panose="020F0502020204030204" pitchFamily="34" charset="0"/>
              </a:rPr>
              <a:t>NAT gateway</a:t>
            </a:r>
          </a:p>
          <a:p>
            <a:pPr lvl="1">
              <a:buFont typeface="Arial" panose="020B0604020202020204" pitchFamily="34" charset="0"/>
              <a:buChar char="•"/>
            </a:pPr>
            <a:r>
              <a:rPr lang="en-US" b="1" dirty="0">
                <a:solidFill>
                  <a:schemeClr val="tx2"/>
                </a:solidFill>
                <a:latin typeface="Calibri" panose="020F0502020204030204" pitchFamily="34" charset="0"/>
                <a:cs typeface="Calibri" panose="020F0502020204030204" pitchFamily="34" charset="0"/>
              </a:rPr>
              <a:t> </a:t>
            </a:r>
            <a:r>
              <a:rPr lang="en-US" sz="1800" dirty="0">
                <a:solidFill>
                  <a:schemeClr val="tx2"/>
                </a:solidFill>
                <a:latin typeface="Calibri" panose="020F0502020204030204" pitchFamily="34" charset="0"/>
                <a:cs typeface="Calibri" panose="020F0502020204030204" pitchFamily="34" charset="0"/>
              </a:rPr>
              <a:t>Enables instances in a private subnet to connect to the internet or other AWS services, but </a:t>
            </a:r>
          </a:p>
          <a:p>
            <a:pPr lvl="1"/>
            <a:r>
              <a:rPr lang="en-US" sz="1800" dirty="0">
                <a:solidFill>
                  <a:schemeClr val="tx2"/>
                </a:solidFill>
                <a:latin typeface="Calibri" panose="020F0502020204030204" pitchFamily="34" charset="0"/>
                <a:cs typeface="Calibri" panose="020F0502020204030204" pitchFamily="34" charset="0"/>
              </a:rPr>
              <a:t>  prevents the internet from initiating a connection with those instances</a:t>
            </a:r>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9881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Understanding IPV4</a:t>
            </a:r>
            <a:endParaRPr lang="en-GB" dirty="0">
              <a:solidFill>
                <a:schemeClr val="tx2"/>
              </a:solidFill>
            </a:endParaRPr>
          </a:p>
        </p:txBody>
      </p:sp>
      <p:grpSp>
        <p:nvGrpSpPr>
          <p:cNvPr id="23" name="Group 22">
            <a:extLst>
              <a:ext uri="{FF2B5EF4-FFF2-40B4-BE49-F238E27FC236}">
                <a16:creationId xmlns:a16="http://schemas.microsoft.com/office/drawing/2014/main" id="{4EB614CD-09DD-4A45-B483-173CB0C8BBAC}"/>
              </a:ext>
            </a:extLst>
          </p:cNvPr>
          <p:cNvGrpSpPr/>
          <p:nvPr/>
        </p:nvGrpSpPr>
        <p:grpSpPr>
          <a:xfrm>
            <a:off x="1294680" y="1385610"/>
            <a:ext cx="5334000" cy="435335"/>
            <a:chOff x="838200" y="1342641"/>
            <a:chExt cx="5334000" cy="435335"/>
          </a:xfrm>
        </p:grpSpPr>
        <p:cxnSp>
          <p:nvCxnSpPr>
            <p:cNvPr id="5" name="Straight Connector 4">
              <a:extLst>
                <a:ext uri="{FF2B5EF4-FFF2-40B4-BE49-F238E27FC236}">
                  <a16:creationId xmlns:a16="http://schemas.microsoft.com/office/drawing/2014/main" id="{8C3A2527-ECAB-42FB-B760-1434FFCE0A0D}"/>
                </a:ext>
              </a:extLst>
            </p:cNvPr>
            <p:cNvCxnSpPr>
              <a:cxnSpLocks/>
            </p:cNvCxnSpPr>
            <p:nvPr/>
          </p:nvCxnSpPr>
          <p:spPr>
            <a:xfrm>
              <a:off x="838200" y="1752600"/>
              <a:ext cx="10668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73FE245-4E19-488D-B810-8577C7198410}"/>
                </a:ext>
              </a:extLst>
            </p:cNvPr>
            <p:cNvSpPr/>
            <p:nvPr/>
          </p:nvSpPr>
          <p:spPr>
            <a:xfrm>
              <a:off x="2057400" y="1651024"/>
              <a:ext cx="76200" cy="71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cxnSp>
          <p:nvCxnSpPr>
            <p:cNvPr id="9" name="Straight Connector 8">
              <a:extLst>
                <a:ext uri="{FF2B5EF4-FFF2-40B4-BE49-F238E27FC236}">
                  <a16:creationId xmlns:a16="http://schemas.microsoft.com/office/drawing/2014/main" id="{181642D6-073B-472F-9A2D-E5994A37CEDE}"/>
                </a:ext>
              </a:extLst>
            </p:cNvPr>
            <p:cNvCxnSpPr>
              <a:cxnSpLocks/>
            </p:cNvCxnSpPr>
            <p:nvPr/>
          </p:nvCxnSpPr>
          <p:spPr>
            <a:xfrm>
              <a:off x="2209800" y="1752600"/>
              <a:ext cx="10668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7F8778C-C4FC-4D85-BB1E-1FD47612D54D}"/>
                </a:ext>
              </a:extLst>
            </p:cNvPr>
            <p:cNvSpPr/>
            <p:nvPr/>
          </p:nvSpPr>
          <p:spPr>
            <a:xfrm>
              <a:off x="3429000" y="1651024"/>
              <a:ext cx="76200" cy="71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cxnSp>
          <p:nvCxnSpPr>
            <p:cNvPr id="11" name="Straight Connector 10">
              <a:extLst>
                <a:ext uri="{FF2B5EF4-FFF2-40B4-BE49-F238E27FC236}">
                  <a16:creationId xmlns:a16="http://schemas.microsoft.com/office/drawing/2014/main" id="{B4E67E17-CAEB-430F-91E4-B6452202755C}"/>
                </a:ext>
              </a:extLst>
            </p:cNvPr>
            <p:cNvCxnSpPr>
              <a:cxnSpLocks/>
            </p:cNvCxnSpPr>
            <p:nvPr/>
          </p:nvCxnSpPr>
          <p:spPr>
            <a:xfrm>
              <a:off x="3657600" y="1752600"/>
              <a:ext cx="10668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EC01C07-CC03-4613-A9FA-799C9CEDC4E2}"/>
                </a:ext>
              </a:extLst>
            </p:cNvPr>
            <p:cNvSpPr/>
            <p:nvPr/>
          </p:nvSpPr>
          <p:spPr>
            <a:xfrm>
              <a:off x="4876800" y="1651024"/>
              <a:ext cx="76200" cy="71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cxnSp>
          <p:nvCxnSpPr>
            <p:cNvPr id="13" name="Straight Connector 12">
              <a:extLst>
                <a:ext uri="{FF2B5EF4-FFF2-40B4-BE49-F238E27FC236}">
                  <a16:creationId xmlns:a16="http://schemas.microsoft.com/office/drawing/2014/main" id="{F7A163D1-6ABF-42F7-BA46-40128BC6B9D3}"/>
                </a:ext>
              </a:extLst>
            </p:cNvPr>
            <p:cNvCxnSpPr>
              <a:cxnSpLocks/>
            </p:cNvCxnSpPr>
            <p:nvPr/>
          </p:nvCxnSpPr>
          <p:spPr>
            <a:xfrm>
              <a:off x="5105400" y="1777976"/>
              <a:ext cx="10668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78392B1-C23A-49B5-A573-C2401F27ED0A}"/>
                </a:ext>
              </a:extLst>
            </p:cNvPr>
            <p:cNvSpPr txBox="1"/>
            <p:nvPr/>
          </p:nvSpPr>
          <p:spPr>
            <a:xfrm>
              <a:off x="1044300" y="1342641"/>
              <a:ext cx="700320" cy="369332"/>
            </a:xfrm>
            <a:prstGeom prst="rect">
              <a:avLst/>
            </a:prstGeom>
            <a:noFill/>
          </p:spPr>
          <p:txBody>
            <a:bodyPr wrap="none" rtlCol="0">
              <a:spAutoFit/>
            </a:bodyPr>
            <a:lstStyle/>
            <a:p>
              <a:r>
                <a:rPr lang="en-US" dirty="0">
                  <a:solidFill>
                    <a:schemeClr val="tx2"/>
                  </a:solidFill>
                  <a:latin typeface="Calibri" panose="020F0502020204030204" pitchFamily="34" charset="0"/>
                  <a:cs typeface="Calibri" panose="020F0502020204030204" pitchFamily="34" charset="0"/>
                </a:rPr>
                <a:t>Octet</a:t>
              </a:r>
              <a:endParaRPr lang="en-GB" dirty="0">
                <a:solidFill>
                  <a:schemeClr val="tx2"/>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FC19B5DD-7846-43B3-8831-CCF3760520AB}"/>
                </a:ext>
              </a:extLst>
            </p:cNvPr>
            <p:cNvSpPr txBox="1"/>
            <p:nvPr/>
          </p:nvSpPr>
          <p:spPr>
            <a:xfrm>
              <a:off x="2346960" y="1352788"/>
              <a:ext cx="700320" cy="369332"/>
            </a:xfrm>
            <a:prstGeom prst="rect">
              <a:avLst/>
            </a:prstGeom>
            <a:noFill/>
          </p:spPr>
          <p:txBody>
            <a:bodyPr wrap="none" rtlCol="0">
              <a:spAutoFit/>
            </a:bodyPr>
            <a:lstStyle/>
            <a:p>
              <a:r>
                <a:rPr lang="en-US" dirty="0">
                  <a:solidFill>
                    <a:schemeClr val="tx2"/>
                  </a:solidFill>
                  <a:latin typeface="Calibri" panose="020F0502020204030204" pitchFamily="34" charset="0"/>
                  <a:cs typeface="Calibri" panose="020F0502020204030204" pitchFamily="34" charset="0"/>
                </a:rPr>
                <a:t>Octet</a:t>
              </a:r>
              <a:endParaRPr lang="en-GB" dirty="0">
                <a:solidFill>
                  <a:schemeClr val="tx2"/>
                </a:solidFill>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5DF08D1E-7AD8-40AA-A024-9402B1DBC454}"/>
                </a:ext>
              </a:extLst>
            </p:cNvPr>
            <p:cNvSpPr txBox="1"/>
            <p:nvPr/>
          </p:nvSpPr>
          <p:spPr>
            <a:xfrm>
              <a:off x="3886200" y="1352788"/>
              <a:ext cx="700320" cy="369332"/>
            </a:xfrm>
            <a:prstGeom prst="rect">
              <a:avLst/>
            </a:prstGeom>
            <a:noFill/>
          </p:spPr>
          <p:txBody>
            <a:bodyPr wrap="none" rtlCol="0">
              <a:spAutoFit/>
            </a:bodyPr>
            <a:lstStyle/>
            <a:p>
              <a:r>
                <a:rPr lang="en-US" dirty="0">
                  <a:solidFill>
                    <a:schemeClr val="tx2"/>
                  </a:solidFill>
                  <a:latin typeface="Calibri" panose="020F0502020204030204" pitchFamily="34" charset="0"/>
                  <a:cs typeface="Calibri" panose="020F0502020204030204" pitchFamily="34" charset="0"/>
                </a:rPr>
                <a:t>Octet</a:t>
              </a:r>
              <a:endParaRPr lang="en-GB" dirty="0">
                <a:solidFill>
                  <a:schemeClr val="tx2"/>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733E8B9F-33F9-43A2-9243-C8700A82805A}"/>
                </a:ext>
              </a:extLst>
            </p:cNvPr>
            <p:cNvSpPr txBox="1"/>
            <p:nvPr/>
          </p:nvSpPr>
          <p:spPr>
            <a:xfrm>
              <a:off x="5288640" y="1352788"/>
              <a:ext cx="700320" cy="369332"/>
            </a:xfrm>
            <a:prstGeom prst="rect">
              <a:avLst/>
            </a:prstGeom>
            <a:noFill/>
          </p:spPr>
          <p:txBody>
            <a:bodyPr wrap="none" rtlCol="0">
              <a:spAutoFit/>
            </a:bodyPr>
            <a:lstStyle/>
            <a:p>
              <a:r>
                <a:rPr lang="en-US" dirty="0">
                  <a:solidFill>
                    <a:schemeClr val="tx2"/>
                  </a:solidFill>
                  <a:latin typeface="Calibri" panose="020F0502020204030204" pitchFamily="34" charset="0"/>
                  <a:cs typeface="Calibri" panose="020F0502020204030204" pitchFamily="34" charset="0"/>
                </a:rPr>
                <a:t>Octet</a:t>
              </a:r>
              <a:endParaRPr lang="en-GB" dirty="0">
                <a:solidFill>
                  <a:schemeClr val="tx2"/>
                </a:solidFill>
                <a:latin typeface="Calibri" panose="020F0502020204030204" pitchFamily="34" charset="0"/>
                <a:cs typeface="Calibri" panose="020F0502020204030204" pitchFamily="34" charset="0"/>
              </a:endParaRPr>
            </a:p>
          </p:txBody>
        </p:sp>
      </p:grpSp>
      <p:sp>
        <p:nvSpPr>
          <p:cNvPr id="21" name="TextBox 20">
            <a:extLst>
              <a:ext uri="{FF2B5EF4-FFF2-40B4-BE49-F238E27FC236}">
                <a16:creationId xmlns:a16="http://schemas.microsoft.com/office/drawing/2014/main" id="{FAB20AA4-086E-43FB-A02E-52E1FBEBAD1A}"/>
              </a:ext>
            </a:extLst>
          </p:cNvPr>
          <p:cNvSpPr txBox="1"/>
          <p:nvPr/>
        </p:nvSpPr>
        <p:spPr>
          <a:xfrm>
            <a:off x="7637615" y="1336534"/>
            <a:ext cx="2433871" cy="646331"/>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32 bit</a:t>
            </a:r>
          </a:p>
          <a:p>
            <a:pPr marL="285750" indent="-285750">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4 billion IP addresses</a:t>
            </a:r>
          </a:p>
        </p:txBody>
      </p:sp>
      <p:sp>
        <p:nvSpPr>
          <p:cNvPr id="22" name="TextBox 21">
            <a:extLst>
              <a:ext uri="{FF2B5EF4-FFF2-40B4-BE49-F238E27FC236}">
                <a16:creationId xmlns:a16="http://schemas.microsoft.com/office/drawing/2014/main" id="{C45954A1-8365-48BA-A011-25104D5AFC63}"/>
              </a:ext>
            </a:extLst>
          </p:cNvPr>
          <p:cNvSpPr txBox="1"/>
          <p:nvPr/>
        </p:nvSpPr>
        <p:spPr>
          <a:xfrm>
            <a:off x="1344204" y="2229041"/>
            <a:ext cx="8801833" cy="646331"/>
          </a:xfrm>
          <a:prstGeom prst="rect">
            <a:avLst/>
          </a:prstGeom>
          <a:noFill/>
        </p:spPr>
        <p:txBody>
          <a:bodyPr wrap="none" rtlCol="0">
            <a:spAutoFit/>
          </a:bodyPr>
          <a:lstStyle/>
          <a:p>
            <a:r>
              <a:rPr lang="en-US" dirty="0">
                <a:solidFill>
                  <a:schemeClr val="tx2"/>
                </a:solidFill>
                <a:latin typeface="Calibri" panose="020F0502020204030204" pitchFamily="34" charset="0"/>
                <a:cs typeface="Calibri" panose="020F0502020204030204" pitchFamily="34" charset="0"/>
              </a:rPr>
              <a:t>Subnet mask decides which octets are reserved for N/W address and which for host address</a:t>
            </a:r>
          </a:p>
          <a:p>
            <a:r>
              <a:rPr lang="en-US" dirty="0">
                <a:solidFill>
                  <a:schemeClr val="tx2"/>
                </a:solidFill>
                <a:latin typeface="Calibri" panose="020F0502020204030204" pitchFamily="34" charset="0"/>
                <a:cs typeface="Calibri" panose="020F0502020204030204" pitchFamily="34" charset="0"/>
              </a:rPr>
              <a:t>E.g. for Class B subnet mask (255.255.0.0) -</a:t>
            </a:r>
            <a:endParaRPr lang="en-GB" dirty="0">
              <a:solidFill>
                <a:schemeClr val="tx2"/>
              </a:solidFill>
              <a:latin typeface="Calibri" panose="020F0502020204030204" pitchFamily="34" charset="0"/>
              <a:cs typeface="Calibri" panose="020F0502020204030204" pitchFamily="34" charset="0"/>
            </a:endParaRPr>
          </a:p>
        </p:txBody>
      </p:sp>
      <p:grpSp>
        <p:nvGrpSpPr>
          <p:cNvPr id="24" name="Group 23">
            <a:extLst>
              <a:ext uri="{FF2B5EF4-FFF2-40B4-BE49-F238E27FC236}">
                <a16:creationId xmlns:a16="http://schemas.microsoft.com/office/drawing/2014/main" id="{EC015E14-6E91-4570-8FB7-D1848FA2FE13}"/>
              </a:ext>
            </a:extLst>
          </p:cNvPr>
          <p:cNvGrpSpPr/>
          <p:nvPr/>
        </p:nvGrpSpPr>
        <p:grpSpPr>
          <a:xfrm>
            <a:off x="1328243" y="2979826"/>
            <a:ext cx="5334000" cy="435335"/>
            <a:chOff x="838200" y="1342641"/>
            <a:chExt cx="5334000" cy="435335"/>
          </a:xfrm>
        </p:grpSpPr>
        <p:cxnSp>
          <p:nvCxnSpPr>
            <p:cNvPr id="25" name="Straight Connector 24">
              <a:extLst>
                <a:ext uri="{FF2B5EF4-FFF2-40B4-BE49-F238E27FC236}">
                  <a16:creationId xmlns:a16="http://schemas.microsoft.com/office/drawing/2014/main" id="{C0A780D3-157C-4E58-97B4-7A4DD5E5CC1C}"/>
                </a:ext>
              </a:extLst>
            </p:cNvPr>
            <p:cNvCxnSpPr>
              <a:cxnSpLocks/>
            </p:cNvCxnSpPr>
            <p:nvPr/>
          </p:nvCxnSpPr>
          <p:spPr>
            <a:xfrm>
              <a:off x="838200" y="1752600"/>
              <a:ext cx="10668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6329E33-5626-4B7E-8029-9658E9773E66}"/>
                </a:ext>
              </a:extLst>
            </p:cNvPr>
            <p:cNvSpPr/>
            <p:nvPr/>
          </p:nvSpPr>
          <p:spPr>
            <a:xfrm>
              <a:off x="2057400" y="1651024"/>
              <a:ext cx="76200" cy="71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cxnSp>
          <p:nvCxnSpPr>
            <p:cNvPr id="27" name="Straight Connector 26">
              <a:extLst>
                <a:ext uri="{FF2B5EF4-FFF2-40B4-BE49-F238E27FC236}">
                  <a16:creationId xmlns:a16="http://schemas.microsoft.com/office/drawing/2014/main" id="{F1CEF9DA-915B-4001-B4D3-BFE830194ECE}"/>
                </a:ext>
              </a:extLst>
            </p:cNvPr>
            <p:cNvCxnSpPr>
              <a:cxnSpLocks/>
            </p:cNvCxnSpPr>
            <p:nvPr/>
          </p:nvCxnSpPr>
          <p:spPr>
            <a:xfrm>
              <a:off x="2209800" y="1752600"/>
              <a:ext cx="10668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F892E77B-C0FD-40AA-9136-73B23E10FF9D}"/>
                </a:ext>
              </a:extLst>
            </p:cNvPr>
            <p:cNvSpPr/>
            <p:nvPr/>
          </p:nvSpPr>
          <p:spPr>
            <a:xfrm>
              <a:off x="3429000" y="1651024"/>
              <a:ext cx="76200" cy="71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cxnSp>
          <p:nvCxnSpPr>
            <p:cNvPr id="29" name="Straight Connector 28">
              <a:extLst>
                <a:ext uri="{FF2B5EF4-FFF2-40B4-BE49-F238E27FC236}">
                  <a16:creationId xmlns:a16="http://schemas.microsoft.com/office/drawing/2014/main" id="{9F6BC8F7-3341-48D6-A3A8-B68410CFF4EF}"/>
                </a:ext>
              </a:extLst>
            </p:cNvPr>
            <p:cNvCxnSpPr>
              <a:cxnSpLocks/>
            </p:cNvCxnSpPr>
            <p:nvPr/>
          </p:nvCxnSpPr>
          <p:spPr>
            <a:xfrm>
              <a:off x="3657600" y="1752600"/>
              <a:ext cx="10668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DA1C345-6469-4EF4-8B62-B8DF15CF2BF5}"/>
                </a:ext>
              </a:extLst>
            </p:cNvPr>
            <p:cNvSpPr/>
            <p:nvPr/>
          </p:nvSpPr>
          <p:spPr>
            <a:xfrm>
              <a:off x="4876800" y="1651024"/>
              <a:ext cx="76200" cy="71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cxnSp>
          <p:nvCxnSpPr>
            <p:cNvPr id="31" name="Straight Connector 30">
              <a:extLst>
                <a:ext uri="{FF2B5EF4-FFF2-40B4-BE49-F238E27FC236}">
                  <a16:creationId xmlns:a16="http://schemas.microsoft.com/office/drawing/2014/main" id="{CDD2C4B1-A8F1-421B-8A0E-EA3D3A6E5AD7}"/>
                </a:ext>
              </a:extLst>
            </p:cNvPr>
            <p:cNvCxnSpPr>
              <a:cxnSpLocks/>
            </p:cNvCxnSpPr>
            <p:nvPr/>
          </p:nvCxnSpPr>
          <p:spPr>
            <a:xfrm>
              <a:off x="5105400" y="1777976"/>
              <a:ext cx="10668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8FF6A40-F49B-4B0D-A6D2-46F4DC723383}"/>
                </a:ext>
              </a:extLst>
            </p:cNvPr>
            <p:cNvSpPr txBox="1"/>
            <p:nvPr/>
          </p:nvSpPr>
          <p:spPr>
            <a:xfrm>
              <a:off x="1044300" y="1342641"/>
              <a:ext cx="700320" cy="369332"/>
            </a:xfrm>
            <a:prstGeom prst="rect">
              <a:avLst/>
            </a:prstGeom>
            <a:noFill/>
          </p:spPr>
          <p:txBody>
            <a:bodyPr wrap="none" rtlCol="0">
              <a:spAutoFit/>
            </a:bodyPr>
            <a:lstStyle/>
            <a:p>
              <a:r>
                <a:rPr lang="en-US" dirty="0">
                  <a:solidFill>
                    <a:schemeClr val="tx2"/>
                  </a:solidFill>
                  <a:latin typeface="Calibri" panose="020F0502020204030204" pitchFamily="34" charset="0"/>
                  <a:cs typeface="Calibri" panose="020F0502020204030204" pitchFamily="34" charset="0"/>
                </a:rPr>
                <a:t>Octet</a:t>
              </a:r>
              <a:endParaRPr lang="en-GB" dirty="0">
                <a:solidFill>
                  <a:schemeClr val="tx2"/>
                </a:solidFill>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9C0312D8-B5F4-444C-935B-A05284318C55}"/>
                </a:ext>
              </a:extLst>
            </p:cNvPr>
            <p:cNvSpPr txBox="1"/>
            <p:nvPr/>
          </p:nvSpPr>
          <p:spPr>
            <a:xfrm>
              <a:off x="2346960" y="1352788"/>
              <a:ext cx="700320" cy="369332"/>
            </a:xfrm>
            <a:prstGeom prst="rect">
              <a:avLst/>
            </a:prstGeom>
            <a:noFill/>
          </p:spPr>
          <p:txBody>
            <a:bodyPr wrap="none" rtlCol="0">
              <a:spAutoFit/>
            </a:bodyPr>
            <a:lstStyle/>
            <a:p>
              <a:r>
                <a:rPr lang="en-US" dirty="0">
                  <a:solidFill>
                    <a:schemeClr val="tx2"/>
                  </a:solidFill>
                  <a:latin typeface="Calibri" panose="020F0502020204030204" pitchFamily="34" charset="0"/>
                  <a:cs typeface="Calibri" panose="020F0502020204030204" pitchFamily="34" charset="0"/>
                </a:rPr>
                <a:t>Octet</a:t>
              </a:r>
              <a:endParaRPr lang="en-GB" dirty="0">
                <a:solidFill>
                  <a:schemeClr val="tx2"/>
                </a:solidFill>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CB2BFCC0-06DB-4C7A-9008-50A0B16F17C9}"/>
                </a:ext>
              </a:extLst>
            </p:cNvPr>
            <p:cNvSpPr txBox="1"/>
            <p:nvPr/>
          </p:nvSpPr>
          <p:spPr>
            <a:xfrm>
              <a:off x="3886200" y="1352788"/>
              <a:ext cx="700320" cy="369332"/>
            </a:xfrm>
            <a:prstGeom prst="rect">
              <a:avLst/>
            </a:prstGeom>
            <a:noFill/>
          </p:spPr>
          <p:txBody>
            <a:bodyPr wrap="none" rtlCol="0">
              <a:spAutoFit/>
            </a:bodyPr>
            <a:lstStyle/>
            <a:p>
              <a:r>
                <a:rPr lang="en-US" dirty="0">
                  <a:solidFill>
                    <a:schemeClr val="tx2"/>
                  </a:solidFill>
                  <a:latin typeface="Calibri" panose="020F0502020204030204" pitchFamily="34" charset="0"/>
                  <a:cs typeface="Calibri" panose="020F0502020204030204" pitchFamily="34" charset="0"/>
                </a:rPr>
                <a:t>Octet</a:t>
              </a:r>
              <a:endParaRPr lang="en-GB" dirty="0">
                <a:solidFill>
                  <a:schemeClr val="tx2"/>
                </a:solidFill>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997FB12A-0EF7-4E68-9F1A-00949E147D8F}"/>
                </a:ext>
              </a:extLst>
            </p:cNvPr>
            <p:cNvSpPr txBox="1"/>
            <p:nvPr/>
          </p:nvSpPr>
          <p:spPr>
            <a:xfrm>
              <a:off x="5288640" y="1352788"/>
              <a:ext cx="700320" cy="369332"/>
            </a:xfrm>
            <a:prstGeom prst="rect">
              <a:avLst/>
            </a:prstGeom>
            <a:noFill/>
          </p:spPr>
          <p:txBody>
            <a:bodyPr wrap="none" rtlCol="0">
              <a:spAutoFit/>
            </a:bodyPr>
            <a:lstStyle/>
            <a:p>
              <a:r>
                <a:rPr lang="en-US" dirty="0">
                  <a:solidFill>
                    <a:schemeClr val="tx2"/>
                  </a:solidFill>
                  <a:latin typeface="Calibri" panose="020F0502020204030204" pitchFamily="34" charset="0"/>
                  <a:cs typeface="Calibri" panose="020F0502020204030204" pitchFamily="34" charset="0"/>
                </a:rPr>
                <a:t>Octet</a:t>
              </a:r>
              <a:endParaRPr lang="en-GB" dirty="0">
                <a:solidFill>
                  <a:schemeClr val="tx2"/>
                </a:solidFill>
                <a:latin typeface="Calibri" panose="020F0502020204030204" pitchFamily="34" charset="0"/>
                <a:cs typeface="Calibri" panose="020F0502020204030204" pitchFamily="34" charset="0"/>
              </a:endParaRPr>
            </a:p>
          </p:txBody>
        </p:sp>
      </p:grpSp>
      <p:sp>
        <p:nvSpPr>
          <p:cNvPr id="36" name="Left Brace 35">
            <a:extLst>
              <a:ext uri="{FF2B5EF4-FFF2-40B4-BE49-F238E27FC236}">
                <a16:creationId xmlns:a16="http://schemas.microsoft.com/office/drawing/2014/main" id="{6F859A54-18DC-460E-A2CD-DBFB07672D44}"/>
              </a:ext>
            </a:extLst>
          </p:cNvPr>
          <p:cNvSpPr/>
          <p:nvPr/>
        </p:nvSpPr>
        <p:spPr>
          <a:xfrm rot="16200000">
            <a:off x="2409778" y="2656108"/>
            <a:ext cx="376554" cy="24529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2"/>
              </a:solidFill>
            </a:endParaRPr>
          </a:p>
        </p:txBody>
      </p:sp>
      <p:sp>
        <p:nvSpPr>
          <p:cNvPr id="37" name="Left Brace 36">
            <a:extLst>
              <a:ext uri="{FF2B5EF4-FFF2-40B4-BE49-F238E27FC236}">
                <a16:creationId xmlns:a16="http://schemas.microsoft.com/office/drawing/2014/main" id="{09E33C25-D59C-4A08-80B9-06441034380E}"/>
              </a:ext>
            </a:extLst>
          </p:cNvPr>
          <p:cNvSpPr/>
          <p:nvPr/>
        </p:nvSpPr>
        <p:spPr>
          <a:xfrm rot="16200000">
            <a:off x="5244408" y="2622331"/>
            <a:ext cx="376554" cy="24529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2"/>
              </a:solidFill>
            </a:endParaRPr>
          </a:p>
        </p:txBody>
      </p:sp>
      <p:sp>
        <p:nvSpPr>
          <p:cNvPr id="38" name="TextBox 37">
            <a:extLst>
              <a:ext uri="{FF2B5EF4-FFF2-40B4-BE49-F238E27FC236}">
                <a16:creationId xmlns:a16="http://schemas.microsoft.com/office/drawing/2014/main" id="{FDF510F7-9857-4852-8D7B-07F5761B515C}"/>
              </a:ext>
            </a:extLst>
          </p:cNvPr>
          <p:cNvSpPr txBox="1"/>
          <p:nvPr/>
        </p:nvSpPr>
        <p:spPr>
          <a:xfrm>
            <a:off x="1905001" y="4203573"/>
            <a:ext cx="1460849" cy="369332"/>
          </a:xfrm>
          <a:prstGeom prst="rect">
            <a:avLst/>
          </a:prstGeom>
          <a:noFill/>
        </p:spPr>
        <p:txBody>
          <a:bodyPr wrap="none" rtlCol="0">
            <a:spAutoFit/>
          </a:bodyPr>
          <a:lstStyle/>
          <a:p>
            <a:r>
              <a:rPr lang="en-US" dirty="0">
                <a:solidFill>
                  <a:schemeClr val="tx2"/>
                </a:solidFill>
                <a:latin typeface="Calibri" panose="020F0502020204030204" pitchFamily="34" charset="0"/>
                <a:cs typeface="Calibri" panose="020F0502020204030204" pitchFamily="34" charset="0"/>
              </a:rPr>
              <a:t>N/W address</a:t>
            </a:r>
          </a:p>
        </p:txBody>
      </p:sp>
      <p:sp>
        <p:nvSpPr>
          <p:cNvPr id="39" name="TextBox 38">
            <a:extLst>
              <a:ext uri="{FF2B5EF4-FFF2-40B4-BE49-F238E27FC236}">
                <a16:creationId xmlns:a16="http://schemas.microsoft.com/office/drawing/2014/main" id="{D8DE9FFC-263C-4895-9686-2C5585EEB5F6}"/>
              </a:ext>
            </a:extLst>
          </p:cNvPr>
          <p:cNvSpPr txBox="1"/>
          <p:nvPr/>
        </p:nvSpPr>
        <p:spPr>
          <a:xfrm>
            <a:off x="4666375" y="4191000"/>
            <a:ext cx="1394164" cy="369332"/>
          </a:xfrm>
          <a:prstGeom prst="rect">
            <a:avLst/>
          </a:prstGeom>
          <a:noFill/>
        </p:spPr>
        <p:txBody>
          <a:bodyPr wrap="none" rtlCol="0">
            <a:spAutoFit/>
          </a:bodyPr>
          <a:lstStyle/>
          <a:p>
            <a:r>
              <a:rPr lang="en-US" dirty="0">
                <a:solidFill>
                  <a:schemeClr val="tx2"/>
                </a:solidFill>
                <a:latin typeface="Calibri" panose="020F0502020204030204" pitchFamily="34" charset="0"/>
                <a:cs typeface="Calibri" panose="020F0502020204030204" pitchFamily="34" charset="0"/>
              </a:rPr>
              <a:t>Host address</a:t>
            </a:r>
          </a:p>
        </p:txBody>
      </p:sp>
      <p:graphicFrame>
        <p:nvGraphicFramePr>
          <p:cNvPr id="40" name="Table 39">
            <a:extLst>
              <a:ext uri="{FF2B5EF4-FFF2-40B4-BE49-F238E27FC236}">
                <a16:creationId xmlns:a16="http://schemas.microsoft.com/office/drawing/2014/main" id="{7CCC8059-8B6A-4A12-88EC-68D3920444DC}"/>
              </a:ext>
            </a:extLst>
          </p:cNvPr>
          <p:cNvGraphicFramePr>
            <a:graphicFrameLocks noGrp="1"/>
          </p:cNvGraphicFramePr>
          <p:nvPr/>
        </p:nvGraphicFramePr>
        <p:xfrm>
          <a:off x="1249686" y="4724400"/>
          <a:ext cx="8275315" cy="1925320"/>
        </p:xfrm>
        <a:graphic>
          <a:graphicData uri="http://schemas.openxmlformats.org/drawingml/2006/table">
            <a:tbl>
              <a:tblPr firstRow="1" bandRow="1">
                <a:tableStyleId>{5C22544A-7EE6-4342-B048-85BDC9FD1C3A}</a:tableStyleId>
              </a:tblPr>
              <a:tblGrid>
                <a:gridCol w="1003854">
                  <a:extLst>
                    <a:ext uri="{9D8B030D-6E8A-4147-A177-3AD203B41FA5}">
                      <a16:colId xmlns:a16="http://schemas.microsoft.com/office/drawing/2014/main" val="1732316108"/>
                    </a:ext>
                  </a:extLst>
                </a:gridCol>
                <a:gridCol w="997987">
                  <a:extLst>
                    <a:ext uri="{9D8B030D-6E8A-4147-A177-3AD203B41FA5}">
                      <a16:colId xmlns:a16="http://schemas.microsoft.com/office/drawing/2014/main" val="3329272775"/>
                    </a:ext>
                  </a:extLst>
                </a:gridCol>
                <a:gridCol w="2311074">
                  <a:extLst>
                    <a:ext uri="{9D8B030D-6E8A-4147-A177-3AD203B41FA5}">
                      <a16:colId xmlns:a16="http://schemas.microsoft.com/office/drawing/2014/main" val="3433447559"/>
                    </a:ext>
                  </a:extLst>
                </a:gridCol>
                <a:gridCol w="1905000">
                  <a:extLst>
                    <a:ext uri="{9D8B030D-6E8A-4147-A177-3AD203B41FA5}">
                      <a16:colId xmlns:a16="http://schemas.microsoft.com/office/drawing/2014/main" val="1387440340"/>
                    </a:ext>
                  </a:extLst>
                </a:gridCol>
                <a:gridCol w="2057400">
                  <a:extLst>
                    <a:ext uri="{9D8B030D-6E8A-4147-A177-3AD203B41FA5}">
                      <a16:colId xmlns:a16="http://schemas.microsoft.com/office/drawing/2014/main" val="2076934446"/>
                    </a:ext>
                  </a:extLst>
                </a:gridCol>
              </a:tblGrid>
              <a:tr h="370840">
                <a:tc>
                  <a:txBody>
                    <a:bodyPr/>
                    <a:lstStyle/>
                    <a:p>
                      <a:r>
                        <a:rPr lang="en-US" sz="1400" dirty="0">
                          <a:solidFill>
                            <a:schemeClr val="bg1"/>
                          </a:solidFill>
                          <a:latin typeface="Calibri" panose="020F0502020204030204" pitchFamily="34" charset="0"/>
                          <a:cs typeface="Calibri" panose="020F0502020204030204" pitchFamily="34" charset="0"/>
                        </a:rPr>
                        <a:t>Subnet Class</a:t>
                      </a:r>
                      <a:endParaRPr lang="en-GB" sz="1400" dirty="0">
                        <a:solidFill>
                          <a:schemeClr val="bg1"/>
                        </a:solidFill>
                        <a:latin typeface="Calibri" panose="020F0502020204030204" pitchFamily="34" charset="0"/>
                        <a:cs typeface="Calibri" panose="020F0502020204030204" pitchFamily="34" charset="0"/>
                      </a:endParaRPr>
                    </a:p>
                  </a:txBody>
                  <a:tcPr/>
                </a:tc>
                <a:tc>
                  <a:txBody>
                    <a:bodyPr/>
                    <a:lstStyle/>
                    <a:p>
                      <a:r>
                        <a:rPr lang="en-US" sz="1400" dirty="0">
                          <a:solidFill>
                            <a:schemeClr val="bg1"/>
                          </a:solidFill>
                          <a:latin typeface="Calibri" panose="020F0502020204030204" pitchFamily="34" charset="0"/>
                          <a:cs typeface="Calibri" panose="020F0502020204030204" pitchFamily="34" charset="0"/>
                        </a:rPr>
                        <a:t>Subnet Mask</a:t>
                      </a:r>
                      <a:endParaRPr lang="en-GB" sz="1400" dirty="0">
                        <a:solidFill>
                          <a:schemeClr val="bg1"/>
                        </a:solidFill>
                        <a:latin typeface="Calibri" panose="020F0502020204030204" pitchFamily="34" charset="0"/>
                        <a:cs typeface="Calibri" panose="020F0502020204030204" pitchFamily="34" charset="0"/>
                      </a:endParaRPr>
                    </a:p>
                  </a:txBody>
                  <a:tcPr/>
                </a:tc>
                <a:tc>
                  <a:txBody>
                    <a:bodyPr/>
                    <a:lstStyle/>
                    <a:p>
                      <a:r>
                        <a:rPr lang="en-US" sz="1400" dirty="0">
                          <a:solidFill>
                            <a:schemeClr val="bg1"/>
                          </a:solidFill>
                          <a:latin typeface="Calibri" panose="020F0502020204030204" pitchFamily="34" charset="0"/>
                          <a:cs typeface="Calibri" panose="020F0502020204030204" pitchFamily="34" charset="0"/>
                        </a:rPr>
                        <a:t>First Octet range</a:t>
                      </a:r>
                      <a:endParaRPr lang="en-GB" sz="1400" dirty="0">
                        <a:solidFill>
                          <a:schemeClr val="bg1"/>
                        </a:solidFill>
                        <a:latin typeface="Calibri" panose="020F0502020204030204" pitchFamily="34" charset="0"/>
                        <a:cs typeface="Calibri" panose="020F0502020204030204" pitchFamily="34" charset="0"/>
                      </a:endParaRPr>
                    </a:p>
                  </a:txBody>
                  <a:tcPr/>
                </a:tc>
                <a:tc>
                  <a:txBody>
                    <a:bodyPr/>
                    <a:lstStyle/>
                    <a:p>
                      <a:r>
                        <a:rPr lang="en-US" sz="1400" dirty="0">
                          <a:solidFill>
                            <a:schemeClr val="bg1"/>
                          </a:solidFill>
                          <a:latin typeface="Calibri" panose="020F0502020204030204" pitchFamily="34" charset="0"/>
                          <a:cs typeface="Calibri" panose="020F0502020204030204" pitchFamily="34" charset="0"/>
                        </a:rPr>
                        <a:t>Number of N/W possible</a:t>
                      </a:r>
                      <a:endParaRPr lang="en-GB" sz="1400" dirty="0">
                        <a:solidFill>
                          <a:schemeClr val="bg1"/>
                        </a:solidFill>
                        <a:latin typeface="Calibri" panose="020F0502020204030204" pitchFamily="34" charset="0"/>
                        <a:cs typeface="Calibri" panose="020F0502020204030204" pitchFamily="34" charset="0"/>
                      </a:endParaRPr>
                    </a:p>
                  </a:txBody>
                  <a:tcPr/>
                </a:tc>
                <a:tc>
                  <a:txBody>
                    <a:bodyPr/>
                    <a:lstStyle/>
                    <a:p>
                      <a:r>
                        <a:rPr lang="en-US" sz="1400" dirty="0">
                          <a:solidFill>
                            <a:schemeClr val="bg1"/>
                          </a:solidFill>
                          <a:latin typeface="Calibri" panose="020F0502020204030204" pitchFamily="34" charset="0"/>
                          <a:cs typeface="Calibri" panose="020F0502020204030204" pitchFamily="34" charset="0"/>
                        </a:rPr>
                        <a:t>Host addresses per N/W</a:t>
                      </a:r>
                      <a:endParaRPr lang="en-GB" sz="1400"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64010029"/>
                  </a:ext>
                </a:extLst>
              </a:tr>
              <a:tr h="370840">
                <a:tc>
                  <a:txBody>
                    <a:bodyPr/>
                    <a:lstStyle/>
                    <a:p>
                      <a:r>
                        <a:rPr lang="en-US" sz="1400" dirty="0">
                          <a:solidFill>
                            <a:schemeClr val="tx2"/>
                          </a:solidFill>
                          <a:latin typeface="Calibri" panose="020F0502020204030204" pitchFamily="34" charset="0"/>
                          <a:cs typeface="Calibri" panose="020F0502020204030204" pitchFamily="34" charset="0"/>
                        </a:rPr>
                        <a:t>Class A</a:t>
                      </a:r>
                      <a:endParaRPr lang="en-GB" sz="1400" dirty="0">
                        <a:solidFill>
                          <a:schemeClr val="tx2"/>
                        </a:solidFill>
                        <a:latin typeface="Calibri" panose="020F0502020204030204" pitchFamily="34" charset="0"/>
                        <a:cs typeface="Calibri" panose="020F0502020204030204" pitchFamily="34" charset="0"/>
                      </a:endParaRPr>
                    </a:p>
                  </a:txBody>
                  <a:tcPr/>
                </a:tc>
                <a:tc>
                  <a:txBody>
                    <a:bodyPr/>
                    <a:lstStyle/>
                    <a:p>
                      <a:r>
                        <a:rPr lang="en-US" sz="1400" dirty="0">
                          <a:solidFill>
                            <a:schemeClr val="tx2"/>
                          </a:solidFill>
                          <a:latin typeface="Calibri" panose="020F0502020204030204" pitchFamily="34" charset="0"/>
                          <a:cs typeface="Calibri" panose="020F0502020204030204" pitchFamily="34" charset="0"/>
                        </a:rPr>
                        <a:t>255.0.0.0</a:t>
                      </a:r>
                      <a:endParaRPr lang="en-GB" sz="1400" dirty="0">
                        <a:solidFill>
                          <a:schemeClr val="tx2"/>
                        </a:solidFill>
                        <a:latin typeface="Calibri" panose="020F0502020204030204" pitchFamily="34" charset="0"/>
                        <a:cs typeface="Calibri" panose="020F0502020204030204" pitchFamily="34" charset="0"/>
                      </a:endParaRPr>
                    </a:p>
                  </a:txBody>
                  <a:tcPr/>
                </a:tc>
                <a:tc>
                  <a:txBody>
                    <a:bodyPr/>
                    <a:lstStyle/>
                    <a:p>
                      <a:r>
                        <a:rPr lang="en-US" sz="1400" dirty="0">
                          <a:solidFill>
                            <a:schemeClr val="tx2"/>
                          </a:solidFill>
                          <a:latin typeface="Calibri" panose="020F0502020204030204" pitchFamily="34" charset="0"/>
                          <a:cs typeface="Calibri" panose="020F0502020204030204" pitchFamily="34" charset="0"/>
                        </a:rPr>
                        <a:t>1 – 126</a:t>
                      </a:r>
                      <a:endParaRPr lang="en-GB" sz="1400" dirty="0">
                        <a:solidFill>
                          <a:schemeClr val="tx2"/>
                        </a:solidFill>
                        <a:latin typeface="Calibri" panose="020F0502020204030204" pitchFamily="34" charset="0"/>
                        <a:cs typeface="Calibri" panose="020F0502020204030204" pitchFamily="34" charset="0"/>
                      </a:endParaRPr>
                    </a:p>
                  </a:txBody>
                  <a:tcPr/>
                </a:tc>
                <a:tc>
                  <a:txBody>
                    <a:bodyPr/>
                    <a:lstStyle/>
                    <a:p>
                      <a:r>
                        <a:rPr lang="en-US" sz="1400" dirty="0">
                          <a:solidFill>
                            <a:schemeClr val="tx2"/>
                          </a:solidFill>
                          <a:latin typeface="Calibri" panose="020F0502020204030204" pitchFamily="34" charset="0"/>
                          <a:cs typeface="Calibri" panose="020F0502020204030204" pitchFamily="34" charset="0"/>
                        </a:rPr>
                        <a:t>126</a:t>
                      </a:r>
                      <a:endParaRPr lang="en-GB" sz="1400" dirty="0">
                        <a:solidFill>
                          <a:schemeClr val="tx2"/>
                        </a:solidFill>
                        <a:latin typeface="Calibri" panose="020F0502020204030204" pitchFamily="34" charset="0"/>
                        <a:cs typeface="Calibri" panose="020F0502020204030204" pitchFamily="34" charset="0"/>
                      </a:endParaRPr>
                    </a:p>
                  </a:txBody>
                  <a:tcPr/>
                </a:tc>
                <a:tc>
                  <a:txBody>
                    <a:bodyPr/>
                    <a:lstStyle/>
                    <a:p>
                      <a:r>
                        <a:rPr lang="en-US" sz="1400" dirty="0">
                          <a:solidFill>
                            <a:schemeClr val="tx2"/>
                          </a:solidFill>
                          <a:latin typeface="Calibri" panose="020F0502020204030204" pitchFamily="34" charset="0"/>
                          <a:cs typeface="Calibri" panose="020F0502020204030204" pitchFamily="34" charset="0"/>
                        </a:rPr>
                        <a:t>16,777,214</a:t>
                      </a:r>
                      <a:endParaRPr lang="en-GB" sz="1400" dirty="0">
                        <a:solidFill>
                          <a:schemeClr val="tx2"/>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61560706"/>
                  </a:ext>
                </a:extLst>
              </a:tr>
              <a:tr h="370840">
                <a:tc>
                  <a:txBody>
                    <a:bodyPr/>
                    <a:lstStyle/>
                    <a:p>
                      <a:r>
                        <a:rPr lang="en-US" sz="1400" dirty="0">
                          <a:solidFill>
                            <a:schemeClr val="tx2"/>
                          </a:solidFill>
                          <a:latin typeface="Calibri" panose="020F0502020204030204" pitchFamily="34" charset="0"/>
                          <a:cs typeface="Calibri" panose="020F0502020204030204" pitchFamily="34" charset="0"/>
                        </a:rPr>
                        <a:t>Class B</a:t>
                      </a:r>
                      <a:endParaRPr lang="en-GB" sz="1400" dirty="0">
                        <a:solidFill>
                          <a:schemeClr val="tx2"/>
                        </a:solidFill>
                        <a:latin typeface="Calibri" panose="020F0502020204030204" pitchFamily="34" charset="0"/>
                        <a:cs typeface="Calibri" panose="020F0502020204030204" pitchFamily="34" charset="0"/>
                      </a:endParaRPr>
                    </a:p>
                  </a:txBody>
                  <a:tcPr/>
                </a:tc>
                <a:tc>
                  <a:txBody>
                    <a:bodyPr/>
                    <a:lstStyle/>
                    <a:p>
                      <a:r>
                        <a:rPr lang="en-US" sz="1400" dirty="0">
                          <a:solidFill>
                            <a:schemeClr val="tx2"/>
                          </a:solidFill>
                          <a:latin typeface="Calibri" panose="020F0502020204030204" pitchFamily="34" charset="0"/>
                          <a:cs typeface="Calibri" panose="020F0502020204030204" pitchFamily="34" charset="0"/>
                        </a:rPr>
                        <a:t>255.255.0.0</a:t>
                      </a:r>
                      <a:endParaRPr lang="en-GB" sz="1400" dirty="0">
                        <a:solidFill>
                          <a:schemeClr val="tx2"/>
                        </a:solidFill>
                        <a:latin typeface="Calibri" panose="020F0502020204030204" pitchFamily="34" charset="0"/>
                        <a:cs typeface="Calibri" panose="020F0502020204030204" pitchFamily="34" charset="0"/>
                      </a:endParaRPr>
                    </a:p>
                  </a:txBody>
                  <a:tcPr/>
                </a:tc>
                <a:tc>
                  <a:txBody>
                    <a:bodyPr/>
                    <a:lstStyle/>
                    <a:p>
                      <a:r>
                        <a:rPr lang="en-US" sz="1400" dirty="0">
                          <a:solidFill>
                            <a:schemeClr val="tx2"/>
                          </a:solidFill>
                          <a:latin typeface="Calibri" panose="020F0502020204030204" pitchFamily="34" charset="0"/>
                          <a:cs typeface="Calibri" panose="020F0502020204030204" pitchFamily="34" charset="0"/>
                        </a:rPr>
                        <a:t>128 – 191</a:t>
                      </a:r>
                      <a:endParaRPr lang="en-GB" sz="1400" dirty="0">
                        <a:solidFill>
                          <a:schemeClr val="tx2"/>
                        </a:solidFill>
                        <a:latin typeface="Calibri" panose="020F0502020204030204" pitchFamily="34" charset="0"/>
                        <a:cs typeface="Calibri" panose="020F0502020204030204" pitchFamily="34" charset="0"/>
                      </a:endParaRPr>
                    </a:p>
                  </a:txBody>
                  <a:tcPr/>
                </a:tc>
                <a:tc>
                  <a:txBody>
                    <a:bodyPr/>
                    <a:lstStyle/>
                    <a:p>
                      <a:r>
                        <a:rPr lang="en-US" sz="1400" dirty="0">
                          <a:solidFill>
                            <a:schemeClr val="tx2"/>
                          </a:solidFill>
                          <a:latin typeface="Calibri" panose="020F0502020204030204" pitchFamily="34" charset="0"/>
                          <a:cs typeface="Calibri" panose="020F0502020204030204" pitchFamily="34" charset="0"/>
                        </a:rPr>
                        <a:t>16382</a:t>
                      </a:r>
                      <a:endParaRPr lang="en-GB" sz="1400" dirty="0">
                        <a:solidFill>
                          <a:schemeClr val="tx2"/>
                        </a:solidFill>
                        <a:latin typeface="Calibri" panose="020F0502020204030204" pitchFamily="34" charset="0"/>
                        <a:cs typeface="Calibri" panose="020F0502020204030204" pitchFamily="34" charset="0"/>
                      </a:endParaRPr>
                    </a:p>
                  </a:txBody>
                  <a:tcPr/>
                </a:tc>
                <a:tc>
                  <a:txBody>
                    <a:bodyPr/>
                    <a:lstStyle/>
                    <a:p>
                      <a:r>
                        <a:rPr lang="en-US" sz="1400" dirty="0">
                          <a:solidFill>
                            <a:schemeClr val="tx2"/>
                          </a:solidFill>
                          <a:latin typeface="Calibri" panose="020F0502020204030204" pitchFamily="34" charset="0"/>
                          <a:cs typeface="Calibri" panose="020F0502020204030204" pitchFamily="34" charset="0"/>
                        </a:rPr>
                        <a:t>65,534</a:t>
                      </a:r>
                      <a:endParaRPr lang="en-GB" sz="1400" dirty="0">
                        <a:solidFill>
                          <a:schemeClr val="tx2"/>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98426951"/>
                  </a:ext>
                </a:extLst>
              </a:tr>
              <a:tr h="370840">
                <a:tc>
                  <a:txBody>
                    <a:bodyPr/>
                    <a:lstStyle/>
                    <a:p>
                      <a:r>
                        <a:rPr lang="en-US" sz="1400" dirty="0">
                          <a:solidFill>
                            <a:schemeClr val="tx2"/>
                          </a:solidFill>
                          <a:latin typeface="Calibri" panose="020F0502020204030204" pitchFamily="34" charset="0"/>
                          <a:cs typeface="Calibri" panose="020F0502020204030204" pitchFamily="34" charset="0"/>
                        </a:rPr>
                        <a:t>Class C</a:t>
                      </a:r>
                      <a:endParaRPr lang="en-GB" sz="1400" dirty="0">
                        <a:solidFill>
                          <a:schemeClr val="tx2"/>
                        </a:solidFill>
                        <a:latin typeface="Calibri" panose="020F0502020204030204" pitchFamily="34" charset="0"/>
                        <a:cs typeface="Calibri" panose="020F0502020204030204" pitchFamily="34" charset="0"/>
                      </a:endParaRPr>
                    </a:p>
                  </a:txBody>
                  <a:tcPr/>
                </a:tc>
                <a:tc>
                  <a:txBody>
                    <a:bodyPr/>
                    <a:lstStyle/>
                    <a:p>
                      <a:r>
                        <a:rPr lang="en-US" sz="1400" dirty="0">
                          <a:solidFill>
                            <a:schemeClr val="tx2"/>
                          </a:solidFill>
                          <a:latin typeface="Calibri" panose="020F0502020204030204" pitchFamily="34" charset="0"/>
                          <a:cs typeface="Calibri" panose="020F0502020204030204" pitchFamily="34" charset="0"/>
                        </a:rPr>
                        <a:t>255.255.255.0</a:t>
                      </a:r>
                      <a:endParaRPr lang="en-GB" sz="1400" dirty="0">
                        <a:solidFill>
                          <a:schemeClr val="tx2"/>
                        </a:solidFill>
                        <a:latin typeface="Calibri" panose="020F0502020204030204" pitchFamily="34" charset="0"/>
                        <a:cs typeface="Calibri" panose="020F0502020204030204" pitchFamily="34" charset="0"/>
                      </a:endParaRPr>
                    </a:p>
                  </a:txBody>
                  <a:tcPr/>
                </a:tc>
                <a:tc>
                  <a:txBody>
                    <a:bodyPr/>
                    <a:lstStyle/>
                    <a:p>
                      <a:r>
                        <a:rPr lang="en-US" sz="1400" dirty="0">
                          <a:solidFill>
                            <a:schemeClr val="tx2"/>
                          </a:solidFill>
                          <a:latin typeface="Calibri" panose="020F0502020204030204" pitchFamily="34" charset="0"/>
                          <a:cs typeface="Calibri" panose="020F0502020204030204" pitchFamily="34" charset="0"/>
                        </a:rPr>
                        <a:t>192 – 223</a:t>
                      </a:r>
                      <a:endParaRPr lang="en-GB" sz="1400" dirty="0">
                        <a:solidFill>
                          <a:schemeClr val="tx2"/>
                        </a:solidFill>
                        <a:latin typeface="Calibri" panose="020F0502020204030204" pitchFamily="34" charset="0"/>
                        <a:cs typeface="Calibri" panose="020F0502020204030204" pitchFamily="34" charset="0"/>
                      </a:endParaRPr>
                    </a:p>
                  </a:txBody>
                  <a:tcPr/>
                </a:tc>
                <a:tc>
                  <a:txBody>
                    <a:bodyPr/>
                    <a:lstStyle/>
                    <a:p>
                      <a:r>
                        <a:rPr lang="en-US" sz="1400" dirty="0">
                          <a:solidFill>
                            <a:schemeClr val="tx2"/>
                          </a:solidFill>
                          <a:latin typeface="Calibri" panose="020F0502020204030204" pitchFamily="34" charset="0"/>
                          <a:cs typeface="Calibri" panose="020F0502020204030204" pitchFamily="34" charset="0"/>
                        </a:rPr>
                        <a:t>2,097,150</a:t>
                      </a:r>
                      <a:endParaRPr lang="en-GB" sz="1400" dirty="0">
                        <a:solidFill>
                          <a:schemeClr val="tx2"/>
                        </a:solidFill>
                        <a:latin typeface="Calibri" panose="020F0502020204030204" pitchFamily="34" charset="0"/>
                        <a:cs typeface="Calibri" panose="020F0502020204030204" pitchFamily="34" charset="0"/>
                      </a:endParaRPr>
                    </a:p>
                  </a:txBody>
                  <a:tcPr/>
                </a:tc>
                <a:tc>
                  <a:txBody>
                    <a:bodyPr/>
                    <a:lstStyle/>
                    <a:p>
                      <a:r>
                        <a:rPr lang="en-US" sz="1400" dirty="0">
                          <a:solidFill>
                            <a:schemeClr val="tx2"/>
                          </a:solidFill>
                          <a:latin typeface="Calibri" panose="020F0502020204030204" pitchFamily="34" charset="0"/>
                          <a:cs typeface="Calibri" panose="020F0502020204030204" pitchFamily="34" charset="0"/>
                        </a:rPr>
                        <a:t>254</a:t>
                      </a:r>
                      <a:endParaRPr lang="en-GB" sz="1400" dirty="0">
                        <a:solidFill>
                          <a:schemeClr val="tx2"/>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47004329"/>
                  </a:ext>
                </a:extLst>
              </a:tr>
            </a:tbl>
          </a:graphicData>
        </a:graphic>
      </p:graphicFrame>
      <p:sp>
        <p:nvSpPr>
          <p:cNvPr id="41" name="TextBox 40">
            <a:extLst>
              <a:ext uri="{FF2B5EF4-FFF2-40B4-BE49-F238E27FC236}">
                <a16:creationId xmlns:a16="http://schemas.microsoft.com/office/drawing/2014/main" id="{A32D4453-FD70-45EF-8DFD-8D19835AD7E4}"/>
              </a:ext>
            </a:extLst>
          </p:cNvPr>
          <p:cNvSpPr txBox="1"/>
          <p:nvPr/>
        </p:nvSpPr>
        <p:spPr>
          <a:xfrm>
            <a:off x="8326011" y="2914149"/>
            <a:ext cx="2537746" cy="1492716"/>
          </a:xfrm>
          <a:prstGeom prst="rect">
            <a:avLst/>
          </a:prstGeom>
          <a:noFill/>
        </p:spPr>
        <p:txBody>
          <a:bodyPr wrap="none" rtlCol="0">
            <a:spAutoFit/>
          </a:bodyPr>
          <a:lstStyle/>
          <a:p>
            <a:r>
              <a:rPr lang="en-US" sz="1400" b="1" u="sng" dirty="0">
                <a:latin typeface="Calibri" panose="020F0502020204030204" pitchFamily="34" charset="0"/>
                <a:cs typeface="Calibri" panose="020F0502020204030204" pitchFamily="34" charset="0"/>
              </a:rPr>
              <a:t>Private IP address ranges</a:t>
            </a:r>
          </a:p>
          <a:p>
            <a:pPr>
              <a:lnSpc>
                <a:spcPct val="150000"/>
              </a:lnSpc>
            </a:pPr>
            <a:r>
              <a:rPr lang="en-US" sz="1400" b="1" dirty="0">
                <a:solidFill>
                  <a:schemeClr val="tx2"/>
                </a:solidFill>
                <a:latin typeface="Calibri" panose="020F0502020204030204" pitchFamily="34" charset="0"/>
                <a:cs typeface="Calibri" panose="020F0502020204030204" pitchFamily="34" charset="0"/>
              </a:rPr>
              <a:t>10.0.0.0 to 10.255.255.255</a:t>
            </a:r>
          </a:p>
          <a:p>
            <a:pPr>
              <a:lnSpc>
                <a:spcPct val="150000"/>
              </a:lnSpc>
            </a:pPr>
            <a:r>
              <a:rPr lang="en-US" sz="1400" b="1" dirty="0">
                <a:solidFill>
                  <a:schemeClr val="tx2"/>
                </a:solidFill>
                <a:latin typeface="Calibri" panose="020F0502020204030204" pitchFamily="34" charset="0"/>
                <a:cs typeface="Calibri" panose="020F0502020204030204" pitchFamily="34" charset="0"/>
              </a:rPr>
              <a:t>172.16.0.0 to 172.31.255.255</a:t>
            </a:r>
          </a:p>
          <a:p>
            <a:pPr>
              <a:lnSpc>
                <a:spcPct val="150000"/>
              </a:lnSpc>
            </a:pPr>
            <a:r>
              <a:rPr lang="en-US" sz="1400" b="1" dirty="0">
                <a:solidFill>
                  <a:schemeClr val="tx2"/>
                </a:solidFill>
                <a:latin typeface="Calibri" panose="020F0502020204030204" pitchFamily="34" charset="0"/>
                <a:cs typeface="Calibri" panose="020F0502020204030204" pitchFamily="34" charset="0"/>
              </a:rPr>
              <a:t>192.168.0.0 to 192.168.255.255</a:t>
            </a:r>
          </a:p>
          <a:p>
            <a:endParaRPr lang="en-US" sz="1400" b="1" u="sng"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190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C0AA9B-F265-466C-8CA8-549FB2974414}"/>
              </a:ext>
            </a:extLst>
          </p:cNvPr>
          <p:cNvSpPr>
            <a:spLocks noGrp="1"/>
          </p:cNvSpPr>
          <p:nvPr>
            <p:ph type="title"/>
          </p:nvPr>
        </p:nvSpPr>
        <p:spPr/>
        <p:txBody>
          <a:bodyPr/>
          <a:lstStyle/>
          <a:p>
            <a:r>
              <a:rPr lang="en-US" sz="2400" b="1" dirty="0">
                <a:solidFill>
                  <a:schemeClr val="tx2"/>
                </a:solidFill>
              </a:rPr>
              <a:t>Session Guidelines</a:t>
            </a:r>
            <a:endParaRPr lang="en-GB" sz="2400" b="1" dirty="0">
              <a:solidFill>
                <a:schemeClr val="tx2"/>
              </a:solidFill>
            </a:endParaRPr>
          </a:p>
        </p:txBody>
      </p:sp>
      <p:pic>
        <p:nvPicPr>
          <p:cNvPr id="26" name="Graphic 25" descr="Connections">
            <a:extLst>
              <a:ext uri="{FF2B5EF4-FFF2-40B4-BE49-F238E27FC236}">
                <a16:creationId xmlns:a16="http://schemas.microsoft.com/office/drawing/2014/main" id="{A6DAD1C2-F612-4400-B0BF-CDE8068AFB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82712" y="2487909"/>
            <a:ext cx="2226403" cy="2226403"/>
          </a:xfrm>
          <a:prstGeom prst="rect">
            <a:avLst/>
          </a:prstGeom>
        </p:spPr>
      </p:pic>
      <p:pic>
        <p:nvPicPr>
          <p:cNvPr id="14" name="Graphic 13" descr="Mute speaker">
            <a:extLst>
              <a:ext uri="{FF2B5EF4-FFF2-40B4-BE49-F238E27FC236}">
                <a16:creationId xmlns:a16="http://schemas.microsoft.com/office/drawing/2014/main" id="{4C5A030B-09E4-4C1F-9B31-AD2F376EE7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01363" y="3499737"/>
            <a:ext cx="914400" cy="876584"/>
          </a:xfrm>
          <a:prstGeom prst="rect">
            <a:avLst/>
          </a:prstGeom>
        </p:spPr>
      </p:pic>
      <p:sp>
        <p:nvSpPr>
          <p:cNvPr id="72" name="TextBox 71">
            <a:extLst>
              <a:ext uri="{FF2B5EF4-FFF2-40B4-BE49-F238E27FC236}">
                <a16:creationId xmlns:a16="http://schemas.microsoft.com/office/drawing/2014/main" id="{71964E2A-7D6F-40D2-AF7E-43F29DB667EA}"/>
              </a:ext>
            </a:extLst>
          </p:cNvPr>
          <p:cNvSpPr txBox="1"/>
          <p:nvPr/>
        </p:nvSpPr>
        <p:spPr>
          <a:xfrm>
            <a:off x="6411998" y="3646882"/>
            <a:ext cx="5354016" cy="707886"/>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Keep your audio on mute unless you wish to interact</a:t>
            </a:r>
            <a:endParaRPr lang="en-GB" sz="2000" b="1" dirty="0">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BD1BD798-0C33-4E68-87A1-946F59AF3A83}"/>
              </a:ext>
            </a:extLst>
          </p:cNvPr>
          <p:cNvGrpSpPr/>
          <p:nvPr/>
        </p:nvGrpSpPr>
        <p:grpSpPr>
          <a:xfrm>
            <a:off x="5401363" y="1412030"/>
            <a:ext cx="4699588" cy="936590"/>
            <a:chOff x="4125213" y="1913171"/>
            <a:chExt cx="4699588" cy="936590"/>
          </a:xfrm>
        </p:grpSpPr>
        <p:pic>
          <p:nvPicPr>
            <p:cNvPr id="22" name="Graphic 21" descr="Chat">
              <a:extLst>
                <a:ext uri="{FF2B5EF4-FFF2-40B4-BE49-F238E27FC236}">
                  <a16:creationId xmlns:a16="http://schemas.microsoft.com/office/drawing/2014/main" id="{C56D95C9-D312-4410-87D3-58742255153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25213" y="1913171"/>
              <a:ext cx="914400" cy="876584"/>
            </a:xfrm>
            <a:prstGeom prst="rect">
              <a:avLst/>
            </a:prstGeom>
          </p:spPr>
        </p:pic>
        <p:sp>
          <p:nvSpPr>
            <p:cNvPr id="74" name="TextBox 73">
              <a:extLst>
                <a:ext uri="{FF2B5EF4-FFF2-40B4-BE49-F238E27FC236}">
                  <a16:creationId xmlns:a16="http://schemas.microsoft.com/office/drawing/2014/main" id="{A76E4545-E442-47CB-8EB2-D4F37EDC6194}"/>
                </a:ext>
              </a:extLst>
            </p:cNvPr>
            <p:cNvSpPr txBox="1"/>
            <p:nvPr/>
          </p:nvSpPr>
          <p:spPr>
            <a:xfrm>
              <a:off x="5158343" y="2141875"/>
              <a:ext cx="3666458" cy="707886"/>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Post your questions in Chat Window</a:t>
              </a:r>
              <a:endParaRPr lang="en-GB" sz="2000" b="1" dirty="0">
                <a:latin typeface="Calibri" panose="020F0502020204030204" pitchFamily="34" charset="0"/>
                <a:cs typeface="Calibri" panose="020F0502020204030204" pitchFamily="34" charset="0"/>
              </a:endParaRPr>
            </a:p>
          </p:txBody>
        </p:sp>
      </p:grpSp>
      <p:grpSp>
        <p:nvGrpSpPr>
          <p:cNvPr id="5" name="Group 4">
            <a:extLst>
              <a:ext uri="{FF2B5EF4-FFF2-40B4-BE49-F238E27FC236}">
                <a16:creationId xmlns:a16="http://schemas.microsoft.com/office/drawing/2014/main" id="{AD5C95A6-1D07-412A-832A-F512E0E57228}"/>
              </a:ext>
            </a:extLst>
          </p:cNvPr>
          <p:cNvGrpSpPr/>
          <p:nvPr/>
        </p:nvGrpSpPr>
        <p:grpSpPr>
          <a:xfrm>
            <a:off x="5401363" y="2410189"/>
            <a:ext cx="4686143" cy="876584"/>
            <a:chOff x="4176506" y="3014679"/>
            <a:chExt cx="4686143" cy="876584"/>
          </a:xfrm>
        </p:grpSpPr>
        <p:pic>
          <p:nvPicPr>
            <p:cNvPr id="18" name="Graphic 17" descr="Raised hand">
              <a:extLst>
                <a:ext uri="{FF2B5EF4-FFF2-40B4-BE49-F238E27FC236}">
                  <a16:creationId xmlns:a16="http://schemas.microsoft.com/office/drawing/2014/main" id="{23058A8D-7879-4193-AB6D-31E29A05AE8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76506" y="3014679"/>
              <a:ext cx="914400" cy="876584"/>
            </a:xfrm>
            <a:prstGeom prst="rect">
              <a:avLst/>
            </a:prstGeom>
          </p:spPr>
        </p:pic>
        <p:sp>
          <p:nvSpPr>
            <p:cNvPr id="75" name="TextBox 74">
              <a:extLst>
                <a:ext uri="{FF2B5EF4-FFF2-40B4-BE49-F238E27FC236}">
                  <a16:creationId xmlns:a16="http://schemas.microsoft.com/office/drawing/2014/main" id="{437E6870-5FEB-402D-B4F2-04E535C17F11}"/>
                </a:ext>
              </a:extLst>
            </p:cNvPr>
            <p:cNvSpPr txBox="1"/>
            <p:nvPr/>
          </p:nvSpPr>
          <p:spPr>
            <a:xfrm>
              <a:off x="5158343" y="3267287"/>
              <a:ext cx="3704306"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Raise your hand to ask queries</a:t>
              </a:r>
              <a:endParaRPr lang="en-GB" sz="2000" b="1" dirty="0">
                <a:latin typeface="Calibri" panose="020F0502020204030204" pitchFamily="34" charset="0"/>
                <a:cs typeface="Calibri" panose="020F0502020204030204" pitchFamily="34" charset="0"/>
              </a:endParaRPr>
            </a:p>
          </p:txBody>
        </p:sp>
      </p:grpSp>
      <p:cxnSp>
        <p:nvCxnSpPr>
          <p:cNvPr id="87" name="Straight Connector 86">
            <a:extLst>
              <a:ext uri="{FF2B5EF4-FFF2-40B4-BE49-F238E27FC236}">
                <a16:creationId xmlns:a16="http://schemas.microsoft.com/office/drawing/2014/main" id="{B884DF7C-C962-4947-882E-A9274BE21DC2}"/>
              </a:ext>
            </a:extLst>
          </p:cNvPr>
          <p:cNvCxnSpPr>
            <a:cxnSpLocks/>
          </p:cNvCxnSpPr>
          <p:nvPr/>
        </p:nvCxnSpPr>
        <p:spPr>
          <a:xfrm flipV="1">
            <a:off x="3747106" y="2321358"/>
            <a:ext cx="1230706" cy="1245612"/>
          </a:xfrm>
          <a:prstGeom prst="line">
            <a:avLst/>
          </a:prstGeom>
          <a:ln>
            <a:prstDash val="lgDashDotDot"/>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4D1729E9-100C-40C2-8FCA-F32DBA419BC9}"/>
              </a:ext>
            </a:extLst>
          </p:cNvPr>
          <p:cNvCxnSpPr>
            <a:cxnSpLocks/>
          </p:cNvCxnSpPr>
          <p:nvPr/>
        </p:nvCxnSpPr>
        <p:spPr>
          <a:xfrm>
            <a:off x="3628377" y="3601111"/>
            <a:ext cx="1361519" cy="4577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8B4D936-BC47-46E3-8EE1-5FBA3AF35768}"/>
              </a:ext>
            </a:extLst>
          </p:cNvPr>
          <p:cNvCxnSpPr>
            <a:cxnSpLocks/>
          </p:cNvCxnSpPr>
          <p:nvPr/>
        </p:nvCxnSpPr>
        <p:spPr>
          <a:xfrm>
            <a:off x="3763741" y="3601109"/>
            <a:ext cx="1226154" cy="90138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pic>
        <p:nvPicPr>
          <p:cNvPr id="17" name="Picture 16" descr="A picture containing drawing&#10;&#10;Description automatically generated">
            <a:extLst>
              <a:ext uri="{FF2B5EF4-FFF2-40B4-BE49-F238E27FC236}">
                <a16:creationId xmlns:a16="http://schemas.microsoft.com/office/drawing/2014/main" id="{60FAF66D-683E-4ED6-AAE2-B622AE26775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726839" y="398925"/>
            <a:ext cx="1196192" cy="502875"/>
          </a:xfrm>
          <a:prstGeom prst="rect">
            <a:avLst/>
          </a:prstGeom>
        </p:spPr>
      </p:pic>
      <p:pic>
        <p:nvPicPr>
          <p:cNvPr id="7" name="Graphic 6" descr="Pause">
            <a:extLst>
              <a:ext uri="{FF2B5EF4-FFF2-40B4-BE49-F238E27FC236}">
                <a16:creationId xmlns:a16="http://schemas.microsoft.com/office/drawing/2014/main" id="{8B412BD0-660A-4B9B-B48D-D87A4D8ECBF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414747" y="4556306"/>
            <a:ext cx="802171" cy="802171"/>
          </a:xfrm>
          <a:prstGeom prst="rect">
            <a:avLst/>
          </a:prstGeom>
        </p:spPr>
      </p:pic>
      <p:sp>
        <p:nvSpPr>
          <p:cNvPr id="21" name="TextBox 20">
            <a:extLst>
              <a:ext uri="{FF2B5EF4-FFF2-40B4-BE49-F238E27FC236}">
                <a16:creationId xmlns:a16="http://schemas.microsoft.com/office/drawing/2014/main" id="{B6D5C18F-A52D-47D1-84B9-D9707EF0AE97}"/>
              </a:ext>
            </a:extLst>
          </p:cNvPr>
          <p:cNvSpPr txBox="1"/>
          <p:nvPr/>
        </p:nvSpPr>
        <p:spPr>
          <a:xfrm>
            <a:off x="6411998" y="4757180"/>
            <a:ext cx="5354016"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Respect timings and be punctual</a:t>
            </a:r>
            <a:endParaRPr lang="en-GB" sz="2000" b="1" dirty="0">
              <a:latin typeface="Calibri" panose="020F0502020204030204" pitchFamily="34" charset="0"/>
              <a:cs typeface="Calibri" panose="020F0502020204030204" pitchFamily="34" charset="0"/>
            </a:endParaRPr>
          </a:p>
        </p:txBody>
      </p:sp>
      <p:cxnSp>
        <p:nvCxnSpPr>
          <p:cNvPr id="19" name="Straight Connector 18">
            <a:extLst>
              <a:ext uri="{FF2B5EF4-FFF2-40B4-BE49-F238E27FC236}">
                <a16:creationId xmlns:a16="http://schemas.microsoft.com/office/drawing/2014/main" id="{83F2F357-40DB-4A7D-80EF-415EE958765D}"/>
              </a:ext>
            </a:extLst>
          </p:cNvPr>
          <p:cNvCxnSpPr>
            <a:cxnSpLocks/>
          </p:cNvCxnSpPr>
          <p:nvPr/>
        </p:nvCxnSpPr>
        <p:spPr>
          <a:xfrm>
            <a:off x="3015300" y="4263622"/>
            <a:ext cx="731806" cy="1352069"/>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6F5E55E-8963-4038-B499-53E6166FE686}"/>
              </a:ext>
            </a:extLst>
          </p:cNvPr>
          <p:cNvPicPr>
            <a:picLocks noChangeAspect="1"/>
          </p:cNvPicPr>
          <p:nvPr/>
        </p:nvPicPr>
        <p:blipFill>
          <a:blip r:embed="rId14"/>
          <a:stretch>
            <a:fillRect/>
          </a:stretch>
        </p:blipFill>
        <p:spPr>
          <a:xfrm>
            <a:off x="1604186" y="5615691"/>
            <a:ext cx="1943100" cy="675916"/>
          </a:xfrm>
          <a:prstGeom prst="rect">
            <a:avLst/>
          </a:prstGeom>
        </p:spPr>
      </p:pic>
      <p:sp>
        <p:nvSpPr>
          <p:cNvPr id="23" name="TextBox 22">
            <a:extLst>
              <a:ext uri="{FF2B5EF4-FFF2-40B4-BE49-F238E27FC236}">
                <a16:creationId xmlns:a16="http://schemas.microsoft.com/office/drawing/2014/main" id="{6BE50723-A8B6-4811-B32D-675297A385E2}"/>
              </a:ext>
            </a:extLst>
          </p:cNvPr>
          <p:cNvSpPr txBox="1"/>
          <p:nvPr/>
        </p:nvSpPr>
        <p:spPr>
          <a:xfrm>
            <a:off x="3734990" y="5675272"/>
            <a:ext cx="3423048"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Keep the playbook updated</a:t>
            </a:r>
            <a:endParaRPr lang="en-GB"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2124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CIDR Blocks (Classless inter domain routing)</a:t>
            </a:r>
            <a:endParaRPr lang="en-GB" dirty="0"/>
          </a:p>
        </p:txBody>
      </p:sp>
      <p:sp>
        <p:nvSpPr>
          <p:cNvPr id="2" name="Content Placeholder 1">
            <a:extLst>
              <a:ext uri="{FF2B5EF4-FFF2-40B4-BE49-F238E27FC236}">
                <a16:creationId xmlns:a16="http://schemas.microsoft.com/office/drawing/2014/main" id="{28A6B82F-23A1-4702-8F16-3E0F530D5343}"/>
              </a:ext>
            </a:extLst>
          </p:cNvPr>
          <p:cNvSpPr>
            <a:spLocks noGrp="1"/>
          </p:cNvSpPr>
          <p:nvPr>
            <p:ph idx="1"/>
          </p:nvPr>
        </p:nvSpPr>
        <p:spPr>
          <a:xfrm>
            <a:off x="1465162" y="1143001"/>
            <a:ext cx="9507638" cy="5410200"/>
          </a:xfrm>
        </p:spPr>
        <p:txBody>
          <a:bodyPr>
            <a:noAutofit/>
          </a:bodyPr>
          <a:lstStyle/>
          <a:p>
            <a:pPr>
              <a:buFont typeface="Arial" panose="020B0604020202020204" pitchFamily="34" charset="0"/>
              <a:buChar char="•"/>
            </a:pPr>
            <a:r>
              <a:rPr lang="en-US" b="1" dirty="0">
                <a:solidFill>
                  <a:schemeClr val="tx2"/>
                </a:solidFill>
                <a:latin typeface="Calibri" panose="020F0502020204030204" pitchFamily="34" charset="0"/>
                <a:cs typeface="Calibri" panose="020F0502020204030204" pitchFamily="34" charset="0"/>
              </a:rPr>
              <a:t>E.g. 10.0.0.0/16  : </a:t>
            </a:r>
            <a:r>
              <a:rPr lang="en-US" dirty="0">
                <a:solidFill>
                  <a:schemeClr val="tx2"/>
                </a:solidFill>
                <a:latin typeface="Calibri" panose="020F0502020204030204" pitchFamily="34" charset="0"/>
                <a:cs typeface="Calibri" panose="020F0502020204030204" pitchFamily="34" charset="0"/>
              </a:rPr>
              <a:t>16 is referred to as CIDR block and refers to number of bits blocked for N/W. In this case, 4 bits borrowed from 3</a:t>
            </a:r>
            <a:r>
              <a:rPr lang="en-US" baseline="30000" dirty="0">
                <a:solidFill>
                  <a:schemeClr val="tx2"/>
                </a:solidFill>
                <a:latin typeface="Calibri" panose="020F0502020204030204" pitchFamily="34" charset="0"/>
                <a:cs typeface="Calibri" panose="020F0502020204030204" pitchFamily="34" charset="0"/>
              </a:rPr>
              <a:t>rd</a:t>
            </a:r>
            <a:r>
              <a:rPr lang="en-US" dirty="0">
                <a:solidFill>
                  <a:schemeClr val="tx2"/>
                </a:solidFill>
                <a:latin typeface="Calibri" panose="020F0502020204030204" pitchFamily="34" charset="0"/>
                <a:cs typeface="Calibri" panose="020F0502020204030204" pitchFamily="34" charset="0"/>
              </a:rPr>
              <a:t> octet . Hence 12 bits available for host addresses</a:t>
            </a:r>
          </a:p>
          <a:p>
            <a:pPr>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AWS allows creation of VPC in the range /28 to /16</a:t>
            </a:r>
          </a:p>
          <a:p>
            <a:pPr>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Recommendation is to use IPs in private range (as they are not directly accessible to outside world)</a:t>
            </a:r>
          </a:p>
          <a:p>
            <a:pPr>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Within a AWS subnet (e.g. 10.0.0.0/24) , 5 IPs are reserved as follows:</a:t>
            </a:r>
          </a:p>
          <a:p>
            <a:pPr lvl="1">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 10.0.0.0 : Network address</a:t>
            </a:r>
          </a:p>
          <a:p>
            <a:pPr lvl="1">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 10.0.0.1 : Default gateway (VPC router)</a:t>
            </a:r>
          </a:p>
          <a:p>
            <a:pPr lvl="1">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 10.0.0.2 : DNS</a:t>
            </a:r>
          </a:p>
          <a:p>
            <a:pPr lvl="1">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 10.0.0.3 : Future use</a:t>
            </a:r>
          </a:p>
          <a:p>
            <a:pPr lvl="1">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 10.0.1.255 : Broadcast address</a:t>
            </a:r>
          </a:p>
          <a:p>
            <a:pPr lvl="1">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 Hence only 251 (256 – 5) available for host IP addresses</a:t>
            </a:r>
          </a:p>
          <a:p>
            <a:pPr>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CIDR blocks across VPCs should not overlap , else they cannot communicate</a:t>
            </a:r>
          </a:p>
          <a:p>
            <a:pPr marL="0" indent="0"/>
            <a:endParaRPr lang="en-US" dirty="0">
              <a:solidFill>
                <a:schemeClr val="tx2"/>
              </a:solidFill>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8179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Routing in AWS</a:t>
            </a:r>
            <a:endParaRPr lang="en-GB" dirty="0"/>
          </a:p>
        </p:txBody>
      </p:sp>
      <p:sp>
        <p:nvSpPr>
          <p:cNvPr id="2" name="Content Placeholder 1">
            <a:extLst>
              <a:ext uri="{FF2B5EF4-FFF2-40B4-BE49-F238E27FC236}">
                <a16:creationId xmlns:a16="http://schemas.microsoft.com/office/drawing/2014/main" id="{28A6B82F-23A1-4702-8F16-3E0F530D5343}"/>
              </a:ext>
            </a:extLst>
          </p:cNvPr>
          <p:cNvSpPr>
            <a:spLocks noGrp="1"/>
          </p:cNvSpPr>
          <p:nvPr>
            <p:ph idx="1"/>
          </p:nvPr>
        </p:nvSpPr>
        <p:spPr>
          <a:xfrm>
            <a:off x="1465162" y="1143001"/>
            <a:ext cx="9507638" cy="5410200"/>
          </a:xfrm>
        </p:spPr>
        <p:txBody>
          <a:bodyPr>
            <a:noAutofit/>
          </a:bodyPr>
          <a:lstStyle/>
          <a:p>
            <a:pPr>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Route table has entries with “destination” and “target”</a:t>
            </a:r>
          </a:p>
          <a:p>
            <a:pPr>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Every VPC comes with a default route table containing the “local route” – this enables communication between resources within the VPC</a:t>
            </a:r>
          </a:p>
          <a:p>
            <a:pPr>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Destination 0.0.0.0/0 stands for the internet and the target is the internet gateway</a:t>
            </a:r>
          </a:p>
          <a:p>
            <a:pPr>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Only 1 IGW can be attached to a VPC</a:t>
            </a:r>
          </a:p>
          <a:p>
            <a:pPr>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One can create multiple route tables for a VPC and attach one route table to each subnet</a:t>
            </a:r>
          </a:p>
          <a:p>
            <a:pPr>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Different configurations possible:</a:t>
            </a:r>
          </a:p>
          <a:p>
            <a:pPr lvl="1">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  One route table for the entire VPC (all subnets associated with this)</a:t>
            </a:r>
          </a:p>
          <a:p>
            <a:pPr lvl="1">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  One route table for each subnet </a:t>
            </a:r>
          </a:p>
          <a:p>
            <a:pPr lvl="1">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  One route table for public subnets and one for private subnets</a:t>
            </a:r>
          </a:p>
          <a:p>
            <a:pPr>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NAT Gateway is used to provide access for resources in private subnet to the internet</a:t>
            </a:r>
          </a:p>
          <a:p>
            <a:pPr lvl="1">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 NAT Gateway is created in public subnet and given a public IP</a:t>
            </a:r>
          </a:p>
          <a:p>
            <a:pPr lvl="1">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 Route table attached to private subnet will have a route to NAT Gateway</a:t>
            </a:r>
          </a:p>
          <a:p>
            <a:pPr>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VPC Peering : Used for inter VPC communication </a:t>
            </a:r>
          </a:p>
          <a:p>
            <a:pPr lvl="1">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 E.g. Prod VPC, Stage VPC, Management VPC (common services such as AD, GIT)</a:t>
            </a:r>
          </a:p>
          <a:p>
            <a:pPr lvl="1">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 Route table entry will have destination as the peered VPC and target as the ID of the Peering connection		</a:t>
            </a:r>
          </a:p>
          <a:p>
            <a:pPr marL="0" indent="0"/>
            <a:endParaRPr lang="en-US" dirty="0">
              <a:solidFill>
                <a:schemeClr val="tx2"/>
              </a:solidFill>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4352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Connecting to Corporate Network</a:t>
            </a:r>
            <a:endParaRPr lang="en-GB" dirty="0"/>
          </a:p>
        </p:txBody>
      </p:sp>
      <p:sp>
        <p:nvSpPr>
          <p:cNvPr id="2" name="Content Placeholder 1">
            <a:extLst>
              <a:ext uri="{FF2B5EF4-FFF2-40B4-BE49-F238E27FC236}">
                <a16:creationId xmlns:a16="http://schemas.microsoft.com/office/drawing/2014/main" id="{28A6B82F-23A1-4702-8F16-3E0F530D5343}"/>
              </a:ext>
            </a:extLst>
          </p:cNvPr>
          <p:cNvSpPr>
            <a:spLocks noGrp="1"/>
          </p:cNvSpPr>
          <p:nvPr>
            <p:ph idx="1"/>
          </p:nvPr>
        </p:nvSpPr>
        <p:spPr>
          <a:xfrm>
            <a:off x="1465162" y="1143002"/>
            <a:ext cx="9431438" cy="2438399"/>
          </a:xfrm>
        </p:spPr>
        <p:txBody>
          <a:bodyPr>
            <a:noAutofit/>
          </a:bodyPr>
          <a:lstStyle/>
          <a:p>
            <a:pPr>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Option 1: Create a VPN Tunnel </a:t>
            </a:r>
            <a:r>
              <a:rPr lang="en-US" sz="2400" dirty="0">
                <a:solidFill>
                  <a:schemeClr val="tx2"/>
                </a:solidFill>
                <a:latin typeface="Calibri" panose="020F0502020204030204" pitchFamily="34" charset="0"/>
                <a:cs typeface="Calibri" panose="020F0502020204030204" pitchFamily="34" charset="0"/>
              </a:rPr>
              <a:t>(over internet) . Components include a Customer end gateway and a Virtual Private Gateway at AWS end. </a:t>
            </a:r>
          </a:p>
          <a:p>
            <a:pPr>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Option 2: AWS Direct Connect </a:t>
            </a:r>
            <a:r>
              <a:rPr lang="en-US" sz="2400" dirty="0">
                <a:solidFill>
                  <a:schemeClr val="tx2"/>
                </a:solidFill>
                <a:latin typeface="Calibri" panose="020F0502020204030204" pitchFamily="34" charset="0"/>
                <a:cs typeface="Calibri" panose="020F0502020204030204" pitchFamily="34" charset="0"/>
              </a:rPr>
              <a:t>.</a:t>
            </a:r>
          </a:p>
          <a:p>
            <a:pPr lvl="1">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  Makes uses of AWS partners. Link from AWS to Partner is on AWS backbone and from partner to customer is typically using leased line </a:t>
            </a:r>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5728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Security in VPC</a:t>
            </a:r>
            <a:endParaRPr lang="en-GB" dirty="0"/>
          </a:p>
        </p:txBody>
      </p:sp>
      <p:grpSp>
        <p:nvGrpSpPr>
          <p:cNvPr id="8" name="Group 7">
            <a:extLst>
              <a:ext uri="{FF2B5EF4-FFF2-40B4-BE49-F238E27FC236}">
                <a16:creationId xmlns:a16="http://schemas.microsoft.com/office/drawing/2014/main" id="{2BF51108-C4B8-4C7F-BB14-980D73D40A2E}"/>
              </a:ext>
            </a:extLst>
          </p:cNvPr>
          <p:cNvGrpSpPr/>
          <p:nvPr/>
        </p:nvGrpSpPr>
        <p:grpSpPr>
          <a:xfrm>
            <a:off x="3244410" y="2004548"/>
            <a:ext cx="1098991" cy="645800"/>
            <a:chOff x="8671385" y="3856788"/>
            <a:chExt cx="1589097" cy="815269"/>
          </a:xfrm>
        </p:grpSpPr>
        <p:sp>
          <p:nvSpPr>
            <p:cNvPr id="9" name="TextBox 8">
              <a:extLst>
                <a:ext uri="{FF2B5EF4-FFF2-40B4-BE49-F238E27FC236}">
                  <a16:creationId xmlns:a16="http://schemas.microsoft.com/office/drawing/2014/main" id="{410F6EF9-F7DA-4E5C-AC2C-B22BC271B755}"/>
                </a:ext>
              </a:extLst>
            </p:cNvPr>
            <p:cNvSpPr txBox="1"/>
            <p:nvPr/>
          </p:nvSpPr>
          <p:spPr>
            <a:xfrm>
              <a:off x="8671385" y="4322369"/>
              <a:ext cx="1589097" cy="349688"/>
            </a:xfrm>
            <a:prstGeom prst="rect">
              <a:avLst/>
            </a:prstGeom>
            <a:noFill/>
          </p:spPr>
          <p:txBody>
            <a:bodyPr wrap="square" rtlCol="0">
              <a:spAutoFit/>
            </a:bodyPr>
            <a:lstStyle/>
            <a:p>
              <a:pPr algn="ctr"/>
              <a:r>
                <a:rPr lang="en-US" sz="1200" dirty="0">
                  <a:latin typeface="Calibri" panose="020F0502020204030204" pitchFamily="34" charset="0"/>
                  <a:cs typeface="Calibri" panose="020F0502020204030204" pitchFamily="34" charset="0"/>
                </a:rPr>
                <a:t>Router</a:t>
              </a:r>
            </a:p>
          </p:txBody>
        </p:sp>
        <p:pic>
          <p:nvPicPr>
            <p:cNvPr id="10" name="Graphic 9">
              <a:extLst>
                <a:ext uri="{FF2B5EF4-FFF2-40B4-BE49-F238E27FC236}">
                  <a16:creationId xmlns:a16="http://schemas.microsoft.com/office/drawing/2014/main" id="{B9F6660E-E85C-43A1-BC81-6FD615DB42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30983" y="3856788"/>
              <a:ext cx="469900" cy="469900"/>
            </a:xfrm>
            <a:prstGeom prst="rect">
              <a:avLst/>
            </a:prstGeom>
          </p:spPr>
        </p:pic>
      </p:grpSp>
      <p:sp>
        <p:nvSpPr>
          <p:cNvPr id="11" name="TextBox 10">
            <a:extLst>
              <a:ext uri="{FF2B5EF4-FFF2-40B4-BE49-F238E27FC236}">
                <a16:creationId xmlns:a16="http://schemas.microsoft.com/office/drawing/2014/main" id="{03340CC6-7FC0-47B4-AA6F-2E85D18C1AB9}"/>
              </a:ext>
            </a:extLst>
          </p:cNvPr>
          <p:cNvSpPr txBox="1"/>
          <p:nvPr/>
        </p:nvSpPr>
        <p:spPr>
          <a:xfrm>
            <a:off x="1791429" y="2873116"/>
            <a:ext cx="2301904"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Route table</a:t>
            </a:r>
          </a:p>
        </p:txBody>
      </p:sp>
      <p:pic>
        <p:nvPicPr>
          <p:cNvPr id="12" name="Graphic 11">
            <a:extLst>
              <a:ext uri="{FF2B5EF4-FFF2-40B4-BE49-F238E27FC236}">
                <a16:creationId xmlns:a16="http://schemas.microsoft.com/office/drawing/2014/main" id="{048BFA9F-C6CB-477C-AF83-1245C6FC11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32402" y="2792054"/>
            <a:ext cx="469900" cy="469900"/>
          </a:xfrm>
          <a:prstGeom prst="rect">
            <a:avLst/>
          </a:prstGeom>
        </p:spPr>
      </p:pic>
      <p:sp>
        <p:nvSpPr>
          <p:cNvPr id="13" name="TextBox 12">
            <a:extLst>
              <a:ext uri="{FF2B5EF4-FFF2-40B4-BE49-F238E27FC236}">
                <a16:creationId xmlns:a16="http://schemas.microsoft.com/office/drawing/2014/main" id="{010F95FF-83DC-4552-8A43-9F6A9E1017EC}"/>
              </a:ext>
            </a:extLst>
          </p:cNvPr>
          <p:cNvSpPr txBox="1"/>
          <p:nvPr/>
        </p:nvSpPr>
        <p:spPr>
          <a:xfrm>
            <a:off x="4560573" y="2854609"/>
            <a:ext cx="2301904"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Route table</a:t>
            </a:r>
          </a:p>
        </p:txBody>
      </p:sp>
      <p:pic>
        <p:nvPicPr>
          <p:cNvPr id="14" name="Graphic 13">
            <a:extLst>
              <a:ext uri="{FF2B5EF4-FFF2-40B4-BE49-F238E27FC236}">
                <a16:creationId xmlns:a16="http://schemas.microsoft.com/office/drawing/2014/main" id="{F0DBB78A-5827-46F0-A9A7-E7480C1591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8472" y="2776113"/>
            <a:ext cx="469900" cy="469900"/>
          </a:xfrm>
          <a:prstGeom prst="rect">
            <a:avLst/>
          </a:prstGeom>
        </p:spPr>
      </p:pic>
      <p:sp>
        <p:nvSpPr>
          <p:cNvPr id="15" name="TextBox 14">
            <a:extLst>
              <a:ext uri="{FF2B5EF4-FFF2-40B4-BE49-F238E27FC236}">
                <a16:creationId xmlns:a16="http://schemas.microsoft.com/office/drawing/2014/main" id="{22E8210A-1C47-479B-B0F1-87488A279CDC}"/>
              </a:ext>
            </a:extLst>
          </p:cNvPr>
          <p:cNvSpPr txBox="1"/>
          <p:nvPr/>
        </p:nvSpPr>
        <p:spPr>
          <a:xfrm>
            <a:off x="2213394" y="3793599"/>
            <a:ext cx="1259655" cy="523220"/>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Network ACL </a:t>
            </a:r>
          </a:p>
          <a:p>
            <a:pPr algn="ctr"/>
            <a:r>
              <a:rPr lang="en-US" sz="1400" dirty="0">
                <a:latin typeface="Calibri" panose="020F0502020204030204" pitchFamily="34" charset="0"/>
                <a:cs typeface="Calibri" panose="020F0502020204030204" pitchFamily="34" charset="0"/>
              </a:rPr>
              <a:t>(Subnet 1)</a:t>
            </a:r>
          </a:p>
        </p:txBody>
      </p:sp>
      <p:pic>
        <p:nvPicPr>
          <p:cNvPr id="16" name="Graphic 15">
            <a:extLst>
              <a:ext uri="{FF2B5EF4-FFF2-40B4-BE49-F238E27FC236}">
                <a16:creationId xmlns:a16="http://schemas.microsoft.com/office/drawing/2014/main" id="{EF8CCB1D-8C25-48DC-86D0-0FCDDC6A190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32402" y="3546248"/>
            <a:ext cx="469900" cy="469900"/>
          </a:xfrm>
          <a:prstGeom prst="rect">
            <a:avLst/>
          </a:prstGeom>
        </p:spPr>
      </p:pic>
      <p:sp>
        <p:nvSpPr>
          <p:cNvPr id="17" name="TextBox 16">
            <a:extLst>
              <a:ext uri="{FF2B5EF4-FFF2-40B4-BE49-F238E27FC236}">
                <a16:creationId xmlns:a16="http://schemas.microsoft.com/office/drawing/2014/main" id="{CF263051-2642-4E52-AD33-8030BF444EE6}"/>
              </a:ext>
            </a:extLst>
          </p:cNvPr>
          <p:cNvSpPr txBox="1"/>
          <p:nvPr/>
        </p:nvSpPr>
        <p:spPr>
          <a:xfrm>
            <a:off x="5122234" y="3793599"/>
            <a:ext cx="1259655" cy="523220"/>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Network ACL</a:t>
            </a:r>
          </a:p>
          <a:p>
            <a:pPr algn="ctr"/>
            <a:r>
              <a:rPr lang="en-US" sz="1400" dirty="0">
                <a:latin typeface="Calibri" panose="020F0502020204030204" pitchFamily="34" charset="0"/>
                <a:cs typeface="Calibri" panose="020F0502020204030204" pitchFamily="34" charset="0"/>
              </a:rPr>
              <a:t>(Subnet 2)</a:t>
            </a:r>
          </a:p>
        </p:txBody>
      </p:sp>
      <p:pic>
        <p:nvPicPr>
          <p:cNvPr id="18" name="Graphic 17">
            <a:extLst>
              <a:ext uri="{FF2B5EF4-FFF2-40B4-BE49-F238E27FC236}">
                <a16:creationId xmlns:a16="http://schemas.microsoft.com/office/drawing/2014/main" id="{67A4C357-1B76-491C-A0A3-D1FFABBB4B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37875" y="3503287"/>
            <a:ext cx="469900" cy="469900"/>
          </a:xfrm>
          <a:prstGeom prst="rect">
            <a:avLst/>
          </a:prstGeom>
        </p:spPr>
      </p:pic>
      <p:sp>
        <p:nvSpPr>
          <p:cNvPr id="19" name="Rectangle 18">
            <a:extLst>
              <a:ext uri="{FF2B5EF4-FFF2-40B4-BE49-F238E27FC236}">
                <a16:creationId xmlns:a16="http://schemas.microsoft.com/office/drawing/2014/main" id="{9F142BAA-928F-4421-96BA-FB84C5ECEF91}"/>
              </a:ext>
            </a:extLst>
          </p:cNvPr>
          <p:cNvSpPr/>
          <p:nvPr/>
        </p:nvSpPr>
        <p:spPr>
          <a:xfrm>
            <a:off x="1563945" y="4919861"/>
            <a:ext cx="1447800" cy="381016"/>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1" forceAA="0" compatLnSpc="1">
            <a:prstTxWarp prst="textNoShape">
              <a:avLst/>
            </a:prstTxWarp>
            <a:noAutofit/>
          </a:bodyPr>
          <a:lstStyle/>
          <a:p>
            <a:pPr algn="l"/>
            <a:r>
              <a:rPr lang="en-US" sz="1200" dirty="0">
                <a:solidFill>
                  <a:srgbClr val="DF3312"/>
                </a:solidFill>
                <a:latin typeface="Calibri" panose="020F0502020204030204" pitchFamily="34" charset="0"/>
                <a:cs typeface="Calibri" panose="020F0502020204030204" pitchFamily="34" charset="0"/>
              </a:rPr>
              <a:t>Security group</a:t>
            </a:r>
          </a:p>
        </p:txBody>
      </p:sp>
      <p:sp>
        <p:nvSpPr>
          <p:cNvPr id="20" name="Rectangle 19">
            <a:extLst>
              <a:ext uri="{FF2B5EF4-FFF2-40B4-BE49-F238E27FC236}">
                <a16:creationId xmlns:a16="http://schemas.microsoft.com/office/drawing/2014/main" id="{5A12249A-3204-42D9-98C6-E0AD20B1C82C}"/>
              </a:ext>
            </a:extLst>
          </p:cNvPr>
          <p:cNvSpPr/>
          <p:nvPr/>
        </p:nvSpPr>
        <p:spPr>
          <a:xfrm>
            <a:off x="3631240" y="4922009"/>
            <a:ext cx="1258261" cy="378869"/>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1" forceAA="0" compatLnSpc="1">
            <a:prstTxWarp prst="textNoShape">
              <a:avLst/>
            </a:prstTxWarp>
            <a:noAutofit/>
          </a:bodyPr>
          <a:lstStyle/>
          <a:p>
            <a:pPr algn="ctr"/>
            <a:r>
              <a:rPr lang="en-US" sz="1200" dirty="0">
                <a:solidFill>
                  <a:srgbClr val="DF3312"/>
                </a:solidFill>
                <a:latin typeface="Calibri" panose="020F0502020204030204" pitchFamily="34" charset="0"/>
                <a:cs typeface="Calibri" panose="020F0502020204030204" pitchFamily="34" charset="0"/>
              </a:rPr>
              <a:t>Security group</a:t>
            </a:r>
          </a:p>
        </p:txBody>
      </p:sp>
      <p:sp>
        <p:nvSpPr>
          <p:cNvPr id="21" name="Rectangle 20">
            <a:extLst>
              <a:ext uri="{FF2B5EF4-FFF2-40B4-BE49-F238E27FC236}">
                <a16:creationId xmlns:a16="http://schemas.microsoft.com/office/drawing/2014/main" id="{C1C8092B-B82D-404C-93F5-4209B50A17B4}"/>
              </a:ext>
            </a:extLst>
          </p:cNvPr>
          <p:cNvSpPr/>
          <p:nvPr/>
        </p:nvSpPr>
        <p:spPr>
          <a:xfrm>
            <a:off x="4986803" y="4919862"/>
            <a:ext cx="1258261" cy="378869"/>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1" forceAA="0" compatLnSpc="1">
            <a:prstTxWarp prst="textNoShape">
              <a:avLst/>
            </a:prstTxWarp>
            <a:noAutofit/>
          </a:bodyPr>
          <a:lstStyle/>
          <a:p>
            <a:pPr algn="ctr"/>
            <a:r>
              <a:rPr lang="en-US" sz="1200" dirty="0">
                <a:solidFill>
                  <a:srgbClr val="DF3312"/>
                </a:solidFill>
                <a:latin typeface="Calibri" panose="020F0502020204030204" pitchFamily="34" charset="0"/>
                <a:cs typeface="Calibri" panose="020F0502020204030204" pitchFamily="34" charset="0"/>
              </a:rPr>
              <a:t>Security group</a:t>
            </a:r>
          </a:p>
        </p:txBody>
      </p:sp>
      <p:sp>
        <p:nvSpPr>
          <p:cNvPr id="6" name="Rectangle 5">
            <a:extLst>
              <a:ext uri="{FF2B5EF4-FFF2-40B4-BE49-F238E27FC236}">
                <a16:creationId xmlns:a16="http://schemas.microsoft.com/office/drawing/2014/main" id="{492E32B2-2680-419C-9598-9DA12473E8FF}"/>
              </a:ext>
            </a:extLst>
          </p:cNvPr>
          <p:cNvSpPr/>
          <p:nvPr/>
        </p:nvSpPr>
        <p:spPr>
          <a:xfrm>
            <a:off x="1563946" y="5638800"/>
            <a:ext cx="493455" cy="38101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1477097E-2FE8-48D3-85BB-E1CA80C4708E}"/>
              </a:ext>
            </a:extLst>
          </p:cNvPr>
          <p:cNvSpPr/>
          <p:nvPr/>
        </p:nvSpPr>
        <p:spPr>
          <a:xfrm>
            <a:off x="2402303" y="5640498"/>
            <a:ext cx="493455" cy="38101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94F71B65-E253-4F82-BA60-9080A0D32434}"/>
              </a:ext>
            </a:extLst>
          </p:cNvPr>
          <p:cNvSpPr/>
          <p:nvPr/>
        </p:nvSpPr>
        <p:spPr>
          <a:xfrm>
            <a:off x="3973781" y="5638800"/>
            <a:ext cx="493455" cy="38101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E2162068-9AED-40CB-ADC9-82A555AAA970}"/>
              </a:ext>
            </a:extLst>
          </p:cNvPr>
          <p:cNvSpPr/>
          <p:nvPr/>
        </p:nvSpPr>
        <p:spPr>
          <a:xfrm>
            <a:off x="5305632" y="5638800"/>
            <a:ext cx="493455" cy="38101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65B4B7BF-14F8-4FD8-A05A-589A3F7462A2}"/>
              </a:ext>
            </a:extLst>
          </p:cNvPr>
          <p:cNvSpPr txBox="1"/>
          <p:nvPr/>
        </p:nvSpPr>
        <p:spPr>
          <a:xfrm>
            <a:off x="1407951" y="6082357"/>
            <a:ext cx="805442"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Instance</a:t>
            </a:r>
          </a:p>
        </p:txBody>
      </p:sp>
      <p:sp>
        <p:nvSpPr>
          <p:cNvPr id="26" name="TextBox 25">
            <a:extLst>
              <a:ext uri="{FF2B5EF4-FFF2-40B4-BE49-F238E27FC236}">
                <a16:creationId xmlns:a16="http://schemas.microsoft.com/office/drawing/2014/main" id="{EF1D9E64-5CBB-4A77-BEC4-6FC89807E180}"/>
              </a:ext>
            </a:extLst>
          </p:cNvPr>
          <p:cNvSpPr txBox="1"/>
          <p:nvPr/>
        </p:nvSpPr>
        <p:spPr>
          <a:xfrm>
            <a:off x="2287845" y="6082357"/>
            <a:ext cx="805442"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Instance</a:t>
            </a:r>
          </a:p>
        </p:txBody>
      </p:sp>
      <p:sp>
        <p:nvSpPr>
          <p:cNvPr id="27" name="TextBox 26">
            <a:extLst>
              <a:ext uri="{FF2B5EF4-FFF2-40B4-BE49-F238E27FC236}">
                <a16:creationId xmlns:a16="http://schemas.microsoft.com/office/drawing/2014/main" id="{7F1A6090-F22A-411B-ABC7-B9A6EA9B5BF7}"/>
              </a:ext>
            </a:extLst>
          </p:cNvPr>
          <p:cNvSpPr txBox="1"/>
          <p:nvPr/>
        </p:nvSpPr>
        <p:spPr>
          <a:xfrm>
            <a:off x="3857648" y="6082357"/>
            <a:ext cx="805442"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Instance</a:t>
            </a:r>
          </a:p>
        </p:txBody>
      </p:sp>
      <p:sp>
        <p:nvSpPr>
          <p:cNvPr id="28" name="TextBox 27">
            <a:extLst>
              <a:ext uri="{FF2B5EF4-FFF2-40B4-BE49-F238E27FC236}">
                <a16:creationId xmlns:a16="http://schemas.microsoft.com/office/drawing/2014/main" id="{613C8E04-DB72-46D2-AFD9-A7DD0087262C}"/>
              </a:ext>
            </a:extLst>
          </p:cNvPr>
          <p:cNvSpPr txBox="1"/>
          <p:nvPr/>
        </p:nvSpPr>
        <p:spPr>
          <a:xfrm>
            <a:off x="5149637" y="6082357"/>
            <a:ext cx="805442"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Instance</a:t>
            </a:r>
          </a:p>
        </p:txBody>
      </p:sp>
      <p:cxnSp>
        <p:nvCxnSpPr>
          <p:cNvPr id="30" name="Straight Arrow Connector 29">
            <a:extLst>
              <a:ext uri="{FF2B5EF4-FFF2-40B4-BE49-F238E27FC236}">
                <a16:creationId xmlns:a16="http://schemas.microsoft.com/office/drawing/2014/main" id="{CF1CC593-907B-4AF0-B478-8FC4068855C6}"/>
              </a:ext>
            </a:extLst>
          </p:cNvPr>
          <p:cNvCxnSpPr>
            <a:endCxn id="6" idx="0"/>
          </p:cNvCxnSpPr>
          <p:nvPr/>
        </p:nvCxnSpPr>
        <p:spPr>
          <a:xfrm>
            <a:off x="1810673" y="5298730"/>
            <a:ext cx="1" cy="3400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BEF3D0D-7F62-4D5E-908C-BD50AD27EEDB}"/>
              </a:ext>
            </a:extLst>
          </p:cNvPr>
          <p:cNvCxnSpPr/>
          <p:nvPr/>
        </p:nvCxnSpPr>
        <p:spPr>
          <a:xfrm>
            <a:off x="2657935" y="5300659"/>
            <a:ext cx="1" cy="3400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1A1CD1B-B7AE-4C01-A289-3D14636F8BEA}"/>
              </a:ext>
            </a:extLst>
          </p:cNvPr>
          <p:cNvCxnSpPr/>
          <p:nvPr/>
        </p:nvCxnSpPr>
        <p:spPr>
          <a:xfrm>
            <a:off x="4211603" y="5298730"/>
            <a:ext cx="1" cy="3400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4CAB974-1FD8-4DB8-BF59-C80C04D69680}"/>
              </a:ext>
            </a:extLst>
          </p:cNvPr>
          <p:cNvCxnSpPr/>
          <p:nvPr/>
        </p:nvCxnSpPr>
        <p:spPr>
          <a:xfrm>
            <a:off x="5544420" y="5290657"/>
            <a:ext cx="1" cy="3400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1BD548A9-6966-4100-831D-F3614D107772}"/>
              </a:ext>
            </a:extLst>
          </p:cNvPr>
          <p:cNvSpPr/>
          <p:nvPr/>
        </p:nvSpPr>
        <p:spPr>
          <a:xfrm>
            <a:off x="1269181" y="4724401"/>
            <a:ext cx="2028449" cy="2027611"/>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chemeClr val="tx2"/>
                </a:solidFill>
                <a:latin typeface="Calibri" panose="020F0502020204030204" pitchFamily="34" charset="0"/>
                <a:cs typeface="Calibri" panose="020F0502020204030204" pitchFamily="34" charset="0"/>
              </a:rPr>
              <a:t>Subnet 1</a:t>
            </a:r>
            <a:endParaRPr lang="en-GB" sz="1200" dirty="0">
              <a:solidFill>
                <a:schemeClr val="tx2"/>
              </a:solidFill>
              <a:latin typeface="Calibri" panose="020F0502020204030204" pitchFamily="34" charset="0"/>
              <a:cs typeface="Calibri" panose="020F0502020204030204" pitchFamily="34" charset="0"/>
            </a:endParaRPr>
          </a:p>
        </p:txBody>
      </p:sp>
      <p:sp>
        <p:nvSpPr>
          <p:cNvPr id="36" name="Rectangle: Rounded Corners 35">
            <a:extLst>
              <a:ext uri="{FF2B5EF4-FFF2-40B4-BE49-F238E27FC236}">
                <a16:creationId xmlns:a16="http://schemas.microsoft.com/office/drawing/2014/main" id="{B201FEB9-FFFD-4823-9857-6FCF4731E307}"/>
              </a:ext>
            </a:extLst>
          </p:cNvPr>
          <p:cNvSpPr/>
          <p:nvPr/>
        </p:nvSpPr>
        <p:spPr>
          <a:xfrm>
            <a:off x="3493612" y="4716482"/>
            <a:ext cx="2983389" cy="2027611"/>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solidFill>
                  <a:schemeClr val="tx2"/>
                </a:solidFill>
                <a:latin typeface="Calibri" panose="020F0502020204030204" pitchFamily="34" charset="0"/>
                <a:cs typeface="Calibri" panose="020F0502020204030204" pitchFamily="34" charset="0"/>
              </a:rPr>
              <a:t>Subnet 2</a:t>
            </a:r>
            <a:endParaRPr lang="en-GB" sz="1200" dirty="0">
              <a:solidFill>
                <a:schemeClr val="tx2"/>
              </a:solidFill>
              <a:latin typeface="Calibri" panose="020F0502020204030204" pitchFamily="34" charset="0"/>
              <a:cs typeface="Calibri" panose="020F0502020204030204" pitchFamily="34" charset="0"/>
            </a:endParaRPr>
          </a:p>
        </p:txBody>
      </p:sp>
      <p:cxnSp>
        <p:nvCxnSpPr>
          <p:cNvPr id="37" name="Straight Arrow Connector 36">
            <a:extLst>
              <a:ext uri="{FF2B5EF4-FFF2-40B4-BE49-F238E27FC236}">
                <a16:creationId xmlns:a16="http://schemas.microsoft.com/office/drawing/2014/main" id="{BDB9240E-2145-468D-9ACC-FE7A7F5A12E5}"/>
              </a:ext>
            </a:extLst>
          </p:cNvPr>
          <p:cNvCxnSpPr>
            <a:cxnSpLocks/>
          </p:cNvCxnSpPr>
          <p:nvPr/>
        </p:nvCxnSpPr>
        <p:spPr>
          <a:xfrm>
            <a:off x="2167352" y="4029602"/>
            <a:ext cx="4552" cy="6185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D55F889-08E1-450A-83C2-FF79A40E89D2}"/>
              </a:ext>
            </a:extLst>
          </p:cNvPr>
          <p:cNvCxnSpPr>
            <a:cxnSpLocks/>
          </p:cNvCxnSpPr>
          <p:nvPr/>
        </p:nvCxnSpPr>
        <p:spPr>
          <a:xfrm>
            <a:off x="4970549" y="4016181"/>
            <a:ext cx="4552" cy="6185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1288C29-9818-47ED-8001-BB849E3BA6E3}"/>
              </a:ext>
            </a:extLst>
          </p:cNvPr>
          <p:cNvCxnSpPr/>
          <p:nvPr/>
        </p:nvCxnSpPr>
        <p:spPr>
          <a:xfrm>
            <a:off x="2166977" y="3234066"/>
            <a:ext cx="1" cy="3400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C62606B-C5C4-4FEA-B7D4-649F8963A292}"/>
              </a:ext>
            </a:extLst>
          </p:cNvPr>
          <p:cNvCxnSpPr/>
          <p:nvPr/>
        </p:nvCxnSpPr>
        <p:spPr>
          <a:xfrm>
            <a:off x="4970550" y="3184678"/>
            <a:ext cx="1" cy="3400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E8B1B37D-531A-4E82-8873-03A7BCDE0FEF}"/>
              </a:ext>
            </a:extLst>
          </p:cNvPr>
          <p:cNvCxnSpPr>
            <a:stCxn id="12" idx="0"/>
            <a:endCxn id="10" idx="1"/>
          </p:cNvCxnSpPr>
          <p:nvPr/>
        </p:nvCxnSpPr>
        <p:spPr>
          <a:xfrm rot="5400000" flipH="1" flipV="1">
            <a:off x="2598689" y="1759327"/>
            <a:ext cx="601393" cy="146406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C9122823-2445-422B-9A1E-3FE8536A394C}"/>
              </a:ext>
            </a:extLst>
          </p:cNvPr>
          <p:cNvCxnSpPr>
            <a:stCxn id="10" idx="3"/>
            <a:endCxn id="14" idx="0"/>
          </p:cNvCxnSpPr>
          <p:nvPr/>
        </p:nvCxnSpPr>
        <p:spPr>
          <a:xfrm>
            <a:off x="3956392" y="2190661"/>
            <a:ext cx="997031" cy="585452"/>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80ADCBED-BFA8-4B73-A106-2A466379340F}"/>
              </a:ext>
            </a:extLst>
          </p:cNvPr>
          <p:cNvSpPr/>
          <p:nvPr/>
        </p:nvSpPr>
        <p:spPr>
          <a:xfrm>
            <a:off x="1219200" y="1524000"/>
            <a:ext cx="53340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 48">
            <a:extLst>
              <a:ext uri="{FF2B5EF4-FFF2-40B4-BE49-F238E27FC236}">
                <a16:creationId xmlns:a16="http://schemas.microsoft.com/office/drawing/2014/main" id="{D040AD5F-1B20-4569-9AAD-DB66901D6680}"/>
              </a:ext>
            </a:extLst>
          </p:cNvPr>
          <p:cNvGrpSpPr/>
          <p:nvPr/>
        </p:nvGrpSpPr>
        <p:grpSpPr>
          <a:xfrm>
            <a:off x="917993" y="1257726"/>
            <a:ext cx="1295400" cy="690514"/>
            <a:chOff x="1873406" y="1247806"/>
            <a:chExt cx="2301904" cy="1246574"/>
          </a:xfrm>
        </p:grpSpPr>
        <p:sp>
          <p:nvSpPr>
            <p:cNvPr id="50" name="TextBox 49">
              <a:extLst>
                <a:ext uri="{FF2B5EF4-FFF2-40B4-BE49-F238E27FC236}">
                  <a16:creationId xmlns:a16="http://schemas.microsoft.com/office/drawing/2014/main" id="{902F6D0E-9C47-493D-BB8C-DAF605A58062}"/>
                </a:ext>
              </a:extLst>
            </p:cNvPr>
            <p:cNvSpPr txBox="1"/>
            <p:nvPr/>
          </p:nvSpPr>
          <p:spPr>
            <a:xfrm>
              <a:off x="1873406" y="1994318"/>
              <a:ext cx="2301904" cy="500062"/>
            </a:xfrm>
            <a:prstGeom prst="rect">
              <a:avLst/>
            </a:prstGeom>
            <a:noFill/>
          </p:spPr>
          <p:txBody>
            <a:bodyPr wrap="square" rtlCol="0">
              <a:spAutoFit/>
            </a:bodyPr>
            <a:lstStyle/>
            <a:p>
              <a:pPr algn="ctr"/>
              <a:r>
                <a:rPr lang="en-US" sz="1200" dirty="0">
                  <a:latin typeface="Calibri" panose="020F0502020204030204" pitchFamily="34" charset="0"/>
                  <a:cs typeface="Calibri" panose="020F0502020204030204" pitchFamily="34" charset="0"/>
                </a:rPr>
                <a:t>Amazon VPC</a:t>
              </a:r>
            </a:p>
          </p:txBody>
        </p:sp>
        <p:pic>
          <p:nvPicPr>
            <p:cNvPr id="51" name="Graphic 50">
              <a:extLst>
                <a:ext uri="{FF2B5EF4-FFF2-40B4-BE49-F238E27FC236}">
                  <a16:creationId xmlns:a16="http://schemas.microsoft.com/office/drawing/2014/main" id="{CD2F1876-29DA-4BCD-89B7-7F94A8964BE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68758" y="1247806"/>
              <a:ext cx="711200" cy="711200"/>
            </a:xfrm>
            <a:prstGeom prst="rect">
              <a:avLst/>
            </a:prstGeom>
          </p:spPr>
        </p:pic>
      </p:grpSp>
      <p:sp>
        <p:nvSpPr>
          <p:cNvPr id="53" name="TextBox 52">
            <a:extLst>
              <a:ext uri="{FF2B5EF4-FFF2-40B4-BE49-F238E27FC236}">
                <a16:creationId xmlns:a16="http://schemas.microsoft.com/office/drawing/2014/main" id="{7C48154C-1535-439E-B3DD-5E92E3786296}"/>
              </a:ext>
            </a:extLst>
          </p:cNvPr>
          <p:cNvSpPr txBox="1"/>
          <p:nvPr/>
        </p:nvSpPr>
        <p:spPr>
          <a:xfrm>
            <a:off x="3088111" y="1170710"/>
            <a:ext cx="954057" cy="461665"/>
          </a:xfrm>
          <a:prstGeom prst="rect">
            <a:avLst/>
          </a:prstGeom>
          <a:noFill/>
        </p:spPr>
        <p:txBody>
          <a:bodyPr wrap="square" rtlCol="0">
            <a:spAutoFit/>
          </a:bodyPr>
          <a:lstStyle/>
          <a:p>
            <a:pPr algn="ctr"/>
            <a:r>
              <a:rPr lang="en-US" sz="1200" dirty="0">
                <a:latin typeface="Calibri" panose="020F0502020204030204" pitchFamily="34" charset="0"/>
                <a:cs typeface="Calibri" panose="020F0502020204030204" pitchFamily="34" charset="0"/>
              </a:rPr>
              <a:t>Internet gateway</a:t>
            </a:r>
          </a:p>
        </p:txBody>
      </p:sp>
      <p:pic>
        <p:nvPicPr>
          <p:cNvPr id="54" name="Graphic 53">
            <a:extLst>
              <a:ext uri="{FF2B5EF4-FFF2-40B4-BE49-F238E27FC236}">
                <a16:creationId xmlns:a16="http://schemas.microsoft.com/office/drawing/2014/main" id="{AFA2B415-39C9-40D5-B258-3E4633AC563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87973" y="1195342"/>
            <a:ext cx="355900" cy="328245"/>
          </a:xfrm>
          <a:prstGeom prst="rect">
            <a:avLst/>
          </a:prstGeom>
        </p:spPr>
      </p:pic>
      <p:sp>
        <p:nvSpPr>
          <p:cNvPr id="55" name="TextBox 54">
            <a:extLst>
              <a:ext uri="{FF2B5EF4-FFF2-40B4-BE49-F238E27FC236}">
                <a16:creationId xmlns:a16="http://schemas.microsoft.com/office/drawing/2014/main" id="{771114D5-65CB-4265-B6D3-7BEF8AA6A202}"/>
              </a:ext>
            </a:extLst>
          </p:cNvPr>
          <p:cNvSpPr txBox="1"/>
          <p:nvPr/>
        </p:nvSpPr>
        <p:spPr>
          <a:xfrm>
            <a:off x="4300756" y="1187115"/>
            <a:ext cx="1589097" cy="307777"/>
          </a:xfrm>
          <a:prstGeom prst="rect">
            <a:avLst/>
          </a:prstGeom>
          <a:noFill/>
        </p:spPr>
        <p:txBody>
          <a:bodyPr wrap="square" rtlCol="0">
            <a:spAutoFit/>
          </a:bodyPr>
          <a:lstStyle/>
          <a:p>
            <a:pPr lvl="1" algn="ctr"/>
            <a:r>
              <a:rPr lang="en-US" sz="1200" dirty="0">
                <a:latin typeface="Calibri" panose="020F0502020204030204" pitchFamily="34" charset="0"/>
                <a:cs typeface="Calibri" panose="020F0502020204030204" pitchFamily="34" charset="0"/>
              </a:rPr>
              <a:t>VPN</a:t>
            </a:r>
            <a:r>
              <a:rPr lang="en-US" sz="1400" dirty="0"/>
              <a:t> </a:t>
            </a:r>
            <a:r>
              <a:rPr lang="en-US" sz="1200" dirty="0">
                <a:latin typeface="Calibri" panose="020F0502020204030204" pitchFamily="34" charset="0"/>
                <a:cs typeface="Calibri" panose="020F0502020204030204" pitchFamily="34" charset="0"/>
              </a:rPr>
              <a:t>gateway</a:t>
            </a:r>
          </a:p>
        </p:txBody>
      </p:sp>
      <p:pic>
        <p:nvPicPr>
          <p:cNvPr id="56" name="Graphic 55">
            <a:extLst>
              <a:ext uri="{FF2B5EF4-FFF2-40B4-BE49-F238E27FC236}">
                <a16:creationId xmlns:a16="http://schemas.microsoft.com/office/drawing/2014/main" id="{FAB1FD5A-6859-4FC0-BE81-9F4F2A6BF97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435137" y="1158005"/>
            <a:ext cx="408626" cy="408626"/>
          </a:xfrm>
          <a:prstGeom prst="rect">
            <a:avLst/>
          </a:prstGeom>
        </p:spPr>
      </p:pic>
      <p:cxnSp>
        <p:nvCxnSpPr>
          <p:cNvPr id="58" name="Connector: Elbow 57">
            <a:extLst>
              <a:ext uri="{FF2B5EF4-FFF2-40B4-BE49-F238E27FC236}">
                <a16:creationId xmlns:a16="http://schemas.microsoft.com/office/drawing/2014/main" id="{BB126B6E-BAF5-48FD-8AE3-682745C7BBDE}"/>
              </a:ext>
            </a:extLst>
          </p:cNvPr>
          <p:cNvCxnSpPr>
            <a:cxnSpLocks/>
          </p:cNvCxnSpPr>
          <p:nvPr/>
        </p:nvCxnSpPr>
        <p:spPr>
          <a:xfrm rot="16200000" flipH="1">
            <a:off x="3137239" y="1562933"/>
            <a:ext cx="290484" cy="56531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1F10620-938E-43ED-8930-CC52825E4237}"/>
              </a:ext>
            </a:extLst>
          </p:cNvPr>
          <p:cNvCxnSpPr>
            <a:cxnSpLocks/>
            <a:endCxn id="56" idx="2"/>
          </p:cNvCxnSpPr>
          <p:nvPr/>
        </p:nvCxnSpPr>
        <p:spPr>
          <a:xfrm flipV="1">
            <a:off x="3985512" y="1566631"/>
            <a:ext cx="653939" cy="42570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6DF96B45-9445-49E3-AE1A-A86B30988795}"/>
              </a:ext>
            </a:extLst>
          </p:cNvPr>
          <p:cNvSpPr txBox="1"/>
          <p:nvPr/>
        </p:nvSpPr>
        <p:spPr>
          <a:xfrm>
            <a:off x="6859153" y="1454225"/>
            <a:ext cx="3849516"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tx2"/>
                </a:solidFill>
                <a:latin typeface="Calibri" panose="020F0502020204030204" pitchFamily="34" charset="0"/>
                <a:cs typeface="Calibri" panose="020F0502020204030204" pitchFamily="34" charset="0"/>
              </a:rPr>
              <a:t>Security Groups </a:t>
            </a:r>
            <a:r>
              <a:rPr lang="en-US" dirty="0">
                <a:solidFill>
                  <a:schemeClr val="tx2"/>
                </a:solidFill>
                <a:latin typeface="Calibri" panose="020F0502020204030204" pitchFamily="34" charset="0"/>
                <a:cs typeface="Calibri" panose="020F0502020204030204" pitchFamily="34" charset="0"/>
              </a:rPr>
              <a:t>– Firewall for EC2 instances / RDS. </a:t>
            </a:r>
          </a:p>
          <a:p>
            <a:endParaRPr lang="en-US"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solidFill>
                  <a:schemeClr val="tx2"/>
                </a:solidFill>
                <a:latin typeface="Calibri" panose="020F0502020204030204" pitchFamily="34" charset="0"/>
                <a:cs typeface="Calibri" panose="020F0502020204030204" pitchFamily="34" charset="0"/>
              </a:rPr>
              <a:t>Network ACL </a:t>
            </a:r>
            <a:r>
              <a:rPr lang="en-US" dirty="0">
                <a:solidFill>
                  <a:schemeClr val="tx2"/>
                </a:solidFill>
                <a:latin typeface="Calibri" panose="020F0502020204030204" pitchFamily="34" charset="0"/>
                <a:cs typeface="Calibri" panose="020F0502020204030204" pitchFamily="34" charset="0"/>
              </a:rPr>
              <a:t>– Firewall for Subnets</a:t>
            </a:r>
          </a:p>
          <a:p>
            <a:pPr marL="285750" indent="-285750">
              <a:buFont typeface="Arial" panose="020B0604020202020204" pitchFamily="34" charset="0"/>
              <a:buChar char="•"/>
            </a:pPr>
            <a:endParaRPr lang="en-US"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Key Pairs</a:t>
            </a:r>
            <a:endParaRPr lang="en-GB"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6229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2"/>
                </a:solidFill>
              </a:rPr>
              <a:t>Course contents</a:t>
            </a:r>
          </a:p>
        </p:txBody>
      </p:sp>
      <p:graphicFrame>
        <p:nvGraphicFramePr>
          <p:cNvPr id="9" name="Diagram 8">
            <a:extLst>
              <a:ext uri="{FF2B5EF4-FFF2-40B4-BE49-F238E27FC236}">
                <a16:creationId xmlns:a16="http://schemas.microsoft.com/office/drawing/2014/main" id="{0E2F8482-01D1-4691-ACB9-8349CAADA81E}"/>
              </a:ext>
            </a:extLst>
          </p:cNvPr>
          <p:cNvGraphicFramePr/>
          <p:nvPr/>
        </p:nvGraphicFramePr>
        <p:xfrm>
          <a:off x="398882" y="1462617"/>
          <a:ext cx="5340350" cy="4652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a:extLst>
              <a:ext uri="{FF2B5EF4-FFF2-40B4-BE49-F238E27FC236}">
                <a16:creationId xmlns:a16="http://schemas.microsoft.com/office/drawing/2014/main" id="{5AAE4013-F1A1-42C6-94D3-E0EEF199AC74}"/>
              </a:ext>
            </a:extLst>
          </p:cNvPr>
          <p:cNvGraphicFramePr/>
          <p:nvPr/>
        </p:nvGraphicFramePr>
        <p:xfrm>
          <a:off x="6096000" y="1462617"/>
          <a:ext cx="5340350" cy="46524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a:extLst>
              <a:ext uri="{FF2B5EF4-FFF2-40B4-BE49-F238E27FC236}">
                <a16:creationId xmlns:a16="http://schemas.microsoft.com/office/drawing/2014/main" id="{A8F8BE4E-2024-4531-923A-7027B0462996}"/>
              </a:ext>
            </a:extLst>
          </p:cNvPr>
          <p:cNvSpPr txBox="1"/>
          <p:nvPr/>
        </p:nvSpPr>
        <p:spPr>
          <a:xfrm>
            <a:off x="2668947" y="6288868"/>
            <a:ext cx="800219" cy="369332"/>
          </a:xfrm>
          <a:prstGeom prst="rect">
            <a:avLst/>
          </a:prstGeom>
          <a:noFill/>
        </p:spPr>
        <p:txBody>
          <a:bodyPr wrap="none" rtlCol="0">
            <a:spAutoFit/>
          </a:bodyPr>
          <a:lstStyle/>
          <a:p>
            <a:r>
              <a:rPr lang="en-US" b="1" dirty="0">
                <a:solidFill>
                  <a:schemeClr val="tx2"/>
                </a:solidFill>
              </a:rPr>
              <a:t>Day 1</a:t>
            </a:r>
            <a:endParaRPr lang="en-GB" b="1" dirty="0">
              <a:solidFill>
                <a:schemeClr val="tx2"/>
              </a:solidFill>
            </a:endParaRPr>
          </a:p>
        </p:txBody>
      </p:sp>
      <p:sp>
        <p:nvSpPr>
          <p:cNvPr id="13" name="TextBox 12">
            <a:extLst>
              <a:ext uri="{FF2B5EF4-FFF2-40B4-BE49-F238E27FC236}">
                <a16:creationId xmlns:a16="http://schemas.microsoft.com/office/drawing/2014/main" id="{0E6AFCE9-63A5-400C-A5C6-1D937936801B}"/>
              </a:ext>
            </a:extLst>
          </p:cNvPr>
          <p:cNvSpPr txBox="1"/>
          <p:nvPr/>
        </p:nvSpPr>
        <p:spPr>
          <a:xfrm>
            <a:off x="8222022" y="6148361"/>
            <a:ext cx="800219" cy="369332"/>
          </a:xfrm>
          <a:prstGeom prst="rect">
            <a:avLst/>
          </a:prstGeom>
          <a:noFill/>
        </p:spPr>
        <p:txBody>
          <a:bodyPr wrap="none" rtlCol="0">
            <a:spAutoFit/>
          </a:bodyPr>
          <a:lstStyle/>
          <a:p>
            <a:r>
              <a:rPr lang="en-US" b="1" dirty="0">
                <a:solidFill>
                  <a:schemeClr val="tx2"/>
                </a:solidFill>
              </a:rPr>
              <a:t>Day 2</a:t>
            </a:r>
            <a:endParaRPr lang="en-GB" b="1" dirty="0">
              <a:solidFill>
                <a:schemeClr val="tx2"/>
              </a:solidFill>
            </a:endParaRPr>
          </a:p>
        </p:txBody>
      </p:sp>
      <p:pic>
        <p:nvPicPr>
          <p:cNvPr id="14" name="Graphic 13" descr="Flask">
            <a:extLst>
              <a:ext uri="{FF2B5EF4-FFF2-40B4-BE49-F238E27FC236}">
                <a16:creationId xmlns:a16="http://schemas.microsoft.com/office/drawing/2014/main" id="{2897903E-683A-4837-9C28-A07B45933E0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7090" y="4706083"/>
            <a:ext cx="541337" cy="541337"/>
          </a:xfrm>
          <a:prstGeom prst="rect">
            <a:avLst/>
          </a:prstGeom>
        </p:spPr>
      </p:pic>
      <p:pic>
        <p:nvPicPr>
          <p:cNvPr id="16" name="Graphic 15" descr="Flask">
            <a:extLst>
              <a:ext uri="{FF2B5EF4-FFF2-40B4-BE49-F238E27FC236}">
                <a16:creationId xmlns:a16="http://schemas.microsoft.com/office/drawing/2014/main" id="{7C85DD89-0BC6-4325-93C8-EE0421BBE0E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64266" y="1543779"/>
            <a:ext cx="541337" cy="541337"/>
          </a:xfrm>
          <a:prstGeom prst="rect">
            <a:avLst/>
          </a:prstGeom>
        </p:spPr>
      </p:pic>
      <p:pic>
        <p:nvPicPr>
          <p:cNvPr id="17" name="Graphic 16" descr="Flask">
            <a:extLst>
              <a:ext uri="{FF2B5EF4-FFF2-40B4-BE49-F238E27FC236}">
                <a16:creationId xmlns:a16="http://schemas.microsoft.com/office/drawing/2014/main" id="{C94C5AC1-BA82-46D1-AEDF-992BB83FA67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62755" y="4084905"/>
            <a:ext cx="541337" cy="541337"/>
          </a:xfrm>
          <a:prstGeom prst="rect">
            <a:avLst/>
          </a:prstGeom>
        </p:spPr>
      </p:pic>
      <p:pic>
        <p:nvPicPr>
          <p:cNvPr id="4" name="Graphic 3" descr="Right pointing backhand index">
            <a:extLst>
              <a:ext uri="{FF2B5EF4-FFF2-40B4-BE49-F238E27FC236}">
                <a16:creationId xmlns:a16="http://schemas.microsoft.com/office/drawing/2014/main" id="{B6657B31-AB13-4B29-A3DB-0F58DA565F2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788" y="4018690"/>
            <a:ext cx="813970" cy="813970"/>
          </a:xfrm>
          <a:prstGeom prst="rect">
            <a:avLst/>
          </a:prstGeom>
        </p:spPr>
      </p:pic>
    </p:spTree>
    <p:extLst>
      <p:ext uri="{BB962C8B-B14F-4D97-AF65-F5344CB8AC3E}">
        <p14:creationId xmlns:p14="http://schemas.microsoft.com/office/powerpoint/2010/main" val="1708908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14D124-AA20-49F2-87BA-B295F2C43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314" y="-1"/>
            <a:ext cx="9304637" cy="6252519"/>
          </a:xfrm>
          <a:prstGeom prst="rect">
            <a:avLst/>
          </a:prstGeom>
        </p:spPr>
      </p:pic>
    </p:spTree>
    <p:extLst>
      <p:ext uri="{BB962C8B-B14F-4D97-AF65-F5344CB8AC3E}">
        <p14:creationId xmlns:p14="http://schemas.microsoft.com/office/powerpoint/2010/main" val="1665181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EC2 overview</a:t>
            </a:r>
            <a:endParaRPr lang="en-GB" dirty="0"/>
          </a:p>
        </p:txBody>
      </p:sp>
      <p:sp>
        <p:nvSpPr>
          <p:cNvPr id="2" name="Content Placeholder 1">
            <a:extLst>
              <a:ext uri="{FF2B5EF4-FFF2-40B4-BE49-F238E27FC236}">
                <a16:creationId xmlns:a16="http://schemas.microsoft.com/office/drawing/2014/main" id="{28A6B82F-23A1-4702-8F16-3E0F530D5343}"/>
              </a:ext>
            </a:extLst>
          </p:cNvPr>
          <p:cNvSpPr>
            <a:spLocks noGrp="1"/>
          </p:cNvSpPr>
          <p:nvPr>
            <p:ph idx="1"/>
          </p:nvPr>
        </p:nvSpPr>
        <p:spPr>
          <a:xfrm>
            <a:off x="1465163" y="1143001"/>
            <a:ext cx="9259747" cy="5410200"/>
          </a:xfrm>
        </p:spPr>
        <p:txBody>
          <a:bodyPr>
            <a:noAutofit/>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Virtualized servers in Amazon data centers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Resizable compute capacity</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Reduced time to provision and boot up new server instances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Pay as per capacity used</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Option of Linux and Windows and MacOS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Deploy across regions and AZ</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Uses Intel Xeon processors / AMD / Graviton(ARM)</a:t>
            </a:r>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1728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EC2 instance families</a:t>
            </a:r>
            <a:endParaRPr lang="en-GB" dirty="0"/>
          </a:p>
        </p:txBody>
      </p:sp>
      <p:sp>
        <p:nvSpPr>
          <p:cNvPr id="2" name="Content Placeholder 1">
            <a:extLst>
              <a:ext uri="{FF2B5EF4-FFF2-40B4-BE49-F238E27FC236}">
                <a16:creationId xmlns:a16="http://schemas.microsoft.com/office/drawing/2014/main" id="{28A6B82F-23A1-4702-8F16-3E0F530D5343}"/>
              </a:ext>
            </a:extLst>
          </p:cNvPr>
          <p:cNvSpPr>
            <a:spLocks noGrp="1"/>
          </p:cNvSpPr>
          <p:nvPr>
            <p:ph idx="1"/>
          </p:nvPr>
        </p:nvSpPr>
        <p:spPr>
          <a:xfrm>
            <a:off x="1465162" y="1143001"/>
            <a:ext cx="9431438" cy="5410200"/>
          </a:xfrm>
        </p:spPr>
        <p:txBody>
          <a:bodyPr>
            <a:noAutofit/>
          </a:bodyPr>
          <a:lstStyle/>
          <a:p>
            <a:pPr>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General purpose (t)</a:t>
            </a:r>
            <a:r>
              <a:rPr lang="en-US" sz="2400" dirty="0">
                <a:solidFill>
                  <a:schemeClr val="tx2"/>
                </a:solidFill>
                <a:latin typeface="Calibri" panose="020F0502020204030204" pitchFamily="34" charset="0"/>
                <a:cs typeface="Calibri" panose="020F0502020204030204" pitchFamily="34" charset="0"/>
              </a:rPr>
              <a:t>: For balanced workloads</a:t>
            </a:r>
          </a:p>
          <a:p>
            <a:pPr>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Compute Optimized (C,M) </a:t>
            </a:r>
            <a:r>
              <a:rPr lang="en-US" sz="2400" dirty="0">
                <a:solidFill>
                  <a:schemeClr val="tx2"/>
                </a:solidFill>
                <a:latin typeface="Calibri" panose="020F0502020204030204" pitchFamily="34" charset="0"/>
                <a:cs typeface="Calibri" panose="020F0502020204030204" pitchFamily="34" charset="0"/>
              </a:rPr>
              <a:t>: For high performance computing, data lakes etc.</a:t>
            </a:r>
          </a:p>
          <a:p>
            <a:pPr>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Memory Optimized (R)</a:t>
            </a:r>
            <a:r>
              <a:rPr lang="en-US" sz="2400" dirty="0">
                <a:solidFill>
                  <a:schemeClr val="tx2"/>
                </a:solidFill>
                <a:latin typeface="Calibri" panose="020F0502020204030204" pitchFamily="34" charset="0"/>
                <a:cs typeface="Calibri" panose="020F0502020204030204" pitchFamily="34" charset="0"/>
              </a:rPr>
              <a:t>: For high performance databases, in memory DB</a:t>
            </a:r>
          </a:p>
          <a:p>
            <a:pPr>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Accelerated Computing (G,P) </a:t>
            </a:r>
            <a:r>
              <a:rPr lang="en-US" sz="2400" dirty="0">
                <a:solidFill>
                  <a:schemeClr val="tx2"/>
                </a:solidFill>
                <a:latin typeface="Calibri" panose="020F0502020204030204" pitchFamily="34" charset="0"/>
                <a:cs typeface="Calibri" panose="020F0502020204030204" pitchFamily="34" charset="0"/>
              </a:rPr>
              <a:t>: For GPU intensive workloads like graphics, data pattern matching etc. (uses h/w accelerators or co-processers)</a:t>
            </a:r>
          </a:p>
          <a:p>
            <a:pPr>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Storage Optimized (s) </a:t>
            </a:r>
            <a:r>
              <a:rPr lang="en-US" sz="2400" dirty="0">
                <a:solidFill>
                  <a:schemeClr val="tx2"/>
                </a:solidFill>
                <a:latin typeface="Calibri" panose="020F0502020204030204" pitchFamily="34" charset="0"/>
                <a:cs typeface="Calibri" panose="020F0502020204030204" pitchFamily="34" charset="0"/>
              </a:rPr>
              <a:t>: For high IOPS at lower cost</a:t>
            </a:r>
          </a:p>
          <a:p>
            <a:pPr>
              <a:buFont typeface="Arial" panose="020B0604020202020204" pitchFamily="34" charset="0"/>
              <a:buChar char="•"/>
            </a:pPr>
            <a:r>
              <a:rPr lang="en-GB" sz="2400" dirty="0">
                <a:hlinkClick r:id="rId3"/>
              </a:rPr>
              <a:t>https://aws.amazon.com/ec2/instance-types/</a:t>
            </a:r>
            <a:endParaRPr lang="en-US" sz="2400" dirty="0">
              <a:solidFill>
                <a:schemeClr val="tx2"/>
              </a:solidFill>
              <a:latin typeface="Calibri" panose="020F0502020204030204" pitchFamily="34" charset="0"/>
              <a:cs typeface="Calibri" panose="020F0502020204030204" pitchFamily="34" charset="0"/>
            </a:endParaRPr>
          </a:p>
          <a:p>
            <a:pPr marL="0" indent="0"/>
            <a:endParaRPr lang="en-US" sz="1600" dirty="0">
              <a:solidFill>
                <a:schemeClr val="tx2"/>
              </a:solidFill>
              <a:latin typeface="Calibri" panose="020F0502020204030204" pitchFamily="34" charset="0"/>
              <a:cs typeface="Calibri" panose="020F0502020204030204" pitchFamily="34" charset="0"/>
            </a:endParaRPr>
          </a:p>
          <a:p>
            <a:pPr marL="0" indent="0"/>
            <a:r>
              <a:rPr lang="en-US" sz="1600" dirty="0">
                <a:solidFill>
                  <a:schemeClr val="tx2"/>
                </a:solidFill>
                <a:latin typeface="Calibri" panose="020F0502020204030204" pitchFamily="34" charset="0"/>
                <a:cs typeface="Calibri" panose="020F0502020204030204" pitchFamily="34" charset="0"/>
              </a:rPr>
              <a:t>E.g. </a:t>
            </a:r>
            <a:r>
              <a:rPr lang="en-US" sz="1600" b="1" u="sng" dirty="0">
                <a:solidFill>
                  <a:schemeClr val="tx2"/>
                </a:solidFill>
                <a:latin typeface="Calibri" panose="020F0502020204030204" pitchFamily="34" charset="0"/>
                <a:cs typeface="Calibri" panose="020F0502020204030204" pitchFamily="34" charset="0"/>
              </a:rPr>
              <a:t>t2.micro  </a:t>
            </a:r>
            <a:r>
              <a:rPr lang="en-US" sz="1600" dirty="0">
                <a:solidFill>
                  <a:schemeClr val="tx2"/>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1600" dirty="0">
                <a:solidFill>
                  <a:schemeClr val="tx2"/>
                </a:solidFill>
                <a:latin typeface="Calibri" panose="020F0502020204030204" pitchFamily="34" charset="0"/>
                <a:cs typeface="Calibri" panose="020F0502020204030204" pitchFamily="34" charset="0"/>
              </a:rPr>
              <a:t>t specifies the instance family (in this case typical / general purpose)</a:t>
            </a:r>
          </a:p>
          <a:p>
            <a:pPr marL="342900" indent="-342900">
              <a:buFont typeface="Arial" panose="020B0604020202020204" pitchFamily="34" charset="0"/>
              <a:buChar char="•"/>
            </a:pPr>
            <a:r>
              <a:rPr lang="en-US" sz="1600" dirty="0">
                <a:solidFill>
                  <a:schemeClr val="tx2"/>
                </a:solidFill>
                <a:latin typeface="Calibri" panose="020F0502020204030204" pitchFamily="34" charset="0"/>
                <a:cs typeface="Calibri" panose="020F0502020204030204" pitchFamily="34" charset="0"/>
              </a:rPr>
              <a:t>2 implies generation (new generations are most cost effective : better price to performance ratio)</a:t>
            </a:r>
          </a:p>
          <a:p>
            <a:pPr marL="342900" indent="-342900">
              <a:buFont typeface="Arial" panose="020B0604020202020204" pitchFamily="34" charset="0"/>
              <a:buChar char="•"/>
            </a:pPr>
            <a:r>
              <a:rPr lang="en-US" sz="1600" dirty="0">
                <a:solidFill>
                  <a:schemeClr val="tx2"/>
                </a:solidFill>
                <a:latin typeface="Calibri" panose="020F0502020204030204" pitchFamily="34" charset="0"/>
                <a:cs typeface="Calibri" panose="020F0502020204030204" pitchFamily="34" charset="0"/>
              </a:rPr>
              <a:t>Micro specifies the size</a:t>
            </a:r>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3212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Steps in creating an EC2 instance</a:t>
            </a:r>
            <a:endParaRPr lang="en-GB" dirty="0"/>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graphicFrame>
        <p:nvGraphicFramePr>
          <p:cNvPr id="6" name="Content Placeholder 5">
            <a:extLst>
              <a:ext uri="{FF2B5EF4-FFF2-40B4-BE49-F238E27FC236}">
                <a16:creationId xmlns:a16="http://schemas.microsoft.com/office/drawing/2014/main" id="{0A4F9166-6ABC-49B8-ADCE-56AAB30A18AE}"/>
              </a:ext>
            </a:extLst>
          </p:cNvPr>
          <p:cNvGraphicFramePr>
            <a:graphicFrameLocks noGrp="1"/>
          </p:cNvGraphicFramePr>
          <p:nvPr>
            <p:ph idx="1"/>
          </p:nvPr>
        </p:nvGraphicFramePr>
        <p:xfrm>
          <a:off x="1466850" y="1322389"/>
          <a:ext cx="9259888" cy="4848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1415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AMI (Amazon Machine Image)</a:t>
            </a:r>
            <a:endParaRPr lang="en-GB" dirty="0"/>
          </a:p>
        </p:txBody>
      </p:sp>
      <p:sp>
        <p:nvSpPr>
          <p:cNvPr id="2" name="Content Placeholder 1">
            <a:extLst>
              <a:ext uri="{FF2B5EF4-FFF2-40B4-BE49-F238E27FC236}">
                <a16:creationId xmlns:a16="http://schemas.microsoft.com/office/drawing/2014/main" id="{28A6B82F-23A1-4702-8F16-3E0F530D5343}"/>
              </a:ext>
            </a:extLst>
          </p:cNvPr>
          <p:cNvSpPr>
            <a:spLocks noGrp="1"/>
          </p:cNvSpPr>
          <p:nvPr>
            <p:ph idx="1"/>
          </p:nvPr>
        </p:nvSpPr>
        <p:spPr>
          <a:xfrm>
            <a:off x="1465163" y="1143001"/>
            <a:ext cx="9259747" cy="5410200"/>
          </a:xfrm>
        </p:spPr>
        <p:txBody>
          <a:bodyPr>
            <a:noAutofit/>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AMI is the template for the root volume of an EC2 instance (e.g. Operating system, Application server and applications)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Possible to create your own AMI by taking a public AMI and save the configurations as a custom AMI</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Launch permissions that control which AWS accounts can use the AMI to launch instances.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AMIs can be shared with other AWS accounts or made public ; can be sold online</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AWS provides its own Linux AMI called “Amazon Linux” – free, repo access to many useful software, packages to integrate with other AWS services</a:t>
            </a:r>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7037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2"/>
                </a:solidFill>
              </a:rPr>
              <a:t>Course contents</a:t>
            </a:r>
          </a:p>
        </p:txBody>
      </p:sp>
      <p:graphicFrame>
        <p:nvGraphicFramePr>
          <p:cNvPr id="9" name="Diagram 8">
            <a:extLst>
              <a:ext uri="{FF2B5EF4-FFF2-40B4-BE49-F238E27FC236}">
                <a16:creationId xmlns:a16="http://schemas.microsoft.com/office/drawing/2014/main" id="{0E2F8482-01D1-4691-ACB9-8349CAADA81E}"/>
              </a:ext>
            </a:extLst>
          </p:cNvPr>
          <p:cNvGraphicFramePr/>
          <p:nvPr/>
        </p:nvGraphicFramePr>
        <p:xfrm>
          <a:off x="398882" y="1462617"/>
          <a:ext cx="5340350" cy="4652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a:extLst>
              <a:ext uri="{FF2B5EF4-FFF2-40B4-BE49-F238E27FC236}">
                <a16:creationId xmlns:a16="http://schemas.microsoft.com/office/drawing/2014/main" id="{5AAE4013-F1A1-42C6-94D3-E0EEF199AC74}"/>
              </a:ext>
            </a:extLst>
          </p:cNvPr>
          <p:cNvGraphicFramePr/>
          <p:nvPr/>
        </p:nvGraphicFramePr>
        <p:xfrm>
          <a:off x="6096000" y="1462617"/>
          <a:ext cx="5340350" cy="46524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a:extLst>
              <a:ext uri="{FF2B5EF4-FFF2-40B4-BE49-F238E27FC236}">
                <a16:creationId xmlns:a16="http://schemas.microsoft.com/office/drawing/2014/main" id="{A8F8BE4E-2024-4531-923A-7027B0462996}"/>
              </a:ext>
            </a:extLst>
          </p:cNvPr>
          <p:cNvSpPr txBox="1"/>
          <p:nvPr/>
        </p:nvSpPr>
        <p:spPr>
          <a:xfrm>
            <a:off x="2668947" y="6288868"/>
            <a:ext cx="800219" cy="369332"/>
          </a:xfrm>
          <a:prstGeom prst="rect">
            <a:avLst/>
          </a:prstGeom>
          <a:noFill/>
        </p:spPr>
        <p:txBody>
          <a:bodyPr wrap="none" rtlCol="0">
            <a:spAutoFit/>
          </a:bodyPr>
          <a:lstStyle/>
          <a:p>
            <a:r>
              <a:rPr lang="en-US" b="1" dirty="0">
                <a:solidFill>
                  <a:schemeClr val="tx2"/>
                </a:solidFill>
              </a:rPr>
              <a:t>Day 1</a:t>
            </a:r>
            <a:endParaRPr lang="en-GB" b="1" dirty="0">
              <a:solidFill>
                <a:schemeClr val="tx2"/>
              </a:solidFill>
            </a:endParaRPr>
          </a:p>
        </p:txBody>
      </p:sp>
      <p:sp>
        <p:nvSpPr>
          <p:cNvPr id="13" name="TextBox 12">
            <a:extLst>
              <a:ext uri="{FF2B5EF4-FFF2-40B4-BE49-F238E27FC236}">
                <a16:creationId xmlns:a16="http://schemas.microsoft.com/office/drawing/2014/main" id="{0E6AFCE9-63A5-400C-A5C6-1D937936801B}"/>
              </a:ext>
            </a:extLst>
          </p:cNvPr>
          <p:cNvSpPr txBox="1"/>
          <p:nvPr/>
        </p:nvSpPr>
        <p:spPr>
          <a:xfrm>
            <a:off x="8222022" y="6148361"/>
            <a:ext cx="800219" cy="369332"/>
          </a:xfrm>
          <a:prstGeom prst="rect">
            <a:avLst/>
          </a:prstGeom>
          <a:noFill/>
        </p:spPr>
        <p:txBody>
          <a:bodyPr wrap="none" rtlCol="0">
            <a:spAutoFit/>
          </a:bodyPr>
          <a:lstStyle/>
          <a:p>
            <a:r>
              <a:rPr lang="en-US" b="1" dirty="0">
                <a:solidFill>
                  <a:schemeClr val="tx2"/>
                </a:solidFill>
              </a:rPr>
              <a:t>Day 2</a:t>
            </a:r>
            <a:endParaRPr lang="en-GB" b="1" dirty="0">
              <a:solidFill>
                <a:schemeClr val="tx2"/>
              </a:solidFill>
            </a:endParaRPr>
          </a:p>
        </p:txBody>
      </p:sp>
      <p:pic>
        <p:nvPicPr>
          <p:cNvPr id="14" name="Graphic 13" descr="Flask">
            <a:extLst>
              <a:ext uri="{FF2B5EF4-FFF2-40B4-BE49-F238E27FC236}">
                <a16:creationId xmlns:a16="http://schemas.microsoft.com/office/drawing/2014/main" id="{2897903E-683A-4837-9C28-A07B45933E0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7090" y="4706083"/>
            <a:ext cx="541337" cy="541337"/>
          </a:xfrm>
          <a:prstGeom prst="rect">
            <a:avLst/>
          </a:prstGeom>
        </p:spPr>
      </p:pic>
      <p:pic>
        <p:nvPicPr>
          <p:cNvPr id="16" name="Graphic 15" descr="Flask">
            <a:extLst>
              <a:ext uri="{FF2B5EF4-FFF2-40B4-BE49-F238E27FC236}">
                <a16:creationId xmlns:a16="http://schemas.microsoft.com/office/drawing/2014/main" id="{7C85DD89-0BC6-4325-93C8-EE0421BBE0E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64266" y="1543779"/>
            <a:ext cx="541337" cy="541337"/>
          </a:xfrm>
          <a:prstGeom prst="rect">
            <a:avLst/>
          </a:prstGeom>
        </p:spPr>
      </p:pic>
      <p:pic>
        <p:nvPicPr>
          <p:cNvPr id="17" name="Graphic 16" descr="Flask">
            <a:extLst>
              <a:ext uri="{FF2B5EF4-FFF2-40B4-BE49-F238E27FC236}">
                <a16:creationId xmlns:a16="http://schemas.microsoft.com/office/drawing/2014/main" id="{C94C5AC1-BA82-46D1-AEDF-992BB83FA67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62755" y="4084905"/>
            <a:ext cx="541337" cy="541337"/>
          </a:xfrm>
          <a:prstGeom prst="rect">
            <a:avLst/>
          </a:prstGeom>
        </p:spPr>
      </p:pic>
    </p:spTree>
    <p:extLst>
      <p:ext uri="{BB962C8B-B14F-4D97-AF65-F5344CB8AC3E}">
        <p14:creationId xmlns:p14="http://schemas.microsoft.com/office/powerpoint/2010/main" val="3055852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EC2 Instance life-cycle</a:t>
            </a:r>
            <a:endParaRPr lang="en-GB" dirty="0"/>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71D16D7E-2143-4EF7-A6FE-907700F81FCC}"/>
              </a:ext>
            </a:extLst>
          </p:cNvPr>
          <p:cNvSpPr/>
          <p:nvPr/>
        </p:nvSpPr>
        <p:spPr>
          <a:xfrm>
            <a:off x="1465162" y="2819400"/>
            <a:ext cx="1735238"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Rebooting</a:t>
            </a:r>
            <a:endParaRPr lang="en-GB" dirty="0">
              <a:latin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0F70F892-1358-476D-9334-8172825B8F2F}"/>
              </a:ext>
            </a:extLst>
          </p:cNvPr>
          <p:cNvSpPr/>
          <p:nvPr/>
        </p:nvSpPr>
        <p:spPr>
          <a:xfrm>
            <a:off x="3886200" y="2819400"/>
            <a:ext cx="1735238"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Running</a:t>
            </a:r>
            <a:endParaRPr lang="en-GB" dirty="0">
              <a:latin typeface="Calibri" panose="020F0502020204030204" pitchFamily="34" charset="0"/>
              <a:cs typeface="Calibri" panose="020F0502020204030204" pitchFamily="34" charset="0"/>
            </a:endParaRPr>
          </a:p>
        </p:txBody>
      </p:sp>
      <p:sp>
        <p:nvSpPr>
          <p:cNvPr id="9" name="Rectangle: Rounded Corners 8">
            <a:extLst>
              <a:ext uri="{FF2B5EF4-FFF2-40B4-BE49-F238E27FC236}">
                <a16:creationId xmlns:a16="http://schemas.microsoft.com/office/drawing/2014/main" id="{E41623E4-3497-498B-BE40-97890C2FF7DE}"/>
              </a:ext>
            </a:extLst>
          </p:cNvPr>
          <p:cNvSpPr/>
          <p:nvPr/>
        </p:nvSpPr>
        <p:spPr>
          <a:xfrm>
            <a:off x="3886200" y="3937100"/>
            <a:ext cx="1735238"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Shutting down</a:t>
            </a:r>
            <a:endParaRPr lang="en-GB" dirty="0">
              <a:solidFill>
                <a:schemeClr val="tx2"/>
              </a:solidFill>
              <a:latin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a16="http://schemas.microsoft.com/office/drawing/2014/main" id="{236D94F4-4BCB-45E2-8CBB-F3E7C1BD13E5}"/>
              </a:ext>
            </a:extLst>
          </p:cNvPr>
          <p:cNvSpPr/>
          <p:nvPr/>
        </p:nvSpPr>
        <p:spPr>
          <a:xfrm>
            <a:off x="3860800" y="5105400"/>
            <a:ext cx="1735238" cy="6096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Terminated</a:t>
            </a:r>
            <a:endParaRPr lang="en-GB" dirty="0">
              <a:solidFill>
                <a:schemeClr val="bg1"/>
              </a:solidFill>
              <a:latin typeface="Calibri" panose="020F0502020204030204" pitchFamily="34" charset="0"/>
              <a:cs typeface="Calibri" panose="020F0502020204030204" pitchFamily="34" charset="0"/>
            </a:endParaRPr>
          </a:p>
        </p:txBody>
      </p:sp>
      <p:sp>
        <p:nvSpPr>
          <p:cNvPr id="11" name="Rectangle: Rounded Corners 10">
            <a:extLst>
              <a:ext uri="{FF2B5EF4-FFF2-40B4-BE49-F238E27FC236}">
                <a16:creationId xmlns:a16="http://schemas.microsoft.com/office/drawing/2014/main" id="{5B39C2ED-E762-4E53-A235-D943C4269731}"/>
              </a:ext>
            </a:extLst>
          </p:cNvPr>
          <p:cNvSpPr/>
          <p:nvPr/>
        </p:nvSpPr>
        <p:spPr>
          <a:xfrm>
            <a:off x="3056681" y="1574900"/>
            <a:ext cx="1735238"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Pending</a:t>
            </a:r>
            <a:endParaRPr lang="en-GB" dirty="0">
              <a:solidFill>
                <a:schemeClr val="tx2"/>
              </a:solidFill>
              <a:latin typeface="Calibri" panose="020F0502020204030204" pitchFamily="34" charset="0"/>
              <a:cs typeface="Calibri" panose="020F0502020204030204" pitchFamily="34" charset="0"/>
            </a:endParaRPr>
          </a:p>
        </p:txBody>
      </p:sp>
      <p:sp>
        <p:nvSpPr>
          <p:cNvPr id="12" name="Rectangle: Rounded Corners 11">
            <a:extLst>
              <a:ext uri="{FF2B5EF4-FFF2-40B4-BE49-F238E27FC236}">
                <a16:creationId xmlns:a16="http://schemas.microsoft.com/office/drawing/2014/main" id="{3C3B1E2D-EBE8-4CAE-BE62-19F00009E0C1}"/>
              </a:ext>
            </a:extLst>
          </p:cNvPr>
          <p:cNvSpPr/>
          <p:nvPr/>
        </p:nvSpPr>
        <p:spPr>
          <a:xfrm>
            <a:off x="6281838" y="2819400"/>
            <a:ext cx="1735238"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Stopping</a:t>
            </a:r>
            <a:endParaRPr lang="en-GB" dirty="0">
              <a:solidFill>
                <a:schemeClr val="tx2"/>
              </a:solidFill>
              <a:latin typeface="Calibri" panose="020F0502020204030204" pitchFamily="34" charset="0"/>
              <a:cs typeface="Calibri" panose="020F0502020204030204" pitchFamily="34" charset="0"/>
            </a:endParaRPr>
          </a:p>
        </p:txBody>
      </p:sp>
      <p:sp>
        <p:nvSpPr>
          <p:cNvPr id="13" name="Rectangle: Rounded Corners 12">
            <a:extLst>
              <a:ext uri="{FF2B5EF4-FFF2-40B4-BE49-F238E27FC236}">
                <a16:creationId xmlns:a16="http://schemas.microsoft.com/office/drawing/2014/main" id="{D3391DEC-FFC9-4A80-B465-11453AE07CC2}"/>
              </a:ext>
            </a:extLst>
          </p:cNvPr>
          <p:cNvSpPr/>
          <p:nvPr/>
        </p:nvSpPr>
        <p:spPr>
          <a:xfrm>
            <a:off x="8704162" y="2819400"/>
            <a:ext cx="1735238" cy="6096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pitchFamily="34" charset="0"/>
                <a:cs typeface="Calibri" panose="020F0502020204030204" pitchFamily="34" charset="0"/>
              </a:rPr>
              <a:t>Stopped</a:t>
            </a:r>
            <a:endParaRPr lang="en-GB" dirty="0">
              <a:solidFill>
                <a:schemeClr val="bg1"/>
              </a:solidFill>
              <a:latin typeface="Calibri" panose="020F0502020204030204" pitchFamily="34" charset="0"/>
              <a:cs typeface="Calibri" panose="020F0502020204030204" pitchFamily="34" charset="0"/>
            </a:endParaRPr>
          </a:p>
        </p:txBody>
      </p:sp>
      <p:cxnSp>
        <p:nvCxnSpPr>
          <p:cNvPr id="15" name="Straight Arrow Connector 14">
            <a:extLst>
              <a:ext uri="{FF2B5EF4-FFF2-40B4-BE49-F238E27FC236}">
                <a16:creationId xmlns:a16="http://schemas.microsoft.com/office/drawing/2014/main" id="{33BA2891-40F6-4BE8-9091-50B378658243}"/>
              </a:ext>
            </a:extLst>
          </p:cNvPr>
          <p:cNvCxnSpPr/>
          <p:nvPr/>
        </p:nvCxnSpPr>
        <p:spPr>
          <a:xfrm flipH="1">
            <a:off x="3200400" y="2971800"/>
            <a:ext cx="660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19A3B98-2442-4D34-9251-C42014F61237}"/>
              </a:ext>
            </a:extLst>
          </p:cNvPr>
          <p:cNvCxnSpPr/>
          <p:nvPr/>
        </p:nvCxnSpPr>
        <p:spPr>
          <a:xfrm>
            <a:off x="3200400" y="3276600"/>
            <a:ext cx="685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AB412CA-B26E-4CA0-B55A-292BE285D955}"/>
              </a:ext>
            </a:extLst>
          </p:cNvPr>
          <p:cNvCxnSpPr/>
          <p:nvPr/>
        </p:nvCxnSpPr>
        <p:spPr>
          <a:xfrm>
            <a:off x="5621438" y="3124200"/>
            <a:ext cx="685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2439C11-2B06-418E-B5EF-7B4C11B3CC3B}"/>
              </a:ext>
            </a:extLst>
          </p:cNvPr>
          <p:cNvCxnSpPr/>
          <p:nvPr/>
        </p:nvCxnSpPr>
        <p:spPr>
          <a:xfrm>
            <a:off x="8017076" y="3124200"/>
            <a:ext cx="685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6258F9D-056B-49A8-83B2-210BEC903404}"/>
              </a:ext>
            </a:extLst>
          </p:cNvPr>
          <p:cNvCxnSpPr>
            <a:stCxn id="8" idx="2"/>
            <a:endCxn id="9" idx="0"/>
          </p:cNvCxnSpPr>
          <p:nvPr/>
        </p:nvCxnSpPr>
        <p:spPr>
          <a:xfrm>
            <a:off x="4753819" y="3429000"/>
            <a:ext cx="0" cy="508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0C6C476-B1BA-4F47-8A29-286BD4D79A95}"/>
              </a:ext>
            </a:extLst>
          </p:cNvPr>
          <p:cNvCxnSpPr/>
          <p:nvPr/>
        </p:nvCxnSpPr>
        <p:spPr>
          <a:xfrm>
            <a:off x="4732438" y="4546700"/>
            <a:ext cx="0" cy="508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CA60D95-AB05-43F5-A8B1-46743AD2D8C4}"/>
              </a:ext>
            </a:extLst>
          </p:cNvPr>
          <p:cNvCxnSpPr>
            <a:cxnSpLocks/>
          </p:cNvCxnSpPr>
          <p:nvPr/>
        </p:nvCxnSpPr>
        <p:spPr>
          <a:xfrm>
            <a:off x="4267200" y="2209800"/>
            <a:ext cx="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B45482E-EA0F-4C2F-B7EA-DDC689DBC46B}"/>
              </a:ext>
            </a:extLst>
          </p:cNvPr>
          <p:cNvCxnSpPr>
            <a:stCxn id="13" idx="0"/>
          </p:cNvCxnSpPr>
          <p:nvPr/>
        </p:nvCxnSpPr>
        <p:spPr>
          <a:xfrm flipV="1">
            <a:off x="9571781" y="1879700"/>
            <a:ext cx="0" cy="9397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A1B124-7F7C-44E8-B68B-58A18B7C07F0}"/>
              </a:ext>
            </a:extLst>
          </p:cNvPr>
          <p:cNvCxnSpPr>
            <a:cxnSpLocks/>
          </p:cNvCxnSpPr>
          <p:nvPr/>
        </p:nvCxnSpPr>
        <p:spPr>
          <a:xfrm flipH="1">
            <a:off x="4791919" y="1879700"/>
            <a:ext cx="477986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3F07020-19C4-4920-913B-E979A1F54A83}"/>
              </a:ext>
            </a:extLst>
          </p:cNvPr>
          <p:cNvCxnSpPr>
            <a:cxnSpLocks/>
          </p:cNvCxnSpPr>
          <p:nvPr/>
        </p:nvCxnSpPr>
        <p:spPr>
          <a:xfrm flipH="1">
            <a:off x="5596039" y="5410200"/>
            <a:ext cx="39757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12F68F1-FA86-4B10-9B77-432B3F3B2897}"/>
              </a:ext>
            </a:extLst>
          </p:cNvPr>
          <p:cNvCxnSpPr>
            <a:cxnSpLocks/>
          </p:cNvCxnSpPr>
          <p:nvPr/>
        </p:nvCxnSpPr>
        <p:spPr>
          <a:xfrm>
            <a:off x="9575800" y="3429000"/>
            <a:ext cx="0" cy="1905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9C96A60-AF61-4EE7-B6E5-514360432AA8}"/>
              </a:ext>
            </a:extLst>
          </p:cNvPr>
          <p:cNvCxnSpPr>
            <a:cxnSpLocks/>
          </p:cNvCxnSpPr>
          <p:nvPr/>
        </p:nvCxnSpPr>
        <p:spPr>
          <a:xfrm>
            <a:off x="2173115" y="1879700"/>
            <a:ext cx="84546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13500E59-701E-45CC-B5BB-E92CEE3082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25922" y="1644750"/>
            <a:ext cx="469900" cy="469900"/>
          </a:xfrm>
          <a:prstGeom prst="rect">
            <a:avLst/>
          </a:prstGeom>
        </p:spPr>
      </p:pic>
      <p:sp>
        <p:nvSpPr>
          <p:cNvPr id="35" name="TextBox 34">
            <a:extLst>
              <a:ext uri="{FF2B5EF4-FFF2-40B4-BE49-F238E27FC236}">
                <a16:creationId xmlns:a16="http://schemas.microsoft.com/office/drawing/2014/main" id="{B84FC2F0-2463-46AF-9AA1-6B48C07847A5}"/>
              </a:ext>
            </a:extLst>
          </p:cNvPr>
          <p:cNvSpPr txBox="1"/>
          <p:nvPr/>
        </p:nvSpPr>
        <p:spPr>
          <a:xfrm>
            <a:off x="1600523" y="2184500"/>
            <a:ext cx="572593" cy="369332"/>
          </a:xfrm>
          <a:prstGeom prst="rect">
            <a:avLst/>
          </a:prstGeom>
          <a:noFill/>
        </p:spPr>
        <p:txBody>
          <a:bodyPr wrap="none" rtlCol="0">
            <a:spAutoFit/>
          </a:bodyPr>
          <a:lstStyle/>
          <a:p>
            <a:r>
              <a:rPr lang="en-US" dirty="0">
                <a:solidFill>
                  <a:schemeClr val="tx2"/>
                </a:solidFill>
                <a:latin typeface="Calibri" panose="020F0502020204030204" pitchFamily="34" charset="0"/>
                <a:cs typeface="Calibri" panose="020F0502020204030204" pitchFamily="34" charset="0"/>
              </a:rPr>
              <a:t>AMI</a:t>
            </a:r>
            <a:endParaRPr lang="en-GB" dirty="0">
              <a:solidFill>
                <a:schemeClr val="tx2"/>
              </a:solidFill>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F7BFB989-5357-46FB-A24D-8DF6E78EE7A6}"/>
              </a:ext>
            </a:extLst>
          </p:cNvPr>
          <p:cNvSpPr txBox="1"/>
          <p:nvPr/>
        </p:nvSpPr>
        <p:spPr>
          <a:xfrm>
            <a:off x="4741120" y="3493432"/>
            <a:ext cx="1202481" cy="369332"/>
          </a:xfrm>
          <a:prstGeom prst="rect">
            <a:avLst/>
          </a:prstGeom>
          <a:noFill/>
        </p:spPr>
        <p:txBody>
          <a:bodyPr wrap="square" rtlCol="0">
            <a:spAutoFit/>
          </a:bodyPr>
          <a:lstStyle/>
          <a:p>
            <a:r>
              <a:rPr lang="en-US" dirty="0">
                <a:solidFill>
                  <a:schemeClr val="tx2"/>
                </a:solidFill>
                <a:latin typeface="Calibri" panose="020F0502020204030204" pitchFamily="34" charset="0"/>
                <a:cs typeface="Calibri" panose="020F0502020204030204" pitchFamily="34" charset="0"/>
              </a:rPr>
              <a:t>Terminate</a:t>
            </a:r>
            <a:endParaRPr lang="en-GB" dirty="0">
              <a:solidFill>
                <a:schemeClr val="tx2"/>
              </a:solidFill>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A8D1B431-CC85-4A55-8FE6-163D44E53947}"/>
              </a:ext>
            </a:extLst>
          </p:cNvPr>
          <p:cNvSpPr txBox="1"/>
          <p:nvPr/>
        </p:nvSpPr>
        <p:spPr>
          <a:xfrm>
            <a:off x="5576606" y="2476034"/>
            <a:ext cx="937531" cy="369332"/>
          </a:xfrm>
          <a:prstGeom prst="rect">
            <a:avLst/>
          </a:prstGeom>
          <a:noFill/>
        </p:spPr>
        <p:txBody>
          <a:bodyPr wrap="square" rtlCol="0">
            <a:spAutoFit/>
          </a:bodyPr>
          <a:lstStyle/>
          <a:p>
            <a:r>
              <a:rPr lang="en-US" dirty="0">
                <a:solidFill>
                  <a:schemeClr val="tx2"/>
                </a:solidFill>
                <a:latin typeface="Calibri" panose="020F0502020204030204" pitchFamily="34" charset="0"/>
                <a:cs typeface="Calibri" panose="020F0502020204030204" pitchFamily="34" charset="0"/>
              </a:rPr>
              <a:t>Stop</a:t>
            </a:r>
            <a:endParaRPr lang="en-GB" dirty="0">
              <a:solidFill>
                <a:schemeClr val="tx2"/>
              </a:solidFill>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665B45F9-A5C8-47DC-9F79-EDB5034C8786}"/>
              </a:ext>
            </a:extLst>
          </p:cNvPr>
          <p:cNvSpPr txBox="1"/>
          <p:nvPr/>
        </p:nvSpPr>
        <p:spPr>
          <a:xfrm>
            <a:off x="6646379" y="1401902"/>
            <a:ext cx="937531" cy="369332"/>
          </a:xfrm>
          <a:prstGeom prst="rect">
            <a:avLst/>
          </a:prstGeom>
          <a:noFill/>
        </p:spPr>
        <p:txBody>
          <a:bodyPr wrap="square" rtlCol="0">
            <a:spAutoFit/>
          </a:bodyPr>
          <a:lstStyle/>
          <a:p>
            <a:r>
              <a:rPr lang="en-US" dirty="0">
                <a:solidFill>
                  <a:schemeClr val="tx2"/>
                </a:solidFill>
                <a:latin typeface="Calibri" panose="020F0502020204030204" pitchFamily="34" charset="0"/>
                <a:cs typeface="Calibri" panose="020F0502020204030204" pitchFamily="34" charset="0"/>
              </a:rPr>
              <a:t>Start</a:t>
            </a:r>
            <a:endParaRPr lang="en-GB" dirty="0">
              <a:solidFill>
                <a:schemeClr val="tx2"/>
              </a:solidFill>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9D098B7A-E7A5-4A6E-A8D0-8083514ACCBF}"/>
              </a:ext>
            </a:extLst>
          </p:cNvPr>
          <p:cNvSpPr txBox="1"/>
          <p:nvPr/>
        </p:nvSpPr>
        <p:spPr>
          <a:xfrm>
            <a:off x="6661088" y="4932401"/>
            <a:ext cx="1330586" cy="369332"/>
          </a:xfrm>
          <a:prstGeom prst="rect">
            <a:avLst/>
          </a:prstGeom>
          <a:noFill/>
        </p:spPr>
        <p:txBody>
          <a:bodyPr wrap="square" rtlCol="0">
            <a:spAutoFit/>
          </a:bodyPr>
          <a:lstStyle/>
          <a:p>
            <a:r>
              <a:rPr lang="en-US" dirty="0">
                <a:solidFill>
                  <a:schemeClr val="tx2"/>
                </a:solidFill>
                <a:latin typeface="Calibri" panose="020F0502020204030204" pitchFamily="34" charset="0"/>
                <a:cs typeface="Calibri" panose="020F0502020204030204" pitchFamily="34" charset="0"/>
              </a:rPr>
              <a:t>Terminate</a:t>
            </a:r>
            <a:endParaRPr lang="en-GB" dirty="0">
              <a:solidFill>
                <a:schemeClr val="tx2"/>
              </a:solidFill>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D8C72D73-51B9-413C-B340-C25505C50CE4}"/>
              </a:ext>
            </a:extLst>
          </p:cNvPr>
          <p:cNvSpPr txBox="1"/>
          <p:nvPr/>
        </p:nvSpPr>
        <p:spPr>
          <a:xfrm>
            <a:off x="3110252" y="2540200"/>
            <a:ext cx="937531" cy="369332"/>
          </a:xfrm>
          <a:prstGeom prst="rect">
            <a:avLst/>
          </a:prstGeom>
          <a:noFill/>
        </p:spPr>
        <p:txBody>
          <a:bodyPr wrap="square" rtlCol="0">
            <a:spAutoFit/>
          </a:bodyPr>
          <a:lstStyle/>
          <a:p>
            <a:r>
              <a:rPr lang="en-US" dirty="0">
                <a:solidFill>
                  <a:schemeClr val="tx2"/>
                </a:solidFill>
                <a:latin typeface="Calibri" panose="020F0502020204030204" pitchFamily="34" charset="0"/>
                <a:cs typeface="Calibri" panose="020F0502020204030204" pitchFamily="34" charset="0"/>
              </a:rPr>
              <a:t>Reboot</a:t>
            </a:r>
            <a:endParaRPr lang="en-GB" dirty="0">
              <a:solidFill>
                <a:schemeClr val="tx2"/>
              </a:solidFill>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6D24E1F4-0C02-471A-A695-2A4046731B31}"/>
              </a:ext>
            </a:extLst>
          </p:cNvPr>
          <p:cNvSpPr txBox="1"/>
          <p:nvPr/>
        </p:nvSpPr>
        <p:spPr>
          <a:xfrm>
            <a:off x="2119151" y="1309332"/>
            <a:ext cx="937531" cy="369332"/>
          </a:xfrm>
          <a:prstGeom prst="rect">
            <a:avLst/>
          </a:prstGeom>
          <a:noFill/>
        </p:spPr>
        <p:txBody>
          <a:bodyPr wrap="square" rtlCol="0">
            <a:spAutoFit/>
          </a:bodyPr>
          <a:lstStyle/>
          <a:p>
            <a:r>
              <a:rPr lang="en-US" dirty="0">
                <a:solidFill>
                  <a:schemeClr val="tx2"/>
                </a:solidFill>
                <a:latin typeface="Calibri" panose="020F0502020204030204" pitchFamily="34" charset="0"/>
                <a:cs typeface="Calibri" panose="020F0502020204030204" pitchFamily="34" charset="0"/>
              </a:rPr>
              <a:t>Launch</a:t>
            </a:r>
            <a:endParaRPr lang="en-GB"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7463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Instance meta-data and user data</a:t>
            </a:r>
            <a:endParaRPr lang="en-GB" dirty="0"/>
          </a:p>
        </p:txBody>
      </p:sp>
      <p:sp>
        <p:nvSpPr>
          <p:cNvPr id="2" name="Content Placeholder 1">
            <a:extLst>
              <a:ext uri="{FF2B5EF4-FFF2-40B4-BE49-F238E27FC236}">
                <a16:creationId xmlns:a16="http://schemas.microsoft.com/office/drawing/2014/main" id="{28A6B82F-23A1-4702-8F16-3E0F530D5343}"/>
              </a:ext>
            </a:extLst>
          </p:cNvPr>
          <p:cNvSpPr>
            <a:spLocks noGrp="1"/>
          </p:cNvSpPr>
          <p:nvPr>
            <p:ph idx="1"/>
          </p:nvPr>
        </p:nvSpPr>
        <p:spPr>
          <a:xfrm>
            <a:off x="1465163" y="1143002"/>
            <a:ext cx="9259747" cy="3581399"/>
          </a:xfrm>
        </p:spPr>
        <p:txBody>
          <a:bodyPr>
            <a:noAutofit/>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Instance meta-data is data about the instance. Obtained from following URL - </a:t>
            </a:r>
            <a:r>
              <a:rPr lang="en-US" sz="2400" dirty="0">
                <a:solidFill>
                  <a:schemeClr val="tx2"/>
                </a:solidFill>
                <a:latin typeface="Calibri" panose="020F0502020204030204" pitchFamily="34" charset="0"/>
                <a:cs typeface="Calibri" panose="020F0502020204030204" pitchFamily="34" charset="0"/>
                <a:hlinkClick r:id="rId3"/>
              </a:rPr>
              <a:t>http://169.254.169.254/latest/meta-data</a:t>
            </a:r>
            <a:r>
              <a:rPr lang="en-US" sz="2400" dirty="0">
                <a:solidFill>
                  <a:schemeClr val="tx2"/>
                </a:solidFill>
                <a:latin typeface="Calibri" panose="020F0502020204030204" pitchFamily="34" charset="0"/>
                <a:cs typeface="Calibri" panose="020F0502020204030204" pitchFamily="34" charset="0"/>
              </a:rPr>
              <a:t> </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User Data : Passed to the instance during launch to perform configuration tasks (bootstrap scripts such as installing HTTP server)</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Can be specified in a file attachment</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16 KB size limit</a:t>
            </a:r>
          </a:p>
          <a:p>
            <a:pPr>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URL - </a:t>
            </a:r>
            <a:r>
              <a:rPr lang="en-US" sz="2400" dirty="0">
                <a:solidFill>
                  <a:schemeClr val="tx2"/>
                </a:solidFill>
                <a:latin typeface="Calibri" panose="020F0502020204030204" pitchFamily="34" charset="0"/>
                <a:cs typeface="Calibri" panose="020F0502020204030204" pitchFamily="34" charset="0"/>
                <a:hlinkClick r:id="rId4"/>
              </a:rPr>
              <a:t>http://169.254.169.254/latest/user-data</a:t>
            </a:r>
            <a:r>
              <a:rPr lang="en-US" sz="2400" dirty="0">
                <a:solidFill>
                  <a:schemeClr val="tx2"/>
                </a:solidFill>
                <a:latin typeface="Calibri" panose="020F0502020204030204" pitchFamily="34" charset="0"/>
                <a:cs typeface="Calibri" panose="020F0502020204030204" pitchFamily="34" charset="0"/>
              </a:rPr>
              <a:t> </a:t>
            </a:r>
            <a:r>
              <a:rPr lang="en-US" sz="2400" b="1" dirty="0">
                <a:solidFill>
                  <a:schemeClr val="tx2"/>
                </a:solidFill>
                <a:latin typeface="Calibri" panose="020F0502020204030204" pitchFamily="34" charset="0"/>
                <a:cs typeface="Calibri" panose="020F0502020204030204" pitchFamily="34" charset="0"/>
              </a:rPr>
              <a:t> </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E.g.</a:t>
            </a:r>
          </a:p>
          <a:p>
            <a:pPr marL="0" indent="0"/>
            <a:endParaRPr lang="en-US" sz="2400" dirty="0">
              <a:solidFill>
                <a:schemeClr val="tx2"/>
              </a:solidFill>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143001"/>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462875D0-AAF4-4DFC-A331-92132F039E4C}"/>
              </a:ext>
            </a:extLst>
          </p:cNvPr>
          <p:cNvSpPr/>
          <p:nvPr/>
        </p:nvSpPr>
        <p:spPr>
          <a:xfrm>
            <a:off x="398882" y="5082192"/>
            <a:ext cx="4953000" cy="12656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2"/>
                </a:solidFill>
                <a:latin typeface="Courier New" panose="02070309020205020404" pitchFamily="49" charset="0"/>
                <a:cs typeface="Courier New" panose="02070309020205020404" pitchFamily="49" charset="0"/>
              </a:rPr>
              <a:t>#!/bin/</a:t>
            </a:r>
            <a:r>
              <a:rPr lang="en-US" dirty="0" err="1">
                <a:solidFill>
                  <a:schemeClr val="tx2"/>
                </a:solidFill>
                <a:latin typeface="Courier New" panose="02070309020205020404" pitchFamily="49" charset="0"/>
                <a:cs typeface="Courier New" panose="02070309020205020404" pitchFamily="49" charset="0"/>
              </a:rPr>
              <a:t>sh</a:t>
            </a:r>
            <a:endParaRPr lang="en-US" dirty="0">
              <a:solidFill>
                <a:schemeClr val="tx2"/>
              </a:solidFill>
              <a:latin typeface="Courier New" panose="02070309020205020404" pitchFamily="49" charset="0"/>
              <a:cs typeface="Courier New" panose="02070309020205020404" pitchFamily="49" charset="0"/>
            </a:endParaRPr>
          </a:p>
          <a:p>
            <a:r>
              <a:rPr lang="en-US" dirty="0">
                <a:solidFill>
                  <a:schemeClr val="tx2"/>
                </a:solidFill>
                <a:latin typeface="Courier New" panose="02070309020205020404" pitchFamily="49" charset="0"/>
                <a:cs typeface="Courier New" panose="02070309020205020404" pitchFamily="49" charset="0"/>
              </a:rPr>
              <a:t>yum –y install </a:t>
            </a:r>
            <a:r>
              <a:rPr lang="en-US" dirty="0" err="1">
                <a:solidFill>
                  <a:schemeClr val="tx2"/>
                </a:solidFill>
                <a:latin typeface="Courier New" panose="02070309020205020404" pitchFamily="49" charset="0"/>
                <a:cs typeface="Courier New" panose="02070309020205020404" pitchFamily="49" charset="0"/>
              </a:rPr>
              <a:t>httpd</a:t>
            </a:r>
            <a:endParaRPr lang="en-US" dirty="0">
              <a:solidFill>
                <a:schemeClr val="tx2"/>
              </a:solidFill>
              <a:latin typeface="Courier New" panose="02070309020205020404" pitchFamily="49" charset="0"/>
              <a:cs typeface="Courier New" panose="02070309020205020404" pitchFamily="49" charset="0"/>
            </a:endParaRPr>
          </a:p>
          <a:p>
            <a:r>
              <a:rPr lang="en-US" dirty="0" err="1">
                <a:solidFill>
                  <a:schemeClr val="tx2"/>
                </a:solidFill>
                <a:latin typeface="Courier New" panose="02070309020205020404" pitchFamily="49" charset="0"/>
                <a:cs typeface="Courier New" panose="02070309020205020404" pitchFamily="49" charset="0"/>
              </a:rPr>
              <a:t>chkconfig</a:t>
            </a:r>
            <a:r>
              <a:rPr lang="en-US" dirty="0">
                <a:solidFill>
                  <a:schemeClr val="tx2"/>
                </a:solidFill>
                <a:latin typeface="Courier New" panose="02070309020205020404" pitchFamily="49" charset="0"/>
                <a:cs typeface="Courier New" panose="02070309020205020404" pitchFamily="49" charset="0"/>
              </a:rPr>
              <a:t>  </a:t>
            </a:r>
            <a:r>
              <a:rPr lang="en-US" dirty="0" err="1">
                <a:solidFill>
                  <a:schemeClr val="tx2"/>
                </a:solidFill>
                <a:latin typeface="Courier New" panose="02070309020205020404" pitchFamily="49" charset="0"/>
                <a:cs typeface="Courier New" panose="02070309020205020404" pitchFamily="49" charset="0"/>
              </a:rPr>
              <a:t>httpd</a:t>
            </a:r>
            <a:r>
              <a:rPr lang="en-US" dirty="0">
                <a:solidFill>
                  <a:schemeClr val="tx2"/>
                </a:solidFill>
                <a:latin typeface="Courier New" panose="02070309020205020404" pitchFamily="49" charset="0"/>
                <a:cs typeface="Courier New" panose="02070309020205020404" pitchFamily="49" charset="0"/>
              </a:rPr>
              <a:t> on</a:t>
            </a:r>
          </a:p>
          <a:p>
            <a:r>
              <a:rPr lang="en-US" dirty="0">
                <a:solidFill>
                  <a:schemeClr val="tx2"/>
                </a:solidFill>
                <a:latin typeface="Courier New" panose="02070309020205020404" pitchFamily="49" charset="0"/>
                <a:cs typeface="Courier New" panose="02070309020205020404" pitchFamily="49" charset="0"/>
              </a:rPr>
              <a:t>/</a:t>
            </a:r>
            <a:r>
              <a:rPr lang="en-US" dirty="0" err="1">
                <a:solidFill>
                  <a:schemeClr val="tx2"/>
                </a:solidFill>
                <a:latin typeface="Courier New" panose="02070309020205020404" pitchFamily="49" charset="0"/>
                <a:cs typeface="Courier New" panose="02070309020205020404" pitchFamily="49" charset="0"/>
              </a:rPr>
              <a:t>etc</a:t>
            </a:r>
            <a:r>
              <a:rPr lang="en-US" dirty="0">
                <a:solidFill>
                  <a:schemeClr val="tx2"/>
                </a:solidFill>
                <a:latin typeface="Courier New" panose="02070309020205020404" pitchFamily="49" charset="0"/>
                <a:cs typeface="Courier New" panose="02070309020205020404" pitchFamily="49" charset="0"/>
              </a:rPr>
              <a:t>/</a:t>
            </a:r>
            <a:r>
              <a:rPr lang="en-US" dirty="0" err="1">
                <a:solidFill>
                  <a:schemeClr val="tx2"/>
                </a:solidFill>
                <a:latin typeface="Courier New" panose="02070309020205020404" pitchFamily="49" charset="0"/>
                <a:cs typeface="Courier New" panose="02070309020205020404" pitchFamily="49" charset="0"/>
              </a:rPr>
              <a:t>init.d</a:t>
            </a:r>
            <a:r>
              <a:rPr lang="en-US" dirty="0">
                <a:solidFill>
                  <a:schemeClr val="tx2"/>
                </a:solidFill>
                <a:latin typeface="Courier New" panose="02070309020205020404" pitchFamily="49" charset="0"/>
                <a:cs typeface="Courier New" panose="02070309020205020404" pitchFamily="49" charset="0"/>
              </a:rPr>
              <a:t>/</a:t>
            </a:r>
            <a:r>
              <a:rPr lang="en-US" dirty="0" err="1">
                <a:solidFill>
                  <a:schemeClr val="tx2"/>
                </a:solidFill>
                <a:latin typeface="Courier New" panose="02070309020205020404" pitchFamily="49" charset="0"/>
                <a:cs typeface="Courier New" panose="02070309020205020404" pitchFamily="49" charset="0"/>
              </a:rPr>
              <a:t>httpd</a:t>
            </a:r>
            <a:r>
              <a:rPr lang="en-US" dirty="0">
                <a:solidFill>
                  <a:schemeClr val="tx2"/>
                </a:solidFill>
                <a:latin typeface="Courier New" panose="02070309020205020404" pitchFamily="49" charset="0"/>
                <a:cs typeface="Courier New" panose="02070309020205020404" pitchFamily="49" charset="0"/>
              </a:rPr>
              <a:t> start</a:t>
            </a:r>
            <a:endParaRPr lang="en-GB"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37812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850C-E0BB-437E-A177-997F054FEC7C}"/>
              </a:ext>
            </a:extLst>
          </p:cNvPr>
          <p:cNvSpPr>
            <a:spLocks noGrp="1"/>
          </p:cNvSpPr>
          <p:nvPr>
            <p:ph type="title"/>
          </p:nvPr>
        </p:nvSpPr>
        <p:spPr/>
        <p:txBody>
          <a:bodyPr/>
          <a:lstStyle/>
          <a:p>
            <a:r>
              <a:rPr lang="en-US" b="1" dirty="0">
                <a:solidFill>
                  <a:schemeClr val="tx2"/>
                </a:solidFill>
              </a:rPr>
              <a:t>Break time !!!</a:t>
            </a:r>
          </a:p>
        </p:txBody>
      </p:sp>
      <p:sp>
        <p:nvSpPr>
          <p:cNvPr id="7" name="TextBox 6">
            <a:extLst>
              <a:ext uri="{FF2B5EF4-FFF2-40B4-BE49-F238E27FC236}">
                <a16:creationId xmlns:a16="http://schemas.microsoft.com/office/drawing/2014/main" id="{104E6BEE-841B-4E11-B53F-A80F562A7A4E}"/>
              </a:ext>
            </a:extLst>
          </p:cNvPr>
          <p:cNvSpPr txBox="1"/>
          <p:nvPr/>
        </p:nvSpPr>
        <p:spPr>
          <a:xfrm>
            <a:off x="2590800" y="3395706"/>
            <a:ext cx="7620000" cy="429348"/>
          </a:xfrm>
          <a:prstGeom prst="rect">
            <a:avLst/>
          </a:prstGeom>
          <a:noFill/>
        </p:spPr>
        <p:txBody>
          <a:bodyPr wrap="square" rtlCol="0">
            <a:spAutoFit/>
          </a:bodyPr>
          <a:lstStyle/>
          <a:p>
            <a:pPr>
              <a:lnSpc>
                <a:spcPts val="2800"/>
              </a:lnSpc>
            </a:pPr>
            <a:r>
              <a:rPr lang="en-US" sz="2000" b="1" dirty="0">
                <a:solidFill>
                  <a:schemeClr val="tx2"/>
                </a:solidFill>
                <a:latin typeface="Calibri" panose="020F0502020204030204" pitchFamily="34" charset="0"/>
                <a:cs typeface="Calibri" panose="020F0502020204030204" pitchFamily="34" charset="0"/>
              </a:rPr>
              <a:t>Enjoy your break.  We shall resume at 1:30 PM IST (4:00 PM SG time)</a:t>
            </a:r>
            <a:endParaRPr lang="en-GB" sz="2000" b="1" dirty="0">
              <a:solidFill>
                <a:schemeClr val="tx2"/>
              </a:solidFill>
              <a:latin typeface="Calibri" panose="020F0502020204030204" pitchFamily="34" charset="0"/>
              <a:cs typeface="Calibri" panose="020F0502020204030204" pitchFamily="34" charset="0"/>
            </a:endParaRPr>
          </a:p>
        </p:txBody>
      </p:sp>
      <p:pic>
        <p:nvPicPr>
          <p:cNvPr id="4" name="Graphic 3" descr="Coffee">
            <a:extLst>
              <a:ext uri="{FF2B5EF4-FFF2-40B4-BE49-F238E27FC236}">
                <a16:creationId xmlns:a16="http://schemas.microsoft.com/office/drawing/2014/main" id="{3B4DA33E-8DE7-43AC-8B8E-3DD4016EB3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29200" y="1478193"/>
            <a:ext cx="1295400" cy="1295400"/>
          </a:xfrm>
          <a:prstGeom prst="rect">
            <a:avLst/>
          </a:prstGeom>
        </p:spPr>
      </p:pic>
      <p:sp>
        <p:nvSpPr>
          <p:cNvPr id="6" name="TextBox 5">
            <a:extLst>
              <a:ext uri="{FF2B5EF4-FFF2-40B4-BE49-F238E27FC236}">
                <a16:creationId xmlns:a16="http://schemas.microsoft.com/office/drawing/2014/main" id="{AFB31E88-EFA5-420F-B8DC-F493B2D18766}"/>
              </a:ext>
            </a:extLst>
          </p:cNvPr>
          <p:cNvSpPr txBox="1"/>
          <p:nvPr/>
        </p:nvSpPr>
        <p:spPr>
          <a:xfrm>
            <a:off x="2590800" y="4376781"/>
            <a:ext cx="7239000" cy="429348"/>
          </a:xfrm>
          <a:prstGeom prst="rect">
            <a:avLst/>
          </a:prstGeom>
          <a:noFill/>
        </p:spPr>
        <p:txBody>
          <a:bodyPr wrap="square" rtlCol="0">
            <a:spAutoFit/>
          </a:bodyPr>
          <a:lstStyle/>
          <a:p>
            <a:pPr>
              <a:lnSpc>
                <a:spcPts val="2800"/>
              </a:lnSpc>
            </a:pPr>
            <a:r>
              <a:rPr lang="en-US" sz="2000" b="1" dirty="0">
                <a:solidFill>
                  <a:schemeClr val="tx2"/>
                </a:solidFill>
                <a:highlight>
                  <a:srgbClr val="FFFF00"/>
                </a:highlight>
                <a:latin typeface="Calibri" panose="020F0502020204030204" pitchFamily="34" charset="0"/>
                <a:cs typeface="Calibri" panose="020F0502020204030204" pitchFamily="34" charset="0"/>
              </a:rPr>
              <a:t>Upcoming session:  AWS EC2 Hands-on lab</a:t>
            </a:r>
            <a:endParaRPr lang="en-GB" sz="2000" b="1" dirty="0">
              <a:solidFill>
                <a:schemeClr val="tx2"/>
              </a:solidFill>
              <a:highlight>
                <a:srgbClr val="FF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389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7"/>
                                        </p:tgtEl>
                                        <p:attrNameLst>
                                          <p:attrName>style.color</p:attrName>
                                        </p:attrNameLst>
                                      </p:cBhvr>
                                      <p:to>
                                        <a:schemeClr val="bg1"/>
                                      </p:to>
                                    </p:animClr>
                                    <p:animClr clrSpc="rgb" dir="cw">
                                      <p:cBhvr>
                                        <p:cTn id="7" dur="250" autoRev="1" fill="remove"/>
                                        <p:tgtEl>
                                          <p:spTgt spid="7"/>
                                        </p:tgtEl>
                                        <p:attrNameLst>
                                          <p:attrName>fillcolor</p:attrName>
                                        </p:attrNameLst>
                                      </p:cBhvr>
                                      <p:to>
                                        <a:schemeClr val="bg1"/>
                                      </p:to>
                                    </p:animClr>
                                    <p:set>
                                      <p:cBhvr>
                                        <p:cTn id="8" dur="250" autoRev="1" fill="remove"/>
                                        <p:tgtEl>
                                          <p:spTgt spid="7"/>
                                        </p:tgtEl>
                                        <p:attrNameLst>
                                          <p:attrName>fill.type</p:attrName>
                                        </p:attrNameLst>
                                      </p:cBhvr>
                                      <p:to>
                                        <p:strVal val="solid"/>
                                      </p:to>
                                    </p:set>
                                    <p:set>
                                      <p:cBhvr>
                                        <p:cTn id="9" dur="250" autoRev="1" fill="remove"/>
                                        <p:tgtEl>
                                          <p:spTgt spid="7"/>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0" nodeType="clickEffect">
                                  <p:stCondLst>
                                    <p:cond delay="0"/>
                                  </p:stCondLst>
                                  <p:childTnLst>
                                    <p:animClr clrSpc="rgb" dir="cw">
                                      <p:cBhvr override="childStyle">
                                        <p:cTn id="13" dur="250" autoRev="1" fill="remove"/>
                                        <p:tgtEl>
                                          <p:spTgt spid="6"/>
                                        </p:tgtEl>
                                        <p:attrNameLst>
                                          <p:attrName>style.color</p:attrName>
                                        </p:attrNameLst>
                                      </p:cBhvr>
                                      <p:to>
                                        <a:schemeClr val="bg1"/>
                                      </p:to>
                                    </p:animClr>
                                    <p:animClr clrSpc="rgb" dir="cw">
                                      <p:cBhvr>
                                        <p:cTn id="14" dur="250" autoRev="1" fill="remove"/>
                                        <p:tgtEl>
                                          <p:spTgt spid="6"/>
                                        </p:tgtEl>
                                        <p:attrNameLst>
                                          <p:attrName>fillcolor</p:attrName>
                                        </p:attrNameLst>
                                      </p:cBhvr>
                                      <p:to>
                                        <a:schemeClr val="bg1"/>
                                      </p:to>
                                    </p:animClr>
                                    <p:set>
                                      <p:cBhvr>
                                        <p:cTn id="15" dur="250" autoRev="1" fill="remove"/>
                                        <p:tgtEl>
                                          <p:spTgt spid="6"/>
                                        </p:tgtEl>
                                        <p:attrNameLst>
                                          <p:attrName>fill.type</p:attrName>
                                        </p:attrNameLst>
                                      </p:cBhvr>
                                      <p:to>
                                        <p:strVal val="solid"/>
                                      </p:to>
                                    </p:set>
                                    <p:set>
                                      <p:cBhvr>
                                        <p:cTn id="16" dur="250" autoRev="1" fill="remove"/>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EC2 purchase options</a:t>
            </a:r>
            <a:endParaRPr lang="en-GB" dirty="0"/>
          </a:p>
        </p:txBody>
      </p:sp>
      <p:graphicFrame>
        <p:nvGraphicFramePr>
          <p:cNvPr id="8" name="Diagram 7">
            <a:extLst>
              <a:ext uri="{FF2B5EF4-FFF2-40B4-BE49-F238E27FC236}">
                <a16:creationId xmlns:a16="http://schemas.microsoft.com/office/drawing/2014/main" id="{E4D3AED7-B9D3-450C-9AFC-D7AADD05AC29}"/>
              </a:ext>
            </a:extLst>
          </p:cNvPr>
          <p:cNvGraphicFramePr/>
          <p:nvPr/>
        </p:nvGraphicFramePr>
        <p:xfrm>
          <a:off x="2667000" y="1693334"/>
          <a:ext cx="6604000" cy="4402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02E1CE93-180E-4D56-8C44-07E2321527E4}"/>
              </a:ext>
            </a:extLst>
          </p:cNvPr>
          <p:cNvSpPr txBox="1"/>
          <p:nvPr/>
        </p:nvSpPr>
        <p:spPr>
          <a:xfrm>
            <a:off x="4572000" y="1066800"/>
            <a:ext cx="3873176" cy="600164"/>
          </a:xfrm>
          <a:prstGeom prst="rect">
            <a:avLst/>
          </a:prstGeom>
          <a:noFill/>
        </p:spPr>
        <p:txBody>
          <a:bodyPr wrap="none" rtlCol="0">
            <a:spAutoFit/>
          </a:bodyPr>
          <a:lstStyle/>
          <a:p>
            <a:r>
              <a:rPr lang="en-US" sz="1100" b="1" dirty="0">
                <a:solidFill>
                  <a:schemeClr val="tx2"/>
                </a:solidFill>
                <a:latin typeface="Calibri" panose="020F0502020204030204" pitchFamily="34" charset="0"/>
                <a:cs typeface="Calibri" panose="020F0502020204030204" pitchFamily="34" charset="0"/>
              </a:rPr>
              <a:t>Pay by hour – no commitments / contracts</a:t>
            </a:r>
          </a:p>
          <a:p>
            <a:r>
              <a:rPr lang="en-US" sz="1100" b="1" dirty="0">
                <a:solidFill>
                  <a:schemeClr val="tx2"/>
                </a:solidFill>
                <a:latin typeface="Calibri" panose="020F0502020204030204" pitchFamily="34" charset="0"/>
                <a:cs typeface="Calibri" panose="020F0502020204030204" pitchFamily="34" charset="0"/>
              </a:rPr>
              <a:t>Lowest upfront cost</a:t>
            </a:r>
          </a:p>
          <a:p>
            <a:r>
              <a:rPr lang="en-US" sz="1100" b="1" dirty="0">
                <a:solidFill>
                  <a:schemeClr val="tx2"/>
                </a:solidFill>
                <a:latin typeface="Calibri" panose="020F0502020204030204" pitchFamily="34" charset="0"/>
                <a:cs typeface="Calibri" panose="020F0502020204030204" pitchFamily="34" charset="0"/>
              </a:rPr>
              <a:t>Most flexible – for spiky , short term , unpredictable workloads</a:t>
            </a:r>
            <a:endParaRPr lang="en-GB" sz="1100" b="1" dirty="0">
              <a:solidFill>
                <a:schemeClr val="tx2"/>
              </a:solidFill>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7B336694-CEAB-4A86-AEA8-F2F07BC5F370}"/>
              </a:ext>
            </a:extLst>
          </p:cNvPr>
          <p:cNvSpPr txBox="1"/>
          <p:nvPr/>
        </p:nvSpPr>
        <p:spPr>
          <a:xfrm>
            <a:off x="8173720" y="2631603"/>
            <a:ext cx="2425376" cy="769441"/>
          </a:xfrm>
          <a:prstGeom prst="rect">
            <a:avLst/>
          </a:prstGeom>
          <a:noFill/>
        </p:spPr>
        <p:txBody>
          <a:bodyPr wrap="square" rtlCol="0">
            <a:spAutoFit/>
          </a:bodyPr>
          <a:lstStyle/>
          <a:p>
            <a:r>
              <a:rPr lang="en-US" sz="1100" b="1" dirty="0">
                <a:solidFill>
                  <a:schemeClr val="tx2"/>
                </a:solidFill>
                <a:latin typeface="Calibri" panose="020F0502020204030204" pitchFamily="34" charset="0"/>
                <a:cs typeface="Calibri" panose="020F0502020204030204" pitchFamily="34" charset="0"/>
              </a:rPr>
              <a:t>Reserve capacity for 1-yr / 3 years</a:t>
            </a:r>
          </a:p>
          <a:p>
            <a:r>
              <a:rPr lang="en-US" sz="1100" b="1" dirty="0">
                <a:solidFill>
                  <a:schemeClr val="tx2"/>
                </a:solidFill>
                <a:latin typeface="Calibri" panose="020F0502020204030204" pitchFamily="34" charset="0"/>
                <a:cs typeface="Calibri" panose="020F0502020204030204" pitchFamily="34" charset="0"/>
              </a:rPr>
              <a:t>Significantly discounted rate</a:t>
            </a:r>
          </a:p>
          <a:p>
            <a:r>
              <a:rPr lang="en-US" sz="1100" b="1" dirty="0">
                <a:solidFill>
                  <a:schemeClr val="tx2"/>
                </a:solidFill>
                <a:latin typeface="Calibri" panose="020F0502020204030204" pitchFamily="34" charset="0"/>
                <a:cs typeface="Calibri" panose="020F0502020204030204" pitchFamily="34" charset="0"/>
              </a:rPr>
              <a:t>Always available</a:t>
            </a:r>
          </a:p>
          <a:p>
            <a:r>
              <a:rPr lang="en-US" sz="1100" b="1" dirty="0">
                <a:solidFill>
                  <a:schemeClr val="tx2"/>
                </a:solidFill>
                <a:latin typeface="Calibri" panose="020F0502020204030204" pitchFamily="34" charset="0"/>
                <a:cs typeface="Calibri" panose="020F0502020204030204" pitchFamily="34" charset="0"/>
              </a:rPr>
              <a:t>Good for consistent heavy use</a:t>
            </a:r>
            <a:endParaRPr lang="en-GB" sz="1100" b="1" dirty="0">
              <a:solidFill>
                <a:schemeClr val="tx2"/>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5A141B77-AADE-4B66-BB86-596F74FDFC5D}"/>
              </a:ext>
            </a:extLst>
          </p:cNvPr>
          <p:cNvSpPr txBox="1"/>
          <p:nvPr/>
        </p:nvSpPr>
        <p:spPr>
          <a:xfrm>
            <a:off x="8153400" y="4525802"/>
            <a:ext cx="2425376" cy="769441"/>
          </a:xfrm>
          <a:prstGeom prst="rect">
            <a:avLst/>
          </a:prstGeom>
          <a:noFill/>
        </p:spPr>
        <p:txBody>
          <a:bodyPr wrap="square" rtlCol="0">
            <a:spAutoFit/>
          </a:bodyPr>
          <a:lstStyle/>
          <a:p>
            <a:r>
              <a:rPr lang="en-US" sz="1100" b="1" dirty="0">
                <a:solidFill>
                  <a:schemeClr val="tx2"/>
                </a:solidFill>
                <a:latin typeface="Calibri" panose="020F0502020204030204" pitchFamily="34" charset="0"/>
                <a:cs typeface="Calibri" panose="020F0502020204030204" pitchFamily="34" charset="0"/>
              </a:rPr>
              <a:t>Reserve capacity for on a schedule</a:t>
            </a:r>
          </a:p>
          <a:p>
            <a:r>
              <a:rPr lang="en-US" sz="1100" b="1" dirty="0">
                <a:solidFill>
                  <a:schemeClr val="tx2"/>
                </a:solidFill>
                <a:latin typeface="Calibri" panose="020F0502020204030204" pitchFamily="34" charset="0"/>
                <a:cs typeface="Calibri" panose="020F0502020204030204" pitchFamily="34" charset="0"/>
              </a:rPr>
              <a:t>Pay for scheduled duration</a:t>
            </a:r>
          </a:p>
          <a:p>
            <a:r>
              <a:rPr lang="en-US" sz="1100" b="1" dirty="0">
                <a:solidFill>
                  <a:schemeClr val="tx2"/>
                </a:solidFill>
                <a:latin typeface="Calibri" panose="020F0502020204030204" pitchFamily="34" charset="0"/>
                <a:cs typeface="Calibri" panose="020F0502020204030204" pitchFamily="34" charset="0"/>
              </a:rPr>
              <a:t>Good for scheduled workloads with finite time of completion</a:t>
            </a:r>
            <a:endParaRPr lang="en-GB" sz="1100" b="1" dirty="0">
              <a:solidFill>
                <a:schemeClr val="tx2"/>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32580BE2-FEBD-42E0-A509-E4A155897D16}"/>
              </a:ext>
            </a:extLst>
          </p:cNvPr>
          <p:cNvSpPr txBox="1"/>
          <p:nvPr/>
        </p:nvSpPr>
        <p:spPr>
          <a:xfrm>
            <a:off x="4800600" y="6076707"/>
            <a:ext cx="2952912" cy="769441"/>
          </a:xfrm>
          <a:prstGeom prst="rect">
            <a:avLst/>
          </a:prstGeom>
          <a:noFill/>
        </p:spPr>
        <p:txBody>
          <a:bodyPr wrap="square" rtlCol="0">
            <a:spAutoFit/>
          </a:bodyPr>
          <a:lstStyle/>
          <a:p>
            <a:r>
              <a:rPr lang="en-US" sz="1100" b="1" dirty="0">
                <a:solidFill>
                  <a:schemeClr val="tx2"/>
                </a:solidFill>
                <a:latin typeface="Calibri" panose="020F0502020204030204" pitchFamily="34" charset="0"/>
                <a:cs typeface="Calibri" panose="020F0502020204030204" pitchFamily="34" charset="0"/>
              </a:rPr>
              <a:t>Based on bidding (on unused EC2 instances)</a:t>
            </a:r>
          </a:p>
          <a:p>
            <a:r>
              <a:rPr lang="en-US" sz="1100" b="1" dirty="0">
                <a:solidFill>
                  <a:schemeClr val="tx2"/>
                </a:solidFill>
                <a:latin typeface="Calibri" panose="020F0502020204030204" pitchFamily="34" charset="0"/>
                <a:cs typeface="Calibri" panose="020F0502020204030204" pitchFamily="34" charset="0"/>
              </a:rPr>
              <a:t>Price fluctuates based on supply and demand</a:t>
            </a:r>
          </a:p>
          <a:p>
            <a:r>
              <a:rPr lang="en-US" sz="1100" b="1" dirty="0">
                <a:solidFill>
                  <a:schemeClr val="tx2"/>
                </a:solidFill>
                <a:latin typeface="Calibri" panose="020F0502020204030204" pitchFamily="34" charset="0"/>
                <a:cs typeface="Calibri" panose="020F0502020204030204" pitchFamily="34" charset="0"/>
              </a:rPr>
              <a:t>Good if you are flexible about when to run and ok to be interrupted</a:t>
            </a:r>
            <a:endParaRPr lang="en-GB" sz="1100" b="1" dirty="0">
              <a:solidFill>
                <a:schemeClr val="tx2"/>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E1ED2B98-F840-4B4F-AF65-8B605B8D3828}"/>
              </a:ext>
            </a:extLst>
          </p:cNvPr>
          <p:cNvSpPr txBox="1"/>
          <p:nvPr/>
        </p:nvSpPr>
        <p:spPr>
          <a:xfrm>
            <a:off x="1163320" y="4572001"/>
            <a:ext cx="2425376" cy="769441"/>
          </a:xfrm>
          <a:prstGeom prst="rect">
            <a:avLst/>
          </a:prstGeom>
          <a:noFill/>
        </p:spPr>
        <p:txBody>
          <a:bodyPr wrap="square" rtlCol="0">
            <a:spAutoFit/>
          </a:bodyPr>
          <a:lstStyle/>
          <a:p>
            <a:r>
              <a:rPr lang="en-US" sz="1100" b="1" dirty="0">
                <a:solidFill>
                  <a:schemeClr val="tx2"/>
                </a:solidFill>
                <a:latin typeface="Calibri" panose="020F0502020204030204" pitchFamily="34" charset="0"/>
                <a:cs typeface="Calibri" panose="020F0502020204030204" pitchFamily="34" charset="0"/>
              </a:rPr>
              <a:t>Instance will be hosted on hardware which will not be shared with other AWS accounts</a:t>
            </a:r>
          </a:p>
          <a:p>
            <a:r>
              <a:rPr lang="en-US" sz="1100" b="1" dirty="0">
                <a:solidFill>
                  <a:schemeClr val="tx2"/>
                </a:solidFill>
                <a:latin typeface="Calibri" panose="020F0502020204030204" pitchFamily="34" charset="0"/>
                <a:cs typeface="Calibri" panose="020F0502020204030204" pitchFamily="34" charset="0"/>
              </a:rPr>
              <a:t>(Some regulations may dictate this)</a:t>
            </a:r>
            <a:endParaRPr lang="en-GB" sz="1100" b="1" dirty="0">
              <a:solidFill>
                <a:schemeClr val="tx2"/>
              </a:solidFill>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CE219D9B-BD70-4E0B-B74A-F521F4B7EEAB}"/>
              </a:ext>
            </a:extLst>
          </p:cNvPr>
          <p:cNvSpPr txBox="1"/>
          <p:nvPr/>
        </p:nvSpPr>
        <p:spPr>
          <a:xfrm>
            <a:off x="1163320" y="2725220"/>
            <a:ext cx="2425376" cy="600164"/>
          </a:xfrm>
          <a:prstGeom prst="rect">
            <a:avLst/>
          </a:prstGeom>
          <a:noFill/>
        </p:spPr>
        <p:txBody>
          <a:bodyPr wrap="square" rtlCol="0">
            <a:spAutoFit/>
          </a:bodyPr>
          <a:lstStyle/>
          <a:p>
            <a:r>
              <a:rPr lang="en-US" sz="1100" b="1" dirty="0">
                <a:solidFill>
                  <a:schemeClr val="tx2"/>
                </a:solidFill>
                <a:latin typeface="Calibri" panose="020F0502020204030204" pitchFamily="34" charset="0"/>
                <a:cs typeface="Calibri" panose="020F0502020204030204" pitchFamily="34" charset="0"/>
              </a:rPr>
              <a:t>Uses dedicated hardware . Usually required if software licensing is tied to physical hardware</a:t>
            </a:r>
            <a:endParaRPr lang="en-GB" sz="1100" b="1"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1360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AWS marketplace</a:t>
            </a:r>
            <a:endParaRPr lang="en-GB" dirty="0"/>
          </a:p>
        </p:txBody>
      </p:sp>
      <p:sp>
        <p:nvSpPr>
          <p:cNvPr id="2" name="Content Placeholder 1">
            <a:extLst>
              <a:ext uri="{FF2B5EF4-FFF2-40B4-BE49-F238E27FC236}">
                <a16:creationId xmlns:a16="http://schemas.microsoft.com/office/drawing/2014/main" id="{28A6B82F-23A1-4702-8F16-3E0F530D5343}"/>
              </a:ext>
            </a:extLst>
          </p:cNvPr>
          <p:cNvSpPr>
            <a:spLocks noGrp="1"/>
          </p:cNvSpPr>
          <p:nvPr>
            <p:ph idx="1"/>
          </p:nvPr>
        </p:nvSpPr>
        <p:spPr>
          <a:xfrm>
            <a:off x="1465163" y="1143001"/>
            <a:ext cx="9259747" cy="5410200"/>
          </a:xfrm>
        </p:spPr>
        <p:txBody>
          <a:bodyPr>
            <a:noAutofit/>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Online store to discover, purchase and deploy IT S/W on top of AWS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Catalog of 4000+ Software solutions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Pre-configured for AWS and checked by AWS for security &amp; operability</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hlinkClick r:id="rId3"/>
              </a:rPr>
              <a:t>https://aws.amazon.com/marketplace</a:t>
            </a:r>
            <a:r>
              <a:rPr lang="en-US" sz="2400" dirty="0">
                <a:solidFill>
                  <a:schemeClr val="tx2"/>
                </a:solidFill>
                <a:latin typeface="Calibri" panose="020F0502020204030204" pitchFamily="34" charset="0"/>
                <a:cs typeface="Calibri" panose="020F0502020204030204" pitchFamily="34" charset="0"/>
              </a:rPr>
              <a:t> </a:t>
            </a:r>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6029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2"/>
                </a:solidFill>
              </a:rPr>
              <a:t>Course contents</a:t>
            </a:r>
          </a:p>
        </p:txBody>
      </p:sp>
      <p:graphicFrame>
        <p:nvGraphicFramePr>
          <p:cNvPr id="9" name="Diagram 8">
            <a:extLst>
              <a:ext uri="{FF2B5EF4-FFF2-40B4-BE49-F238E27FC236}">
                <a16:creationId xmlns:a16="http://schemas.microsoft.com/office/drawing/2014/main" id="{0E2F8482-01D1-4691-ACB9-8349CAADA81E}"/>
              </a:ext>
            </a:extLst>
          </p:cNvPr>
          <p:cNvGraphicFramePr/>
          <p:nvPr/>
        </p:nvGraphicFramePr>
        <p:xfrm>
          <a:off x="398882" y="1462617"/>
          <a:ext cx="5340350" cy="4652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a:extLst>
              <a:ext uri="{FF2B5EF4-FFF2-40B4-BE49-F238E27FC236}">
                <a16:creationId xmlns:a16="http://schemas.microsoft.com/office/drawing/2014/main" id="{5AAE4013-F1A1-42C6-94D3-E0EEF199AC74}"/>
              </a:ext>
            </a:extLst>
          </p:cNvPr>
          <p:cNvGraphicFramePr/>
          <p:nvPr/>
        </p:nvGraphicFramePr>
        <p:xfrm>
          <a:off x="6096000" y="1462617"/>
          <a:ext cx="5340350" cy="46524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a:extLst>
              <a:ext uri="{FF2B5EF4-FFF2-40B4-BE49-F238E27FC236}">
                <a16:creationId xmlns:a16="http://schemas.microsoft.com/office/drawing/2014/main" id="{A8F8BE4E-2024-4531-923A-7027B0462996}"/>
              </a:ext>
            </a:extLst>
          </p:cNvPr>
          <p:cNvSpPr txBox="1"/>
          <p:nvPr/>
        </p:nvSpPr>
        <p:spPr>
          <a:xfrm>
            <a:off x="2668947" y="6288868"/>
            <a:ext cx="800219" cy="369332"/>
          </a:xfrm>
          <a:prstGeom prst="rect">
            <a:avLst/>
          </a:prstGeom>
          <a:noFill/>
        </p:spPr>
        <p:txBody>
          <a:bodyPr wrap="none" rtlCol="0">
            <a:spAutoFit/>
          </a:bodyPr>
          <a:lstStyle/>
          <a:p>
            <a:r>
              <a:rPr lang="en-US" b="1" dirty="0">
                <a:solidFill>
                  <a:schemeClr val="tx2"/>
                </a:solidFill>
              </a:rPr>
              <a:t>Day 1</a:t>
            </a:r>
            <a:endParaRPr lang="en-GB" b="1" dirty="0">
              <a:solidFill>
                <a:schemeClr val="tx2"/>
              </a:solidFill>
            </a:endParaRPr>
          </a:p>
        </p:txBody>
      </p:sp>
      <p:sp>
        <p:nvSpPr>
          <p:cNvPr id="13" name="TextBox 12">
            <a:extLst>
              <a:ext uri="{FF2B5EF4-FFF2-40B4-BE49-F238E27FC236}">
                <a16:creationId xmlns:a16="http://schemas.microsoft.com/office/drawing/2014/main" id="{0E6AFCE9-63A5-400C-A5C6-1D937936801B}"/>
              </a:ext>
            </a:extLst>
          </p:cNvPr>
          <p:cNvSpPr txBox="1"/>
          <p:nvPr/>
        </p:nvSpPr>
        <p:spPr>
          <a:xfrm>
            <a:off x="8222022" y="6148361"/>
            <a:ext cx="800219" cy="369332"/>
          </a:xfrm>
          <a:prstGeom prst="rect">
            <a:avLst/>
          </a:prstGeom>
          <a:noFill/>
        </p:spPr>
        <p:txBody>
          <a:bodyPr wrap="none" rtlCol="0">
            <a:spAutoFit/>
          </a:bodyPr>
          <a:lstStyle/>
          <a:p>
            <a:r>
              <a:rPr lang="en-US" b="1" dirty="0">
                <a:solidFill>
                  <a:schemeClr val="tx2"/>
                </a:solidFill>
              </a:rPr>
              <a:t>Day 2</a:t>
            </a:r>
            <a:endParaRPr lang="en-GB" b="1" dirty="0">
              <a:solidFill>
                <a:schemeClr val="tx2"/>
              </a:solidFill>
            </a:endParaRPr>
          </a:p>
        </p:txBody>
      </p:sp>
      <p:pic>
        <p:nvPicPr>
          <p:cNvPr id="14" name="Graphic 13" descr="Flask">
            <a:extLst>
              <a:ext uri="{FF2B5EF4-FFF2-40B4-BE49-F238E27FC236}">
                <a16:creationId xmlns:a16="http://schemas.microsoft.com/office/drawing/2014/main" id="{2897903E-683A-4837-9C28-A07B45933E0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7090" y="4706083"/>
            <a:ext cx="541337" cy="541337"/>
          </a:xfrm>
          <a:prstGeom prst="rect">
            <a:avLst/>
          </a:prstGeom>
        </p:spPr>
      </p:pic>
      <p:pic>
        <p:nvPicPr>
          <p:cNvPr id="16" name="Graphic 15" descr="Flask">
            <a:extLst>
              <a:ext uri="{FF2B5EF4-FFF2-40B4-BE49-F238E27FC236}">
                <a16:creationId xmlns:a16="http://schemas.microsoft.com/office/drawing/2014/main" id="{7C85DD89-0BC6-4325-93C8-EE0421BBE0E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64266" y="1543779"/>
            <a:ext cx="541337" cy="541337"/>
          </a:xfrm>
          <a:prstGeom prst="rect">
            <a:avLst/>
          </a:prstGeom>
        </p:spPr>
      </p:pic>
      <p:pic>
        <p:nvPicPr>
          <p:cNvPr id="17" name="Graphic 16" descr="Flask">
            <a:extLst>
              <a:ext uri="{FF2B5EF4-FFF2-40B4-BE49-F238E27FC236}">
                <a16:creationId xmlns:a16="http://schemas.microsoft.com/office/drawing/2014/main" id="{C94C5AC1-BA82-46D1-AEDF-992BB83FA67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62755" y="4084905"/>
            <a:ext cx="541337" cy="541337"/>
          </a:xfrm>
          <a:prstGeom prst="rect">
            <a:avLst/>
          </a:prstGeom>
        </p:spPr>
      </p:pic>
      <p:pic>
        <p:nvPicPr>
          <p:cNvPr id="4" name="Graphic 3" descr="Right pointing backhand index">
            <a:extLst>
              <a:ext uri="{FF2B5EF4-FFF2-40B4-BE49-F238E27FC236}">
                <a16:creationId xmlns:a16="http://schemas.microsoft.com/office/drawing/2014/main" id="{B6657B31-AB13-4B29-A3DB-0F58DA565F2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8320" y="4626242"/>
            <a:ext cx="813970" cy="813970"/>
          </a:xfrm>
          <a:prstGeom prst="rect">
            <a:avLst/>
          </a:prstGeom>
        </p:spPr>
      </p:pic>
    </p:spTree>
    <p:extLst>
      <p:ext uri="{BB962C8B-B14F-4D97-AF65-F5344CB8AC3E}">
        <p14:creationId xmlns:p14="http://schemas.microsoft.com/office/powerpoint/2010/main" val="2278739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a:xfrm>
            <a:off x="1546185" y="1943283"/>
            <a:ext cx="9259747" cy="702000"/>
          </a:xfrm>
        </p:spPr>
        <p:txBody>
          <a:bodyPr>
            <a:normAutofit/>
          </a:bodyPr>
          <a:lstStyle/>
          <a:p>
            <a:r>
              <a:rPr lang="en-US" sz="2600" b="1" dirty="0">
                <a:solidFill>
                  <a:schemeClr val="tx2">
                    <a:lumMod val="50000"/>
                    <a:lumOff val="50000"/>
                  </a:schemeClr>
                </a:solidFill>
              </a:rPr>
              <a:t>Lab 2: Introduction to Amazon EC2</a:t>
            </a:r>
            <a:endParaRPr lang="en-GB" sz="2600" dirty="0">
              <a:solidFill>
                <a:schemeClr val="tx2">
                  <a:lumMod val="50000"/>
                  <a:lumOff val="50000"/>
                </a:schemeClr>
              </a:solidFill>
            </a:endParaRPr>
          </a:p>
        </p:txBody>
      </p:sp>
      <p:sp>
        <p:nvSpPr>
          <p:cNvPr id="2" name="Content Placeholder 1">
            <a:extLst>
              <a:ext uri="{FF2B5EF4-FFF2-40B4-BE49-F238E27FC236}">
                <a16:creationId xmlns:a16="http://schemas.microsoft.com/office/drawing/2014/main" id="{28A6B82F-23A1-4702-8F16-3E0F530D5343}"/>
              </a:ext>
            </a:extLst>
          </p:cNvPr>
          <p:cNvSpPr>
            <a:spLocks noGrp="1"/>
          </p:cNvSpPr>
          <p:nvPr>
            <p:ph idx="1"/>
          </p:nvPr>
        </p:nvSpPr>
        <p:spPr>
          <a:xfrm>
            <a:off x="1530944" y="2971800"/>
            <a:ext cx="8831484" cy="1917700"/>
          </a:xfrm>
        </p:spPr>
        <p:txBody>
          <a:bodyPr>
            <a:noAutofit/>
          </a:bodyPr>
          <a:lstStyle/>
          <a:p>
            <a:pPr>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Key takeaways from lab:</a:t>
            </a:r>
          </a:p>
          <a:p>
            <a:pPr lvl="1">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 </a:t>
            </a:r>
            <a:r>
              <a:rPr lang="en-US" sz="2000" dirty="0">
                <a:solidFill>
                  <a:schemeClr val="tx2"/>
                </a:solidFill>
                <a:latin typeface="Calibri" panose="020F0502020204030204" pitchFamily="34" charset="0"/>
                <a:cs typeface="Calibri" panose="020F0502020204030204" pitchFamily="34" charset="0"/>
              </a:rPr>
              <a:t>Launch your EC2 instance and install/configure web server during launch</a:t>
            </a:r>
          </a:p>
          <a:p>
            <a:pPr lvl="1">
              <a:buFont typeface="Arial" panose="020B0604020202020204" pitchFamily="34" charset="0"/>
              <a:buChar char="•"/>
            </a:pPr>
            <a:r>
              <a:rPr lang="en-US" sz="2000" b="1" dirty="0">
                <a:solidFill>
                  <a:schemeClr val="tx2"/>
                </a:solidFill>
                <a:latin typeface="Calibri" panose="020F0502020204030204" pitchFamily="34" charset="0"/>
                <a:cs typeface="Calibri" panose="020F0502020204030204" pitchFamily="34" charset="0"/>
              </a:rPr>
              <a:t> </a:t>
            </a:r>
            <a:r>
              <a:rPr lang="en-US" sz="2000" dirty="0">
                <a:solidFill>
                  <a:schemeClr val="tx2"/>
                </a:solidFill>
                <a:latin typeface="Calibri" panose="020F0502020204030204" pitchFamily="34" charset="0"/>
                <a:cs typeface="Calibri" panose="020F0502020204030204" pitchFamily="34" charset="0"/>
              </a:rPr>
              <a:t>Modify security group to make the server accessible from internet</a:t>
            </a:r>
          </a:p>
          <a:p>
            <a:pPr lvl="1">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 Resize the server – instance type and EBS volume size</a:t>
            </a:r>
          </a:p>
          <a:p>
            <a:pPr marL="0" indent="0"/>
            <a:endParaRPr lang="en-US" sz="2400" dirty="0">
              <a:solidFill>
                <a:schemeClr val="tx2"/>
              </a:solidFill>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71736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2"/>
                </a:solidFill>
              </a:rPr>
              <a:t>Course contents</a:t>
            </a:r>
          </a:p>
        </p:txBody>
      </p:sp>
      <p:graphicFrame>
        <p:nvGraphicFramePr>
          <p:cNvPr id="9" name="Diagram 8">
            <a:extLst>
              <a:ext uri="{FF2B5EF4-FFF2-40B4-BE49-F238E27FC236}">
                <a16:creationId xmlns:a16="http://schemas.microsoft.com/office/drawing/2014/main" id="{0E2F8482-01D1-4691-ACB9-8349CAADA81E}"/>
              </a:ext>
            </a:extLst>
          </p:cNvPr>
          <p:cNvGraphicFramePr/>
          <p:nvPr/>
        </p:nvGraphicFramePr>
        <p:xfrm>
          <a:off x="398882" y="1462617"/>
          <a:ext cx="5340350" cy="4652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a:extLst>
              <a:ext uri="{FF2B5EF4-FFF2-40B4-BE49-F238E27FC236}">
                <a16:creationId xmlns:a16="http://schemas.microsoft.com/office/drawing/2014/main" id="{5AAE4013-F1A1-42C6-94D3-E0EEF199AC74}"/>
              </a:ext>
            </a:extLst>
          </p:cNvPr>
          <p:cNvGraphicFramePr/>
          <p:nvPr/>
        </p:nvGraphicFramePr>
        <p:xfrm>
          <a:off x="6096000" y="1462617"/>
          <a:ext cx="5340350" cy="46524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a:extLst>
              <a:ext uri="{FF2B5EF4-FFF2-40B4-BE49-F238E27FC236}">
                <a16:creationId xmlns:a16="http://schemas.microsoft.com/office/drawing/2014/main" id="{A8F8BE4E-2024-4531-923A-7027B0462996}"/>
              </a:ext>
            </a:extLst>
          </p:cNvPr>
          <p:cNvSpPr txBox="1"/>
          <p:nvPr/>
        </p:nvSpPr>
        <p:spPr>
          <a:xfrm>
            <a:off x="2668947" y="6288868"/>
            <a:ext cx="800219" cy="369332"/>
          </a:xfrm>
          <a:prstGeom prst="rect">
            <a:avLst/>
          </a:prstGeom>
          <a:noFill/>
        </p:spPr>
        <p:txBody>
          <a:bodyPr wrap="none" rtlCol="0">
            <a:spAutoFit/>
          </a:bodyPr>
          <a:lstStyle/>
          <a:p>
            <a:r>
              <a:rPr lang="en-US" b="1" dirty="0">
                <a:solidFill>
                  <a:schemeClr val="tx2"/>
                </a:solidFill>
              </a:rPr>
              <a:t>Day 1</a:t>
            </a:r>
            <a:endParaRPr lang="en-GB" b="1" dirty="0">
              <a:solidFill>
                <a:schemeClr val="tx2"/>
              </a:solidFill>
            </a:endParaRPr>
          </a:p>
        </p:txBody>
      </p:sp>
      <p:sp>
        <p:nvSpPr>
          <p:cNvPr id="13" name="TextBox 12">
            <a:extLst>
              <a:ext uri="{FF2B5EF4-FFF2-40B4-BE49-F238E27FC236}">
                <a16:creationId xmlns:a16="http://schemas.microsoft.com/office/drawing/2014/main" id="{0E6AFCE9-63A5-400C-A5C6-1D937936801B}"/>
              </a:ext>
            </a:extLst>
          </p:cNvPr>
          <p:cNvSpPr txBox="1"/>
          <p:nvPr/>
        </p:nvSpPr>
        <p:spPr>
          <a:xfrm>
            <a:off x="8222022" y="6148361"/>
            <a:ext cx="800219" cy="369332"/>
          </a:xfrm>
          <a:prstGeom prst="rect">
            <a:avLst/>
          </a:prstGeom>
          <a:noFill/>
        </p:spPr>
        <p:txBody>
          <a:bodyPr wrap="none" rtlCol="0">
            <a:spAutoFit/>
          </a:bodyPr>
          <a:lstStyle/>
          <a:p>
            <a:r>
              <a:rPr lang="en-US" b="1" dirty="0">
                <a:solidFill>
                  <a:schemeClr val="tx2"/>
                </a:solidFill>
              </a:rPr>
              <a:t>Day 2</a:t>
            </a:r>
            <a:endParaRPr lang="en-GB" b="1" dirty="0">
              <a:solidFill>
                <a:schemeClr val="tx2"/>
              </a:solidFill>
            </a:endParaRPr>
          </a:p>
        </p:txBody>
      </p:sp>
      <p:pic>
        <p:nvPicPr>
          <p:cNvPr id="14" name="Graphic 13" descr="Flask">
            <a:extLst>
              <a:ext uri="{FF2B5EF4-FFF2-40B4-BE49-F238E27FC236}">
                <a16:creationId xmlns:a16="http://schemas.microsoft.com/office/drawing/2014/main" id="{2897903E-683A-4837-9C28-A07B45933E0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7090" y="4706083"/>
            <a:ext cx="541337" cy="541337"/>
          </a:xfrm>
          <a:prstGeom prst="rect">
            <a:avLst/>
          </a:prstGeom>
        </p:spPr>
      </p:pic>
      <p:pic>
        <p:nvPicPr>
          <p:cNvPr id="16" name="Graphic 15" descr="Flask">
            <a:extLst>
              <a:ext uri="{FF2B5EF4-FFF2-40B4-BE49-F238E27FC236}">
                <a16:creationId xmlns:a16="http://schemas.microsoft.com/office/drawing/2014/main" id="{7C85DD89-0BC6-4325-93C8-EE0421BBE0E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64266" y="1543779"/>
            <a:ext cx="541337" cy="541337"/>
          </a:xfrm>
          <a:prstGeom prst="rect">
            <a:avLst/>
          </a:prstGeom>
        </p:spPr>
      </p:pic>
      <p:pic>
        <p:nvPicPr>
          <p:cNvPr id="17" name="Graphic 16" descr="Flask">
            <a:extLst>
              <a:ext uri="{FF2B5EF4-FFF2-40B4-BE49-F238E27FC236}">
                <a16:creationId xmlns:a16="http://schemas.microsoft.com/office/drawing/2014/main" id="{C94C5AC1-BA82-46D1-AEDF-992BB83FA67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62755" y="4084905"/>
            <a:ext cx="541337" cy="541337"/>
          </a:xfrm>
          <a:prstGeom prst="rect">
            <a:avLst/>
          </a:prstGeom>
        </p:spPr>
      </p:pic>
      <p:pic>
        <p:nvPicPr>
          <p:cNvPr id="4" name="Graphic 3" descr="Right pointing backhand index">
            <a:extLst>
              <a:ext uri="{FF2B5EF4-FFF2-40B4-BE49-F238E27FC236}">
                <a16:creationId xmlns:a16="http://schemas.microsoft.com/office/drawing/2014/main" id="{B6657B31-AB13-4B29-A3DB-0F58DA565F2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2606" y="5334391"/>
            <a:ext cx="813970" cy="813970"/>
          </a:xfrm>
          <a:prstGeom prst="rect">
            <a:avLst/>
          </a:prstGeom>
        </p:spPr>
      </p:pic>
    </p:spTree>
    <p:extLst>
      <p:ext uri="{BB962C8B-B14F-4D97-AF65-F5344CB8AC3E}">
        <p14:creationId xmlns:p14="http://schemas.microsoft.com/office/powerpoint/2010/main" val="1361278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AWS Database options</a:t>
            </a:r>
            <a:endParaRPr lang="en-GB" dirty="0"/>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354603" y="1121946"/>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grpSp>
        <p:nvGrpSpPr>
          <p:cNvPr id="26" name="Group 25">
            <a:extLst>
              <a:ext uri="{FF2B5EF4-FFF2-40B4-BE49-F238E27FC236}">
                <a16:creationId xmlns:a16="http://schemas.microsoft.com/office/drawing/2014/main" id="{8C98513A-AFC5-4B0B-8CAB-C3E80558F202}"/>
              </a:ext>
            </a:extLst>
          </p:cNvPr>
          <p:cNvGrpSpPr/>
          <p:nvPr/>
        </p:nvGrpSpPr>
        <p:grpSpPr>
          <a:xfrm>
            <a:off x="7419480" y="1745841"/>
            <a:ext cx="1745290" cy="932202"/>
            <a:chOff x="7836619" y="1368070"/>
            <a:chExt cx="1745289" cy="969675"/>
          </a:xfrm>
        </p:grpSpPr>
        <p:pic>
          <p:nvPicPr>
            <p:cNvPr id="5" name="Graphic 4">
              <a:extLst>
                <a:ext uri="{FF2B5EF4-FFF2-40B4-BE49-F238E27FC236}">
                  <a16:creationId xmlns:a16="http://schemas.microsoft.com/office/drawing/2014/main" id="{8C45341D-DF67-4232-A795-124B3E00D3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38589" y="1368070"/>
              <a:ext cx="470867" cy="493410"/>
            </a:xfrm>
            <a:prstGeom prst="rect">
              <a:avLst/>
            </a:prstGeom>
          </p:spPr>
        </p:pic>
        <p:sp>
          <p:nvSpPr>
            <p:cNvPr id="6" name="TextBox 5">
              <a:extLst>
                <a:ext uri="{FF2B5EF4-FFF2-40B4-BE49-F238E27FC236}">
                  <a16:creationId xmlns:a16="http://schemas.microsoft.com/office/drawing/2014/main" id="{B7101483-60AD-4F4F-A1DB-2CA11FB2320A}"/>
                </a:ext>
              </a:extLst>
            </p:cNvPr>
            <p:cNvSpPr txBox="1"/>
            <p:nvPr/>
          </p:nvSpPr>
          <p:spPr>
            <a:xfrm>
              <a:off x="7836619" y="1953567"/>
              <a:ext cx="1745289" cy="384178"/>
            </a:xfrm>
            <a:prstGeom prst="rect">
              <a:avLst/>
            </a:prstGeom>
            <a:noFill/>
          </p:spPr>
          <p:txBody>
            <a:bodyPr wrap="square" rtlCol="0">
              <a:spAutoFit/>
            </a:bodyPr>
            <a:lstStyle/>
            <a:p>
              <a:r>
                <a:rPr lang="en-US" dirty="0">
                  <a:solidFill>
                    <a:schemeClr val="tx2"/>
                  </a:solidFill>
                  <a:latin typeface="Calibri" panose="020F0502020204030204" pitchFamily="34" charset="0"/>
                  <a:cs typeface="Calibri" panose="020F0502020204030204" pitchFamily="34" charset="0"/>
                </a:rPr>
                <a:t>Amazon Aurora</a:t>
              </a:r>
              <a:endParaRPr lang="en-GB" dirty="0">
                <a:solidFill>
                  <a:schemeClr val="tx2"/>
                </a:solidFill>
                <a:latin typeface="Calibri" panose="020F0502020204030204" pitchFamily="34" charset="0"/>
                <a:cs typeface="Calibri" panose="020F0502020204030204" pitchFamily="34" charset="0"/>
              </a:endParaRPr>
            </a:p>
          </p:txBody>
        </p:sp>
      </p:grpSp>
      <p:pic>
        <p:nvPicPr>
          <p:cNvPr id="8" name="Graphic 7">
            <a:extLst>
              <a:ext uri="{FF2B5EF4-FFF2-40B4-BE49-F238E27FC236}">
                <a16:creationId xmlns:a16="http://schemas.microsoft.com/office/drawing/2014/main" id="{EEB2BED6-5A1B-4DD6-B61F-5B698C88E3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85852" y="3043517"/>
            <a:ext cx="711200" cy="711200"/>
          </a:xfrm>
          <a:prstGeom prst="rect">
            <a:avLst/>
          </a:prstGeom>
        </p:spPr>
      </p:pic>
      <p:sp>
        <p:nvSpPr>
          <p:cNvPr id="9" name="TextBox 8">
            <a:extLst>
              <a:ext uri="{FF2B5EF4-FFF2-40B4-BE49-F238E27FC236}">
                <a16:creationId xmlns:a16="http://schemas.microsoft.com/office/drawing/2014/main" id="{1DED2C51-E223-4D95-A39E-246F83694834}"/>
              </a:ext>
            </a:extLst>
          </p:cNvPr>
          <p:cNvSpPr txBox="1"/>
          <p:nvPr/>
        </p:nvSpPr>
        <p:spPr>
          <a:xfrm>
            <a:off x="2034174" y="3817126"/>
            <a:ext cx="3186427" cy="369332"/>
          </a:xfrm>
          <a:prstGeom prst="rect">
            <a:avLst/>
          </a:prstGeom>
          <a:noFill/>
        </p:spPr>
        <p:txBody>
          <a:bodyPr wrap="square" rtlCol="0">
            <a:spAutoFit/>
          </a:bodyPr>
          <a:lstStyle/>
          <a:p>
            <a:r>
              <a:rPr lang="en-US" dirty="0">
                <a:solidFill>
                  <a:schemeClr val="bg2">
                    <a:lumMod val="50000"/>
                  </a:schemeClr>
                </a:solidFill>
                <a:latin typeface="Calibri" panose="020F0502020204030204" pitchFamily="34" charset="0"/>
                <a:cs typeface="Calibri" panose="020F0502020204030204" pitchFamily="34" charset="0"/>
              </a:rPr>
              <a:t>Amazon DynamoDB : NoSQL</a:t>
            </a:r>
            <a:endParaRPr lang="en-GB" dirty="0">
              <a:solidFill>
                <a:schemeClr val="bg2">
                  <a:lumMod val="50000"/>
                </a:schemeClr>
              </a:solidFill>
              <a:latin typeface="Calibri" panose="020F0502020204030204" pitchFamily="34" charset="0"/>
              <a:cs typeface="Calibri" panose="020F0502020204030204" pitchFamily="34" charset="0"/>
            </a:endParaRPr>
          </a:p>
        </p:txBody>
      </p:sp>
      <p:pic>
        <p:nvPicPr>
          <p:cNvPr id="10" name="Graphic 9">
            <a:extLst>
              <a:ext uri="{FF2B5EF4-FFF2-40B4-BE49-F238E27FC236}">
                <a16:creationId xmlns:a16="http://schemas.microsoft.com/office/drawing/2014/main" id="{238ADB4D-42A4-4F00-84A1-34D290D96E6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34685" y="4679395"/>
            <a:ext cx="711200" cy="711200"/>
          </a:xfrm>
          <a:prstGeom prst="rect">
            <a:avLst/>
          </a:prstGeom>
        </p:spPr>
      </p:pic>
      <p:sp>
        <p:nvSpPr>
          <p:cNvPr id="11" name="TextBox 10">
            <a:extLst>
              <a:ext uri="{FF2B5EF4-FFF2-40B4-BE49-F238E27FC236}">
                <a16:creationId xmlns:a16="http://schemas.microsoft.com/office/drawing/2014/main" id="{FC3A1F30-B48D-4D22-B615-A810CABB8EA3}"/>
              </a:ext>
            </a:extLst>
          </p:cNvPr>
          <p:cNvSpPr txBox="1"/>
          <p:nvPr/>
        </p:nvSpPr>
        <p:spPr>
          <a:xfrm>
            <a:off x="1983007" y="5551490"/>
            <a:ext cx="3376027" cy="369332"/>
          </a:xfrm>
          <a:prstGeom prst="rect">
            <a:avLst/>
          </a:prstGeom>
          <a:noFill/>
        </p:spPr>
        <p:txBody>
          <a:bodyPr wrap="square" rtlCol="0">
            <a:spAutoFit/>
          </a:bodyPr>
          <a:lstStyle/>
          <a:p>
            <a:r>
              <a:rPr lang="en-US" dirty="0">
                <a:solidFill>
                  <a:schemeClr val="bg2">
                    <a:lumMod val="50000"/>
                  </a:schemeClr>
                </a:solidFill>
                <a:latin typeface="Calibri" panose="020F0502020204030204" pitchFamily="34" charset="0"/>
                <a:cs typeface="Calibri" panose="020F0502020204030204" pitchFamily="34" charset="0"/>
              </a:rPr>
              <a:t>Amazon Redshift : Warehouse</a:t>
            </a:r>
            <a:endParaRPr lang="en-GB" dirty="0">
              <a:solidFill>
                <a:schemeClr val="bg2">
                  <a:lumMod val="50000"/>
                </a:schemeClr>
              </a:solidFill>
              <a:latin typeface="Calibri" panose="020F0502020204030204" pitchFamily="34" charset="0"/>
              <a:cs typeface="Calibri" panose="020F0502020204030204" pitchFamily="34" charset="0"/>
            </a:endParaRPr>
          </a:p>
        </p:txBody>
      </p:sp>
      <p:pic>
        <p:nvPicPr>
          <p:cNvPr id="12" name="Graphic 11">
            <a:extLst>
              <a:ext uri="{FF2B5EF4-FFF2-40B4-BE49-F238E27FC236}">
                <a16:creationId xmlns:a16="http://schemas.microsoft.com/office/drawing/2014/main" id="{88094506-5D1F-4157-A848-EC263B393D1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93983" y="3027259"/>
            <a:ext cx="711200" cy="711200"/>
          </a:xfrm>
          <a:prstGeom prst="rect">
            <a:avLst/>
          </a:prstGeom>
        </p:spPr>
      </p:pic>
      <p:sp>
        <p:nvSpPr>
          <p:cNvPr id="13" name="TextBox 12">
            <a:extLst>
              <a:ext uri="{FF2B5EF4-FFF2-40B4-BE49-F238E27FC236}">
                <a16:creationId xmlns:a16="http://schemas.microsoft.com/office/drawing/2014/main" id="{D47721B5-9AC4-4C0E-A569-88845F147BB2}"/>
              </a:ext>
            </a:extLst>
          </p:cNvPr>
          <p:cNvSpPr txBox="1"/>
          <p:nvPr/>
        </p:nvSpPr>
        <p:spPr>
          <a:xfrm>
            <a:off x="5342305" y="3801764"/>
            <a:ext cx="3186427" cy="369332"/>
          </a:xfrm>
          <a:prstGeom prst="rect">
            <a:avLst/>
          </a:prstGeom>
          <a:noFill/>
        </p:spPr>
        <p:txBody>
          <a:bodyPr wrap="square" rtlCol="0">
            <a:spAutoFit/>
          </a:bodyPr>
          <a:lstStyle/>
          <a:p>
            <a:r>
              <a:rPr lang="en-US" dirty="0">
                <a:solidFill>
                  <a:schemeClr val="bg2">
                    <a:lumMod val="50000"/>
                  </a:schemeClr>
                </a:solidFill>
                <a:latin typeface="Calibri" panose="020F0502020204030204" pitchFamily="34" charset="0"/>
                <a:cs typeface="Calibri" panose="020F0502020204030204" pitchFamily="34" charset="0"/>
              </a:rPr>
              <a:t>Amazon Neptune : Graph DB</a:t>
            </a:r>
            <a:endParaRPr lang="en-GB" dirty="0">
              <a:solidFill>
                <a:schemeClr val="bg2">
                  <a:lumMod val="50000"/>
                </a:schemeClr>
              </a:solidFill>
              <a:latin typeface="Calibri" panose="020F0502020204030204" pitchFamily="34" charset="0"/>
              <a:cs typeface="Calibri" panose="020F0502020204030204" pitchFamily="34" charset="0"/>
            </a:endParaRPr>
          </a:p>
        </p:txBody>
      </p:sp>
      <p:grpSp>
        <p:nvGrpSpPr>
          <p:cNvPr id="29" name="Group 28">
            <a:extLst>
              <a:ext uri="{FF2B5EF4-FFF2-40B4-BE49-F238E27FC236}">
                <a16:creationId xmlns:a16="http://schemas.microsoft.com/office/drawing/2014/main" id="{45E25E35-340D-4573-875B-74F15EEE7F4B}"/>
              </a:ext>
            </a:extLst>
          </p:cNvPr>
          <p:cNvGrpSpPr/>
          <p:nvPr/>
        </p:nvGrpSpPr>
        <p:grpSpPr>
          <a:xfrm>
            <a:off x="2029757" y="1482149"/>
            <a:ext cx="1623391" cy="1213266"/>
            <a:chOff x="886756" y="1482149"/>
            <a:chExt cx="1623391" cy="1213266"/>
          </a:xfrm>
        </p:grpSpPr>
        <p:pic>
          <p:nvPicPr>
            <p:cNvPr id="14" name="Graphic 13">
              <a:extLst>
                <a:ext uri="{FF2B5EF4-FFF2-40B4-BE49-F238E27FC236}">
                  <a16:creationId xmlns:a16="http://schemas.microsoft.com/office/drawing/2014/main" id="{DFB464F2-AD47-406C-A55E-AB81F10ABDB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42852" y="1482149"/>
              <a:ext cx="711200" cy="711200"/>
            </a:xfrm>
            <a:prstGeom prst="rect">
              <a:avLst/>
            </a:prstGeom>
          </p:spPr>
        </p:pic>
        <p:sp>
          <p:nvSpPr>
            <p:cNvPr id="15" name="TextBox 14">
              <a:extLst>
                <a:ext uri="{FF2B5EF4-FFF2-40B4-BE49-F238E27FC236}">
                  <a16:creationId xmlns:a16="http://schemas.microsoft.com/office/drawing/2014/main" id="{A4149108-C9F5-4372-B6B5-830E27A889DD}"/>
                </a:ext>
              </a:extLst>
            </p:cNvPr>
            <p:cNvSpPr txBox="1"/>
            <p:nvPr/>
          </p:nvSpPr>
          <p:spPr>
            <a:xfrm>
              <a:off x="886756" y="2326083"/>
              <a:ext cx="1623391" cy="369332"/>
            </a:xfrm>
            <a:prstGeom prst="rect">
              <a:avLst/>
            </a:prstGeom>
            <a:noFill/>
          </p:spPr>
          <p:txBody>
            <a:bodyPr wrap="square" rtlCol="0">
              <a:spAutoFit/>
            </a:bodyPr>
            <a:lstStyle/>
            <a:p>
              <a:r>
                <a:rPr lang="en-US" dirty="0">
                  <a:solidFill>
                    <a:schemeClr val="bg2">
                      <a:lumMod val="50000"/>
                    </a:schemeClr>
                  </a:solidFill>
                  <a:latin typeface="Calibri" panose="020F0502020204030204" pitchFamily="34" charset="0"/>
                  <a:cs typeface="Calibri" panose="020F0502020204030204" pitchFamily="34" charset="0"/>
                </a:rPr>
                <a:t>Amazon RDS</a:t>
              </a:r>
              <a:endParaRPr lang="en-GB" dirty="0">
                <a:solidFill>
                  <a:schemeClr val="bg2">
                    <a:lumMod val="50000"/>
                  </a:schemeClr>
                </a:solidFill>
                <a:latin typeface="Calibri" panose="020F0502020204030204" pitchFamily="34" charset="0"/>
                <a:cs typeface="Calibri" panose="020F0502020204030204" pitchFamily="34" charset="0"/>
              </a:endParaRPr>
            </a:p>
          </p:txBody>
        </p:sp>
      </p:grpSp>
      <p:pic>
        <p:nvPicPr>
          <p:cNvPr id="16" name="Graphic 15">
            <a:extLst>
              <a:ext uri="{FF2B5EF4-FFF2-40B4-BE49-F238E27FC236}">
                <a16:creationId xmlns:a16="http://schemas.microsoft.com/office/drawing/2014/main" id="{FDCF2225-3A26-4901-9A38-2A3EFC8FC26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779158" y="3008525"/>
            <a:ext cx="711200" cy="711200"/>
          </a:xfrm>
          <a:prstGeom prst="rect">
            <a:avLst/>
          </a:prstGeom>
        </p:spPr>
      </p:pic>
      <p:sp>
        <p:nvSpPr>
          <p:cNvPr id="17" name="TextBox 16">
            <a:extLst>
              <a:ext uri="{FF2B5EF4-FFF2-40B4-BE49-F238E27FC236}">
                <a16:creationId xmlns:a16="http://schemas.microsoft.com/office/drawing/2014/main" id="{55267F9C-C064-4C66-B2AF-CD18AB8CC99B}"/>
              </a:ext>
            </a:extLst>
          </p:cNvPr>
          <p:cNvSpPr txBox="1"/>
          <p:nvPr/>
        </p:nvSpPr>
        <p:spPr>
          <a:xfrm>
            <a:off x="8410306" y="3779726"/>
            <a:ext cx="2426253" cy="646331"/>
          </a:xfrm>
          <a:prstGeom prst="rect">
            <a:avLst/>
          </a:prstGeom>
          <a:noFill/>
        </p:spPr>
        <p:txBody>
          <a:bodyPr wrap="square" rtlCol="0">
            <a:spAutoFit/>
          </a:bodyPr>
          <a:lstStyle/>
          <a:p>
            <a:r>
              <a:rPr lang="en-US" dirty="0">
                <a:solidFill>
                  <a:schemeClr val="bg2">
                    <a:lumMod val="50000"/>
                  </a:schemeClr>
                </a:solidFill>
                <a:latin typeface="Calibri" panose="020F0502020204030204" pitchFamily="34" charset="0"/>
                <a:cs typeface="Calibri" panose="020F0502020204030204" pitchFamily="34" charset="0"/>
              </a:rPr>
              <a:t>Amazon </a:t>
            </a:r>
            <a:r>
              <a:rPr lang="en-US" dirty="0" err="1">
                <a:solidFill>
                  <a:schemeClr val="bg2">
                    <a:lumMod val="50000"/>
                  </a:schemeClr>
                </a:solidFill>
                <a:latin typeface="Calibri" panose="020F0502020204030204" pitchFamily="34" charset="0"/>
                <a:cs typeface="Calibri" panose="020F0502020204030204" pitchFamily="34" charset="0"/>
              </a:rPr>
              <a:t>ElasticCache</a:t>
            </a:r>
            <a:r>
              <a:rPr lang="en-US" dirty="0">
                <a:solidFill>
                  <a:schemeClr val="bg2">
                    <a:lumMod val="50000"/>
                  </a:schemeClr>
                </a:solidFill>
                <a:latin typeface="Calibri" panose="020F0502020204030204" pitchFamily="34" charset="0"/>
                <a:cs typeface="Calibri" panose="020F0502020204030204" pitchFamily="34" charset="0"/>
              </a:rPr>
              <a:t> : In memory DB</a:t>
            </a:r>
            <a:endParaRPr lang="en-GB" dirty="0">
              <a:solidFill>
                <a:schemeClr val="bg2">
                  <a:lumMod val="50000"/>
                </a:schemeClr>
              </a:solidFill>
              <a:latin typeface="Calibri" panose="020F0502020204030204" pitchFamily="34" charset="0"/>
              <a:cs typeface="Calibri" panose="020F0502020204030204" pitchFamily="34" charset="0"/>
            </a:endParaRPr>
          </a:p>
        </p:txBody>
      </p:sp>
      <p:pic>
        <p:nvPicPr>
          <p:cNvPr id="18" name="Graphic 17">
            <a:extLst>
              <a:ext uri="{FF2B5EF4-FFF2-40B4-BE49-F238E27FC236}">
                <a16:creationId xmlns:a16="http://schemas.microsoft.com/office/drawing/2014/main" id="{8DABDF8B-DCBB-4228-8E4E-70A4B1C92B5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70226" y="4687190"/>
            <a:ext cx="711200" cy="711200"/>
          </a:xfrm>
          <a:prstGeom prst="rect">
            <a:avLst/>
          </a:prstGeom>
        </p:spPr>
      </p:pic>
      <p:sp>
        <p:nvSpPr>
          <p:cNvPr id="19" name="TextBox 18">
            <a:extLst>
              <a:ext uri="{FF2B5EF4-FFF2-40B4-BE49-F238E27FC236}">
                <a16:creationId xmlns:a16="http://schemas.microsoft.com/office/drawing/2014/main" id="{414FB0EB-522C-4E85-9063-75B4D6253BE7}"/>
              </a:ext>
            </a:extLst>
          </p:cNvPr>
          <p:cNvSpPr txBox="1"/>
          <p:nvPr/>
        </p:nvSpPr>
        <p:spPr>
          <a:xfrm>
            <a:off x="5368300" y="5470390"/>
            <a:ext cx="2940327" cy="646331"/>
          </a:xfrm>
          <a:prstGeom prst="rect">
            <a:avLst/>
          </a:prstGeom>
          <a:noFill/>
        </p:spPr>
        <p:txBody>
          <a:bodyPr wrap="square" rtlCol="0">
            <a:spAutoFit/>
          </a:bodyPr>
          <a:lstStyle/>
          <a:p>
            <a:r>
              <a:rPr lang="en-US" dirty="0">
                <a:solidFill>
                  <a:schemeClr val="bg2">
                    <a:lumMod val="50000"/>
                  </a:schemeClr>
                </a:solidFill>
                <a:latin typeface="Calibri" panose="020F0502020204030204" pitchFamily="34" charset="0"/>
                <a:cs typeface="Calibri" panose="020F0502020204030204" pitchFamily="34" charset="0"/>
              </a:rPr>
              <a:t>AWS Database migration service</a:t>
            </a:r>
            <a:endParaRPr lang="en-GB" dirty="0">
              <a:solidFill>
                <a:schemeClr val="bg2">
                  <a:lumMod val="50000"/>
                </a:schemeClr>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3B5350A5-FBFE-40A2-9395-C356A3B16328}"/>
              </a:ext>
            </a:extLst>
          </p:cNvPr>
          <p:cNvPicPr>
            <a:picLocks noChangeAspect="1"/>
          </p:cNvPicPr>
          <p:nvPr/>
        </p:nvPicPr>
        <p:blipFill>
          <a:blip r:embed="rId17"/>
          <a:stretch>
            <a:fillRect/>
          </a:stretch>
        </p:blipFill>
        <p:spPr>
          <a:xfrm>
            <a:off x="4144799" y="1290303"/>
            <a:ext cx="1484986" cy="711200"/>
          </a:xfrm>
          <a:prstGeom prst="rect">
            <a:avLst/>
          </a:prstGeom>
        </p:spPr>
      </p:pic>
      <p:pic>
        <p:nvPicPr>
          <p:cNvPr id="21" name="Picture 20">
            <a:extLst>
              <a:ext uri="{FF2B5EF4-FFF2-40B4-BE49-F238E27FC236}">
                <a16:creationId xmlns:a16="http://schemas.microsoft.com/office/drawing/2014/main" id="{785A0EFC-7461-4838-A120-4397A6EFEB93}"/>
              </a:ext>
            </a:extLst>
          </p:cNvPr>
          <p:cNvPicPr>
            <a:picLocks noChangeAspect="1"/>
          </p:cNvPicPr>
          <p:nvPr/>
        </p:nvPicPr>
        <p:blipFill>
          <a:blip r:embed="rId18"/>
          <a:stretch>
            <a:fillRect/>
          </a:stretch>
        </p:blipFill>
        <p:spPr>
          <a:xfrm>
            <a:off x="5870227" y="1368072"/>
            <a:ext cx="1074805" cy="496723"/>
          </a:xfrm>
          <a:prstGeom prst="rect">
            <a:avLst/>
          </a:prstGeom>
        </p:spPr>
      </p:pic>
      <p:pic>
        <p:nvPicPr>
          <p:cNvPr id="22" name="Picture 21">
            <a:extLst>
              <a:ext uri="{FF2B5EF4-FFF2-40B4-BE49-F238E27FC236}">
                <a16:creationId xmlns:a16="http://schemas.microsoft.com/office/drawing/2014/main" id="{CDD089F8-4EA6-4ACB-B3CE-6F4B48BFB75C}"/>
              </a:ext>
            </a:extLst>
          </p:cNvPr>
          <p:cNvPicPr>
            <a:picLocks noChangeAspect="1"/>
          </p:cNvPicPr>
          <p:nvPr/>
        </p:nvPicPr>
        <p:blipFill>
          <a:blip r:embed="rId19"/>
          <a:stretch>
            <a:fillRect/>
          </a:stretch>
        </p:blipFill>
        <p:spPr>
          <a:xfrm>
            <a:off x="3872696" y="2001504"/>
            <a:ext cx="1347904" cy="646331"/>
          </a:xfrm>
          <a:prstGeom prst="rect">
            <a:avLst/>
          </a:prstGeom>
        </p:spPr>
      </p:pic>
      <p:pic>
        <p:nvPicPr>
          <p:cNvPr id="23" name="Picture 22">
            <a:extLst>
              <a:ext uri="{FF2B5EF4-FFF2-40B4-BE49-F238E27FC236}">
                <a16:creationId xmlns:a16="http://schemas.microsoft.com/office/drawing/2014/main" id="{798E8EBC-5B18-4532-96CC-D45488C880B9}"/>
              </a:ext>
            </a:extLst>
          </p:cNvPr>
          <p:cNvPicPr>
            <a:picLocks noChangeAspect="1"/>
          </p:cNvPicPr>
          <p:nvPr/>
        </p:nvPicPr>
        <p:blipFill>
          <a:blip r:embed="rId20"/>
          <a:stretch>
            <a:fillRect/>
          </a:stretch>
        </p:blipFill>
        <p:spPr>
          <a:xfrm>
            <a:off x="7264403" y="1316474"/>
            <a:ext cx="1395847" cy="530422"/>
          </a:xfrm>
          <a:prstGeom prst="rect">
            <a:avLst/>
          </a:prstGeom>
        </p:spPr>
      </p:pic>
      <p:pic>
        <p:nvPicPr>
          <p:cNvPr id="24" name="Picture 23">
            <a:extLst>
              <a:ext uri="{FF2B5EF4-FFF2-40B4-BE49-F238E27FC236}">
                <a16:creationId xmlns:a16="http://schemas.microsoft.com/office/drawing/2014/main" id="{6294A902-E4A7-4519-8EA1-2500BB07F13A}"/>
              </a:ext>
            </a:extLst>
          </p:cNvPr>
          <p:cNvPicPr>
            <a:picLocks noChangeAspect="1"/>
          </p:cNvPicPr>
          <p:nvPr/>
        </p:nvPicPr>
        <p:blipFill>
          <a:blip r:embed="rId21"/>
          <a:stretch>
            <a:fillRect/>
          </a:stretch>
        </p:blipFill>
        <p:spPr>
          <a:xfrm>
            <a:off x="5775591" y="2063194"/>
            <a:ext cx="1324519" cy="569129"/>
          </a:xfrm>
          <a:prstGeom prst="rect">
            <a:avLst/>
          </a:prstGeom>
        </p:spPr>
      </p:pic>
      <p:sp>
        <p:nvSpPr>
          <p:cNvPr id="27" name="Rectangle 26">
            <a:extLst>
              <a:ext uri="{FF2B5EF4-FFF2-40B4-BE49-F238E27FC236}">
                <a16:creationId xmlns:a16="http://schemas.microsoft.com/office/drawing/2014/main" id="{68F9855E-1B20-4F4E-B028-7EC53AABE813}"/>
              </a:ext>
            </a:extLst>
          </p:cNvPr>
          <p:cNvSpPr/>
          <p:nvPr/>
        </p:nvSpPr>
        <p:spPr>
          <a:xfrm>
            <a:off x="3657600" y="1219200"/>
            <a:ext cx="5800588" cy="162616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Right 27">
            <a:extLst>
              <a:ext uri="{FF2B5EF4-FFF2-40B4-BE49-F238E27FC236}">
                <a16:creationId xmlns:a16="http://schemas.microsoft.com/office/drawing/2014/main" id="{29E32736-A27F-4DA4-9899-D8B8C29A7E35}"/>
              </a:ext>
            </a:extLst>
          </p:cNvPr>
          <p:cNvSpPr/>
          <p:nvPr/>
        </p:nvSpPr>
        <p:spPr>
          <a:xfrm>
            <a:off x="3246702" y="1645904"/>
            <a:ext cx="334699" cy="43029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a:extLst>
              <a:ext uri="{FF2B5EF4-FFF2-40B4-BE49-F238E27FC236}">
                <a16:creationId xmlns:a16="http://schemas.microsoft.com/office/drawing/2014/main" id="{2D5F3DF4-F095-44F9-AB92-AA420925CC35}"/>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779159" y="4640441"/>
            <a:ext cx="622557" cy="711200"/>
          </a:xfrm>
          <a:prstGeom prst="rect">
            <a:avLst/>
          </a:prstGeom>
        </p:spPr>
      </p:pic>
      <p:sp>
        <p:nvSpPr>
          <p:cNvPr id="31" name="TextBox 30">
            <a:extLst>
              <a:ext uri="{FF2B5EF4-FFF2-40B4-BE49-F238E27FC236}">
                <a16:creationId xmlns:a16="http://schemas.microsoft.com/office/drawing/2014/main" id="{0E454962-6311-474D-A9A3-07DBF7ED627B}"/>
              </a:ext>
            </a:extLst>
          </p:cNvPr>
          <p:cNvSpPr txBox="1"/>
          <p:nvPr/>
        </p:nvSpPr>
        <p:spPr>
          <a:xfrm>
            <a:off x="8379652" y="5451813"/>
            <a:ext cx="2821749" cy="646331"/>
          </a:xfrm>
          <a:prstGeom prst="rect">
            <a:avLst/>
          </a:prstGeom>
          <a:noFill/>
        </p:spPr>
        <p:txBody>
          <a:bodyPr wrap="square" rtlCol="0">
            <a:spAutoFit/>
          </a:bodyPr>
          <a:lstStyle/>
          <a:p>
            <a:r>
              <a:rPr lang="en-US" dirty="0">
                <a:solidFill>
                  <a:schemeClr val="bg2">
                    <a:lumMod val="50000"/>
                  </a:schemeClr>
                </a:solidFill>
                <a:latin typeface="Calibri" panose="020F0502020204030204" pitchFamily="34" charset="0"/>
                <a:cs typeface="Calibri" panose="020F0502020204030204" pitchFamily="34" charset="0"/>
              </a:rPr>
              <a:t>Amazon Timestream : Time series DB</a:t>
            </a:r>
            <a:endParaRPr lang="en-GB" dirty="0">
              <a:solidFill>
                <a:schemeClr val="bg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9832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Amazon RDS (Relational Database Service)</a:t>
            </a:r>
            <a:endParaRPr lang="en-GB" dirty="0"/>
          </a:p>
        </p:txBody>
      </p:sp>
      <p:sp>
        <p:nvSpPr>
          <p:cNvPr id="2" name="Content Placeholder 1">
            <a:extLst>
              <a:ext uri="{FF2B5EF4-FFF2-40B4-BE49-F238E27FC236}">
                <a16:creationId xmlns:a16="http://schemas.microsoft.com/office/drawing/2014/main" id="{28A6B82F-23A1-4702-8F16-3E0F530D5343}"/>
              </a:ext>
            </a:extLst>
          </p:cNvPr>
          <p:cNvSpPr>
            <a:spLocks noGrp="1"/>
          </p:cNvSpPr>
          <p:nvPr>
            <p:ph idx="1"/>
          </p:nvPr>
        </p:nvSpPr>
        <p:spPr>
          <a:xfrm>
            <a:off x="1465163" y="1143001"/>
            <a:ext cx="9259747" cy="5410200"/>
          </a:xfrm>
        </p:spPr>
        <p:txBody>
          <a:bodyPr>
            <a:noAutofit/>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Service for easy setup, operation and scaling of a relational database</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Available for 6 databases (Oracle, SQL Server, MySQL, </a:t>
            </a:r>
            <a:r>
              <a:rPr lang="en-US" sz="2400" dirty="0" err="1">
                <a:solidFill>
                  <a:schemeClr val="tx2"/>
                </a:solidFill>
                <a:latin typeface="Calibri" panose="020F0502020204030204" pitchFamily="34" charset="0"/>
                <a:cs typeface="Calibri" panose="020F0502020204030204" pitchFamily="34" charset="0"/>
              </a:rPr>
              <a:t>PostGre</a:t>
            </a:r>
            <a:r>
              <a:rPr lang="en-US" sz="2400" dirty="0">
                <a:solidFill>
                  <a:schemeClr val="tx2"/>
                </a:solidFill>
                <a:latin typeface="Calibri" panose="020F0502020204030204" pitchFamily="34" charset="0"/>
                <a:cs typeface="Calibri" panose="020F0502020204030204" pitchFamily="34" charset="0"/>
              </a:rPr>
              <a:t> SQL, MariaDB and Aurora)</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Simple and fast to deploy</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Common DB admin tasks are managed by AWS (like patching, backups)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Fast, predictable performance</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Simple and fast to scale</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Cost effective</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Multi AZ deployment possible</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Read replicas to improve performance for read intensive workloads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Available on VMWare for use in on-premise / hybrid environment </a:t>
            </a:r>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3508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2"/>
                </a:solidFill>
              </a:rPr>
              <a:t>Lab – Registration instructions</a:t>
            </a:r>
          </a:p>
        </p:txBody>
      </p:sp>
      <p:sp>
        <p:nvSpPr>
          <p:cNvPr id="4" name="Content Placeholder 3">
            <a:extLst>
              <a:ext uri="{FF2B5EF4-FFF2-40B4-BE49-F238E27FC236}">
                <a16:creationId xmlns:a16="http://schemas.microsoft.com/office/drawing/2014/main" id="{C02880C9-6A04-4A9F-8836-10BB2CE8753D}"/>
              </a:ext>
            </a:extLst>
          </p:cNvPr>
          <p:cNvSpPr>
            <a:spLocks noGrp="1"/>
          </p:cNvSpPr>
          <p:nvPr>
            <p:ph idx="1"/>
          </p:nvPr>
        </p:nvSpPr>
        <p:spPr/>
        <p:txBody>
          <a:bodyPr>
            <a:normAutofit/>
          </a:bodyPr>
          <a:lstStyle/>
          <a:p>
            <a:pPr marL="457200" indent="-457200">
              <a:lnSpc>
                <a:spcPct val="150000"/>
              </a:lnSpc>
              <a:buFont typeface="+mj-lt"/>
              <a:buAutoNum type="arabicPeriod"/>
            </a:pPr>
            <a:r>
              <a:rPr lang="en-US" sz="2400" dirty="0">
                <a:solidFill>
                  <a:schemeClr val="tx2"/>
                </a:solidFill>
                <a:latin typeface="Calibri" panose="020F0502020204030204" pitchFamily="34" charset="0"/>
                <a:cs typeface="Calibri" panose="020F0502020204030204" pitchFamily="34" charset="0"/>
              </a:rPr>
              <a:t>Sign up on </a:t>
            </a:r>
            <a:r>
              <a:rPr lang="en-US" sz="2400" dirty="0">
                <a:solidFill>
                  <a:schemeClr val="tx2"/>
                </a:solidFill>
                <a:latin typeface="Calibri" panose="020F0502020204030204" pitchFamily="34" charset="0"/>
                <a:cs typeface="Calibri" panose="020F0502020204030204" pitchFamily="34" charset="0"/>
                <a:hlinkClick r:id="rId3"/>
              </a:rPr>
              <a:t>https://www.qwiklabs.com</a:t>
            </a:r>
            <a:r>
              <a:rPr lang="en-US" sz="2400" dirty="0">
                <a:solidFill>
                  <a:schemeClr val="tx2"/>
                </a:solidFill>
                <a:latin typeface="Calibri" panose="020F0502020204030204" pitchFamily="34" charset="0"/>
                <a:cs typeface="Calibri" panose="020F0502020204030204" pitchFamily="34" charset="0"/>
              </a:rPr>
              <a:t> using your personal email id</a:t>
            </a:r>
          </a:p>
          <a:p>
            <a:pPr marL="457200" indent="-457200">
              <a:lnSpc>
                <a:spcPct val="150000"/>
              </a:lnSpc>
              <a:buFont typeface="+mj-lt"/>
              <a:buAutoNum type="arabicPeriod"/>
            </a:pPr>
            <a:r>
              <a:rPr lang="en-US" sz="2400" dirty="0">
                <a:solidFill>
                  <a:schemeClr val="tx2"/>
                </a:solidFill>
                <a:latin typeface="Calibri" panose="020F0502020204030204" pitchFamily="34" charset="0"/>
                <a:cs typeface="Calibri" panose="020F0502020204030204" pitchFamily="34" charset="0"/>
              </a:rPr>
              <a:t>Share the email id with the facilitator so that it can be added to the Classroom share group</a:t>
            </a:r>
          </a:p>
          <a:p>
            <a:pPr marL="457200" indent="-457200">
              <a:lnSpc>
                <a:spcPct val="150000"/>
              </a:lnSpc>
              <a:buFont typeface="+mj-lt"/>
              <a:buAutoNum type="arabicPeriod"/>
            </a:pPr>
            <a:r>
              <a:rPr lang="en-US" sz="2400" dirty="0">
                <a:solidFill>
                  <a:schemeClr val="tx2"/>
                </a:solidFill>
                <a:latin typeface="Calibri" panose="020F0502020204030204" pitchFamily="34" charset="0"/>
                <a:cs typeface="Calibri" panose="020F0502020204030204" pitchFamily="34" charset="0"/>
              </a:rPr>
              <a:t>Search for the labs using the exact string specified in this document. Pay attention to the number of credits (each lab is either 1 credit or free) </a:t>
            </a:r>
          </a:p>
          <a:p>
            <a:pPr marL="457200" indent="-457200">
              <a:lnSpc>
                <a:spcPct val="150000"/>
              </a:lnSpc>
              <a:buFont typeface="+mj-lt"/>
              <a:buAutoNum type="arabicPeriod"/>
            </a:pPr>
            <a:r>
              <a:rPr lang="en-US" sz="2400" dirty="0">
                <a:solidFill>
                  <a:schemeClr val="tx2"/>
                </a:solidFill>
                <a:latin typeface="Calibri" panose="020F0502020204030204" pitchFamily="34" charset="0"/>
                <a:cs typeface="Calibri" panose="020F0502020204030204" pitchFamily="34" charset="0"/>
              </a:rPr>
              <a:t>Do not retake labs without the facilitators explicit permission as there is cost attached to </a:t>
            </a:r>
            <a:r>
              <a:rPr lang="en-US" sz="2400">
                <a:solidFill>
                  <a:schemeClr val="tx2"/>
                </a:solidFill>
                <a:latin typeface="Calibri" panose="020F0502020204030204" pitchFamily="34" charset="0"/>
                <a:cs typeface="Calibri" panose="020F0502020204030204" pitchFamily="34" charset="0"/>
              </a:rPr>
              <a:t>each take</a:t>
            </a:r>
            <a:endParaRPr lang="en-US" sz="2400" dirty="0">
              <a:solidFill>
                <a:schemeClr val="tx2"/>
              </a:solidFill>
              <a:latin typeface="Calibri" panose="020F0502020204030204" pitchFamily="34" charset="0"/>
              <a:cs typeface="Calibri" panose="020F0502020204030204" pitchFamily="34" charset="0"/>
            </a:endParaRPr>
          </a:p>
          <a:p>
            <a:pPr>
              <a:lnSpc>
                <a:spcPct val="200000"/>
              </a:lnSpc>
            </a:pPr>
            <a:endParaRPr lang="en-US" b="1" dirty="0"/>
          </a:p>
        </p:txBody>
      </p:sp>
    </p:spTree>
    <p:extLst>
      <p:ext uri="{BB962C8B-B14F-4D97-AF65-F5344CB8AC3E}">
        <p14:creationId xmlns:p14="http://schemas.microsoft.com/office/powerpoint/2010/main" val="3741549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Amazon RDS – Additional facts</a:t>
            </a:r>
            <a:endParaRPr lang="en-GB" dirty="0"/>
          </a:p>
        </p:txBody>
      </p:sp>
      <p:sp>
        <p:nvSpPr>
          <p:cNvPr id="2" name="Content Placeholder 1">
            <a:extLst>
              <a:ext uri="{FF2B5EF4-FFF2-40B4-BE49-F238E27FC236}">
                <a16:creationId xmlns:a16="http://schemas.microsoft.com/office/drawing/2014/main" id="{28A6B82F-23A1-4702-8F16-3E0F530D5343}"/>
              </a:ext>
            </a:extLst>
          </p:cNvPr>
          <p:cNvSpPr>
            <a:spLocks noGrp="1"/>
          </p:cNvSpPr>
          <p:nvPr>
            <p:ph idx="1"/>
          </p:nvPr>
        </p:nvSpPr>
        <p:spPr>
          <a:xfrm>
            <a:off x="1465163" y="1143001"/>
            <a:ext cx="9259747" cy="5410200"/>
          </a:xfrm>
        </p:spPr>
        <p:txBody>
          <a:bodyPr>
            <a:noAutofit/>
          </a:bodyPr>
          <a:lstStyle/>
          <a:p>
            <a:pPr>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Amazon Aurora </a:t>
            </a:r>
            <a:r>
              <a:rPr lang="en-US" sz="2400" dirty="0">
                <a:solidFill>
                  <a:schemeClr val="tx2"/>
                </a:solidFill>
                <a:latin typeface="Calibri" panose="020F0502020204030204" pitchFamily="34" charset="0"/>
                <a:cs typeface="Calibri" panose="020F0502020204030204" pitchFamily="34" charset="0"/>
              </a:rPr>
              <a:t>is similar to MySQL and </a:t>
            </a:r>
            <a:r>
              <a:rPr lang="en-US" sz="2400" dirty="0" err="1">
                <a:solidFill>
                  <a:schemeClr val="tx2"/>
                </a:solidFill>
                <a:latin typeface="Calibri" panose="020F0502020204030204" pitchFamily="34" charset="0"/>
                <a:cs typeface="Calibri" panose="020F0502020204030204" pitchFamily="34" charset="0"/>
              </a:rPr>
              <a:t>PostGre</a:t>
            </a:r>
            <a:r>
              <a:rPr lang="en-US" sz="2400" dirty="0">
                <a:solidFill>
                  <a:schemeClr val="tx2"/>
                </a:solidFill>
                <a:latin typeface="Calibri" panose="020F0502020204030204" pitchFamily="34" charset="0"/>
                <a:cs typeface="Calibri" panose="020F0502020204030204" pitchFamily="34" charset="0"/>
              </a:rPr>
              <a:t> SQL but faster than both. Schema conversion tools available to migrate</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RDS is a </a:t>
            </a:r>
            <a:r>
              <a:rPr lang="en-US" sz="2400" u="sng" dirty="0">
                <a:solidFill>
                  <a:schemeClr val="tx2"/>
                </a:solidFill>
                <a:latin typeface="Calibri" panose="020F0502020204030204" pitchFamily="34" charset="0"/>
                <a:cs typeface="Calibri" panose="020F0502020204030204" pitchFamily="34" charset="0"/>
              </a:rPr>
              <a:t>partially managed service</a:t>
            </a:r>
          </a:p>
          <a:p>
            <a:pPr>
              <a:buFont typeface="Arial" panose="020B0604020202020204" pitchFamily="34" charset="0"/>
              <a:buChar char="•"/>
            </a:pPr>
            <a:r>
              <a:rPr lang="en-US" sz="2400" u="sng" dirty="0">
                <a:solidFill>
                  <a:schemeClr val="tx2"/>
                </a:solidFill>
                <a:latin typeface="Calibri" panose="020F0502020204030204" pitchFamily="34" charset="0"/>
                <a:cs typeface="Calibri" panose="020F0502020204030204" pitchFamily="34" charset="0"/>
              </a:rPr>
              <a:t>Multi AZ deployment</a:t>
            </a:r>
            <a:r>
              <a:rPr lang="en-US" sz="2400" dirty="0">
                <a:solidFill>
                  <a:schemeClr val="tx2"/>
                </a:solidFill>
                <a:latin typeface="Calibri" panose="020F0502020204030204" pitchFamily="34" charset="0"/>
                <a:cs typeface="Calibri" panose="020F0502020204030204" pitchFamily="34" charset="0"/>
              </a:rPr>
              <a:t> uses strongly consistent replication (synchronous)</a:t>
            </a:r>
          </a:p>
          <a:p>
            <a:pPr marL="0" indent="0"/>
            <a:r>
              <a:rPr lang="en-US" sz="2400" dirty="0">
                <a:solidFill>
                  <a:schemeClr val="tx2"/>
                </a:solidFill>
                <a:latin typeface="Calibri" panose="020F0502020204030204" pitchFamily="34" charset="0"/>
                <a:cs typeface="Calibri" panose="020F0502020204030204" pitchFamily="34" charset="0"/>
              </a:rPr>
              <a:t>      and provides one end point for seamless failover</a:t>
            </a:r>
          </a:p>
          <a:p>
            <a:pPr>
              <a:buFont typeface="Arial" panose="020B0604020202020204" pitchFamily="34" charset="0"/>
              <a:buChar char="•"/>
            </a:pPr>
            <a:r>
              <a:rPr lang="en-US" sz="2400" u="sng" dirty="0">
                <a:solidFill>
                  <a:schemeClr val="tx2"/>
                </a:solidFill>
                <a:latin typeface="Calibri" panose="020F0502020204030204" pitchFamily="34" charset="0"/>
                <a:cs typeface="Calibri" panose="020F0502020204030204" pitchFamily="34" charset="0"/>
              </a:rPr>
              <a:t>Read repli</a:t>
            </a:r>
            <a:r>
              <a:rPr lang="en-US" sz="2400" dirty="0">
                <a:solidFill>
                  <a:schemeClr val="tx2"/>
                </a:solidFill>
                <a:latin typeface="Calibri" panose="020F0502020204030204" pitchFamily="34" charset="0"/>
                <a:cs typeface="Calibri" panose="020F0502020204030204" pitchFamily="34" charset="0"/>
              </a:rPr>
              <a:t>cas are based on eventual consistency</a:t>
            </a:r>
          </a:p>
          <a:p>
            <a:pPr lvl="1">
              <a:buFont typeface="Arial" panose="020B0604020202020204" pitchFamily="34" charset="0"/>
              <a:buChar char="•"/>
            </a:pPr>
            <a:r>
              <a:rPr lang="en-US" sz="2200" dirty="0">
                <a:solidFill>
                  <a:schemeClr val="tx2"/>
                </a:solidFill>
                <a:latin typeface="Calibri" panose="020F0502020204030204" pitchFamily="34" charset="0"/>
                <a:cs typeface="Calibri" panose="020F0502020204030204" pitchFamily="34" charset="0"/>
              </a:rPr>
              <a:t> Aurora supports </a:t>
            </a:r>
            <a:r>
              <a:rPr lang="en-US" sz="2200" dirty="0" err="1">
                <a:solidFill>
                  <a:schemeClr val="tx2"/>
                </a:solidFill>
                <a:latin typeface="Calibri" panose="020F0502020204030204" pitchFamily="34" charset="0"/>
                <a:cs typeface="Calibri" panose="020F0502020204030204" pitchFamily="34" charset="0"/>
              </a:rPr>
              <a:t>upto</a:t>
            </a:r>
            <a:r>
              <a:rPr lang="en-US" sz="2200" dirty="0">
                <a:solidFill>
                  <a:schemeClr val="tx2"/>
                </a:solidFill>
                <a:latin typeface="Calibri" panose="020F0502020204030204" pitchFamily="34" charset="0"/>
                <a:cs typeface="Calibri" panose="020F0502020204030204" pitchFamily="34" charset="0"/>
              </a:rPr>
              <a:t> 50 read replicas , My SQL (5), </a:t>
            </a:r>
            <a:r>
              <a:rPr lang="en-US" sz="2200" dirty="0" err="1">
                <a:solidFill>
                  <a:schemeClr val="tx2"/>
                </a:solidFill>
                <a:latin typeface="Calibri" panose="020F0502020204030204" pitchFamily="34" charset="0"/>
                <a:cs typeface="Calibri" panose="020F0502020204030204" pitchFamily="34" charset="0"/>
              </a:rPr>
              <a:t>PostGre</a:t>
            </a:r>
            <a:r>
              <a:rPr lang="en-US" sz="2200" dirty="0">
                <a:solidFill>
                  <a:schemeClr val="tx2"/>
                </a:solidFill>
                <a:latin typeface="Calibri" panose="020F0502020204030204" pitchFamily="34" charset="0"/>
                <a:cs typeface="Calibri" panose="020F0502020204030204" pitchFamily="34" charset="0"/>
              </a:rPr>
              <a:t>(5), Maria (5) , none for SQL Server and Oracle</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t>
            </a:r>
            <a:r>
              <a:rPr lang="en-US" sz="2400" u="sng" dirty="0">
                <a:solidFill>
                  <a:schemeClr val="tx2"/>
                </a:solidFill>
                <a:latin typeface="Calibri" panose="020F0502020204030204" pitchFamily="34" charset="0"/>
                <a:cs typeface="Calibri" panose="020F0502020204030204" pitchFamily="34" charset="0"/>
              </a:rPr>
              <a:t>DB instance</a:t>
            </a:r>
            <a:r>
              <a:rPr lang="en-US" sz="2400" dirty="0">
                <a:solidFill>
                  <a:schemeClr val="tx2"/>
                </a:solidFill>
                <a:latin typeface="Calibri" panose="020F0502020204030204" pitchFamily="34" charset="0"/>
                <a:cs typeface="Calibri" panose="020F0502020204030204" pitchFamily="34" charset="0"/>
              </a:rPr>
              <a:t>” is the building block of RDS and represents an isolated DB environment on the cloud. One instance can contain multiple user databases</a:t>
            </a:r>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374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Typical RDS deployment</a:t>
            </a:r>
            <a:endParaRPr lang="en-GB" dirty="0"/>
          </a:p>
        </p:txBody>
      </p:sp>
      <p:grpSp>
        <p:nvGrpSpPr>
          <p:cNvPr id="8" name="Group 7">
            <a:extLst>
              <a:ext uri="{FF2B5EF4-FFF2-40B4-BE49-F238E27FC236}">
                <a16:creationId xmlns:a16="http://schemas.microsoft.com/office/drawing/2014/main" id="{6ABDCA00-2105-4E82-9FCB-6091E9DBD769}"/>
              </a:ext>
            </a:extLst>
          </p:cNvPr>
          <p:cNvGrpSpPr/>
          <p:nvPr/>
        </p:nvGrpSpPr>
        <p:grpSpPr>
          <a:xfrm>
            <a:off x="5105400" y="1219201"/>
            <a:ext cx="2209800" cy="953045"/>
            <a:chOff x="9218505" y="1256394"/>
            <a:chExt cx="2301904" cy="1089894"/>
          </a:xfrm>
        </p:grpSpPr>
        <p:sp>
          <p:nvSpPr>
            <p:cNvPr id="9" name="TextBox 8">
              <a:extLst>
                <a:ext uri="{FF2B5EF4-FFF2-40B4-BE49-F238E27FC236}">
                  <a16:creationId xmlns:a16="http://schemas.microsoft.com/office/drawing/2014/main" id="{733EAAF4-B545-462F-8C3D-9B5B6C548271}"/>
                </a:ext>
              </a:extLst>
            </p:cNvPr>
            <p:cNvSpPr txBox="1"/>
            <p:nvPr/>
          </p:nvSpPr>
          <p:spPr>
            <a:xfrm>
              <a:off x="9218505" y="1994317"/>
              <a:ext cx="2301904" cy="351971"/>
            </a:xfrm>
            <a:prstGeom prst="rect">
              <a:avLst/>
            </a:prstGeom>
            <a:noFill/>
          </p:spPr>
          <p:txBody>
            <a:bodyPr wrap="square" rtlCol="0">
              <a:spAutoFit/>
            </a:bodyPr>
            <a:lstStyle/>
            <a:p>
              <a:pPr algn="ctr"/>
              <a:r>
                <a:rPr lang="en-US" sz="1400" dirty="0"/>
                <a:t>Elastic Load Balancing</a:t>
              </a:r>
            </a:p>
          </p:txBody>
        </p:sp>
        <p:pic>
          <p:nvPicPr>
            <p:cNvPr id="10" name="Graphic 9">
              <a:extLst>
                <a:ext uri="{FF2B5EF4-FFF2-40B4-BE49-F238E27FC236}">
                  <a16:creationId xmlns:a16="http://schemas.microsoft.com/office/drawing/2014/main" id="{09512F2A-3243-4C67-B6C3-2B30C3CE39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72732" y="1256394"/>
              <a:ext cx="711200" cy="711200"/>
            </a:xfrm>
            <a:prstGeom prst="rect">
              <a:avLst/>
            </a:prstGeom>
          </p:spPr>
        </p:pic>
      </p:grpSp>
      <p:sp>
        <p:nvSpPr>
          <p:cNvPr id="11" name="TextBox 10">
            <a:extLst>
              <a:ext uri="{FF2B5EF4-FFF2-40B4-BE49-F238E27FC236}">
                <a16:creationId xmlns:a16="http://schemas.microsoft.com/office/drawing/2014/main" id="{D597785C-E398-4147-A392-9C2ADF5F300C}"/>
              </a:ext>
            </a:extLst>
          </p:cNvPr>
          <p:cNvSpPr txBox="1"/>
          <p:nvPr/>
        </p:nvSpPr>
        <p:spPr>
          <a:xfrm>
            <a:off x="5094890" y="3581400"/>
            <a:ext cx="2514600" cy="523220"/>
          </a:xfrm>
          <a:prstGeom prst="rect">
            <a:avLst/>
          </a:prstGeom>
          <a:noFill/>
        </p:spPr>
        <p:txBody>
          <a:bodyPr wrap="square" rtlCol="0">
            <a:spAutoFit/>
          </a:bodyPr>
          <a:lstStyle/>
          <a:p>
            <a:pPr algn="ctr"/>
            <a:r>
              <a:rPr lang="en-US" sz="1400" dirty="0"/>
              <a:t>Amazon EC2 application servers</a:t>
            </a:r>
          </a:p>
        </p:txBody>
      </p:sp>
      <p:pic>
        <p:nvPicPr>
          <p:cNvPr id="12" name="Graphic 11">
            <a:extLst>
              <a:ext uri="{FF2B5EF4-FFF2-40B4-BE49-F238E27FC236}">
                <a16:creationId xmlns:a16="http://schemas.microsoft.com/office/drawing/2014/main" id="{E74A368B-F34E-44FF-BE25-267F5EDF1F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65530" y="2717800"/>
            <a:ext cx="711200" cy="711200"/>
          </a:xfrm>
          <a:prstGeom prst="rect">
            <a:avLst/>
          </a:prstGeom>
        </p:spPr>
      </p:pic>
      <p:pic>
        <p:nvPicPr>
          <p:cNvPr id="13" name="Graphic 12">
            <a:extLst>
              <a:ext uri="{FF2B5EF4-FFF2-40B4-BE49-F238E27FC236}">
                <a16:creationId xmlns:a16="http://schemas.microsoft.com/office/drawing/2014/main" id="{B88B7FBA-EA38-4497-8458-446A3644BB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00800" y="2717800"/>
            <a:ext cx="711200" cy="711200"/>
          </a:xfrm>
          <a:prstGeom prst="rect">
            <a:avLst/>
          </a:prstGeom>
        </p:spPr>
      </p:pic>
      <p:sp>
        <p:nvSpPr>
          <p:cNvPr id="14" name="TextBox 13">
            <a:extLst>
              <a:ext uri="{FF2B5EF4-FFF2-40B4-BE49-F238E27FC236}">
                <a16:creationId xmlns:a16="http://schemas.microsoft.com/office/drawing/2014/main" id="{8C372A16-314D-4BE7-91C5-3A07B2F43B77}"/>
              </a:ext>
            </a:extLst>
          </p:cNvPr>
          <p:cNvSpPr txBox="1"/>
          <p:nvPr/>
        </p:nvSpPr>
        <p:spPr>
          <a:xfrm>
            <a:off x="5130096" y="5316513"/>
            <a:ext cx="2301904" cy="523220"/>
          </a:xfrm>
          <a:prstGeom prst="rect">
            <a:avLst/>
          </a:prstGeom>
          <a:noFill/>
        </p:spPr>
        <p:txBody>
          <a:bodyPr wrap="square" rtlCol="0">
            <a:spAutoFit/>
          </a:bodyPr>
          <a:lstStyle/>
          <a:p>
            <a:pPr algn="ctr"/>
            <a:r>
              <a:rPr lang="en-US" sz="1400" dirty="0"/>
              <a:t>Amazon RDS</a:t>
            </a:r>
          </a:p>
          <a:p>
            <a:pPr algn="ctr"/>
            <a:r>
              <a:rPr lang="en-US" sz="1400" dirty="0"/>
              <a:t>Primary instance</a:t>
            </a:r>
          </a:p>
        </p:txBody>
      </p:sp>
      <p:pic>
        <p:nvPicPr>
          <p:cNvPr id="15" name="Graphic 14">
            <a:extLst>
              <a:ext uri="{FF2B5EF4-FFF2-40B4-BE49-F238E27FC236}">
                <a16:creationId xmlns:a16="http://schemas.microsoft.com/office/drawing/2014/main" id="{B850E62B-F7B6-4C2D-A79C-04C06EA6A14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25448" y="4520700"/>
            <a:ext cx="711200" cy="711200"/>
          </a:xfrm>
          <a:prstGeom prst="rect">
            <a:avLst/>
          </a:prstGeom>
        </p:spPr>
      </p:pic>
      <p:pic>
        <p:nvPicPr>
          <p:cNvPr id="16" name="Graphic 15">
            <a:extLst>
              <a:ext uri="{FF2B5EF4-FFF2-40B4-BE49-F238E27FC236}">
                <a16:creationId xmlns:a16="http://schemas.microsoft.com/office/drawing/2014/main" id="{C763DF2A-FA42-4380-B9EC-9B378BED8F6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48600" y="4520700"/>
            <a:ext cx="711200" cy="711200"/>
          </a:xfrm>
          <a:prstGeom prst="rect">
            <a:avLst/>
          </a:prstGeom>
        </p:spPr>
      </p:pic>
      <p:sp>
        <p:nvSpPr>
          <p:cNvPr id="17" name="TextBox 16">
            <a:extLst>
              <a:ext uri="{FF2B5EF4-FFF2-40B4-BE49-F238E27FC236}">
                <a16:creationId xmlns:a16="http://schemas.microsoft.com/office/drawing/2014/main" id="{AC12CFF5-5830-4BE9-A91F-F666F16FFDDB}"/>
              </a:ext>
            </a:extLst>
          </p:cNvPr>
          <p:cNvSpPr txBox="1"/>
          <p:nvPr/>
        </p:nvSpPr>
        <p:spPr>
          <a:xfrm>
            <a:off x="7053248" y="5290810"/>
            <a:ext cx="2301904" cy="523220"/>
          </a:xfrm>
          <a:prstGeom prst="rect">
            <a:avLst/>
          </a:prstGeom>
          <a:noFill/>
        </p:spPr>
        <p:txBody>
          <a:bodyPr wrap="square" rtlCol="0">
            <a:spAutoFit/>
          </a:bodyPr>
          <a:lstStyle/>
          <a:p>
            <a:pPr algn="ctr"/>
            <a:r>
              <a:rPr lang="en-US" sz="1400" dirty="0"/>
              <a:t>Amazon RDS</a:t>
            </a:r>
          </a:p>
          <a:p>
            <a:pPr algn="ctr"/>
            <a:r>
              <a:rPr lang="en-US" sz="1400" dirty="0"/>
              <a:t>Secondary instance</a:t>
            </a:r>
          </a:p>
        </p:txBody>
      </p:sp>
      <p:cxnSp>
        <p:nvCxnSpPr>
          <p:cNvPr id="18" name="Straight Connector 17">
            <a:extLst>
              <a:ext uri="{FF2B5EF4-FFF2-40B4-BE49-F238E27FC236}">
                <a16:creationId xmlns:a16="http://schemas.microsoft.com/office/drawing/2014/main" id="{433DB488-2C3A-49FC-A384-B029E5552605}"/>
              </a:ext>
            </a:extLst>
          </p:cNvPr>
          <p:cNvCxnSpPr>
            <a:cxnSpLocks/>
          </p:cNvCxnSpPr>
          <p:nvPr/>
        </p:nvCxnSpPr>
        <p:spPr>
          <a:xfrm>
            <a:off x="7239000" y="4239534"/>
            <a:ext cx="0" cy="2085067"/>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2BE38B4-C9E4-472B-9646-824951067012}"/>
              </a:ext>
            </a:extLst>
          </p:cNvPr>
          <p:cNvSpPr txBox="1"/>
          <p:nvPr/>
        </p:nvSpPr>
        <p:spPr>
          <a:xfrm>
            <a:off x="4859028" y="4336034"/>
            <a:ext cx="542136"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AZ1</a:t>
            </a:r>
            <a:endParaRPr lang="en-GB" dirty="0">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CDFD51E-8F18-49B4-B9B2-7B8A293D3B18}"/>
              </a:ext>
            </a:extLst>
          </p:cNvPr>
          <p:cNvSpPr txBox="1"/>
          <p:nvPr/>
        </p:nvSpPr>
        <p:spPr>
          <a:xfrm>
            <a:off x="9076837" y="4239533"/>
            <a:ext cx="542136"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AZ2</a:t>
            </a:r>
            <a:endParaRPr lang="en-GB" dirty="0">
              <a:latin typeface="Calibri" panose="020F0502020204030204" pitchFamily="34" charset="0"/>
              <a:cs typeface="Calibri" panose="020F0502020204030204" pitchFamily="34" charset="0"/>
            </a:endParaRPr>
          </a:p>
        </p:txBody>
      </p:sp>
      <p:cxnSp>
        <p:nvCxnSpPr>
          <p:cNvPr id="23" name="Straight Arrow Connector 22">
            <a:extLst>
              <a:ext uri="{FF2B5EF4-FFF2-40B4-BE49-F238E27FC236}">
                <a16:creationId xmlns:a16="http://schemas.microsoft.com/office/drawing/2014/main" id="{6F5D6897-E969-4697-8E26-D738C2CF8B9A}"/>
              </a:ext>
            </a:extLst>
          </p:cNvPr>
          <p:cNvCxnSpPr>
            <a:stCxn id="15" idx="3"/>
            <a:endCxn id="16" idx="1"/>
          </p:cNvCxnSpPr>
          <p:nvPr/>
        </p:nvCxnSpPr>
        <p:spPr>
          <a:xfrm>
            <a:off x="6636648" y="4876300"/>
            <a:ext cx="1211952"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EC4840-289A-4804-A5A5-36CEC6FD1595}"/>
              </a:ext>
            </a:extLst>
          </p:cNvPr>
          <p:cNvCxnSpPr>
            <a:stCxn id="9" idx="2"/>
          </p:cNvCxnSpPr>
          <p:nvPr/>
        </p:nvCxnSpPr>
        <p:spPr>
          <a:xfrm>
            <a:off x="6210300" y="2172246"/>
            <a:ext cx="0" cy="54555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50CD414-EA12-4358-8AB6-128C1DEE29C6}"/>
              </a:ext>
            </a:extLst>
          </p:cNvPr>
          <p:cNvCxnSpPr>
            <a:cxnSpLocks/>
          </p:cNvCxnSpPr>
          <p:nvPr/>
        </p:nvCxnSpPr>
        <p:spPr>
          <a:xfrm>
            <a:off x="6264279" y="4104620"/>
            <a:ext cx="0" cy="44198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D9F332D-34A2-4085-B865-E948B5D9E2B5}"/>
              </a:ext>
            </a:extLst>
          </p:cNvPr>
          <p:cNvSpPr/>
          <p:nvPr/>
        </p:nvSpPr>
        <p:spPr>
          <a:xfrm>
            <a:off x="7315200" y="4239534"/>
            <a:ext cx="2514588" cy="2085067"/>
          </a:xfrm>
          <a:prstGeom prst="rect">
            <a:avLst/>
          </a:prstGeom>
          <a:solidFill>
            <a:schemeClr val="bg1">
              <a:lumMod val="9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1D7B5D5A-269A-4480-88AE-307317CD8C6F}"/>
              </a:ext>
            </a:extLst>
          </p:cNvPr>
          <p:cNvSpPr txBox="1"/>
          <p:nvPr/>
        </p:nvSpPr>
        <p:spPr>
          <a:xfrm>
            <a:off x="7960710" y="2190191"/>
            <a:ext cx="2472280" cy="1169551"/>
          </a:xfrm>
          <a:prstGeom prst="rect">
            <a:avLst/>
          </a:prstGeom>
          <a:noFill/>
        </p:spPr>
        <p:txBody>
          <a:bodyPr wrap="none" rtlCol="0">
            <a:spAutoFit/>
          </a:bodyPr>
          <a:lstStyle/>
          <a:p>
            <a:r>
              <a:rPr lang="en-US" sz="1400" b="1" u="sng" dirty="0">
                <a:latin typeface="Calibri" panose="020F0502020204030204" pitchFamily="34" charset="0"/>
                <a:cs typeface="Calibri" panose="020F0502020204030204" pitchFamily="34" charset="0"/>
              </a:rPr>
              <a:t>Security through :</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IAM groups and policies</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SSL / N/W encryption / TDE</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Security groups</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RDS encryption</a:t>
            </a:r>
            <a:endParaRPr lang="en-GB" sz="1400" dirty="0">
              <a:latin typeface="Calibri" panose="020F0502020204030204" pitchFamily="34" charset="0"/>
              <a:cs typeface="Calibri" panose="020F0502020204030204" pitchFamily="34" charset="0"/>
            </a:endParaRPr>
          </a:p>
        </p:txBody>
      </p:sp>
      <p:sp>
        <p:nvSpPr>
          <p:cNvPr id="30" name="Arrow: Right 29">
            <a:extLst>
              <a:ext uri="{FF2B5EF4-FFF2-40B4-BE49-F238E27FC236}">
                <a16:creationId xmlns:a16="http://schemas.microsoft.com/office/drawing/2014/main" id="{B091F28F-7E6B-440E-88B6-98CB984B8B10}"/>
              </a:ext>
            </a:extLst>
          </p:cNvPr>
          <p:cNvSpPr/>
          <p:nvPr/>
        </p:nvSpPr>
        <p:spPr>
          <a:xfrm rot="10800000">
            <a:off x="4156527" y="4608865"/>
            <a:ext cx="524738" cy="711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787F716A-F1B9-4565-9A1F-4651F21311E9}"/>
              </a:ext>
            </a:extLst>
          </p:cNvPr>
          <p:cNvSpPr txBox="1"/>
          <p:nvPr/>
        </p:nvSpPr>
        <p:spPr>
          <a:xfrm>
            <a:off x="2070061" y="4779799"/>
            <a:ext cx="1684564" cy="369332"/>
          </a:xfrm>
          <a:prstGeom prst="rect">
            <a:avLst/>
          </a:prstGeom>
          <a:noFill/>
        </p:spPr>
        <p:txBody>
          <a:bodyPr wrap="none" rtlCol="0">
            <a:spAutoFit/>
          </a:bodyPr>
          <a:lstStyle/>
          <a:p>
            <a:r>
              <a:rPr lang="en-US" b="1" dirty="0">
                <a:solidFill>
                  <a:schemeClr val="tx2"/>
                </a:solidFill>
                <a:latin typeface="Calibri" panose="020F0502020204030204" pitchFamily="34" charset="0"/>
                <a:cs typeface="Calibri" panose="020F0502020204030204" pitchFamily="34" charset="0"/>
              </a:rPr>
              <a:t>Backup Options</a:t>
            </a:r>
            <a:endParaRPr lang="en-GB" b="1" dirty="0">
              <a:solidFill>
                <a:schemeClr val="tx2"/>
              </a:solidFill>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270684D3-9789-4AE2-81F6-D9D3E5BB9B79}"/>
              </a:ext>
            </a:extLst>
          </p:cNvPr>
          <p:cNvSpPr txBox="1"/>
          <p:nvPr/>
        </p:nvSpPr>
        <p:spPr>
          <a:xfrm>
            <a:off x="1143001" y="5444698"/>
            <a:ext cx="1072025" cy="338554"/>
          </a:xfrm>
          <a:prstGeom prst="rect">
            <a:avLst/>
          </a:prstGeom>
          <a:noFill/>
        </p:spPr>
        <p:txBody>
          <a:bodyPr wrap="none" rtlCol="0">
            <a:spAutoFit/>
          </a:bodyPr>
          <a:lstStyle/>
          <a:p>
            <a:r>
              <a:rPr lang="en-US" sz="1600" b="1" dirty="0">
                <a:solidFill>
                  <a:schemeClr val="tx2"/>
                </a:solidFill>
                <a:latin typeface="Calibri" panose="020F0502020204030204" pitchFamily="34" charset="0"/>
                <a:cs typeface="Calibri" panose="020F0502020204030204" pitchFamily="34" charset="0"/>
              </a:rPr>
              <a:t>Automatic</a:t>
            </a:r>
            <a:endParaRPr lang="en-GB" sz="1600" b="1" dirty="0">
              <a:solidFill>
                <a:schemeClr val="tx2"/>
              </a:solidFill>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0E5C542A-FC1F-4966-ABFE-C39097147D0A}"/>
              </a:ext>
            </a:extLst>
          </p:cNvPr>
          <p:cNvSpPr txBox="1"/>
          <p:nvPr/>
        </p:nvSpPr>
        <p:spPr>
          <a:xfrm>
            <a:off x="3216794" y="5442148"/>
            <a:ext cx="1660006" cy="338554"/>
          </a:xfrm>
          <a:prstGeom prst="rect">
            <a:avLst/>
          </a:prstGeom>
          <a:noFill/>
        </p:spPr>
        <p:txBody>
          <a:bodyPr wrap="none" rtlCol="0">
            <a:spAutoFit/>
          </a:bodyPr>
          <a:lstStyle/>
          <a:p>
            <a:r>
              <a:rPr lang="en-US" sz="1600" b="1" dirty="0">
                <a:solidFill>
                  <a:schemeClr val="tx2"/>
                </a:solidFill>
                <a:latin typeface="Calibri" panose="020F0502020204030204" pitchFamily="34" charset="0"/>
                <a:cs typeface="Calibri" panose="020F0502020204030204" pitchFamily="34" charset="0"/>
              </a:rPr>
              <a:t>Manual snapshot</a:t>
            </a:r>
            <a:endParaRPr lang="en-GB" sz="1600" b="1" dirty="0">
              <a:solidFill>
                <a:schemeClr val="tx2"/>
              </a:solidFill>
              <a:latin typeface="Calibri" panose="020F0502020204030204" pitchFamily="34" charset="0"/>
              <a:cs typeface="Calibri" panose="020F0502020204030204" pitchFamily="34" charset="0"/>
            </a:endParaRPr>
          </a:p>
        </p:txBody>
      </p:sp>
      <p:cxnSp>
        <p:nvCxnSpPr>
          <p:cNvPr id="35" name="Straight Connector 34">
            <a:extLst>
              <a:ext uri="{FF2B5EF4-FFF2-40B4-BE49-F238E27FC236}">
                <a16:creationId xmlns:a16="http://schemas.microsoft.com/office/drawing/2014/main" id="{3DE1896C-C437-4272-82C6-5345EFFCA696}"/>
              </a:ext>
            </a:extLst>
          </p:cNvPr>
          <p:cNvCxnSpPr>
            <a:stCxn id="31" idx="2"/>
          </p:cNvCxnSpPr>
          <p:nvPr/>
        </p:nvCxnSpPr>
        <p:spPr>
          <a:xfrm>
            <a:off x="2912343" y="5149132"/>
            <a:ext cx="0" cy="293017"/>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4103DAE-6A4C-48D5-A15B-094B2D33FAF2}"/>
              </a:ext>
            </a:extLst>
          </p:cNvPr>
          <p:cNvCxnSpPr>
            <a:stCxn id="32" idx="0"/>
            <a:endCxn id="33" idx="0"/>
          </p:cNvCxnSpPr>
          <p:nvPr/>
        </p:nvCxnSpPr>
        <p:spPr>
          <a:xfrm flipV="1">
            <a:off x="1679013" y="5442148"/>
            <a:ext cx="2367784" cy="255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992EEAE0-D428-44A5-B8E6-43F5BE064DC1}"/>
              </a:ext>
            </a:extLst>
          </p:cNvPr>
          <p:cNvSpPr/>
          <p:nvPr/>
        </p:nvSpPr>
        <p:spPr>
          <a:xfrm>
            <a:off x="1627860" y="5283786"/>
            <a:ext cx="162060" cy="164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5B07DCFD-D86D-4FF0-B5A4-460C546013E2}"/>
              </a:ext>
            </a:extLst>
          </p:cNvPr>
          <p:cNvSpPr/>
          <p:nvPr/>
        </p:nvSpPr>
        <p:spPr>
          <a:xfrm>
            <a:off x="3976117" y="5277362"/>
            <a:ext cx="162060" cy="164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extBox 41">
            <a:extLst>
              <a:ext uri="{FF2B5EF4-FFF2-40B4-BE49-F238E27FC236}">
                <a16:creationId xmlns:a16="http://schemas.microsoft.com/office/drawing/2014/main" id="{FA2CEBDD-7AB2-4A62-A81F-3FB5798EA97A}"/>
              </a:ext>
            </a:extLst>
          </p:cNvPr>
          <p:cNvSpPr txBox="1"/>
          <p:nvPr/>
        </p:nvSpPr>
        <p:spPr>
          <a:xfrm>
            <a:off x="1159846" y="5774318"/>
            <a:ext cx="1915140" cy="646331"/>
          </a:xfrm>
          <a:prstGeom prst="rect">
            <a:avLst/>
          </a:prstGeom>
          <a:noFill/>
        </p:spPr>
        <p:txBody>
          <a:bodyPr wrap="none" rtlCol="0">
            <a:spAutoFit/>
          </a:bodyPr>
          <a:lstStyle/>
          <a:p>
            <a:r>
              <a:rPr lang="en-US" sz="1200" dirty="0">
                <a:solidFill>
                  <a:schemeClr val="tx2"/>
                </a:solidFill>
                <a:latin typeface="Calibri" panose="020F0502020204030204" pitchFamily="34" charset="0"/>
                <a:cs typeface="Calibri" panose="020F0502020204030204" pitchFamily="34" charset="0"/>
              </a:rPr>
              <a:t>Enabled by default</a:t>
            </a:r>
          </a:p>
          <a:p>
            <a:r>
              <a:rPr lang="en-US" sz="1200" dirty="0">
                <a:solidFill>
                  <a:schemeClr val="tx2"/>
                </a:solidFill>
                <a:latin typeface="Calibri" panose="020F0502020204030204" pitchFamily="34" charset="0"/>
                <a:cs typeface="Calibri" panose="020F0502020204030204" pitchFamily="34" charset="0"/>
              </a:rPr>
              <a:t>Full daily snapshot plus logs</a:t>
            </a:r>
          </a:p>
          <a:p>
            <a:r>
              <a:rPr lang="en-US" sz="1200" dirty="0">
                <a:solidFill>
                  <a:schemeClr val="tx2"/>
                </a:solidFill>
                <a:latin typeface="Calibri" panose="020F0502020204030204" pitchFamily="34" charset="0"/>
                <a:cs typeface="Calibri" panose="020F0502020204030204" pitchFamily="34" charset="0"/>
              </a:rPr>
              <a:t>Retention up to 35 days</a:t>
            </a:r>
            <a:endParaRPr lang="en-GB" sz="1200" dirty="0">
              <a:solidFill>
                <a:schemeClr val="tx2"/>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BBECC69E-ED59-4B0E-B472-80C1EE82F7D1}"/>
              </a:ext>
            </a:extLst>
          </p:cNvPr>
          <p:cNvSpPr txBox="1"/>
          <p:nvPr/>
        </p:nvSpPr>
        <p:spPr>
          <a:xfrm>
            <a:off x="3190260" y="5754470"/>
            <a:ext cx="2473562" cy="830997"/>
          </a:xfrm>
          <a:prstGeom prst="rect">
            <a:avLst/>
          </a:prstGeom>
          <a:noFill/>
        </p:spPr>
        <p:txBody>
          <a:bodyPr wrap="none" rtlCol="0">
            <a:spAutoFit/>
          </a:bodyPr>
          <a:lstStyle/>
          <a:p>
            <a:r>
              <a:rPr lang="en-US" sz="1200" dirty="0">
                <a:solidFill>
                  <a:schemeClr val="tx2"/>
                </a:solidFill>
                <a:latin typeface="Calibri" panose="020F0502020204030204" pitchFamily="34" charset="0"/>
                <a:cs typeface="Calibri" panose="020F0502020204030204" pitchFamily="34" charset="0"/>
              </a:rPr>
              <a:t>Triggered manually</a:t>
            </a:r>
          </a:p>
          <a:p>
            <a:r>
              <a:rPr lang="en-US" sz="1200" dirty="0">
                <a:solidFill>
                  <a:schemeClr val="tx2"/>
                </a:solidFill>
                <a:latin typeface="Calibri" panose="020F0502020204030204" pitchFamily="34" charset="0"/>
                <a:cs typeface="Calibri" panose="020F0502020204030204" pitchFamily="34" charset="0"/>
              </a:rPr>
              <a:t>Stored in S3</a:t>
            </a:r>
          </a:p>
          <a:p>
            <a:r>
              <a:rPr lang="en-US" sz="1200" dirty="0">
                <a:solidFill>
                  <a:schemeClr val="tx2"/>
                </a:solidFill>
                <a:latin typeface="Calibri" panose="020F0502020204030204" pitchFamily="34" charset="0"/>
                <a:cs typeface="Calibri" panose="020F0502020204030204" pitchFamily="34" charset="0"/>
              </a:rPr>
              <a:t>Persists till user deletes</a:t>
            </a:r>
          </a:p>
          <a:p>
            <a:r>
              <a:rPr lang="en-US" sz="1200" dirty="0">
                <a:solidFill>
                  <a:schemeClr val="tx2"/>
                </a:solidFill>
                <a:latin typeface="Calibri" panose="020F0502020204030204" pitchFamily="34" charset="0"/>
                <a:cs typeface="Calibri" panose="020F0502020204030204" pitchFamily="34" charset="0"/>
              </a:rPr>
              <a:t>Allows recovery to that specific state</a:t>
            </a:r>
            <a:endParaRPr lang="en-GB" sz="12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1153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2"/>
                </a:solidFill>
              </a:rPr>
              <a:t>Course contents</a:t>
            </a:r>
          </a:p>
        </p:txBody>
      </p:sp>
      <p:graphicFrame>
        <p:nvGraphicFramePr>
          <p:cNvPr id="9" name="Diagram 8">
            <a:extLst>
              <a:ext uri="{FF2B5EF4-FFF2-40B4-BE49-F238E27FC236}">
                <a16:creationId xmlns:a16="http://schemas.microsoft.com/office/drawing/2014/main" id="{0E2F8482-01D1-4691-ACB9-8349CAADA81E}"/>
              </a:ext>
            </a:extLst>
          </p:cNvPr>
          <p:cNvGraphicFramePr/>
          <p:nvPr/>
        </p:nvGraphicFramePr>
        <p:xfrm>
          <a:off x="398882" y="1462617"/>
          <a:ext cx="5340350" cy="4652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a:extLst>
              <a:ext uri="{FF2B5EF4-FFF2-40B4-BE49-F238E27FC236}">
                <a16:creationId xmlns:a16="http://schemas.microsoft.com/office/drawing/2014/main" id="{5AAE4013-F1A1-42C6-94D3-E0EEF199AC74}"/>
              </a:ext>
            </a:extLst>
          </p:cNvPr>
          <p:cNvGraphicFramePr/>
          <p:nvPr/>
        </p:nvGraphicFramePr>
        <p:xfrm>
          <a:off x="6524626" y="1434042"/>
          <a:ext cx="5340350" cy="46524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a:extLst>
              <a:ext uri="{FF2B5EF4-FFF2-40B4-BE49-F238E27FC236}">
                <a16:creationId xmlns:a16="http://schemas.microsoft.com/office/drawing/2014/main" id="{A8F8BE4E-2024-4531-923A-7027B0462996}"/>
              </a:ext>
            </a:extLst>
          </p:cNvPr>
          <p:cNvSpPr txBox="1"/>
          <p:nvPr/>
        </p:nvSpPr>
        <p:spPr>
          <a:xfrm>
            <a:off x="2668947" y="6288868"/>
            <a:ext cx="800219" cy="369332"/>
          </a:xfrm>
          <a:prstGeom prst="rect">
            <a:avLst/>
          </a:prstGeom>
          <a:noFill/>
        </p:spPr>
        <p:txBody>
          <a:bodyPr wrap="none" rtlCol="0">
            <a:spAutoFit/>
          </a:bodyPr>
          <a:lstStyle/>
          <a:p>
            <a:r>
              <a:rPr lang="en-US" b="1" dirty="0">
                <a:solidFill>
                  <a:schemeClr val="tx2"/>
                </a:solidFill>
              </a:rPr>
              <a:t>Day 1</a:t>
            </a:r>
            <a:endParaRPr lang="en-GB" b="1" dirty="0">
              <a:solidFill>
                <a:schemeClr val="tx2"/>
              </a:solidFill>
            </a:endParaRPr>
          </a:p>
        </p:txBody>
      </p:sp>
      <p:sp>
        <p:nvSpPr>
          <p:cNvPr id="13" name="TextBox 12">
            <a:extLst>
              <a:ext uri="{FF2B5EF4-FFF2-40B4-BE49-F238E27FC236}">
                <a16:creationId xmlns:a16="http://schemas.microsoft.com/office/drawing/2014/main" id="{0E6AFCE9-63A5-400C-A5C6-1D937936801B}"/>
              </a:ext>
            </a:extLst>
          </p:cNvPr>
          <p:cNvSpPr txBox="1"/>
          <p:nvPr/>
        </p:nvSpPr>
        <p:spPr>
          <a:xfrm>
            <a:off x="8222022" y="6148361"/>
            <a:ext cx="800219" cy="369332"/>
          </a:xfrm>
          <a:prstGeom prst="rect">
            <a:avLst/>
          </a:prstGeom>
          <a:noFill/>
        </p:spPr>
        <p:txBody>
          <a:bodyPr wrap="none" rtlCol="0">
            <a:spAutoFit/>
          </a:bodyPr>
          <a:lstStyle/>
          <a:p>
            <a:r>
              <a:rPr lang="en-US" b="1" dirty="0">
                <a:solidFill>
                  <a:schemeClr val="tx2"/>
                </a:solidFill>
              </a:rPr>
              <a:t>Day 2</a:t>
            </a:r>
            <a:endParaRPr lang="en-GB" b="1" dirty="0">
              <a:solidFill>
                <a:schemeClr val="tx2"/>
              </a:solidFill>
            </a:endParaRPr>
          </a:p>
        </p:txBody>
      </p:sp>
      <p:pic>
        <p:nvPicPr>
          <p:cNvPr id="14" name="Graphic 13" descr="Flask">
            <a:extLst>
              <a:ext uri="{FF2B5EF4-FFF2-40B4-BE49-F238E27FC236}">
                <a16:creationId xmlns:a16="http://schemas.microsoft.com/office/drawing/2014/main" id="{2897903E-683A-4837-9C28-A07B45933E0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7090" y="4706083"/>
            <a:ext cx="541337" cy="541337"/>
          </a:xfrm>
          <a:prstGeom prst="rect">
            <a:avLst/>
          </a:prstGeom>
        </p:spPr>
      </p:pic>
      <p:pic>
        <p:nvPicPr>
          <p:cNvPr id="16" name="Graphic 15" descr="Flask">
            <a:extLst>
              <a:ext uri="{FF2B5EF4-FFF2-40B4-BE49-F238E27FC236}">
                <a16:creationId xmlns:a16="http://schemas.microsoft.com/office/drawing/2014/main" id="{7C85DD89-0BC6-4325-93C8-EE0421BBE0E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578613" y="1543779"/>
            <a:ext cx="541337" cy="541337"/>
          </a:xfrm>
          <a:prstGeom prst="rect">
            <a:avLst/>
          </a:prstGeom>
        </p:spPr>
      </p:pic>
      <p:pic>
        <p:nvPicPr>
          <p:cNvPr id="17" name="Graphic 16" descr="Flask">
            <a:extLst>
              <a:ext uri="{FF2B5EF4-FFF2-40B4-BE49-F238E27FC236}">
                <a16:creationId xmlns:a16="http://schemas.microsoft.com/office/drawing/2014/main" id="{C94C5AC1-BA82-46D1-AEDF-992BB83FA67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105659" y="4084905"/>
            <a:ext cx="541337" cy="541337"/>
          </a:xfrm>
          <a:prstGeom prst="rect">
            <a:avLst/>
          </a:prstGeom>
        </p:spPr>
      </p:pic>
      <p:pic>
        <p:nvPicPr>
          <p:cNvPr id="4" name="Graphic 3" descr="Right pointing backhand index">
            <a:extLst>
              <a:ext uri="{FF2B5EF4-FFF2-40B4-BE49-F238E27FC236}">
                <a16:creationId xmlns:a16="http://schemas.microsoft.com/office/drawing/2014/main" id="{B6657B31-AB13-4B29-A3DB-0F58DA565F2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689015" y="1462617"/>
            <a:ext cx="813970" cy="813970"/>
          </a:xfrm>
          <a:prstGeom prst="rect">
            <a:avLst/>
          </a:prstGeom>
        </p:spPr>
      </p:pic>
    </p:spTree>
    <p:extLst>
      <p:ext uri="{BB962C8B-B14F-4D97-AF65-F5344CB8AC3E}">
        <p14:creationId xmlns:p14="http://schemas.microsoft.com/office/powerpoint/2010/main" val="17174276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a:xfrm>
            <a:off x="1546185" y="1943283"/>
            <a:ext cx="9259747" cy="702000"/>
          </a:xfrm>
        </p:spPr>
        <p:txBody>
          <a:bodyPr>
            <a:normAutofit/>
          </a:bodyPr>
          <a:lstStyle/>
          <a:p>
            <a:r>
              <a:rPr lang="en-US" sz="2600" b="1" dirty="0">
                <a:solidFill>
                  <a:schemeClr val="tx2">
                    <a:lumMod val="50000"/>
                    <a:lumOff val="50000"/>
                  </a:schemeClr>
                </a:solidFill>
              </a:rPr>
              <a:t>Lab 2: Introduction to Amazon RDS (Linux)</a:t>
            </a:r>
            <a:endParaRPr lang="en-GB" sz="2600" dirty="0">
              <a:solidFill>
                <a:schemeClr val="tx2">
                  <a:lumMod val="50000"/>
                  <a:lumOff val="50000"/>
                </a:schemeClr>
              </a:solidFill>
            </a:endParaRPr>
          </a:p>
        </p:txBody>
      </p:sp>
      <p:sp>
        <p:nvSpPr>
          <p:cNvPr id="2" name="Content Placeholder 1">
            <a:extLst>
              <a:ext uri="{FF2B5EF4-FFF2-40B4-BE49-F238E27FC236}">
                <a16:creationId xmlns:a16="http://schemas.microsoft.com/office/drawing/2014/main" id="{28A6B82F-23A1-4702-8F16-3E0F530D5343}"/>
              </a:ext>
            </a:extLst>
          </p:cNvPr>
          <p:cNvSpPr>
            <a:spLocks noGrp="1"/>
          </p:cNvSpPr>
          <p:nvPr>
            <p:ph idx="1"/>
          </p:nvPr>
        </p:nvSpPr>
        <p:spPr>
          <a:xfrm>
            <a:off x="1546184" y="3048000"/>
            <a:ext cx="8740816" cy="1917700"/>
          </a:xfrm>
        </p:spPr>
        <p:txBody>
          <a:bodyPr>
            <a:noAutofit/>
          </a:bodyPr>
          <a:lstStyle/>
          <a:p>
            <a:pPr>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Key takeaways from lab:</a:t>
            </a:r>
          </a:p>
          <a:p>
            <a:pPr lvl="1">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 Launch a MySQL RDS instance with an empty database</a:t>
            </a:r>
          </a:p>
          <a:p>
            <a:pPr lvl="1">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 Connect to the EC2 server running in public subnet using SSH</a:t>
            </a:r>
          </a:p>
          <a:p>
            <a:pPr lvl="1">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 Connect to the database from the EC2 instance and run SQL queries</a:t>
            </a:r>
          </a:p>
          <a:p>
            <a:pPr marL="0" indent="0"/>
            <a:endParaRPr lang="en-US" sz="2400" dirty="0">
              <a:solidFill>
                <a:schemeClr val="tx2"/>
              </a:solidFill>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4632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2"/>
                </a:solidFill>
              </a:rPr>
              <a:t>Course contents</a:t>
            </a:r>
          </a:p>
        </p:txBody>
      </p:sp>
      <p:graphicFrame>
        <p:nvGraphicFramePr>
          <p:cNvPr id="9" name="Diagram 8">
            <a:extLst>
              <a:ext uri="{FF2B5EF4-FFF2-40B4-BE49-F238E27FC236}">
                <a16:creationId xmlns:a16="http://schemas.microsoft.com/office/drawing/2014/main" id="{0E2F8482-01D1-4691-ACB9-8349CAADA81E}"/>
              </a:ext>
            </a:extLst>
          </p:cNvPr>
          <p:cNvGraphicFramePr/>
          <p:nvPr/>
        </p:nvGraphicFramePr>
        <p:xfrm>
          <a:off x="398882" y="1462617"/>
          <a:ext cx="5340350" cy="4652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a:extLst>
              <a:ext uri="{FF2B5EF4-FFF2-40B4-BE49-F238E27FC236}">
                <a16:creationId xmlns:a16="http://schemas.microsoft.com/office/drawing/2014/main" id="{5AAE4013-F1A1-42C6-94D3-E0EEF199AC74}"/>
              </a:ext>
            </a:extLst>
          </p:cNvPr>
          <p:cNvGraphicFramePr/>
          <p:nvPr/>
        </p:nvGraphicFramePr>
        <p:xfrm>
          <a:off x="6524626" y="1434042"/>
          <a:ext cx="5340350" cy="46524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a:extLst>
              <a:ext uri="{FF2B5EF4-FFF2-40B4-BE49-F238E27FC236}">
                <a16:creationId xmlns:a16="http://schemas.microsoft.com/office/drawing/2014/main" id="{A8F8BE4E-2024-4531-923A-7027B0462996}"/>
              </a:ext>
            </a:extLst>
          </p:cNvPr>
          <p:cNvSpPr txBox="1"/>
          <p:nvPr/>
        </p:nvSpPr>
        <p:spPr>
          <a:xfrm>
            <a:off x="2668947" y="6288868"/>
            <a:ext cx="800219" cy="369332"/>
          </a:xfrm>
          <a:prstGeom prst="rect">
            <a:avLst/>
          </a:prstGeom>
          <a:noFill/>
        </p:spPr>
        <p:txBody>
          <a:bodyPr wrap="none" rtlCol="0">
            <a:spAutoFit/>
          </a:bodyPr>
          <a:lstStyle/>
          <a:p>
            <a:r>
              <a:rPr lang="en-US" b="1" dirty="0">
                <a:solidFill>
                  <a:schemeClr val="tx2"/>
                </a:solidFill>
              </a:rPr>
              <a:t>Day 1</a:t>
            </a:r>
            <a:endParaRPr lang="en-GB" b="1" dirty="0">
              <a:solidFill>
                <a:schemeClr val="tx2"/>
              </a:solidFill>
            </a:endParaRPr>
          </a:p>
        </p:txBody>
      </p:sp>
      <p:sp>
        <p:nvSpPr>
          <p:cNvPr id="13" name="TextBox 12">
            <a:extLst>
              <a:ext uri="{FF2B5EF4-FFF2-40B4-BE49-F238E27FC236}">
                <a16:creationId xmlns:a16="http://schemas.microsoft.com/office/drawing/2014/main" id="{0E6AFCE9-63A5-400C-A5C6-1D937936801B}"/>
              </a:ext>
            </a:extLst>
          </p:cNvPr>
          <p:cNvSpPr txBox="1"/>
          <p:nvPr/>
        </p:nvSpPr>
        <p:spPr>
          <a:xfrm>
            <a:off x="8222022" y="6148361"/>
            <a:ext cx="800219" cy="369332"/>
          </a:xfrm>
          <a:prstGeom prst="rect">
            <a:avLst/>
          </a:prstGeom>
          <a:noFill/>
        </p:spPr>
        <p:txBody>
          <a:bodyPr wrap="none" rtlCol="0">
            <a:spAutoFit/>
          </a:bodyPr>
          <a:lstStyle/>
          <a:p>
            <a:r>
              <a:rPr lang="en-US" b="1" dirty="0">
                <a:solidFill>
                  <a:schemeClr val="tx2"/>
                </a:solidFill>
              </a:rPr>
              <a:t>Day 2</a:t>
            </a:r>
            <a:endParaRPr lang="en-GB" b="1" dirty="0">
              <a:solidFill>
                <a:schemeClr val="tx2"/>
              </a:solidFill>
            </a:endParaRPr>
          </a:p>
        </p:txBody>
      </p:sp>
      <p:pic>
        <p:nvPicPr>
          <p:cNvPr id="14" name="Graphic 13" descr="Flask">
            <a:extLst>
              <a:ext uri="{FF2B5EF4-FFF2-40B4-BE49-F238E27FC236}">
                <a16:creationId xmlns:a16="http://schemas.microsoft.com/office/drawing/2014/main" id="{2897903E-683A-4837-9C28-A07B45933E0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7090" y="4706083"/>
            <a:ext cx="541337" cy="541337"/>
          </a:xfrm>
          <a:prstGeom prst="rect">
            <a:avLst/>
          </a:prstGeom>
        </p:spPr>
      </p:pic>
      <p:pic>
        <p:nvPicPr>
          <p:cNvPr id="16" name="Graphic 15" descr="Flask">
            <a:extLst>
              <a:ext uri="{FF2B5EF4-FFF2-40B4-BE49-F238E27FC236}">
                <a16:creationId xmlns:a16="http://schemas.microsoft.com/office/drawing/2014/main" id="{7C85DD89-0BC6-4325-93C8-EE0421BBE0E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578613" y="1543779"/>
            <a:ext cx="541337" cy="541337"/>
          </a:xfrm>
          <a:prstGeom prst="rect">
            <a:avLst/>
          </a:prstGeom>
        </p:spPr>
      </p:pic>
      <p:pic>
        <p:nvPicPr>
          <p:cNvPr id="17" name="Graphic 16" descr="Flask">
            <a:extLst>
              <a:ext uri="{FF2B5EF4-FFF2-40B4-BE49-F238E27FC236}">
                <a16:creationId xmlns:a16="http://schemas.microsoft.com/office/drawing/2014/main" id="{C94C5AC1-BA82-46D1-AEDF-992BB83FA67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105659" y="4084905"/>
            <a:ext cx="541337" cy="541337"/>
          </a:xfrm>
          <a:prstGeom prst="rect">
            <a:avLst/>
          </a:prstGeom>
        </p:spPr>
      </p:pic>
      <p:pic>
        <p:nvPicPr>
          <p:cNvPr id="4" name="Graphic 3" descr="Right pointing backhand index">
            <a:extLst>
              <a:ext uri="{FF2B5EF4-FFF2-40B4-BE49-F238E27FC236}">
                <a16:creationId xmlns:a16="http://schemas.microsoft.com/office/drawing/2014/main" id="{B6657B31-AB13-4B29-A3DB-0F58DA565F2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171628" y="2169023"/>
            <a:ext cx="813970" cy="813970"/>
          </a:xfrm>
          <a:prstGeom prst="rect">
            <a:avLst/>
          </a:prstGeom>
        </p:spPr>
      </p:pic>
    </p:spTree>
    <p:extLst>
      <p:ext uri="{BB962C8B-B14F-4D97-AF65-F5344CB8AC3E}">
        <p14:creationId xmlns:p14="http://schemas.microsoft.com/office/powerpoint/2010/main" val="2345599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AWS Storage options</a:t>
            </a:r>
            <a:endParaRPr lang="en-GB" dirty="0"/>
          </a:p>
        </p:txBody>
      </p:sp>
      <p:sp>
        <p:nvSpPr>
          <p:cNvPr id="4" name="Rectangle: Rounded Corners 3">
            <a:extLst>
              <a:ext uri="{FF2B5EF4-FFF2-40B4-BE49-F238E27FC236}">
                <a16:creationId xmlns:a16="http://schemas.microsoft.com/office/drawing/2014/main" id="{6A589A26-DF88-4E0C-BAA5-E40F2B593ECC}"/>
              </a:ext>
            </a:extLst>
          </p:cNvPr>
          <p:cNvSpPr/>
          <p:nvPr/>
        </p:nvSpPr>
        <p:spPr>
          <a:xfrm>
            <a:off x="2667000" y="1524001"/>
            <a:ext cx="1752600" cy="773951"/>
          </a:xfrm>
          <a:prstGeom prst="roundRect">
            <a:avLst/>
          </a:prstGeom>
          <a:solidFill>
            <a:schemeClr val="bg1"/>
          </a:solidFill>
          <a:effectLst>
            <a:glow rad="63500">
              <a:schemeClr val="accent2">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Object storage</a:t>
            </a:r>
          </a:p>
        </p:txBody>
      </p:sp>
      <p:pic>
        <p:nvPicPr>
          <p:cNvPr id="6" name="Picture 5">
            <a:extLst>
              <a:ext uri="{FF2B5EF4-FFF2-40B4-BE49-F238E27FC236}">
                <a16:creationId xmlns:a16="http://schemas.microsoft.com/office/drawing/2014/main" id="{699658D4-4154-42DA-8F8D-413565F65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70" y="2716080"/>
            <a:ext cx="1752531" cy="996252"/>
          </a:xfrm>
          <a:prstGeom prst="rect">
            <a:avLst/>
          </a:prstGeom>
        </p:spPr>
      </p:pic>
      <p:pic>
        <p:nvPicPr>
          <p:cNvPr id="16" name="Picture 15">
            <a:extLst>
              <a:ext uri="{FF2B5EF4-FFF2-40B4-BE49-F238E27FC236}">
                <a16:creationId xmlns:a16="http://schemas.microsoft.com/office/drawing/2014/main" id="{70B2742C-B816-4710-B444-9D1F5AEFF1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1022" y="2702074"/>
            <a:ext cx="1809283" cy="1024264"/>
          </a:xfrm>
          <a:prstGeom prst="rect">
            <a:avLst/>
          </a:prstGeom>
        </p:spPr>
      </p:pic>
      <p:pic>
        <p:nvPicPr>
          <p:cNvPr id="18" name="Picture 17">
            <a:extLst>
              <a:ext uri="{FF2B5EF4-FFF2-40B4-BE49-F238E27FC236}">
                <a16:creationId xmlns:a16="http://schemas.microsoft.com/office/drawing/2014/main" id="{0D36C00A-9E56-45F0-94F3-C4EC811E38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9706" y="3983483"/>
            <a:ext cx="1779895" cy="869994"/>
          </a:xfrm>
          <a:prstGeom prst="rect">
            <a:avLst/>
          </a:prstGeom>
        </p:spPr>
      </p:pic>
      <p:pic>
        <p:nvPicPr>
          <p:cNvPr id="20" name="Picture 19">
            <a:extLst>
              <a:ext uri="{FF2B5EF4-FFF2-40B4-BE49-F238E27FC236}">
                <a16:creationId xmlns:a16="http://schemas.microsoft.com/office/drawing/2014/main" id="{10E7FBC6-962C-43A5-A2BB-A5FD79DE77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55599" y="2749055"/>
            <a:ext cx="1575402" cy="930302"/>
          </a:xfrm>
          <a:prstGeom prst="rect">
            <a:avLst/>
          </a:prstGeom>
        </p:spPr>
      </p:pic>
      <p:sp>
        <p:nvSpPr>
          <p:cNvPr id="9" name="Rectangle: Rounded Corners 8">
            <a:extLst>
              <a:ext uri="{FF2B5EF4-FFF2-40B4-BE49-F238E27FC236}">
                <a16:creationId xmlns:a16="http://schemas.microsoft.com/office/drawing/2014/main" id="{FF7B10F6-73FD-42FB-B83E-F9548D1EBF59}"/>
              </a:ext>
            </a:extLst>
          </p:cNvPr>
          <p:cNvSpPr/>
          <p:nvPr/>
        </p:nvSpPr>
        <p:spPr>
          <a:xfrm>
            <a:off x="5105400" y="1524001"/>
            <a:ext cx="1752600" cy="773951"/>
          </a:xfrm>
          <a:prstGeom prst="roundRect">
            <a:avLst/>
          </a:prstGeom>
          <a:solidFill>
            <a:schemeClr val="bg1"/>
          </a:solidFill>
          <a:effectLst>
            <a:glow rad="63500">
              <a:schemeClr val="accent2">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Block storage</a:t>
            </a:r>
          </a:p>
        </p:txBody>
      </p:sp>
      <p:sp>
        <p:nvSpPr>
          <p:cNvPr id="10" name="Rectangle: Rounded Corners 9">
            <a:extLst>
              <a:ext uri="{FF2B5EF4-FFF2-40B4-BE49-F238E27FC236}">
                <a16:creationId xmlns:a16="http://schemas.microsoft.com/office/drawing/2014/main" id="{721F39B7-2373-4E4E-9F76-6313A5D0B5EA}"/>
              </a:ext>
            </a:extLst>
          </p:cNvPr>
          <p:cNvSpPr/>
          <p:nvPr/>
        </p:nvSpPr>
        <p:spPr>
          <a:xfrm>
            <a:off x="7543800" y="1524001"/>
            <a:ext cx="1752600" cy="773951"/>
          </a:xfrm>
          <a:prstGeom prst="roundRect">
            <a:avLst/>
          </a:prstGeom>
          <a:solidFill>
            <a:schemeClr val="bg1"/>
          </a:solidFill>
          <a:effectLst>
            <a:glow rad="63500">
              <a:schemeClr val="accent2">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File storage</a:t>
            </a:r>
          </a:p>
        </p:txBody>
      </p:sp>
    </p:spTree>
    <p:extLst>
      <p:ext uri="{BB962C8B-B14F-4D97-AF65-F5344CB8AC3E}">
        <p14:creationId xmlns:p14="http://schemas.microsoft.com/office/powerpoint/2010/main" val="36655325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Amazon S3 (Simple Storage Service)</a:t>
            </a:r>
            <a:endParaRPr lang="en-GB" dirty="0"/>
          </a:p>
        </p:txBody>
      </p:sp>
      <p:sp>
        <p:nvSpPr>
          <p:cNvPr id="9" name="Content Placeholder 1">
            <a:extLst>
              <a:ext uri="{FF2B5EF4-FFF2-40B4-BE49-F238E27FC236}">
                <a16:creationId xmlns:a16="http://schemas.microsoft.com/office/drawing/2014/main" id="{0DA44994-6E41-4EFB-8925-997A6B39C604}"/>
              </a:ext>
            </a:extLst>
          </p:cNvPr>
          <p:cNvSpPr>
            <a:spLocks noGrp="1"/>
          </p:cNvSpPr>
          <p:nvPr>
            <p:ph idx="1"/>
          </p:nvPr>
        </p:nvSpPr>
        <p:spPr>
          <a:xfrm>
            <a:off x="1480862" y="1181100"/>
            <a:ext cx="9431438" cy="4495800"/>
          </a:xfrm>
        </p:spPr>
        <p:txBody>
          <a:bodyPr>
            <a:noAutofit/>
          </a:bodyPr>
          <a:lstStyle/>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Storage for the internet</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Object level storage (Max limit of 5 TB per object)</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Designed for 11 nines durability: replicated to six copies across &gt;= 3 </a:t>
            </a:r>
            <a:r>
              <a:rPr lang="en-US" sz="2000" dirty="0" err="1">
                <a:solidFill>
                  <a:schemeClr val="tx2"/>
                </a:solidFill>
                <a:latin typeface="Calibri" panose="020F0502020204030204" pitchFamily="34" charset="0"/>
                <a:cs typeface="Calibri" panose="020F0502020204030204" pitchFamily="34" charset="0"/>
              </a:rPr>
              <a:t>Azs</a:t>
            </a: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Replication is consistent for reads and writes - synchronous (real time)</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Data stored inside Buckets (soft limit of 100 buckets per account)</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Very low cost (charged at per GB per month)</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Ideal for Write Once, Read Many (WORM) kind of requirements</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Supports Event triggers (e.g. when a file is uploaded)</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Accessed through HTTP URL which should be DNS compliant</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Private to the owner by default ; access can be controlled through policies</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Supports versioning (delete does not remove the item, only puts a delete marker and enables a new version to be created. Possible to retrieve earlier version)</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0" indent="0"/>
            <a:endParaRPr lang="en-US" dirty="0">
              <a:solidFill>
                <a:schemeClr val="tx2"/>
              </a:solidFill>
              <a:latin typeface="Calibri" panose="020F0502020204030204" pitchFamily="34" charset="0"/>
              <a:cs typeface="Calibri" panose="020F0502020204030204" pitchFamily="34" charset="0"/>
            </a:endParaRPr>
          </a:p>
          <a:p>
            <a:pPr>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lvl="1"/>
            <a:r>
              <a:rPr lang="en-US" sz="2200" dirty="0">
                <a:solidFill>
                  <a:schemeClr val="tx2"/>
                </a:solidFill>
                <a:latin typeface="Calibri" panose="020F0502020204030204" pitchFamily="34" charset="0"/>
                <a:cs typeface="Calibri" panose="020F0502020204030204" pitchFamily="34" charset="0"/>
              </a:rPr>
              <a:t>			</a:t>
            </a:r>
            <a:endParaRPr lang="en-US" sz="20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7028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S3 Concepts</a:t>
            </a:r>
            <a:endParaRPr lang="en-GB" dirty="0"/>
          </a:p>
        </p:txBody>
      </p:sp>
      <p:sp>
        <p:nvSpPr>
          <p:cNvPr id="5" name="TextBox 4">
            <a:extLst>
              <a:ext uri="{FF2B5EF4-FFF2-40B4-BE49-F238E27FC236}">
                <a16:creationId xmlns:a16="http://schemas.microsoft.com/office/drawing/2014/main" id="{BD862304-E1AF-4FD3-9752-D534151FA8C9}"/>
              </a:ext>
            </a:extLst>
          </p:cNvPr>
          <p:cNvSpPr txBox="1"/>
          <p:nvPr/>
        </p:nvSpPr>
        <p:spPr>
          <a:xfrm>
            <a:off x="2155529" y="5336139"/>
            <a:ext cx="6113661" cy="369332"/>
          </a:xfrm>
          <a:prstGeom prst="rect">
            <a:avLst/>
          </a:prstGeom>
          <a:noFill/>
        </p:spPr>
        <p:txBody>
          <a:bodyPr wrap="none" rtlCol="0">
            <a:spAutoFit/>
          </a:bodyPr>
          <a:lstStyle/>
          <a:p>
            <a:r>
              <a:rPr lang="en-US" b="1" dirty="0">
                <a:solidFill>
                  <a:schemeClr val="tx2"/>
                </a:solidFill>
                <a:latin typeface="Calibri" panose="020F0502020204030204" pitchFamily="34" charset="0"/>
                <a:cs typeface="Calibri" panose="020F0502020204030204" pitchFamily="34" charset="0"/>
              </a:rPr>
              <a:t>An Object Key is the unique identifier for an object in a bucket</a:t>
            </a:r>
            <a:endParaRPr lang="en-GB" b="1" dirty="0">
              <a:solidFill>
                <a:schemeClr val="tx2"/>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5FC8CF52-69BD-468B-A374-9B6AA3EDA825}"/>
              </a:ext>
            </a:extLst>
          </p:cNvPr>
          <p:cNvSpPr txBox="1"/>
          <p:nvPr/>
        </p:nvSpPr>
        <p:spPr>
          <a:xfrm>
            <a:off x="6533449" y="1343760"/>
            <a:ext cx="3849516"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70C0"/>
                </a:solidFill>
                <a:latin typeface="Calibri" panose="020F0502020204030204" pitchFamily="34" charset="0"/>
                <a:cs typeface="Calibri" panose="020F0502020204030204" pitchFamily="34" charset="0"/>
              </a:rPr>
              <a:t>S3 stored data as objects inside buckets</a:t>
            </a:r>
          </a:p>
          <a:p>
            <a:pPr marL="285750" indent="-285750">
              <a:buFont typeface="Arial" panose="020B0604020202020204" pitchFamily="34" charset="0"/>
              <a:buChar char="•"/>
            </a:pPr>
            <a:r>
              <a:rPr lang="en-US" dirty="0">
                <a:solidFill>
                  <a:srgbClr val="0070C0"/>
                </a:solidFill>
                <a:latin typeface="Calibri" panose="020F0502020204030204" pitchFamily="34" charset="0"/>
                <a:cs typeface="Calibri" panose="020F0502020204030204" pitchFamily="34" charset="0"/>
              </a:rPr>
              <a:t>Bucket name is globally unique across accounts and regions</a:t>
            </a:r>
          </a:p>
          <a:p>
            <a:pPr marL="285750" indent="-285750">
              <a:buFont typeface="Arial" panose="020B0604020202020204" pitchFamily="34" charset="0"/>
              <a:buChar char="•"/>
            </a:pPr>
            <a:r>
              <a:rPr lang="en-US" dirty="0">
                <a:solidFill>
                  <a:srgbClr val="0070C0"/>
                </a:solidFill>
                <a:latin typeface="Calibri" panose="020F0502020204030204" pitchFamily="34" charset="0"/>
                <a:cs typeface="Calibri" panose="020F0502020204030204" pitchFamily="34" charset="0"/>
              </a:rPr>
              <a:t>An object is composed of a file plus any meta-data that describes the file</a:t>
            </a:r>
          </a:p>
          <a:p>
            <a:pPr marL="285750" indent="-285750">
              <a:buFont typeface="Arial" panose="020B0604020202020204" pitchFamily="34" charset="0"/>
              <a:buChar char="•"/>
            </a:pPr>
            <a:r>
              <a:rPr lang="en-US" dirty="0">
                <a:solidFill>
                  <a:srgbClr val="0070C0"/>
                </a:solidFill>
                <a:latin typeface="Calibri" panose="020F0502020204030204" pitchFamily="34" charset="0"/>
                <a:cs typeface="Calibri" panose="020F0502020204030204" pitchFamily="34" charset="0"/>
              </a:rPr>
              <a:t>You can have up to 100 buckets in an account</a:t>
            </a:r>
          </a:p>
          <a:p>
            <a:pPr marL="285750" indent="-285750">
              <a:buFont typeface="Arial" panose="020B0604020202020204" pitchFamily="34" charset="0"/>
              <a:buChar char="•"/>
            </a:pPr>
            <a:r>
              <a:rPr lang="en-US" dirty="0">
                <a:solidFill>
                  <a:srgbClr val="0070C0"/>
                </a:solidFill>
                <a:latin typeface="Calibri" panose="020F0502020204030204" pitchFamily="34" charset="0"/>
                <a:cs typeface="Calibri" panose="020F0502020204030204" pitchFamily="34" charset="0"/>
              </a:rPr>
              <a:t>Maximum object size is 5 TB</a:t>
            </a:r>
          </a:p>
          <a:p>
            <a:pPr marL="285750" indent="-285750">
              <a:buFont typeface="Arial" panose="020B0604020202020204" pitchFamily="34" charset="0"/>
              <a:buChar char="•"/>
            </a:pPr>
            <a:r>
              <a:rPr lang="en-US" dirty="0">
                <a:solidFill>
                  <a:srgbClr val="0070C0"/>
                </a:solidFill>
                <a:latin typeface="Calibri" panose="020F0502020204030204" pitchFamily="34" charset="0"/>
                <a:cs typeface="Calibri" panose="020F0502020204030204" pitchFamily="34" charset="0"/>
              </a:rPr>
              <a:t>Three states of a S3 bucket :</a:t>
            </a:r>
          </a:p>
          <a:p>
            <a:pPr marL="742950" lvl="1" indent="-285750">
              <a:buFont typeface="Arial" panose="020B0604020202020204" pitchFamily="34" charset="0"/>
              <a:buChar char="•"/>
            </a:pPr>
            <a:r>
              <a:rPr lang="en-US" dirty="0">
                <a:solidFill>
                  <a:srgbClr val="0070C0"/>
                </a:solidFill>
                <a:latin typeface="Calibri" panose="020F0502020204030204" pitchFamily="34" charset="0"/>
                <a:cs typeface="Calibri" panose="020F0502020204030204" pitchFamily="34" charset="0"/>
              </a:rPr>
              <a:t>Un-versioned (default)</a:t>
            </a:r>
          </a:p>
          <a:p>
            <a:pPr marL="742950" lvl="1" indent="-285750">
              <a:buFont typeface="Arial" panose="020B0604020202020204" pitchFamily="34" charset="0"/>
              <a:buChar char="•"/>
            </a:pPr>
            <a:r>
              <a:rPr lang="en-US" dirty="0">
                <a:solidFill>
                  <a:srgbClr val="0070C0"/>
                </a:solidFill>
                <a:latin typeface="Calibri" panose="020F0502020204030204" pitchFamily="34" charset="0"/>
                <a:cs typeface="Calibri" panose="020F0502020204030204" pitchFamily="34" charset="0"/>
              </a:rPr>
              <a:t>Versioning enabled</a:t>
            </a:r>
          </a:p>
          <a:p>
            <a:pPr marL="742950" lvl="1" indent="-285750">
              <a:buFont typeface="Arial" panose="020B0604020202020204" pitchFamily="34" charset="0"/>
              <a:buChar char="•"/>
            </a:pPr>
            <a:r>
              <a:rPr lang="en-US" dirty="0">
                <a:solidFill>
                  <a:srgbClr val="0070C0"/>
                </a:solidFill>
                <a:latin typeface="Calibri" panose="020F0502020204030204" pitchFamily="34" charset="0"/>
                <a:cs typeface="Calibri" panose="020F0502020204030204" pitchFamily="34" charset="0"/>
              </a:rPr>
              <a:t>Versioning suspended</a:t>
            </a:r>
            <a:endParaRPr lang="en-GB" dirty="0">
              <a:solidFill>
                <a:srgbClr val="0070C0"/>
              </a:solidFill>
              <a:latin typeface="Calibri" panose="020F0502020204030204" pitchFamily="34" charset="0"/>
              <a:cs typeface="Calibri" panose="020F0502020204030204" pitchFamily="34" charset="0"/>
            </a:endParaRPr>
          </a:p>
        </p:txBody>
      </p:sp>
      <p:pic>
        <p:nvPicPr>
          <p:cNvPr id="9" name="Graphic 8">
            <a:extLst>
              <a:ext uri="{FF2B5EF4-FFF2-40B4-BE49-F238E27FC236}">
                <a16:creationId xmlns:a16="http://schemas.microsoft.com/office/drawing/2014/main" id="{19875208-6FA2-4014-AD0E-03F835E193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5350" y="1209324"/>
            <a:ext cx="711200" cy="711200"/>
          </a:xfrm>
          <a:prstGeom prst="rect">
            <a:avLst/>
          </a:prstGeom>
        </p:spPr>
      </p:pic>
      <p:sp>
        <p:nvSpPr>
          <p:cNvPr id="13" name="TextBox 12">
            <a:extLst>
              <a:ext uri="{FF2B5EF4-FFF2-40B4-BE49-F238E27FC236}">
                <a16:creationId xmlns:a16="http://schemas.microsoft.com/office/drawing/2014/main" id="{F98A1432-CD17-4A7F-9C68-5C615003E935}"/>
              </a:ext>
            </a:extLst>
          </p:cNvPr>
          <p:cNvSpPr txBox="1"/>
          <p:nvPr/>
        </p:nvSpPr>
        <p:spPr>
          <a:xfrm>
            <a:off x="3019998" y="1920524"/>
            <a:ext cx="2301904" cy="523220"/>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Amazon Simple Storage Service</a:t>
            </a:r>
          </a:p>
        </p:txBody>
      </p:sp>
      <p:pic>
        <p:nvPicPr>
          <p:cNvPr id="14" name="Graphic 13">
            <a:extLst>
              <a:ext uri="{FF2B5EF4-FFF2-40B4-BE49-F238E27FC236}">
                <a16:creationId xmlns:a16="http://schemas.microsoft.com/office/drawing/2014/main" id="{62C74F0F-AE09-4B2C-A969-72D8A950A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69522" y="3028296"/>
            <a:ext cx="469900" cy="469900"/>
          </a:xfrm>
          <a:prstGeom prst="rect">
            <a:avLst/>
          </a:prstGeom>
        </p:spPr>
      </p:pic>
      <p:sp>
        <p:nvSpPr>
          <p:cNvPr id="15" name="TextBox 14">
            <a:extLst>
              <a:ext uri="{FF2B5EF4-FFF2-40B4-BE49-F238E27FC236}">
                <a16:creationId xmlns:a16="http://schemas.microsoft.com/office/drawing/2014/main" id="{946FCB0F-DB4F-4B7D-BCB4-6FCA0D450295}"/>
              </a:ext>
            </a:extLst>
          </p:cNvPr>
          <p:cNvSpPr txBox="1"/>
          <p:nvPr/>
        </p:nvSpPr>
        <p:spPr>
          <a:xfrm>
            <a:off x="2706149" y="3544363"/>
            <a:ext cx="1123121" cy="523220"/>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Bucket with objects</a:t>
            </a:r>
          </a:p>
        </p:txBody>
      </p:sp>
      <p:pic>
        <p:nvPicPr>
          <p:cNvPr id="16" name="Graphic 15">
            <a:extLst>
              <a:ext uri="{FF2B5EF4-FFF2-40B4-BE49-F238E27FC236}">
                <a16:creationId xmlns:a16="http://schemas.microsoft.com/office/drawing/2014/main" id="{7320B708-14AD-43D2-B173-1CA295088DC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86952" y="2992568"/>
            <a:ext cx="469900" cy="469900"/>
          </a:xfrm>
          <a:prstGeom prst="rect">
            <a:avLst/>
          </a:prstGeom>
        </p:spPr>
      </p:pic>
      <p:sp>
        <p:nvSpPr>
          <p:cNvPr id="17" name="TextBox 16">
            <a:extLst>
              <a:ext uri="{FF2B5EF4-FFF2-40B4-BE49-F238E27FC236}">
                <a16:creationId xmlns:a16="http://schemas.microsoft.com/office/drawing/2014/main" id="{340EAE22-FCAF-4E05-AE70-9585A35010B1}"/>
              </a:ext>
            </a:extLst>
          </p:cNvPr>
          <p:cNvSpPr txBox="1"/>
          <p:nvPr/>
        </p:nvSpPr>
        <p:spPr>
          <a:xfrm>
            <a:off x="4822271" y="3498197"/>
            <a:ext cx="999265"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Bucket</a:t>
            </a:r>
          </a:p>
        </p:txBody>
      </p:sp>
      <p:pic>
        <p:nvPicPr>
          <p:cNvPr id="18" name="Graphic 17">
            <a:extLst>
              <a:ext uri="{FF2B5EF4-FFF2-40B4-BE49-F238E27FC236}">
                <a16:creationId xmlns:a16="http://schemas.microsoft.com/office/drawing/2014/main" id="{437229CC-A92C-4BA7-9E7A-83500EA19ED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56672" y="3854008"/>
            <a:ext cx="469900" cy="469900"/>
          </a:xfrm>
          <a:prstGeom prst="rect">
            <a:avLst/>
          </a:prstGeom>
        </p:spPr>
      </p:pic>
      <p:sp>
        <p:nvSpPr>
          <p:cNvPr id="19" name="TextBox 18">
            <a:extLst>
              <a:ext uri="{FF2B5EF4-FFF2-40B4-BE49-F238E27FC236}">
                <a16:creationId xmlns:a16="http://schemas.microsoft.com/office/drawing/2014/main" id="{8D553249-D4E6-4F7C-B6FB-B7D8B6396AF6}"/>
              </a:ext>
            </a:extLst>
          </p:cNvPr>
          <p:cNvSpPr txBox="1"/>
          <p:nvPr/>
        </p:nvSpPr>
        <p:spPr>
          <a:xfrm>
            <a:off x="3815351" y="4398759"/>
            <a:ext cx="1221817"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Object</a:t>
            </a:r>
          </a:p>
        </p:txBody>
      </p:sp>
      <p:cxnSp>
        <p:nvCxnSpPr>
          <p:cNvPr id="4" name="Straight Connector 3">
            <a:extLst>
              <a:ext uri="{FF2B5EF4-FFF2-40B4-BE49-F238E27FC236}">
                <a16:creationId xmlns:a16="http://schemas.microsoft.com/office/drawing/2014/main" id="{A077E61C-F5D5-4329-AA28-3D1CA27C1F34}"/>
              </a:ext>
            </a:extLst>
          </p:cNvPr>
          <p:cNvCxnSpPr/>
          <p:nvPr/>
        </p:nvCxnSpPr>
        <p:spPr>
          <a:xfrm>
            <a:off x="3352800" y="2667000"/>
            <a:ext cx="19691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3D0B15C-972B-4E59-B02A-AF252F03810C}"/>
              </a:ext>
            </a:extLst>
          </p:cNvPr>
          <p:cNvCxnSpPr>
            <a:cxnSpLocks/>
            <a:stCxn id="13" idx="2"/>
          </p:cNvCxnSpPr>
          <p:nvPr/>
        </p:nvCxnSpPr>
        <p:spPr>
          <a:xfrm>
            <a:off x="4170950" y="2443744"/>
            <a:ext cx="0" cy="223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27715A9-1C41-4AD5-84EF-7BAC1BC6E4C3}"/>
              </a:ext>
            </a:extLst>
          </p:cNvPr>
          <p:cNvCxnSpPr/>
          <p:nvPr/>
        </p:nvCxnSpPr>
        <p:spPr>
          <a:xfrm>
            <a:off x="3352800" y="2667000"/>
            <a:ext cx="0" cy="325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3F130C1-F50C-4C4A-BCBC-2D97C482FB62}"/>
              </a:ext>
            </a:extLst>
          </p:cNvPr>
          <p:cNvCxnSpPr/>
          <p:nvPr/>
        </p:nvCxnSpPr>
        <p:spPr>
          <a:xfrm>
            <a:off x="5321902" y="2667000"/>
            <a:ext cx="0" cy="36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BEC9E174-A9B7-4E4D-ADB4-32E63E14D6DC}"/>
              </a:ext>
            </a:extLst>
          </p:cNvPr>
          <p:cNvCxnSpPr>
            <a:cxnSpLocks/>
          </p:cNvCxnSpPr>
          <p:nvPr/>
        </p:nvCxnSpPr>
        <p:spPr>
          <a:xfrm>
            <a:off x="3590074" y="3462469"/>
            <a:ext cx="639946" cy="6149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3D37705-2A30-4A45-8625-D23D58C8BE8A}"/>
              </a:ext>
            </a:extLst>
          </p:cNvPr>
          <p:cNvSpPr txBox="1"/>
          <p:nvPr/>
        </p:nvSpPr>
        <p:spPr>
          <a:xfrm>
            <a:off x="2129485" y="5777045"/>
            <a:ext cx="4860754" cy="338554"/>
          </a:xfrm>
          <a:prstGeom prst="rect">
            <a:avLst/>
          </a:prstGeom>
          <a:noFill/>
        </p:spPr>
        <p:txBody>
          <a:bodyPr wrap="none" rtlCol="0">
            <a:spAutoFit/>
          </a:bodyPr>
          <a:lstStyle/>
          <a:p>
            <a:r>
              <a:rPr lang="en-US" sz="1600" dirty="0">
                <a:solidFill>
                  <a:schemeClr val="tx2"/>
                </a:solidFill>
                <a:latin typeface="Calibri" panose="020F0502020204030204" pitchFamily="34" charset="0"/>
                <a:cs typeface="Calibri" panose="020F0502020204030204" pitchFamily="34" charset="0"/>
              </a:rPr>
              <a:t>http://</a:t>
            </a:r>
            <a:r>
              <a:rPr lang="en-US" sz="1600" b="1" dirty="0">
                <a:solidFill>
                  <a:schemeClr val="accent3"/>
                </a:solidFill>
                <a:latin typeface="Calibri" panose="020F0502020204030204" pitchFamily="34" charset="0"/>
                <a:cs typeface="Calibri" panose="020F0502020204030204" pitchFamily="34" charset="0"/>
              </a:rPr>
              <a:t>doc</a:t>
            </a:r>
            <a:r>
              <a:rPr lang="en-US" sz="1600" dirty="0">
                <a:solidFill>
                  <a:schemeClr val="tx2"/>
                </a:solidFill>
                <a:latin typeface="Calibri" panose="020F0502020204030204" pitchFamily="34" charset="0"/>
                <a:cs typeface="Calibri" panose="020F0502020204030204" pitchFamily="34" charset="0"/>
              </a:rPr>
              <a:t>.s3.amazon.com/</a:t>
            </a:r>
            <a:r>
              <a:rPr lang="en-US" sz="1600" b="1" dirty="0">
                <a:solidFill>
                  <a:schemeClr val="tx2">
                    <a:lumMod val="50000"/>
                    <a:lumOff val="50000"/>
                  </a:schemeClr>
                </a:solidFill>
                <a:latin typeface="Calibri" panose="020F0502020204030204" pitchFamily="34" charset="0"/>
                <a:cs typeface="Calibri" panose="020F0502020204030204" pitchFamily="34" charset="0"/>
              </a:rPr>
              <a:t>2006-03-01/AmazonS3.html</a:t>
            </a:r>
            <a:endParaRPr lang="en-GB" sz="1600" b="1" dirty="0">
              <a:solidFill>
                <a:schemeClr val="tx2">
                  <a:lumMod val="50000"/>
                  <a:lumOff val="50000"/>
                </a:schemeClr>
              </a:solidFill>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25F58C43-5E8C-4558-8E07-E62F5553134F}"/>
              </a:ext>
            </a:extLst>
          </p:cNvPr>
          <p:cNvSpPr txBox="1"/>
          <p:nvPr/>
        </p:nvSpPr>
        <p:spPr>
          <a:xfrm>
            <a:off x="1676401" y="6550224"/>
            <a:ext cx="1221817"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Bucket</a:t>
            </a:r>
          </a:p>
        </p:txBody>
      </p:sp>
      <p:sp>
        <p:nvSpPr>
          <p:cNvPr id="35" name="TextBox 34">
            <a:extLst>
              <a:ext uri="{FF2B5EF4-FFF2-40B4-BE49-F238E27FC236}">
                <a16:creationId xmlns:a16="http://schemas.microsoft.com/office/drawing/2014/main" id="{45E39A8F-73A5-4A74-A7B8-3222A4E8A56C}"/>
              </a:ext>
            </a:extLst>
          </p:cNvPr>
          <p:cNvSpPr txBox="1"/>
          <p:nvPr/>
        </p:nvSpPr>
        <p:spPr>
          <a:xfrm>
            <a:off x="4948705" y="6547692"/>
            <a:ext cx="1221817"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Key / Object</a:t>
            </a:r>
          </a:p>
        </p:txBody>
      </p:sp>
      <p:cxnSp>
        <p:nvCxnSpPr>
          <p:cNvPr id="37" name="Straight Arrow Connector 36">
            <a:extLst>
              <a:ext uri="{FF2B5EF4-FFF2-40B4-BE49-F238E27FC236}">
                <a16:creationId xmlns:a16="http://schemas.microsoft.com/office/drawing/2014/main" id="{1AFC14A5-2A2C-45A5-8225-6EDC0FFE4907}"/>
              </a:ext>
            </a:extLst>
          </p:cNvPr>
          <p:cNvCxnSpPr>
            <a:cxnSpLocks/>
            <a:stCxn id="34" idx="0"/>
          </p:cNvCxnSpPr>
          <p:nvPr/>
        </p:nvCxnSpPr>
        <p:spPr>
          <a:xfrm flipV="1">
            <a:off x="2287309" y="6075001"/>
            <a:ext cx="610908" cy="47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049A82C-30AC-4FD3-903F-4142631F3EDA}"/>
              </a:ext>
            </a:extLst>
          </p:cNvPr>
          <p:cNvCxnSpPr>
            <a:stCxn id="35" idx="0"/>
          </p:cNvCxnSpPr>
          <p:nvPr/>
        </p:nvCxnSpPr>
        <p:spPr>
          <a:xfrm flipH="1" flipV="1">
            <a:off x="5556853" y="6075001"/>
            <a:ext cx="2761" cy="472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0827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S3 Storage Classes</a:t>
            </a:r>
            <a:endParaRPr lang="en-GB" dirty="0"/>
          </a:p>
        </p:txBody>
      </p:sp>
      <p:grpSp>
        <p:nvGrpSpPr>
          <p:cNvPr id="21" name="Group 20">
            <a:extLst>
              <a:ext uri="{FF2B5EF4-FFF2-40B4-BE49-F238E27FC236}">
                <a16:creationId xmlns:a16="http://schemas.microsoft.com/office/drawing/2014/main" id="{BB847B73-6E17-4D44-A58D-75F2857AA933}"/>
              </a:ext>
            </a:extLst>
          </p:cNvPr>
          <p:cNvGrpSpPr/>
          <p:nvPr/>
        </p:nvGrpSpPr>
        <p:grpSpPr>
          <a:xfrm>
            <a:off x="1600201" y="1371601"/>
            <a:ext cx="8732219" cy="5054261"/>
            <a:chOff x="363339" y="1676400"/>
            <a:chExt cx="8732219" cy="5054261"/>
          </a:xfrm>
        </p:grpSpPr>
        <p:sp>
          <p:nvSpPr>
            <p:cNvPr id="4" name="Isosceles Triangle 3">
              <a:extLst>
                <a:ext uri="{FF2B5EF4-FFF2-40B4-BE49-F238E27FC236}">
                  <a16:creationId xmlns:a16="http://schemas.microsoft.com/office/drawing/2014/main" id="{4DA9308C-B3BF-4280-BC16-43E80C512211}"/>
                </a:ext>
              </a:extLst>
            </p:cNvPr>
            <p:cNvSpPr/>
            <p:nvPr/>
          </p:nvSpPr>
          <p:spPr>
            <a:xfrm>
              <a:off x="706087" y="1777757"/>
              <a:ext cx="4191000" cy="4191000"/>
            </a:xfrm>
            <a:prstGeom prst="triangl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820D3228-A0C9-48FD-87AF-614954C786E2}"/>
                </a:ext>
              </a:extLst>
            </p:cNvPr>
            <p:cNvSpPr/>
            <p:nvPr/>
          </p:nvSpPr>
          <p:spPr>
            <a:xfrm>
              <a:off x="2801587" y="1853957"/>
              <a:ext cx="2724150" cy="595907"/>
            </a:xfrm>
            <a:custGeom>
              <a:avLst/>
              <a:gdLst>
                <a:gd name="connsiteX0" fmla="*/ 0 w 2724150"/>
                <a:gd name="connsiteY0" fmla="*/ 99320 h 595907"/>
                <a:gd name="connsiteX1" fmla="*/ 99320 w 2724150"/>
                <a:gd name="connsiteY1" fmla="*/ 0 h 595907"/>
                <a:gd name="connsiteX2" fmla="*/ 2624830 w 2724150"/>
                <a:gd name="connsiteY2" fmla="*/ 0 h 595907"/>
                <a:gd name="connsiteX3" fmla="*/ 2724150 w 2724150"/>
                <a:gd name="connsiteY3" fmla="*/ 99320 h 595907"/>
                <a:gd name="connsiteX4" fmla="*/ 2724150 w 2724150"/>
                <a:gd name="connsiteY4" fmla="*/ 496587 h 595907"/>
                <a:gd name="connsiteX5" fmla="*/ 2624830 w 2724150"/>
                <a:gd name="connsiteY5" fmla="*/ 595907 h 595907"/>
                <a:gd name="connsiteX6" fmla="*/ 99320 w 2724150"/>
                <a:gd name="connsiteY6" fmla="*/ 595907 h 595907"/>
                <a:gd name="connsiteX7" fmla="*/ 0 w 2724150"/>
                <a:gd name="connsiteY7" fmla="*/ 496587 h 595907"/>
                <a:gd name="connsiteX8" fmla="*/ 0 w 2724150"/>
                <a:gd name="connsiteY8" fmla="*/ 99320 h 59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24150" h="595907">
                  <a:moveTo>
                    <a:pt x="0" y="99320"/>
                  </a:moveTo>
                  <a:cubicBezTo>
                    <a:pt x="0" y="44467"/>
                    <a:pt x="44467" y="0"/>
                    <a:pt x="99320" y="0"/>
                  </a:cubicBezTo>
                  <a:lnTo>
                    <a:pt x="2624830" y="0"/>
                  </a:lnTo>
                  <a:cubicBezTo>
                    <a:pt x="2679683" y="0"/>
                    <a:pt x="2724150" y="44467"/>
                    <a:pt x="2724150" y="99320"/>
                  </a:cubicBezTo>
                  <a:lnTo>
                    <a:pt x="2724150" y="496587"/>
                  </a:lnTo>
                  <a:cubicBezTo>
                    <a:pt x="2724150" y="551440"/>
                    <a:pt x="2679683" y="595907"/>
                    <a:pt x="2624830" y="595907"/>
                  </a:cubicBezTo>
                  <a:lnTo>
                    <a:pt x="99320" y="595907"/>
                  </a:lnTo>
                  <a:cubicBezTo>
                    <a:pt x="44467" y="595907"/>
                    <a:pt x="0" y="551440"/>
                    <a:pt x="0" y="496587"/>
                  </a:cubicBezTo>
                  <a:lnTo>
                    <a:pt x="0" y="9932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0050" tIns="90050" rIns="90050" bIns="90050" numCol="1" spcCol="1270" anchor="ctr" anchorCtr="0">
              <a:noAutofit/>
            </a:bodyPr>
            <a:lstStyle/>
            <a:p>
              <a:pPr algn="ctr" defTabSz="711200">
                <a:lnSpc>
                  <a:spcPct val="90000"/>
                </a:lnSpc>
                <a:spcBef>
                  <a:spcPct val="0"/>
                </a:spcBef>
                <a:spcAft>
                  <a:spcPct val="35000"/>
                </a:spcAft>
              </a:pPr>
              <a:r>
                <a:rPr lang="en-US" sz="1600" b="1" dirty="0">
                  <a:latin typeface="Calibri" panose="020F0502020204030204" pitchFamily="34" charset="0"/>
                  <a:cs typeface="Calibri" panose="020F0502020204030204" pitchFamily="34" charset="0"/>
                </a:rPr>
                <a:t>S3 Standard</a:t>
              </a:r>
              <a:endParaRPr lang="en-GB" sz="1600" b="1" dirty="0">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B4F703EA-DBEC-4DDB-8609-951FDB33116D}"/>
                </a:ext>
              </a:extLst>
            </p:cNvPr>
            <p:cNvSpPr/>
            <p:nvPr/>
          </p:nvSpPr>
          <p:spPr>
            <a:xfrm>
              <a:off x="2826301" y="3135305"/>
              <a:ext cx="2724150" cy="595907"/>
            </a:xfrm>
            <a:custGeom>
              <a:avLst/>
              <a:gdLst>
                <a:gd name="connsiteX0" fmla="*/ 0 w 2724150"/>
                <a:gd name="connsiteY0" fmla="*/ 99320 h 595907"/>
                <a:gd name="connsiteX1" fmla="*/ 99320 w 2724150"/>
                <a:gd name="connsiteY1" fmla="*/ 0 h 595907"/>
                <a:gd name="connsiteX2" fmla="*/ 2624830 w 2724150"/>
                <a:gd name="connsiteY2" fmla="*/ 0 h 595907"/>
                <a:gd name="connsiteX3" fmla="*/ 2724150 w 2724150"/>
                <a:gd name="connsiteY3" fmla="*/ 99320 h 595907"/>
                <a:gd name="connsiteX4" fmla="*/ 2724150 w 2724150"/>
                <a:gd name="connsiteY4" fmla="*/ 496587 h 595907"/>
                <a:gd name="connsiteX5" fmla="*/ 2624830 w 2724150"/>
                <a:gd name="connsiteY5" fmla="*/ 595907 h 595907"/>
                <a:gd name="connsiteX6" fmla="*/ 99320 w 2724150"/>
                <a:gd name="connsiteY6" fmla="*/ 595907 h 595907"/>
                <a:gd name="connsiteX7" fmla="*/ 0 w 2724150"/>
                <a:gd name="connsiteY7" fmla="*/ 496587 h 595907"/>
                <a:gd name="connsiteX8" fmla="*/ 0 w 2724150"/>
                <a:gd name="connsiteY8" fmla="*/ 99320 h 59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24150" h="595907">
                  <a:moveTo>
                    <a:pt x="0" y="99320"/>
                  </a:moveTo>
                  <a:cubicBezTo>
                    <a:pt x="0" y="44467"/>
                    <a:pt x="44467" y="0"/>
                    <a:pt x="99320" y="0"/>
                  </a:cubicBezTo>
                  <a:lnTo>
                    <a:pt x="2624830" y="0"/>
                  </a:lnTo>
                  <a:cubicBezTo>
                    <a:pt x="2679683" y="0"/>
                    <a:pt x="2724150" y="44467"/>
                    <a:pt x="2724150" y="99320"/>
                  </a:cubicBezTo>
                  <a:lnTo>
                    <a:pt x="2724150" y="496587"/>
                  </a:lnTo>
                  <a:cubicBezTo>
                    <a:pt x="2724150" y="551440"/>
                    <a:pt x="2679683" y="595907"/>
                    <a:pt x="2624830" y="595907"/>
                  </a:cubicBezTo>
                  <a:lnTo>
                    <a:pt x="99320" y="595907"/>
                  </a:lnTo>
                  <a:cubicBezTo>
                    <a:pt x="44467" y="595907"/>
                    <a:pt x="0" y="551440"/>
                    <a:pt x="0" y="496587"/>
                  </a:cubicBezTo>
                  <a:lnTo>
                    <a:pt x="0" y="9932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0050" tIns="90050" rIns="90050" bIns="90050" numCol="1" spcCol="1270" anchor="ctr" anchorCtr="0">
              <a:noAutofit/>
            </a:bodyPr>
            <a:lstStyle/>
            <a:p>
              <a:pPr algn="ctr" defTabSz="711200">
                <a:lnSpc>
                  <a:spcPct val="90000"/>
                </a:lnSpc>
                <a:spcBef>
                  <a:spcPct val="0"/>
                </a:spcBef>
                <a:spcAft>
                  <a:spcPct val="35000"/>
                </a:spcAft>
              </a:pPr>
              <a:r>
                <a:rPr lang="en-US" sz="1600" b="1" dirty="0">
                  <a:latin typeface="Calibri" panose="020F0502020204030204" pitchFamily="34" charset="0"/>
                  <a:cs typeface="Calibri" panose="020F0502020204030204" pitchFamily="34" charset="0"/>
                </a:rPr>
                <a:t>S3 standard - IA</a:t>
              </a:r>
              <a:endParaRPr lang="en-GB" sz="1600" b="1" dirty="0">
                <a:latin typeface="Calibri" panose="020F0502020204030204" pitchFamily="34" charset="0"/>
                <a:cs typeface="Calibri" panose="020F0502020204030204" pitchFamily="34" charset="0"/>
              </a:endParaRPr>
            </a:p>
          </p:txBody>
        </p:sp>
        <p:sp>
          <p:nvSpPr>
            <p:cNvPr id="16" name="Freeform: Shape 15">
              <a:extLst>
                <a:ext uri="{FF2B5EF4-FFF2-40B4-BE49-F238E27FC236}">
                  <a16:creationId xmlns:a16="http://schemas.microsoft.com/office/drawing/2014/main" id="{317F2ED6-0EA8-4D1A-B84E-4EE70CB52E7C}"/>
                </a:ext>
              </a:extLst>
            </p:cNvPr>
            <p:cNvSpPr/>
            <p:nvPr/>
          </p:nvSpPr>
          <p:spPr>
            <a:xfrm>
              <a:off x="2831400" y="3846579"/>
              <a:ext cx="2724150" cy="595907"/>
            </a:xfrm>
            <a:custGeom>
              <a:avLst/>
              <a:gdLst>
                <a:gd name="connsiteX0" fmla="*/ 0 w 2724150"/>
                <a:gd name="connsiteY0" fmla="*/ 99320 h 595907"/>
                <a:gd name="connsiteX1" fmla="*/ 99320 w 2724150"/>
                <a:gd name="connsiteY1" fmla="*/ 0 h 595907"/>
                <a:gd name="connsiteX2" fmla="*/ 2624830 w 2724150"/>
                <a:gd name="connsiteY2" fmla="*/ 0 h 595907"/>
                <a:gd name="connsiteX3" fmla="*/ 2724150 w 2724150"/>
                <a:gd name="connsiteY3" fmla="*/ 99320 h 595907"/>
                <a:gd name="connsiteX4" fmla="*/ 2724150 w 2724150"/>
                <a:gd name="connsiteY4" fmla="*/ 496587 h 595907"/>
                <a:gd name="connsiteX5" fmla="*/ 2624830 w 2724150"/>
                <a:gd name="connsiteY5" fmla="*/ 595907 h 595907"/>
                <a:gd name="connsiteX6" fmla="*/ 99320 w 2724150"/>
                <a:gd name="connsiteY6" fmla="*/ 595907 h 595907"/>
                <a:gd name="connsiteX7" fmla="*/ 0 w 2724150"/>
                <a:gd name="connsiteY7" fmla="*/ 496587 h 595907"/>
                <a:gd name="connsiteX8" fmla="*/ 0 w 2724150"/>
                <a:gd name="connsiteY8" fmla="*/ 99320 h 59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24150" h="595907">
                  <a:moveTo>
                    <a:pt x="0" y="99320"/>
                  </a:moveTo>
                  <a:cubicBezTo>
                    <a:pt x="0" y="44467"/>
                    <a:pt x="44467" y="0"/>
                    <a:pt x="99320" y="0"/>
                  </a:cubicBezTo>
                  <a:lnTo>
                    <a:pt x="2624830" y="0"/>
                  </a:lnTo>
                  <a:cubicBezTo>
                    <a:pt x="2679683" y="0"/>
                    <a:pt x="2724150" y="44467"/>
                    <a:pt x="2724150" y="99320"/>
                  </a:cubicBezTo>
                  <a:lnTo>
                    <a:pt x="2724150" y="496587"/>
                  </a:lnTo>
                  <a:cubicBezTo>
                    <a:pt x="2724150" y="551440"/>
                    <a:pt x="2679683" y="595907"/>
                    <a:pt x="2624830" y="595907"/>
                  </a:cubicBezTo>
                  <a:lnTo>
                    <a:pt x="99320" y="595907"/>
                  </a:lnTo>
                  <a:cubicBezTo>
                    <a:pt x="44467" y="595907"/>
                    <a:pt x="0" y="551440"/>
                    <a:pt x="0" y="496587"/>
                  </a:cubicBezTo>
                  <a:lnTo>
                    <a:pt x="0" y="9932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0050" tIns="90050" rIns="90050" bIns="90050" numCol="1" spcCol="1270" anchor="ctr" anchorCtr="0">
              <a:noAutofit/>
            </a:bodyPr>
            <a:lstStyle/>
            <a:p>
              <a:pPr algn="ctr" defTabSz="711200">
                <a:lnSpc>
                  <a:spcPct val="90000"/>
                </a:lnSpc>
                <a:spcBef>
                  <a:spcPct val="0"/>
                </a:spcBef>
                <a:spcAft>
                  <a:spcPct val="35000"/>
                </a:spcAft>
              </a:pPr>
              <a:r>
                <a:rPr lang="en-US" sz="1600" b="1" dirty="0">
                  <a:latin typeface="Calibri" panose="020F0502020204030204" pitchFamily="34" charset="0"/>
                  <a:cs typeface="Calibri" panose="020F0502020204030204" pitchFamily="34" charset="0"/>
                </a:rPr>
                <a:t>S3 1 Zone - IA</a:t>
              </a:r>
              <a:endParaRPr lang="en-GB" sz="1600" b="1" dirty="0">
                <a:latin typeface="Calibri" panose="020F0502020204030204" pitchFamily="34" charset="0"/>
                <a:cs typeface="Calibri" panose="020F0502020204030204" pitchFamily="34" charset="0"/>
              </a:endParaRPr>
            </a:p>
          </p:txBody>
        </p:sp>
        <p:sp>
          <p:nvSpPr>
            <p:cNvPr id="17" name="Freeform: Shape 16">
              <a:extLst>
                <a:ext uri="{FF2B5EF4-FFF2-40B4-BE49-F238E27FC236}">
                  <a16:creationId xmlns:a16="http://schemas.microsoft.com/office/drawing/2014/main" id="{ABEB2BA3-A946-4193-87B6-5720A9E673BE}"/>
                </a:ext>
              </a:extLst>
            </p:cNvPr>
            <p:cNvSpPr/>
            <p:nvPr/>
          </p:nvSpPr>
          <p:spPr>
            <a:xfrm>
              <a:off x="2803924" y="4577992"/>
              <a:ext cx="2724150" cy="595907"/>
            </a:xfrm>
            <a:custGeom>
              <a:avLst/>
              <a:gdLst>
                <a:gd name="connsiteX0" fmla="*/ 0 w 2724150"/>
                <a:gd name="connsiteY0" fmla="*/ 99320 h 595907"/>
                <a:gd name="connsiteX1" fmla="*/ 99320 w 2724150"/>
                <a:gd name="connsiteY1" fmla="*/ 0 h 595907"/>
                <a:gd name="connsiteX2" fmla="*/ 2624830 w 2724150"/>
                <a:gd name="connsiteY2" fmla="*/ 0 h 595907"/>
                <a:gd name="connsiteX3" fmla="*/ 2724150 w 2724150"/>
                <a:gd name="connsiteY3" fmla="*/ 99320 h 595907"/>
                <a:gd name="connsiteX4" fmla="*/ 2724150 w 2724150"/>
                <a:gd name="connsiteY4" fmla="*/ 496587 h 595907"/>
                <a:gd name="connsiteX5" fmla="*/ 2624830 w 2724150"/>
                <a:gd name="connsiteY5" fmla="*/ 595907 h 595907"/>
                <a:gd name="connsiteX6" fmla="*/ 99320 w 2724150"/>
                <a:gd name="connsiteY6" fmla="*/ 595907 h 595907"/>
                <a:gd name="connsiteX7" fmla="*/ 0 w 2724150"/>
                <a:gd name="connsiteY7" fmla="*/ 496587 h 595907"/>
                <a:gd name="connsiteX8" fmla="*/ 0 w 2724150"/>
                <a:gd name="connsiteY8" fmla="*/ 99320 h 59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24150" h="595907">
                  <a:moveTo>
                    <a:pt x="0" y="99320"/>
                  </a:moveTo>
                  <a:cubicBezTo>
                    <a:pt x="0" y="44467"/>
                    <a:pt x="44467" y="0"/>
                    <a:pt x="99320" y="0"/>
                  </a:cubicBezTo>
                  <a:lnTo>
                    <a:pt x="2624830" y="0"/>
                  </a:lnTo>
                  <a:cubicBezTo>
                    <a:pt x="2679683" y="0"/>
                    <a:pt x="2724150" y="44467"/>
                    <a:pt x="2724150" y="99320"/>
                  </a:cubicBezTo>
                  <a:lnTo>
                    <a:pt x="2724150" y="496587"/>
                  </a:lnTo>
                  <a:cubicBezTo>
                    <a:pt x="2724150" y="551440"/>
                    <a:pt x="2679683" y="595907"/>
                    <a:pt x="2624830" y="595907"/>
                  </a:cubicBezTo>
                  <a:lnTo>
                    <a:pt x="99320" y="595907"/>
                  </a:lnTo>
                  <a:cubicBezTo>
                    <a:pt x="44467" y="595907"/>
                    <a:pt x="0" y="551440"/>
                    <a:pt x="0" y="496587"/>
                  </a:cubicBezTo>
                  <a:lnTo>
                    <a:pt x="0" y="9932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0050" tIns="90050" rIns="90050" bIns="90050" numCol="1" spcCol="1270" anchor="ctr" anchorCtr="0">
              <a:noAutofit/>
            </a:bodyPr>
            <a:lstStyle/>
            <a:p>
              <a:pPr algn="ctr" defTabSz="711200">
                <a:lnSpc>
                  <a:spcPct val="90000"/>
                </a:lnSpc>
                <a:spcBef>
                  <a:spcPct val="0"/>
                </a:spcBef>
                <a:spcAft>
                  <a:spcPct val="35000"/>
                </a:spcAft>
              </a:pPr>
              <a:r>
                <a:rPr lang="en-US" sz="1600" b="1" dirty="0">
                  <a:latin typeface="Calibri" panose="020F0502020204030204" pitchFamily="34" charset="0"/>
                  <a:cs typeface="Calibri" panose="020F0502020204030204" pitchFamily="34" charset="0"/>
                </a:rPr>
                <a:t>Glacier</a:t>
              </a:r>
              <a:endParaRPr lang="en-GB" sz="1600" b="1" dirty="0">
                <a:latin typeface="Calibri" panose="020F0502020204030204" pitchFamily="34" charset="0"/>
                <a:cs typeface="Calibri" panose="020F0502020204030204" pitchFamily="34" charset="0"/>
              </a:endParaRPr>
            </a:p>
          </p:txBody>
        </p:sp>
        <p:sp>
          <p:nvSpPr>
            <p:cNvPr id="18" name="Freeform: Shape 17">
              <a:extLst>
                <a:ext uri="{FF2B5EF4-FFF2-40B4-BE49-F238E27FC236}">
                  <a16:creationId xmlns:a16="http://schemas.microsoft.com/office/drawing/2014/main" id="{376BAB52-EE6B-4582-A0B3-6472C05B917C}"/>
                </a:ext>
              </a:extLst>
            </p:cNvPr>
            <p:cNvSpPr/>
            <p:nvPr/>
          </p:nvSpPr>
          <p:spPr>
            <a:xfrm>
              <a:off x="2801587" y="5270574"/>
              <a:ext cx="2724150" cy="595907"/>
            </a:xfrm>
            <a:custGeom>
              <a:avLst/>
              <a:gdLst>
                <a:gd name="connsiteX0" fmla="*/ 0 w 2724150"/>
                <a:gd name="connsiteY0" fmla="*/ 99320 h 595907"/>
                <a:gd name="connsiteX1" fmla="*/ 99320 w 2724150"/>
                <a:gd name="connsiteY1" fmla="*/ 0 h 595907"/>
                <a:gd name="connsiteX2" fmla="*/ 2624830 w 2724150"/>
                <a:gd name="connsiteY2" fmla="*/ 0 h 595907"/>
                <a:gd name="connsiteX3" fmla="*/ 2724150 w 2724150"/>
                <a:gd name="connsiteY3" fmla="*/ 99320 h 595907"/>
                <a:gd name="connsiteX4" fmla="*/ 2724150 w 2724150"/>
                <a:gd name="connsiteY4" fmla="*/ 496587 h 595907"/>
                <a:gd name="connsiteX5" fmla="*/ 2624830 w 2724150"/>
                <a:gd name="connsiteY5" fmla="*/ 595907 h 595907"/>
                <a:gd name="connsiteX6" fmla="*/ 99320 w 2724150"/>
                <a:gd name="connsiteY6" fmla="*/ 595907 h 595907"/>
                <a:gd name="connsiteX7" fmla="*/ 0 w 2724150"/>
                <a:gd name="connsiteY7" fmla="*/ 496587 h 595907"/>
                <a:gd name="connsiteX8" fmla="*/ 0 w 2724150"/>
                <a:gd name="connsiteY8" fmla="*/ 99320 h 59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24150" h="595907">
                  <a:moveTo>
                    <a:pt x="0" y="99320"/>
                  </a:moveTo>
                  <a:cubicBezTo>
                    <a:pt x="0" y="44467"/>
                    <a:pt x="44467" y="0"/>
                    <a:pt x="99320" y="0"/>
                  </a:cubicBezTo>
                  <a:lnTo>
                    <a:pt x="2624830" y="0"/>
                  </a:lnTo>
                  <a:cubicBezTo>
                    <a:pt x="2679683" y="0"/>
                    <a:pt x="2724150" y="44467"/>
                    <a:pt x="2724150" y="99320"/>
                  </a:cubicBezTo>
                  <a:lnTo>
                    <a:pt x="2724150" y="496587"/>
                  </a:lnTo>
                  <a:cubicBezTo>
                    <a:pt x="2724150" y="551440"/>
                    <a:pt x="2679683" y="595907"/>
                    <a:pt x="2624830" y="595907"/>
                  </a:cubicBezTo>
                  <a:lnTo>
                    <a:pt x="99320" y="595907"/>
                  </a:lnTo>
                  <a:cubicBezTo>
                    <a:pt x="44467" y="595907"/>
                    <a:pt x="0" y="551440"/>
                    <a:pt x="0" y="496587"/>
                  </a:cubicBezTo>
                  <a:lnTo>
                    <a:pt x="0" y="9932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0050" tIns="90050" rIns="90050" bIns="90050" numCol="1" spcCol="1270" anchor="ctr" anchorCtr="0">
              <a:noAutofit/>
            </a:bodyPr>
            <a:lstStyle/>
            <a:p>
              <a:pPr algn="ctr" defTabSz="711200">
                <a:lnSpc>
                  <a:spcPct val="90000"/>
                </a:lnSpc>
                <a:spcBef>
                  <a:spcPct val="0"/>
                </a:spcBef>
                <a:spcAft>
                  <a:spcPct val="35000"/>
                </a:spcAft>
              </a:pPr>
              <a:r>
                <a:rPr lang="en-US" sz="1600" b="1" dirty="0">
                  <a:latin typeface="Calibri" panose="020F0502020204030204" pitchFamily="34" charset="0"/>
                  <a:cs typeface="Calibri" panose="020F0502020204030204" pitchFamily="34" charset="0"/>
                </a:rPr>
                <a:t>Deep Archival</a:t>
              </a:r>
              <a:endParaRPr lang="en-GB" sz="16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D862304-E1AF-4FD3-9752-D534151FA8C9}"/>
                </a:ext>
              </a:extLst>
            </p:cNvPr>
            <p:cNvSpPr txBox="1"/>
            <p:nvPr/>
          </p:nvSpPr>
          <p:spPr>
            <a:xfrm>
              <a:off x="5821013" y="3793330"/>
              <a:ext cx="2069797" cy="523220"/>
            </a:xfrm>
            <a:prstGeom prst="rect">
              <a:avLst/>
            </a:prstGeom>
            <a:noFill/>
          </p:spPr>
          <p:txBody>
            <a:bodyPr wrap="none" rtlCol="0">
              <a:spAutoFit/>
            </a:bodyPr>
            <a:lstStyle/>
            <a:p>
              <a:r>
                <a:rPr lang="en-US" sz="1400" dirty="0">
                  <a:solidFill>
                    <a:schemeClr val="tx2"/>
                  </a:solidFill>
                  <a:latin typeface="Calibri" panose="020F0502020204030204" pitchFamily="34" charset="0"/>
                  <a:cs typeface="Calibri" panose="020F0502020204030204" pitchFamily="34" charset="0"/>
                </a:rPr>
                <a:t>All replicas on same Zone </a:t>
              </a:r>
            </a:p>
            <a:p>
              <a:r>
                <a:rPr lang="en-US" sz="1400" dirty="0">
                  <a:solidFill>
                    <a:schemeClr val="tx2"/>
                  </a:solidFill>
                  <a:latin typeface="Calibri" panose="020F0502020204030204" pitchFamily="34" charset="0"/>
                  <a:cs typeface="Calibri" panose="020F0502020204030204" pitchFamily="34" charset="0"/>
                </a:rPr>
                <a:t>99.5 % Availability</a:t>
              </a:r>
              <a:endParaRPr lang="en-GB" sz="1400" dirty="0">
                <a:solidFill>
                  <a:schemeClr val="tx2"/>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5FC8CF52-69BD-468B-A374-9B6AA3EDA825}"/>
                </a:ext>
              </a:extLst>
            </p:cNvPr>
            <p:cNvSpPr txBox="1"/>
            <p:nvPr/>
          </p:nvSpPr>
          <p:spPr>
            <a:xfrm>
              <a:off x="5818251" y="4519781"/>
              <a:ext cx="3076548" cy="738664"/>
            </a:xfrm>
            <a:prstGeom prst="rect">
              <a:avLst/>
            </a:prstGeom>
            <a:noFill/>
          </p:spPr>
          <p:txBody>
            <a:bodyPr wrap="none" rtlCol="0">
              <a:spAutoFit/>
            </a:bodyPr>
            <a:lstStyle/>
            <a:p>
              <a:r>
                <a:rPr lang="en-US" sz="1400" dirty="0">
                  <a:solidFill>
                    <a:srgbClr val="0070C0"/>
                  </a:solidFill>
                  <a:latin typeface="Calibri" panose="020F0502020204030204" pitchFamily="34" charset="0"/>
                  <a:cs typeface="Calibri" panose="020F0502020204030204" pitchFamily="34" charset="0"/>
                </a:rPr>
                <a:t>Ideal for Archival data. </a:t>
              </a:r>
            </a:p>
            <a:p>
              <a:r>
                <a:rPr lang="en-US" sz="1400" dirty="0">
                  <a:solidFill>
                    <a:srgbClr val="0070C0"/>
                  </a:solidFill>
                  <a:latin typeface="Calibri" panose="020F0502020204030204" pitchFamily="34" charset="0"/>
                  <a:cs typeface="Calibri" panose="020F0502020204030204" pitchFamily="34" charset="0"/>
                </a:rPr>
                <a:t>Data encrypted and stored inside vaults</a:t>
              </a:r>
            </a:p>
            <a:p>
              <a:r>
                <a:rPr lang="en-US" sz="1400" dirty="0">
                  <a:solidFill>
                    <a:srgbClr val="0070C0"/>
                  </a:solidFill>
                  <a:latin typeface="Calibri" panose="020F0502020204030204" pitchFamily="34" charset="0"/>
                  <a:cs typeface="Calibri" panose="020F0502020204030204" pitchFamily="34" charset="0"/>
                </a:rPr>
                <a:t>Retrieval time of minutes to hours</a:t>
              </a:r>
              <a:endParaRPr lang="en-GB" sz="1400" dirty="0">
                <a:solidFill>
                  <a:srgbClr val="0070C0"/>
                </a:solidFill>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F1E5CDCD-065D-4286-9309-75AF318940CE}"/>
                </a:ext>
              </a:extLst>
            </p:cNvPr>
            <p:cNvSpPr txBox="1"/>
            <p:nvPr/>
          </p:nvSpPr>
          <p:spPr>
            <a:xfrm>
              <a:off x="5818251" y="5253506"/>
              <a:ext cx="3277307" cy="738664"/>
            </a:xfrm>
            <a:prstGeom prst="rect">
              <a:avLst/>
            </a:prstGeom>
            <a:noFill/>
          </p:spPr>
          <p:txBody>
            <a:bodyPr wrap="none" rtlCol="0">
              <a:spAutoFit/>
            </a:bodyPr>
            <a:lstStyle/>
            <a:p>
              <a:r>
                <a:rPr lang="en-US" sz="1400" dirty="0">
                  <a:solidFill>
                    <a:schemeClr val="accent3">
                      <a:lumMod val="75000"/>
                    </a:schemeClr>
                  </a:solidFill>
                  <a:latin typeface="Calibri" panose="020F0502020204030204" pitchFamily="34" charset="0"/>
                  <a:cs typeface="Calibri" panose="020F0502020204030204" pitchFamily="34" charset="0"/>
                </a:rPr>
                <a:t>For long term data retention (7 – 10 years)</a:t>
              </a:r>
            </a:p>
            <a:p>
              <a:r>
                <a:rPr lang="en-US" sz="1400" dirty="0">
                  <a:solidFill>
                    <a:schemeClr val="accent3">
                      <a:lumMod val="75000"/>
                    </a:schemeClr>
                  </a:solidFill>
                  <a:latin typeface="Calibri" panose="020F0502020204030204" pitchFamily="34" charset="0"/>
                  <a:cs typeface="Calibri" panose="020F0502020204030204" pitchFamily="34" charset="0"/>
                </a:rPr>
                <a:t>Ideal alternative to tape libraries</a:t>
              </a:r>
            </a:p>
            <a:p>
              <a:r>
                <a:rPr lang="en-US" sz="1400" dirty="0">
                  <a:solidFill>
                    <a:schemeClr val="accent3">
                      <a:lumMod val="75000"/>
                    </a:schemeClr>
                  </a:solidFill>
                  <a:latin typeface="Calibri" panose="020F0502020204030204" pitchFamily="34" charset="0"/>
                  <a:cs typeface="Calibri" panose="020F0502020204030204" pitchFamily="34" charset="0"/>
                </a:rPr>
                <a:t>Retrieval time within 12 hours</a:t>
              </a:r>
              <a:endParaRPr lang="en-GB" sz="1400" dirty="0">
                <a:solidFill>
                  <a:schemeClr val="accent3">
                    <a:lumMod val="75000"/>
                  </a:schemeClr>
                </a:solidFill>
                <a:latin typeface="Calibri" panose="020F0502020204030204" pitchFamily="34" charset="0"/>
                <a:cs typeface="Calibri" panose="020F0502020204030204" pitchFamily="34" charset="0"/>
              </a:endParaRPr>
            </a:p>
          </p:txBody>
        </p:sp>
        <p:cxnSp>
          <p:nvCxnSpPr>
            <p:cNvPr id="11" name="Straight Arrow Connector 10">
              <a:extLst>
                <a:ext uri="{FF2B5EF4-FFF2-40B4-BE49-F238E27FC236}">
                  <a16:creationId xmlns:a16="http://schemas.microsoft.com/office/drawing/2014/main" id="{04EBFEF8-143B-4D67-BCC2-70D96A5F70E4}"/>
                </a:ext>
              </a:extLst>
            </p:cNvPr>
            <p:cNvCxnSpPr>
              <a:cxnSpLocks/>
            </p:cNvCxnSpPr>
            <p:nvPr/>
          </p:nvCxnSpPr>
          <p:spPr>
            <a:xfrm flipV="1">
              <a:off x="533400" y="1676400"/>
              <a:ext cx="0" cy="4191000"/>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893C16-AC95-4888-96E6-A278D2303DDF}"/>
                </a:ext>
              </a:extLst>
            </p:cNvPr>
            <p:cNvSpPr txBox="1"/>
            <p:nvPr/>
          </p:nvSpPr>
          <p:spPr>
            <a:xfrm>
              <a:off x="566173" y="3214230"/>
              <a:ext cx="674736" cy="369332"/>
            </a:xfrm>
            <a:prstGeom prst="rect">
              <a:avLst/>
            </a:prstGeom>
            <a:noFill/>
          </p:spPr>
          <p:txBody>
            <a:bodyPr wrap="none" rtlCol="0">
              <a:spAutoFit/>
            </a:bodyPr>
            <a:lstStyle/>
            <a:p>
              <a:r>
                <a:rPr lang="en-US" dirty="0">
                  <a:solidFill>
                    <a:schemeClr val="tx2"/>
                  </a:solidFill>
                  <a:latin typeface="Calibri" panose="020F0502020204030204" pitchFamily="34" charset="0"/>
                  <a:cs typeface="Calibri" panose="020F0502020204030204" pitchFamily="34" charset="0"/>
                </a:rPr>
                <a:t>COST</a:t>
              </a:r>
              <a:endParaRPr lang="en-GB" dirty="0">
                <a:solidFill>
                  <a:schemeClr val="tx2"/>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0D7ACF7-D160-4EAA-9DDD-F79E474955A0}"/>
                </a:ext>
              </a:extLst>
            </p:cNvPr>
            <p:cNvSpPr txBox="1"/>
            <p:nvPr/>
          </p:nvSpPr>
          <p:spPr>
            <a:xfrm>
              <a:off x="363339" y="6084330"/>
              <a:ext cx="8083175" cy="646331"/>
            </a:xfrm>
            <a:prstGeom prst="rect">
              <a:avLst/>
            </a:prstGeom>
            <a:noFill/>
          </p:spPr>
          <p:txBody>
            <a:bodyPr wrap="none" rtlCol="0">
              <a:spAutoFit/>
            </a:bodyPr>
            <a:lstStyle/>
            <a:p>
              <a:r>
                <a:rPr lang="en-US" b="1" dirty="0">
                  <a:solidFill>
                    <a:schemeClr val="tx2"/>
                  </a:solidFill>
                  <a:latin typeface="Calibri" panose="020F0502020204030204" pitchFamily="34" charset="0"/>
                  <a:cs typeface="Calibri" panose="020F0502020204030204" pitchFamily="34" charset="0"/>
                </a:rPr>
                <a:t>Lifecycle management rules dictate how objects are managed during their lifetime.</a:t>
              </a:r>
            </a:p>
            <a:p>
              <a:r>
                <a:rPr lang="en-US" b="1" dirty="0">
                  <a:solidFill>
                    <a:schemeClr val="tx2"/>
                  </a:solidFill>
                  <a:latin typeface="Calibri" panose="020F0502020204030204" pitchFamily="34" charset="0"/>
                  <a:cs typeface="Calibri" panose="020F0502020204030204" pitchFamily="34" charset="0"/>
                </a:rPr>
                <a:t>Can be used to dictate transitioning between the storage classes above</a:t>
              </a:r>
              <a:endParaRPr lang="en-GB" b="1" dirty="0">
                <a:solidFill>
                  <a:schemeClr val="tx2"/>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E8C36468-D31C-43AC-859F-8380C6B3A087}"/>
                </a:ext>
              </a:extLst>
            </p:cNvPr>
            <p:cNvSpPr txBox="1"/>
            <p:nvPr/>
          </p:nvSpPr>
          <p:spPr>
            <a:xfrm>
              <a:off x="5865430" y="2066412"/>
              <a:ext cx="1602170" cy="307777"/>
            </a:xfrm>
            <a:prstGeom prst="rect">
              <a:avLst/>
            </a:prstGeom>
            <a:noFill/>
          </p:spPr>
          <p:txBody>
            <a:bodyPr wrap="none" rtlCol="0">
              <a:spAutoFit/>
            </a:bodyPr>
            <a:lstStyle/>
            <a:p>
              <a:r>
                <a:rPr lang="en-US" sz="1400" dirty="0">
                  <a:solidFill>
                    <a:schemeClr val="tx2"/>
                  </a:solidFill>
                  <a:latin typeface="Calibri" panose="020F0502020204030204" pitchFamily="34" charset="0"/>
                  <a:cs typeface="Calibri" panose="020F0502020204030204" pitchFamily="34" charset="0"/>
                </a:rPr>
                <a:t>99.99 % Availability</a:t>
              </a:r>
              <a:endParaRPr lang="en-GB" sz="1400" dirty="0">
                <a:solidFill>
                  <a:schemeClr val="tx2"/>
                </a:solidFill>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8B3CC763-CE90-4841-9B4D-40A024FD7C08}"/>
                </a:ext>
              </a:extLst>
            </p:cNvPr>
            <p:cNvSpPr txBox="1"/>
            <p:nvPr/>
          </p:nvSpPr>
          <p:spPr>
            <a:xfrm>
              <a:off x="5845727" y="3251006"/>
              <a:ext cx="1510798" cy="307777"/>
            </a:xfrm>
            <a:prstGeom prst="rect">
              <a:avLst/>
            </a:prstGeom>
            <a:noFill/>
          </p:spPr>
          <p:txBody>
            <a:bodyPr wrap="none" rtlCol="0">
              <a:spAutoFit/>
            </a:bodyPr>
            <a:lstStyle/>
            <a:p>
              <a:r>
                <a:rPr lang="en-US" sz="1400" dirty="0">
                  <a:solidFill>
                    <a:schemeClr val="tx2"/>
                  </a:solidFill>
                  <a:latin typeface="Calibri" panose="020F0502020204030204" pitchFamily="34" charset="0"/>
                  <a:cs typeface="Calibri" panose="020F0502020204030204" pitchFamily="34" charset="0"/>
                </a:rPr>
                <a:t>99.9 % Availability</a:t>
              </a:r>
              <a:endParaRPr lang="en-GB" sz="1400" dirty="0">
                <a:solidFill>
                  <a:schemeClr val="tx2"/>
                </a:solidFill>
                <a:latin typeface="Calibri" panose="020F0502020204030204" pitchFamily="34" charset="0"/>
                <a:cs typeface="Calibri" panose="020F0502020204030204" pitchFamily="34" charset="0"/>
              </a:endParaRPr>
            </a:p>
          </p:txBody>
        </p:sp>
        <p:sp>
          <p:nvSpPr>
            <p:cNvPr id="19" name="Freeform: Shape 18">
              <a:extLst>
                <a:ext uri="{FF2B5EF4-FFF2-40B4-BE49-F238E27FC236}">
                  <a16:creationId xmlns:a16="http://schemas.microsoft.com/office/drawing/2014/main" id="{E86688CD-C65C-4A5B-823A-D69F747CF91F}"/>
                </a:ext>
              </a:extLst>
            </p:cNvPr>
            <p:cNvSpPr/>
            <p:nvPr/>
          </p:nvSpPr>
          <p:spPr>
            <a:xfrm>
              <a:off x="2826301" y="2513290"/>
              <a:ext cx="2724150" cy="595907"/>
            </a:xfrm>
            <a:custGeom>
              <a:avLst/>
              <a:gdLst>
                <a:gd name="connsiteX0" fmla="*/ 0 w 2724150"/>
                <a:gd name="connsiteY0" fmla="*/ 99320 h 595907"/>
                <a:gd name="connsiteX1" fmla="*/ 99320 w 2724150"/>
                <a:gd name="connsiteY1" fmla="*/ 0 h 595907"/>
                <a:gd name="connsiteX2" fmla="*/ 2624830 w 2724150"/>
                <a:gd name="connsiteY2" fmla="*/ 0 h 595907"/>
                <a:gd name="connsiteX3" fmla="*/ 2724150 w 2724150"/>
                <a:gd name="connsiteY3" fmla="*/ 99320 h 595907"/>
                <a:gd name="connsiteX4" fmla="*/ 2724150 w 2724150"/>
                <a:gd name="connsiteY4" fmla="*/ 496587 h 595907"/>
                <a:gd name="connsiteX5" fmla="*/ 2624830 w 2724150"/>
                <a:gd name="connsiteY5" fmla="*/ 595907 h 595907"/>
                <a:gd name="connsiteX6" fmla="*/ 99320 w 2724150"/>
                <a:gd name="connsiteY6" fmla="*/ 595907 h 595907"/>
                <a:gd name="connsiteX7" fmla="*/ 0 w 2724150"/>
                <a:gd name="connsiteY7" fmla="*/ 496587 h 595907"/>
                <a:gd name="connsiteX8" fmla="*/ 0 w 2724150"/>
                <a:gd name="connsiteY8" fmla="*/ 99320 h 59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24150" h="595907">
                  <a:moveTo>
                    <a:pt x="0" y="99320"/>
                  </a:moveTo>
                  <a:cubicBezTo>
                    <a:pt x="0" y="44467"/>
                    <a:pt x="44467" y="0"/>
                    <a:pt x="99320" y="0"/>
                  </a:cubicBezTo>
                  <a:lnTo>
                    <a:pt x="2624830" y="0"/>
                  </a:lnTo>
                  <a:cubicBezTo>
                    <a:pt x="2679683" y="0"/>
                    <a:pt x="2724150" y="44467"/>
                    <a:pt x="2724150" y="99320"/>
                  </a:cubicBezTo>
                  <a:lnTo>
                    <a:pt x="2724150" y="496587"/>
                  </a:lnTo>
                  <a:cubicBezTo>
                    <a:pt x="2724150" y="551440"/>
                    <a:pt x="2679683" y="595907"/>
                    <a:pt x="2624830" y="595907"/>
                  </a:cubicBezTo>
                  <a:lnTo>
                    <a:pt x="99320" y="595907"/>
                  </a:lnTo>
                  <a:cubicBezTo>
                    <a:pt x="44467" y="595907"/>
                    <a:pt x="0" y="551440"/>
                    <a:pt x="0" y="496587"/>
                  </a:cubicBezTo>
                  <a:lnTo>
                    <a:pt x="0" y="9932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0050" tIns="90050" rIns="90050" bIns="90050" numCol="1" spcCol="1270" anchor="ctr" anchorCtr="0">
              <a:noAutofit/>
            </a:bodyPr>
            <a:lstStyle/>
            <a:p>
              <a:pPr algn="ctr" defTabSz="711200">
                <a:lnSpc>
                  <a:spcPct val="90000"/>
                </a:lnSpc>
                <a:spcBef>
                  <a:spcPct val="0"/>
                </a:spcBef>
                <a:spcAft>
                  <a:spcPct val="35000"/>
                </a:spcAft>
              </a:pPr>
              <a:r>
                <a:rPr lang="en-US" sz="1600" b="1" dirty="0">
                  <a:latin typeface="Calibri" panose="020F0502020204030204" pitchFamily="34" charset="0"/>
                  <a:cs typeface="Calibri" panose="020F0502020204030204" pitchFamily="34" charset="0"/>
                </a:rPr>
                <a:t>S3 Intelligent tiering</a:t>
              </a:r>
              <a:endParaRPr lang="en-GB" sz="1600" b="1" dirty="0">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AAF431A7-73EA-471B-B163-32D2529E8E00}"/>
                </a:ext>
              </a:extLst>
            </p:cNvPr>
            <p:cNvSpPr txBox="1"/>
            <p:nvPr/>
          </p:nvSpPr>
          <p:spPr>
            <a:xfrm>
              <a:off x="5845727" y="2641902"/>
              <a:ext cx="1510798" cy="307777"/>
            </a:xfrm>
            <a:prstGeom prst="rect">
              <a:avLst/>
            </a:prstGeom>
            <a:noFill/>
          </p:spPr>
          <p:txBody>
            <a:bodyPr wrap="none" rtlCol="0">
              <a:spAutoFit/>
            </a:bodyPr>
            <a:lstStyle/>
            <a:p>
              <a:r>
                <a:rPr lang="en-US" sz="1400" dirty="0">
                  <a:solidFill>
                    <a:schemeClr val="tx2"/>
                  </a:solidFill>
                  <a:latin typeface="Calibri" panose="020F0502020204030204" pitchFamily="34" charset="0"/>
                  <a:cs typeface="Calibri" panose="020F0502020204030204" pitchFamily="34" charset="0"/>
                </a:rPr>
                <a:t>99.9 % Availability</a:t>
              </a:r>
              <a:endParaRPr lang="en-GB" sz="1400" dirty="0">
                <a:solidFill>
                  <a:schemeClr val="tx2"/>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0995449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Transferring files to S3 and typical use cases for S3</a:t>
            </a:r>
            <a:endParaRPr lang="en-GB" dirty="0"/>
          </a:p>
        </p:txBody>
      </p:sp>
      <p:sp>
        <p:nvSpPr>
          <p:cNvPr id="9" name="Content Placeholder 1">
            <a:extLst>
              <a:ext uri="{FF2B5EF4-FFF2-40B4-BE49-F238E27FC236}">
                <a16:creationId xmlns:a16="http://schemas.microsoft.com/office/drawing/2014/main" id="{0DA44994-6E41-4EFB-8925-997A6B39C604}"/>
              </a:ext>
            </a:extLst>
          </p:cNvPr>
          <p:cNvSpPr>
            <a:spLocks noGrp="1"/>
          </p:cNvSpPr>
          <p:nvPr>
            <p:ph idx="1"/>
          </p:nvPr>
        </p:nvSpPr>
        <p:spPr>
          <a:xfrm>
            <a:off x="1467091" y="1143000"/>
            <a:ext cx="9431438" cy="3048000"/>
          </a:xfrm>
        </p:spPr>
        <p:txBody>
          <a:bodyPr>
            <a:noAutofit/>
          </a:bodyPr>
          <a:lstStyle/>
          <a:p>
            <a:pPr marL="342900" indent="-342900">
              <a:buFont typeface="Arial" panose="020B0604020202020204" pitchFamily="34" charset="0"/>
              <a:buChar char="•"/>
            </a:pPr>
            <a:r>
              <a:rPr lang="en-US" sz="2000" b="1" dirty="0">
                <a:solidFill>
                  <a:schemeClr val="tx2"/>
                </a:solidFill>
                <a:latin typeface="Calibri" panose="020F0502020204030204" pitchFamily="34" charset="0"/>
                <a:cs typeface="Calibri" panose="020F0502020204030204" pitchFamily="34" charset="0"/>
              </a:rPr>
              <a:t>Transferring files to S3</a:t>
            </a:r>
          </a:p>
          <a:p>
            <a:pPr marL="471958" lvl="1" indent="-342900">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Using console / SDK / API</a:t>
            </a:r>
          </a:p>
          <a:p>
            <a:pPr marL="471958" lvl="1" indent="-342900">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Data Sync: For high speed transfer from on-premise to S3/EFS</a:t>
            </a:r>
          </a:p>
          <a:p>
            <a:pPr marL="471958" lvl="1" indent="-342900">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AWS hosted full managed SFTP service</a:t>
            </a:r>
          </a:p>
          <a:p>
            <a:pPr marL="471958" lvl="1" indent="-342900">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Multi part upload: Breaks down file into smaller chunks and uploads separately ; S3 combines the part to create the full object</a:t>
            </a:r>
          </a:p>
          <a:p>
            <a:pPr marL="471958" lvl="1" indent="-342900">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Transfer acceleration : Uses edge location and backbone network</a:t>
            </a:r>
          </a:p>
          <a:p>
            <a:pPr marL="0" indent="0"/>
            <a:endParaRPr lang="en-US" sz="2000" b="1"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b="1" dirty="0">
                <a:solidFill>
                  <a:schemeClr val="tx2"/>
                </a:solidFill>
                <a:latin typeface="Calibri" panose="020F0502020204030204" pitchFamily="34" charset="0"/>
                <a:cs typeface="Calibri" panose="020F0502020204030204" pitchFamily="34" charset="0"/>
              </a:rPr>
              <a:t>Use cases for S3</a:t>
            </a:r>
          </a:p>
          <a:p>
            <a:pPr marL="471958" lvl="1" indent="-342900">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Storing and distributing static web content and media</a:t>
            </a:r>
          </a:p>
          <a:p>
            <a:pPr marL="129058" lvl="1"/>
            <a:r>
              <a:rPr lang="en-US" sz="1800" dirty="0">
                <a:solidFill>
                  <a:schemeClr val="tx2"/>
                </a:solidFill>
                <a:latin typeface="Calibri" panose="020F0502020204030204" pitchFamily="34" charset="0"/>
                <a:cs typeface="Calibri" panose="020F0502020204030204" pitchFamily="34" charset="0"/>
              </a:rPr>
              <a:t>       ( </a:t>
            </a:r>
            <a:r>
              <a:rPr lang="en-US" sz="1800" dirty="0">
                <a:solidFill>
                  <a:schemeClr val="tx2"/>
                </a:solidFill>
                <a:latin typeface="Calibri" panose="020F0502020204030204" pitchFamily="34" charset="0"/>
                <a:cs typeface="Calibri" panose="020F0502020204030204" pitchFamily="34" charset="0"/>
                <a:hlinkClick r:id="rId3"/>
              </a:rPr>
              <a:t>https://</a:t>
            </a:r>
            <a:r>
              <a:rPr lang="en-US" sz="1800" dirty="0">
                <a:solidFill>
                  <a:schemeClr val="tx2"/>
                </a:solidFill>
                <a:highlight>
                  <a:srgbClr val="FFFF00"/>
                </a:highlight>
                <a:latin typeface="Calibri" panose="020F0502020204030204" pitchFamily="34" charset="0"/>
                <a:cs typeface="Calibri" panose="020F0502020204030204" pitchFamily="34" charset="0"/>
                <a:hlinkClick r:id="rId3"/>
              </a:rPr>
              <a:t>[bucketname].</a:t>
            </a:r>
            <a:r>
              <a:rPr lang="en-US" sz="1800" dirty="0">
                <a:solidFill>
                  <a:schemeClr val="tx2"/>
                </a:solidFill>
                <a:latin typeface="Calibri" panose="020F0502020204030204" pitchFamily="34" charset="0"/>
                <a:cs typeface="Calibri" panose="020F0502020204030204" pitchFamily="34" charset="0"/>
                <a:hlinkClick r:id="rId3"/>
              </a:rPr>
              <a:t>s3.amazon.com</a:t>
            </a:r>
            <a:r>
              <a:rPr lang="en-US" sz="1800" dirty="0">
                <a:solidFill>
                  <a:schemeClr val="tx2"/>
                </a:solidFill>
                <a:latin typeface="Calibri" panose="020F0502020204030204" pitchFamily="34" charset="0"/>
                <a:cs typeface="Calibri" panose="020F0502020204030204" pitchFamily="34" charset="0"/>
              </a:rPr>
              <a:t>)</a:t>
            </a:r>
          </a:p>
          <a:p>
            <a:pPr marL="414808" lvl="1" indent="-285750">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Data store for large computation and large scale analytics (clickstream analysis, financial transaction analysis) : Due to horizontal scaling</a:t>
            </a:r>
          </a:p>
          <a:p>
            <a:pPr marL="414808" lvl="1" indent="-285750">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Data backup and archival – due to high durability, scalability and low cost. Can store copies to other regions</a:t>
            </a:r>
          </a:p>
          <a:p>
            <a:pPr marL="414808" lvl="1" indent="-285750">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Storing AMIs and Snapshots</a:t>
            </a:r>
          </a:p>
          <a:p>
            <a:pPr marL="414808" lvl="1" indent="-285750">
              <a:buFont typeface="Arial" panose="020B0604020202020204" pitchFamily="34" charset="0"/>
              <a:buChar char="•"/>
            </a:pPr>
            <a:endParaRPr lang="en-US" sz="18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0" indent="0"/>
            <a:endParaRPr lang="en-US" dirty="0">
              <a:solidFill>
                <a:schemeClr val="tx2"/>
              </a:solidFill>
              <a:latin typeface="Calibri" panose="020F0502020204030204" pitchFamily="34" charset="0"/>
              <a:cs typeface="Calibri" panose="020F0502020204030204" pitchFamily="34" charset="0"/>
            </a:endParaRPr>
          </a:p>
          <a:p>
            <a:pPr>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lvl="1"/>
            <a:r>
              <a:rPr lang="en-US" sz="2200" dirty="0">
                <a:solidFill>
                  <a:schemeClr val="tx2"/>
                </a:solidFill>
                <a:latin typeface="Calibri" panose="020F0502020204030204" pitchFamily="34" charset="0"/>
                <a:cs typeface="Calibri" panose="020F0502020204030204" pitchFamily="34" charset="0"/>
              </a:rPr>
              <a:t>			</a:t>
            </a:r>
            <a:endParaRPr lang="en-US" sz="20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6300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2"/>
                </a:solidFill>
              </a:rPr>
              <a:t>Course contents</a:t>
            </a:r>
          </a:p>
        </p:txBody>
      </p:sp>
      <p:graphicFrame>
        <p:nvGraphicFramePr>
          <p:cNvPr id="9" name="Diagram 8">
            <a:extLst>
              <a:ext uri="{FF2B5EF4-FFF2-40B4-BE49-F238E27FC236}">
                <a16:creationId xmlns:a16="http://schemas.microsoft.com/office/drawing/2014/main" id="{0E2F8482-01D1-4691-ACB9-8349CAADA81E}"/>
              </a:ext>
            </a:extLst>
          </p:cNvPr>
          <p:cNvGraphicFramePr/>
          <p:nvPr/>
        </p:nvGraphicFramePr>
        <p:xfrm>
          <a:off x="398882" y="1462617"/>
          <a:ext cx="5340350" cy="4652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a:extLst>
              <a:ext uri="{FF2B5EF4-FFF2-40B4-BE49-F238E27FC236}">
                <a16:creationId xmlns:a16="http://schemas.microsoft.com/office/drawing/2014/main" id="{5AAE4013-F1A1-42C6-94D3-E0EEF199AC74}"/>
              </a:ext>
            </a:extLst>
          </p:cNvPr>
          <p:cNvGraphicFramePr/>
          <p:nvPr/>
        </p:nvGraphicFramePr>
        <p:xfrm>
          <a:off x="6096000" y="1462617"/>
          <a:ext cx="5340350" cy="46524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a:extLst>
              <a:ext uri="{FF2B5EF4-FFF2-40B4-BE49-F238E27FC236}">
                <a16:creationId xmlns:a16="http://schemas.microsoft.com/office/drawing/2014/main" id="{A8F8BE4E-2024-4531-923A-7027B0462996}"/>
              </a:ext>
            </a:extLst>
          </p:cNvPr>
          <p:cNvSpPr txBox="1"/>
          <p:nvPr/>
        </p:nvSpPr>
        <p:spPr>
          <a:xfrm>
            <a:off x="2668947" y="6288868"/>
            <a:ext cx="800219" cy="369332"/>
          </a:xfrm>
          <a:prstGeom prst="rect">
            <a:avLst/>
          </a:prstGeom>
          <a:noFill/>
        </p:spPr>
        <p:txBody>
          <a:bodyPr wrap="none" rtlCol="0">
            <a:spAutoFit/>
          </a:bodyPr>
          <a:lstStyle/>
          <a:p>
            <a:r>
              <a:rPr lang="en-US" b="1" dirty="0">
                <a:solidFill>
                  <a:schemeClr val="tx2"/>
                </a:solidFill>
              </a:rPr>
              <a:t>Day 1</a:t>
            </a:r>
            <a:endParaRPr lang="en-GB" b="1" dirty="0">
              <a:solidFill>
                <a:schemeClr val="tx2"/>
              </a:solidFill>
            </a:endParaRPr>
          </a:p>
        </p:txBody>
      </p:sp>
      <p:sp>
        <p:nvSpPr>
          <p:cNvPr id="13" name="TextBox 12">
            <a:extLst>
              <a:ext uri="{FF2B5EF4-FFF2-40B4-BE49-F238E27FC236}">
                <a16:creationId xmlns:a16="http://schemas.microsoft.com/office/drawing/2014/main" id="{0E6AFCE9-63A5-400C-A5C6-1D937936801B}"/>
              </a:ext>
            </a:extLst>
          </p:cNvPr>
          <p:cNvSpPr txBox="1"/>
          <p:nvPr/>
        </p:nvSpPr>
        <p:spPr>
          <a:xfrm>
            <a:off x="8222022" y="6148361"/>
            <a:ext cx="800219" cy="369332"/>
          </a:xfrm>
          <a:prstGeom prst="rect">
            <a:avLst/>
          </a:prstGeom>
          <a:noFill/>
        </p:spPr>
        <p:txBody>
          <a:bodyPr wrap="none" rtlCol="0">
            <a:spAutoFit/>
          </a:bodyPr>
          <a:lstStyle/>
          <a:p>
            <a:r>
              <a:rPr lang="en-US" b="1" dirty="0">
                <a:solidFill>
                  <a:schemeClr val="tx2"/>
                </a:solidFill>
              </a:rPr>
              <a:t>Day 2</a:t>
            </a:r>
            <a:endParaRPr lang="en-GB" b="1" dirty="0">
              <a:solidFill>
                <a:schemeClr val="tx2"/>
              </a:solidFill>
            </a:endParaRPr>
          </a:p>
        </p:txBody>
      </p:sp>
      <p:pic>
        <p:nvPicPr>
          <p:cNvPr id="14" name="Graphic 13" descr="Flask">
            <a:extLst>
              <a:ext uri="{FF2B5EF4-FFF2-40B4-BE49-F238E27FC236}">
                <a16:creationId xmlns:a16="http://schemas.microsoft.com/office/drawing/2014/main" id="{2897903E-683A-4837-9C28-A07B45933E0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7090" y="4706083"/>
            <a:ext cx="541337" cy="541337"/>
          </a:xfrm>
          <a:prstGeom prst="rect">
            <a:avLst/>
          </a:prstGeom>
        </p:spPr>
      </p:pic>
      <p:pic>
        <p:nvPicPr>
          <p:cNvPr id="16" name="Graphic 15" descr="Flask">
            <a:extLst>
              <a:ext uri="{FF2B5EF4-FFF2-40B4-BE49-F238E27FC236}">
                <a16:creationId xmlns:a16="http://schemas.microsoft.com/office/drawing/2014/main" id="{7C85DD89-0BC6-4325-93C8-EE0421BBE0E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64266" y="1543779"/>
            <a:ext cx="541337" cy="541337"/>
          </a:xfrm>
          <a:prstGeom prst="rect">
            <a:avLst/>
          </a:prstGeom>
        </p:spPr>
      </p:pic>
      <p:pic>
        <p:nvPicPr>
          <p:cNvPr id="17" name="Graphic 16" descr="Flask">
            <a:extLst>
              <a:ext uri="{FF2B5EF4-FFF2-40B4-BE49-F238E27FC236}">
                <a16:creationId xmlns:a16="http://schemas.microsoft.com/office/drawing/2014/main" id="{C94C5AC1-BA82-46D1-AEDF-992BB83FA67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62755" y="4084905"/>
            <a:ext cx="541337" cy="541337"/>
          </a:xfrm>
          <a:prstGeom prst="rect">
            <a:avLst/>
          </a:prstGeom>
        </p:spPr>
      </p:pic>
      <p:pic>
        <p:nvPicPr>
          <p:cNvPr id="4" name="Graphic 3" descr="Right pointing backhand index">
            <a:extLst>
              <a:ext uri="{FF2B5EF4-FFF2-40B4-BE49-F238E27FC236}">
                <a16:creationId xmlns:a16="http://schemas.microsoft.com/office/drawing/2014/main" id="{B6657B31-AB13-4B29-A3DB-0F58DA565F2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8467" y="2151917"/>
            <a:ext cx="813970" cy="813970"/>
          </a:xfrm>
          <a:prstGeom prst="rect">
            <a:avLst/>
          </a:prstGeom>
        </p:spPr>
      </p:pic>
    </p:spTree>
    <p:extLst>
      <p:ext uri="{BB962C8B-B14F-4D97-AF65-F5344CB8AC3E}">
        <p14:creationId xmlns:p14="http://schemas.microsoft.com/office/powerpoint/2010/main" val="42466369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Transferring large data</a:t>
            </a:r>
            <a:endParaRPr lang="en-GB" dirty="0"/>
          </a:p>
        </p:txBody>
      </p:sp>
      <p:grpSp>
        <p:nvGrpSpPr>
          <p:cNvPr id="9" name="Group 8">
            <a:extLst>
              <a:ext uri="{FF2B5EF4-FFF2-40B4-BE49-F238E27FC236}">
                <a16:creationId xmlns:a16="http://schemas.microsoft.com/office/drawing/2014/main" id="{2A5878EA-B1F7-44FB-A594-09B2A0FC7173}"/>
              </a:ext>
            </a:extLst>
          </p:cNvPr>
          <p:cNvGrpSpPr/>
          <p:nvPr/>
        </p:nvGrpSpPr>
        <p:grpSpPr>
          <a:xfrm>
            <a:off x="1905000" y="1600200"/>
            <a:ext cx="2301904" cy="1062016"/>
            <a:chOff x="6615932" y="1166285"/>
            <a:chExt cx="2301904" cy="1062016"/>
          </a:xfrm>
        </p:grpSpPr>
        <p:sp>
          <p:nvSpPr>
            <p:cNvPr id="13" name="TextBox 12">
              <a:extLst>
                <a:ext uri="{FF2B5EF4-FFF2-40B4-BE49-F238E27FC236}">
                  <a16:creationId xmlns:a16="http://schemas.microsoft.com/office/drawing/2014/main" id="{B7ED23AD-5EB9-402E-8B65-0D940363C395}"/>
                </a:ext>
              </a:extLst>
            </p:cNvPr>
            <p:cNvSpPr txBox="1"/>
            <p:nvPr/>
          </p:nvSpPr>
          <p:spPr>
            <a:xfrm>
              <a:off x="6615932" y="1920524"/>
              <a:ext cx="2301904" cy="307777"/>
            </a:xfrm>
            <a:prstGeom prst="rect">
              <a:avLst/>
            </a:prstGeom>
            <a:noFill/>
          </p:spPr>
          <p:txBody>
            <a:bodyPr wrap="square" rtlCol="0">
              <a:spAutoFit/>
            </a:bodyPr>
            <a:lstStyle/>
            <a:p>
              <a:pPr algn="ctr"/>
              <a:r>
                <a:rPr lang="en-US" sz="1400" dirty="0"/>
                <a:t>AWS Snowball</a:t>
              </a:r>
            </a:p>
          </p:txBody>
        </p:sp>
        <p:pic>
          <p:nvPicPr>
            <p:cNvPr id="14" name="Graphic 13">
              <a:extLst>
                <a:ext uri="{FF2B5EF4-FFF2-40B4-BE49-F238E27FC236}">
                  <a16:creationId xmlns:a16="http://schemas.microsoft.com/office/drawing/2014/main" id="{A6801C04-1333-4494-B67B-C9A94442CD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7960" y="1166285"/>
              <a:ext cx="711200" cy="711200"/>
            </a:xfrm>
            <a:prstGeom prst="rect">
              <a:avLst/>
            </a:prstGeom>
          </p:spPr>
        </p:pic>
      </p:grpSp>
      <p:grpSp>
        <p:nvGrpSpPr>
          <p:cNvPr id="15" name="Group 14">
            <a:extLst>
              <a:ext uri="{FF2B5EF4-FFF2-40B4-BE49-F238E27FC236}">
                <a16:creationId xmlns:a16="http://schemas.microsoft.com/office/drawing/2014/main" id="{5A675EB2-31BF-462B-AAF6-136800CEB58B}"/>
              </a:ext>
            </a:extLst>
          </p:cNvPr>
          <p:cNvGrpSpPr/>
          <p:nvPr/>
        </p:nvGrpSpPr>
        <p:grpSpPr>
          <a:xfrm>
            <a:off x="7009061" y="3783333"/>
            <a:ext cx="2301904" cy="1056975"/>
            <a:chOff x="4175311" y="1135972"/>
            <a:chExt cx="2301904" cy="1056975"/>
          </a:xfrm>
        </p:grpSpPr>
        <p:sp>
          <p:nvSpPr>
            <p:cNvPr id="16" name="TextBox 15">
              <a:extLst>
                <a:ext uri="{FF2B5EF4-FFF2-40B4-BE49-F238E27FC236}">
                  <a16:creationId xmlns:a16="http://schemas.microsoft.com/office/drawing/2014/main" id="{F157F21F-FDBD-4C22-9E00-563127510BD0}"/>
                </a:ext>
              </a:extLst>
            </p:cNvPr>
            <p:cNvSpPr txBox="1"/>
            <p:nvPr/>
          </p:nvSpPr>
          <p:spPr>
            <a:xfrm>
              <a:off x="4175311" y="1885170"/>
              <a:ext cx="2301904" cy="307777"/>
            </a:xfrm>
            <a:prstGeom prst="rect">
              <a:avLst/>
            </a:prstGeom>
            <a:noFill/>
          </p:spPr>
          <p:txBody>
            <a:bodyPr wrap="square" rtlCol="0">
              <a:spAutoFit/>
            </a:bodyPr>
            <a:lstStyle/>
            <a:p>
              <a:pPr algn="ctr"/>
              <a:r>
                <a:rPr lang="en-US" sz="1400" dirty="0"/>
                <a:t>AWS Snowmobile</a:t>
              </a:r>
            </a:p>
          </p:txBody>
        </p:sp>
        <p:pic>
          <p:nvPicPr>
            <p:cNvPr id="17" name="Graphic 16">
              <a:extLst>
                <a:ext uri="{FF2B5EF4-FFF2-40B4-BE49-F238E27FC236}">
                  <a16:creationId xmlns:a16="http://schemas.microsoft.com/office/drawing/2014/main" id="{C6C2F16E-50F5-4154-B7EE-5B9A38C271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85817" y="1135972"/>
              <a:ext cx="711200" cy="711200"/>
            </a:xfrm>
            <a:prstGeom prst="rect">
              <a:avLst/>
            </a:prstGeom>
          </p:spPr>
        </p:pic>
      </p:grpSp>
      <p:sp>
        <p:nvSpPr>
          <p:cNvPr id="18" name="TextBox 17">
            <a:extLst>
              <a:ext uri="{FF2B5EF4-FFF2-40B4-BE49-F238E27FC236}">
                <a16:creationId xmlns:a16="http://schemas.microsoft.com/office/drawing/2014/main" id="{F2307BF6-2EEF-48BD-975F-590FF6DCAC48}"/>
              </a:ext>
            </a:extLst>
          </p:cNvPr>
          <p:cNvSpPr txBox="1"/>
          <p:nvPr/>
        </p:nvSpPr>
        <p:spPr>
          <a:xfrm>
            <a:off x="4572001" y="1483938"/>
            <a:ext cx="4077655" cy="738664"/>
          </a:xfrm>
          <a:prstGeom prst="rect">
            <a:avLst/>
          </a:prstGeom>
          <a:noFill/>
        </p:spPr>
        <p:txBody>
          <a:bodyPr wrap="none" rtlCol="0">
            <a:spAutoFit/>
          </a:bodyPr>
          <a:lstStyle/>
          <a:p>
            <a:r>
              <a:rPr lang="en-US" sz="1400" dirty="0">
                <a:solidFill>
                  <a:srgbClr val="0070C0"/>
                </a:solidFill>
                <a:latin typeface="Calibri" panose="020F0502020204030204" pitchFamily="34" charset="0"/>
                <a:cs typeface="Calibri" panose="020F0502020204030204" pitchFamily="34" charset="0"/>
              </a:rPr>
              <a:t>Petabyte scale data transport</a:t>
            </a:r>
          </a:p>
          <a:p>
            <a:r>
              <a:rPr lang="en-US" sz="1400" dirty="0">
                <a:solidFill>
                  <a:srgbClr val="0070C0"/>
                </a:solidFill>
                <a:latin typeface="Calibri" panose="020F0502020204030204" pitchFamily="34" charset="0"/>
                <a:cs typeface="Calibri" panose="020F0502020204030204" pitchFamily="34" charset="0"/>
              </a:rPr>
              <a:t>Appliance sent to premise for transferring data</a:t>
            </a:r>
          </a:p>
          <a:p>
            <a:r>
              <a:rPr lang="en-US" sz="1400" dirty="0">
                <a:solidFill>
                  <a:srgbClr val="0070C0"/>
                </a:solidFill>
                <a:latin typeface="Calibri" panose="020F0502020204030204" pitchFamily="34" charset="0"/>
                <a:cs typeface="Calibri" panose="020F0502020204030204" pitchFamily="34" charset="0"/>
              </a:rPr>
              <a:t>Shipped back to Amazon facility and transferred to S3</a:t>
            </a:r>
            <a:endParaRPr lang="en-GB" sz="1400" dirty="0">
              <a:solidFill>
                <a:srgbClr val="0070C0"/>
              </a:solidFill>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6F70F7FD-A335-4657-AE18-8AEE5A6895B8}"/>
              </a:ext>
            </a:extLst>
          </p:cNvPr>
          <p:cNvSpPr txBox="1"/>
          <p:nvPr/>
        </p:nvSpPr>
        <p:spPr>
          <a:xfrm>
            <a:off x="2590801" y="3886201"/>
            <a:ext cx="4418261" cy="954107"/>
          </a:xfrm>
          <a:prstGeom prst="rect">
            <a:avLst/>
          </a:prstGeom>
          <a:noFill/>
        </p:spPr>
        <p:txBody>
          <a:bodyPr wrap="none" rtlCol="0">
            <a:spAutoFit/>
          </a:bodyPr>
          <a:lstStyle/>
          <a:p>
            <a:r>
              <a:rPr lang="en-US" sz="1400" dirty="0">
                <a:solidFill>
                  <a:srgbClr val="0070C0"/>
                </a:solidFill>
                <a:latin typeface="Calibri" panose="020F0502020204030204" pitchFamily="34" charset="0"/>
                <a:cs typeface="Calibri" panose="020F0502020204030204" pitchFamily="34" charset="0"/>
              </a:rPr>
              <a:t>Exabyte scale data transport</a:t>
            </a:r>
          </a:p>
          <a:p>
            <a:r>
              <a:rPr lang="en-US" sz="1400" dirty="0">
                <a:solidFill>
                  <a:srgbClr val="0070C0"/>
                </a:solidFill>
                <a:latin typeface="Calibri" panose="020F0502020204030204" pitchFamily="34" charset="0"/>
                <a:cs typeface="Calibri" panose="020F0502020204030204" pitchFamily="34" charset="0"/>
              </a:rPr>
              <a:t>45 ft shipping container pulled by a semi-</a:t>
            </a:r>
            <a:r>
              <a:rPr lang="en-US" sz="1400" dirty="0" err="1">
                <a:solidFill>
                  <a:srgbClr val="0070C0"/>
                </a:solidFill>
                <a:latin typeface="Calibri" panose="020F0502020204030204" pitchFamily="34" charset="0"/>
                <a:cs typeface="Calibri" panose="020F0502020204030204" pitchFamily="34" charset="0"/>
              </a:rPr>
              <a:t>trailor</a:t>
            </a:r>
            <a:endParaRPr lang="en-US" sz="1400" dirty="0">
              <a:solidFill>
                <a:srgbClr val="0070C0"/>
              </a:solidFill>
              <a:latin typeface="Calibri" panose="020F0502020204030204" pitchFamily="34" charset="0"/>
              <a:cs typeface="Calibri" panose="020F0502020204030204" pitchFamily="34" charset="0"/>
            </a:endParaRPr>
          </a:p>
          <a:p>
            <a:r>
              <a:rPr lang="en-US" sz="1400" dirty="0">
                <a:solidFill>
                  <a:srgbClr val="0070C0"/>
                </a:solidFill>
                <a:latin typeface="Calibri" panose="020F0502020204030204" pitchFamily="34" charset="0"/>
                <a:cs typeface="Calibri" panose="020F0502020204030204" pitchFamily="34" charset="0"/>
              </a:rPr>
              <a:t>100 PB per snowmobile</a:t>
            </a:r>
          </a:p>
          <a:p>
            <a:r>
              <a:rPr lang="en-US" sz="1400" dirty="0">
                <a:solidFill>
                  <a:srgbClr val="0070C0"/>
                </a:solidFill>
                <a:latin typeface="Calibri" panose="020F0502020204030204" pitchFamily="34" charset="0"/>
                <a:cs typeface="Calibri" panose="020F0502020204030204" pitchFamily="34" charset="0"/>
              </a:rPr>
              <a:t>High security – video surveillance, GPS, 256 bit encryption</a:t>
            </a:r>
            <a:endParaRPr lang="en-GB" sz="140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1658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Block storage</a:t>
            </a:r>
            <a:endParaRPr lang="en-GB" dirty="0"/>
          </a:p>
        </p:txBody>
      </p:sp>
      <p:sp>
        <p:nvSpPr>
          <p:cNvPr id="9" name="Content Placeholder 1">
            <a:extLst>
              <a:ext uri="{FF2B5EF4-FFF2-40B4-BE49-F238E27FC236}">
                <a16:creationId xmlns:a16="http://schemas.microsoft.com/office/drawing/2014/main" id="{0DA44994-6E41-4EFB-8925-997A6B39C604}"/>
              </a:ext>
            </a:extLst>
          </p:cNvPr>
          <p:cNvSpPr>
            <a:spLocks noGrp="1"/>
          </p:cNvSpPr>
          <p:nvPr>
            <p:ph idx="1"/>
          </p:nvPr>
        </p:nvSpPr>
        <p:spPr>
          <a:xfrm>
            <a:off x="1480862" y="1181100"/>
            <a:ext cx="9431438" cy="4495800"/>
          </a:xfrm>
        </p:spPr>
        <p:txBody>
          <a:bodyPr>
            <a:noAutofit/>
          </a:bodyPr>
          <a:lstStyle/>
          <a:p>
            <a:pPr marL="342900" indent="-342900">
              <a:buFont typeface="Arial" panose="020B0604020202020204" pitchFamily="34" charset="0"/>
              <a:buChar char="•"/>
            </a:pPr>
            <a:r>
              <a:rPr lang="en-US" sz="2000" b="1" dirty="0">
                <a:solidFill>
                  <a:schemeClr val="tx2"/>
                </a:solidFill>
                <a:latin typeface="Calibri" panose="020F0502020204030204" pitchFamily="34" charset="0"/>
                <a:cs typeface="Calibri" panose="020F0502020204030204" pitchFamily="34" charset="0"/>
              </a:rPr>
              <a:t>Instance store</a:t>
            </a:r>
          </a:p>
          <a:p>
            <a:pPr marL="471958" lvl="1" indent="-342900">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Disks physically attached to host computer</a:t>
            </a:r>
          </a:p>
          <a:p>
            <a:pPr marL="471958" lvl="1" indent="-342900">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Ephemeral storage - data stored is not persistent through instance stops, terminations, or hardware failures</a:t>
            </a:r>
          </a:p>
          <a:p>
            <a:pPr marL="471958" lvl="1" indent="-342900">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Ideal for temporary data like buffer, cache, data replicated across load balanced servers</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b="1" dirty="0">
                <a:solidFill>
                  <a:schemeClr val="tx2"/>
                </a:solidFill>
                <a:latin typeface="Calibri" panose="020F0502020204030204" pitchFamily="34" charset="0"/>
                <a:cs typeface="Calibri" panose="020F0502020204030204" pitchFamily="34" charset="0"/>
              </a:rPr>
              <a:t>EBS (Elastic Block Storage)</a:t>
            </a:r>
          </a:p>
          <a:p>
            <a:pPr marL="471958" lvl="1" indent="-342900">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Durable detachable, block storage for EC2</a:t>
            </a:r>
          </a:p>
          <a:p>
            <a:pPr marL="471958" lvl="1" indent="-342900">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Consistent and Low latency performance</a:t>
            </a:r>
          </a:p>
          <a:p>
            <a:pPr marL="471958" lvl="1" indent="-342900">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Stored data is automatically replicated within the AZ</a:t>
            </a:r>
          </a:p>
          <a:p>
            <a:pPr marL="471958" lvl="1" indent="-342900">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Data persists through shut down</a:t>
            </a:r>
          </a:p>
          <a:p>
            <a:pPr marL="471958" lvl="1" indent="-342900">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Recommended when data must be quickly accessible and requires long term persistence</a:t>
            </a:r>
          </a:p>
          <a:p>
            <a:pPr marL="929158" lvl="2" indent="-342900">
              <a:buFont typeface="Arial" panose="020B0604020202020204" pitchFamily="34" charset="0"/>
              <a:buChar char="•"/>
            </a:pPr>
            <a:r>
              <a:rPr lang="en-US" sz="1700" dirty="0">
                <a:solidFill>
                  <a:schemeClr val="tx2"/>
                </a:solidFill>
                <a:latin typeface="Calibri" panose="020F0502020204030204" pitchFamily="34" charset="0"/>
                <a:cs typeface="Calibri" panose="020F0502020204030204" pitchFamily="34" charset="0"/>
              </a:rPr>
              <a:t>OS root volumes</a:t>
            </a:r>
          </a:p>
          <a:p>
            <a:pPr marL="929158" lvl="2" indent="-342900">
              <a:buFont typeface="Arial" panose="020B0604020202020204" pitchFamily="34" charset="0"/>
              <a:buChar char="•"/>
            </a:pPr>
            <a:r>
              <a:rPr lang="en-US" sz="1700" dirty="0">
                <a:solidFill>
                  <a:schemeClr val="tx2"/>
                </a:solidFill>
                <a:latin typeface="Calibri" panose="020F0502020204030204" pitchFamily="34" charset="0"/>
                <a:cs typeface="Calibri" panose="020F0502020204030204" pitchFamily="34" charset="0"/>
              </a:rPr>
              <a:t>Database files</a:t>
            </a:r>
          </a:p>
          <a:p>
            <a:pPr marL="929158" lvl="2" indent="-342900">
              <a:buFont typeface="Arial" panose="020B0604020202020204" pitchFamily="34" charset="0"/>
              <a:buChar char="•"/>
            </a:pPr>
            <a:r>
              <a:rPr lang="en-US" sz="1700" dirty="0">
                <a:solidFill>
                  <a:schemeClr val="tx2"/>
                </a:solidFill>
                <a:latin typeface="Calibri" panose="020F0502020204030204" pitchFamily="34" charset="0"/>
                <a:cs typeface="Calibri" panose="020F0502020204030204" pitchFamily="34" charset="0"/>
              </a:rPr>
              <a:t>Enterprise applications</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0" indent="0"/>
            <a:endParaRPr lang="en-US" dirty="0">
              <a:solidFill>
                <a:schemeClr val="tx2"/>
              </a:solidFill>
              <a:latin typeface="Calibri" panose="020F0502020204030204" pitchFamily="34" charset="0"/>
              <a:cs typeface="Calibri" panose="020F0502020204030204" pitchFamily="34" charset="0"/>
            </a:endParaRPr>
          </a:p>
          <a:p>
            <a:pPr>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lvl="1"/>
            <a:r>
              <a:rPr lang="en-US" sz="2200" dirty="0">
                <a:solidFill>
                  <a:schemeClr val="tx2"/>
                </a:solidFill>
                <a:latin typeface="Calibri" panose="020F0502020204030204" pitchFamily="34" charset="0"/>
                <a:cs typeface="Calibri" panose="020F0502020204030204" pitchFamily="34" charset="0"/>
              </a:rPr>
              <a:t>			</a:t>
            </a:r>
            <a:endParaRPr lang="en-US" sz="20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33760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EBS Life-cycle</a:t>
            </a:r>
            <a:endParaRPr lang="en-GB" dirty="0"/>
          </a:p>
        </p:txBody>
      </p:sp>
      <p:graphicFrame>
        <p:nvGraphicFramePr>
          <p:cNvPr id="6" name="Diagram 5">
            <a:extLst>
              <a:ext uri="{FF2B5EF4-FFF2-40B4-BE49-F238E27FC236}">
                <a16:creationId xmlns:a16="http://schemas.microsoft.com/office/drawing/2014/main" id="{39F6B6FA-A59C-4FC9-8CF5-641576C2D0AB}"/>
              </a:ext>
            </a:extLst>
          </p:cNvPr>
          <p:cNvGraphicFramePr/>
          <p:nvPr/>
        </p:nvGraphicFramePr>
        <p:xfrm>
          <a:off x="2590800" y="1600201"/>
          <a:ext cx="6604000" cy="4402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05361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EBS types</a:t>
            </a:r>
            <a:endParaRPr lang="en-GB" dirty="0"/>
          </a:p>
        </p:txBody>
      </p:sp>
      <p:graphicFrame>
        <p:nvGraphicFramePr>
          <p:cNvPr id="4" name="Content Placeholder 3">
            <a:extLst>
              <a:ext uri="{FF2B5EF4-FFF2-40B4-BE49-F238E27FC236}">
                <a16:creationId xmlns:a16="http://schemas.microsoft.com/office/drawing/2014/main" id="{20E9AC6C-54DA-461A-AFEE-79538FD53A32}"/>
              </a:ext>
            </a:extLst>
          </p:cNvPr>
          <p:cNvGraphicFramePr>
            <a:graphicFrameLocks noGrp="1"/>
          </p:cNvGraphicFramePr>
          <p:nvPr>
            <p:ph idx="1"/>
          </p:nvPr>
        </p:nvGraphicFramePr>
        <p:xfrm>
          <a:off x="1466851" y="1322388"/>
          <a:ext cx="9259887" cy="2108200"/>
        </p:xfrm>
        <a:graphic>
          <a:graphicData uri="http://schemas.openxmlformats.org/drawingml/2006/table">
            <a:tbl>
              <a:tblPr firstRow="1" bandRow="1">
                <a:tableStyleId>{5C22544A-7EE6-4342-B048-85BDC9FD1C3A}</a:tableStyleId>
              </a:tblPr>
              <a:tblGrid>
                <a:gridCol w="3086629">
                  <a:extLst>
                    <a:ext uri="{9D8B030D-6E8A-4147-A177-3AD203B41FA5}">
                      <a16:colId xmlns:a16="http://schemas.microsoft.com/office/drawing/2014/main" val="1609790176"/>
                    </a:ext>
                  </a:extLst>
                </a:gridCol>
                <a:gridCol w="3086629">
                  <a:extLst>
                    <a:ext uri="{9D8B030D-6E8A-4147-A177-3AD203B41FA5}">
                      <a16:colId xmlns:a16="http://schemas.microsoft.com/office/drawing/2014/main" val="1849083603"/>
                    </a:ext>
                  </a:extLst>
                </a:gridCol>
                <a:gridCol w="3086629">
                  <a:extLst>
                    <a:ext uri="{9D8B030D-6E8A-4147-A177-3AD203B41FA5}">
                      <a16:colId xmlns:a16="http://schemas.microsoft.com/office/drawing/2014/main" val="3272296800"/>
                    </a:ext>
                  </a:extLst>
                </a:gridCol>
              </a:tblGrid>
              <a:tr h="370840">
                <a:tc>
                  <a:txBody>
                    <a:bodyPr/>
                    <a:lstStyle/>
                    <a:p>
                      <a:r>
                        <a:rPr lang="en-US" dirty="0">
                          <a:latin typeface="Calibri" panose="020F0502020204030204" pitchFamily="34" charset="0"/>
                          <a:cs typeface="Calibri" panose="020F0502020204030204" pitchFamily="34" charset="0"/>
                        </a:rPr>
                        <a:t>Type</a:t>
                      </a:r>
                      <a:endParaRPr lang="en-GB"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General Purpose SSD</a:t>
                      </a:r>
                      <a:endParaRPr lang="en-GB"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Provisioned IOPS SSD</a:t>
                      </a:r>
                      <a:endParaRPr lang="en-GB"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40808403"/>
                  </a:ext>
                </a:extLst>
              </a:tr>
              <a:tr h="370840">
                <a:tc>
                  <a:txBody>
                    <a:bodyPr/>
                    <a:lstStyle/>
                    <a:p>
                      <a:r>
                        <a:rPr lang="en-US" dirty="0">
                          <a:latin typeface="Calibri" panose="020F0502020204030204" pitchFamily="34" charset="0"/>
                          <a:cs typeface="Calibri" panose="020F0502020204030204" pitchFamily="34" charset="0"/>
                        </a:rPr>
                        <a:t>SSD Backed</a:t>
                      </a:r>
                      <a:endParaRPr lang="en-GB"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Balances price and performance for wide variety of workloads</a:t>
                      </a:r>
                    </a:p>
                    <a:p>
                      <a:r>
                        <a:rPr lang="en-US" dirty="0">
                          <a:latin typeface="Calibri" panose="020F0502020204030204" pitchFamily="34" charset="0"/>
                          <a:cs typeface="Calibri" panose="020F0502020204030204" pitchFamily="34" charset="0"/>
                        </a:rPr>
                        <a:t>(1 GB to 16 TB)</a:t>
                      </a:r>
                      <a:endParaRPr lang="en-GB"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High performance SSD for mission critical low latency / high throughput workloads (e.g. large databases)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4 GB to 16 TB)</a:t>
                      </a:r>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48380824"/>
                  </a:ext>
                </a:extLst>
              </a:tr>
            </a:tbl>
          </a:graphicData>
        </a:graphic>
      </p:graphicFrame>
      <p:graphicFrame>
        <p:nvGraphicFramePr>
          <p:cNvPr id="8" name="Content Placeholder 3">
            <a:extLst>
              <a:ext uri="{FF2B5EF4-FFF2-40B4-BE49-F238E27FC236}">
                <a16:creationId xmlns:a16="http://schemas.microsoft.com/office/drawing/2014/main" id="{557DAE2E-DDFF-45DC-B397-66952118CA3C}"/>
              </a:ext>
            </a:extLst>
          </p:cNvPr>
          <p:cNvGraphicFramePr>
            <a:graphicFrameLocks/>
          </p:cNvGraphicFramePr>
          <p:nvPr/>
        </p:nvGraphicFramePr>
        <p:xfrm>
          <a:off x="1466057" y="3606800"/>
          <a:ext cx="9259887" cy="2382520"/>
        </p:xfrm>
        <a:graphic>
          <a:graphicData uri="http://schemas.openxmlformats.org/drawingml/2006/table">
            <a:tbl>
              <a:tblPr firstRow="1" bandRow="1">
                <a:tableStyleId>{5C22544A-7EE6-4342-B048-85BDC9FD1C3A}</a:tableStyleId>
              </a:tblPr>
              <a:tblGrid>
                <a:gridCol w="3086629">
                  <a:extLst>
                    <a:ext uri="{9D8B030D-6E8A-4147-A177-3AD203B41FA5}">
                      <a16:colId xmlns:a16="http://schemas.microsoft.com/office/drawing/2014/main" val="1609790176"/>
                    </a:ext>
                  </a:extLst>
                </a:gridCol>
                <a:gridCol w="3086629">
                  <a:extLst>
                    <a:ext uri="{9D8B030D-6E8A-4147-A177-3AD203B41FA5}">
                      <a16:colId xmlns:a16="http://schemas.microsoft.com/office/drawing/2014/main" val="1849083603"/>
                    </a:ext>
                  </a:extLst>
                </a:gridCol>
                <a:gridCol w="3086629">
                  <a:extLst>
                    <a:ext uri="{9D8B030D-6E8A-4147-A177-3AD203B41FA5}">
                      <a16:colId xmlns:a16="http://schemas.microsoft.com/office/drawing/2014/main" val="3272296800"/>
                    </a:ext>
                  </a:extLst>
                </a:gridCol>
              </a:tblGrid>
              <a:tr h="370840">
                <a:tc>
                  <a:txBody>
                    <a:bodyPr/>
                    <a:lstStyle/>
                    <a:p>
                      <a:r>
                        <a:rPr lang="en-US" dirty="0">
                          <a:latin typeface="Calibri" panose="020F0502020204030204" pitchFamily="34" charset="0"/>
                          <a:cs typeface="Calibri" panose="020F0502020204030204" pitchFamily="34" charset="0"/>
                        </a:rPr>
                        <a:t>Type</a:t>
                      </a:r>
                      <a:endParaRPr lang="en-GB"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Throughput optimized HDD</a:t>
                      </a:r>
                      <a:endParaRPr lang="en-GB"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Cold HDD</a:t>
                      </a:r>
                      <a:endParaRPr lang="en-GB"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40808403"/>
                  </a:ext>
                </a:extLst>
              </a:tr>
              <a:tr h="370840">
                <a:tc>
                  <a:txBody>
                    <a:bodyPr/>
                    <a:lstStyle/>
                    <a:p>
                      <a:r>
                        <a:rPr lang="en-US" dirty="0">
                          <a:latin typeface="Calibri" panose="020F0502020204030204" pitchFamily="34" charset="0"/>
                          <a:cs typeface="Calibri" panose="020F0502020204030204" pitchFamily="34" charset="0"/>
                        </a:rPr>
                        <a:t>HDD Backed</a:t>
                      </a:r>
                      <a:endParaRPr lang="en-GB"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Low cost HDD designed for frequently accessed throughput intensive workloads</a:t>
                      </a:r>
                    </a:p>
                    <a:p>
                      <a:r>
                        <a:rPr lang="en-US" dirty="0">
                          <a:latin typeface="Calibri" panose="020F0502020204030204" pitchFamily="34" charset="0"/>
                          <a:cs typeface="Calibri" panose="020F0502020204030204" pitchFamily="34" charset="0"/>
                        </a:rPr>
                        <a:t>E.g. streaming, Big Data, log processing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500 GB to 16 TB)</a:t>
                      </a:r>
                      <a:endParaRPr lang="en-GB"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Lowest cost HDD designed for  less frequently accessed workloads</a:t>
                      </a:r>
                    </a:p>
                    <a:p>
                      <a:r>
                        <a:rPr lang="en-US" dirty="0">
                          <a:latin typeface="Calibri" panose="020F0502020204030204" pitchFamily="34" charset="0"/>
                          <a:cs typeface="Calibri" panose="020F0502020204030204" pitchFamily="34" charset="0"/>
                        </a:rPr>
                        <a:t>E.g. large volume of data accessed infrequently</a:t>
                      </a:r>
                    </a:p>
                    <a:p>
                      <a:endParaRPr lang="en-US"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500 GB to 16 TB)</a:t>
                      </a:r>
                      <a:endParaRPr lang="en-GB"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48380824"/>
                  </a:ext>
                </a:extLst>
              </a:tr>
            </a:tbl>
          </a:graphicData>
        </a:graphic>
      </p:graphicFrame>
    </p:spTree>
    <p:extLst>
      <p:ext uri="{BB962C8B-B14F-4D97-AF65-F5344CB8AC3E}">
        <p14:creationId xmlns:p14="http://schemas.microsoft.com/office/powerpoint/2010/main" val="22205547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Amazon EFS (Elastic File System)</a:t>
            </a:r>
            <a:endParaRPr lang="en-GB" dirty="0"/>
          </a:p>
        </p:txBody>
      </p:sp>
      <p:sp>
        <p:nvSpPr>
          <p:cNvPr id="9" name="Content Placeholder 1">
            <a:extLst>
              <a:ext uri="{FF2B5EF4-FFF2-40B4-BE49-F238E27FC236}">
                <a16:creationId xmlns:a16="http://schemas.microsoft.com/office/drawing/2014/main" id="{0DA44994-6E41-4EFB-8925-997A6B39C604}"/>
              </a:ext>
            </a:extLst>
          </p:cNvPr>
          <p:cNvSpPr>
            <a:spLocks noGrp="1"/>
          </p:cNvSpPr>
          <p:nvPr>
            <p:ph idx="1"/>
          </p:nvPr>
        </p:nvSpPr>
        <p:spPr>
          <a:xfrm>
            <a:off x="1480862" y="1181100"/>
            <a:ext cx="9431438" cy="4495800"/>
          </a:xfrm>
        </p:spPr>
        <p:txBody>
          <a:bodyPr>
            <a:noAutofit/>
          </a:bodyPr>
          <a:lstStyle/>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Network File System for Linux</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Can be shared across EC2 instances in different AZ, regions, VPCs and accounts</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Uses NFSv4 protocol</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Mounted to an EC2 instance </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Offers two storage classes (Standard and Infrequent access)</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err="1">
                <a:solidFill>
                  <a:schemeClr val="tx2"/>
                </a:solidFill>
                <a:latin typeface="Calibri" panose="020F0502020204030204" pitchFamily="34" charset="0"/>
                <a:cs typeface="Calibri" panose="020F0502020204030204" pitchFamily="34" charset="0"/>
              </a:rPr>
              <a:t>FSx</a:t>
            </a:r>
            <a:r>
              <a:rPr lang="en-US" sz="2000" dirty="0">
                <a:solidFill>
                  <a:schemeClr val="tx2"/>
                </a:solidFill>
                <a:latin typeface="Calibri" panose="020F0502020204030204" pitchFamily="34" charset="0"/>
                <a:cs typeface="Calibri" panose="020F0502020204030204" pitchFamily="34" charset="0"/>
              </a:rPr>
              <a:t> is the equivalent option for Windows</a:t>
            </a:r>
            <a:endParaRPr lang="en-US" dirty="0">
              <a:solidFill>
                <a:schemeClr val="tx2"/>
              </a:solidFill>
              <a:latin typeface="Calibri" panose="020F0502020204030204" pitchFamily="34" charset="0"/>
              <a:cs typeface="Calibri" panose="020F0502020204030204" pitchFamily="34" charset="0"/>
            </a:endParaRPr>
          </a:p>
          <a:p>
            <a:pPr marL="0" indent="0"/>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0" indent="0"/>
            <a:endParaRPr lang="en-US" dirty="0">
              <a:solidFill>
                <a:schemeClr val="tx2"/>
              </a:solidFill>
              <a:latin typeface="Calibri" panose="020F0502020204030204" pitchFamily="34" charset="0"/>
              <a:cs typeface="Calibri" panose="020F0502020204030204" pitchFamily="34" charset="0"/>
            </a:endParaRPr>
          </a:p>
          <a:p>
            <a:pPr>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lvl="1"/>
            <a:r>
              <a:rPr lang="en-US" sz="2200" dirty="0">
                <a:solidFill>
                  <a:schemeClr val="tx2"/>
                </a:solidFill>
                <a:latin typeface="Calibri" panose="020F0502020204030204" pitchFamily="34" charset="0"/>
                <a:cs typeface="Calibri" panose="020F0502020204030204" pitchFamily="34" charset="0"/>
              </a:rPr>
              <a:t>			</a:t>
            </a:r>
            <a:endParaRPr lang="en-US" sz="20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30056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Reboot vs Stop vs Terminate</a:t>
            </a:r>
            <a:endParaRPr lang="en-GB" dirty="0"/>
          </a:p>
        </p:txBody>
      </p:sp>
      <p:graphicFrame>
        <p:nvGraphicFramePr>
          <p:cNvPr id="4" name="Content Placeholder 3">
            <a:extLst>
              <a:ext uri="{FF2B5EF4-FFF2-40B4-BE49-F238E27FC236}">
                <a16:creationId xmlns:a16="http://schemas.microsoft.com/office/drawing/2014/main" id="{EBE819E6-D0F7-4281-8475-424E9FF9C5A6}"/>
              </a:ext>
            </a:extLst>
          </p:cNvPr>
          <p:cNvGraphicFramePr>
            <a:graphicFrameLocks noGrp="1"/>
          </p:cNvGraphicFramePr>
          <p:nvPr>
            <p:ph idx="1"/>
          </p:nvPr>
        </p:nvGraphicFramePr>
        <p:xfrm>
          <a:off x="1466850" y="1322388"/>
          <a:ext cx="9259888" cy="4602480"/>
        </p:xfrm>
        <a:graphic>
          <a:graphicData uri="http://schemas.openxmlformats.org/drawingml/2006/table">
            <a:tbl>
              <a:tblPr firstRow="1" bandRow="1">
                <a:tableStyleId>{5C22544A-7EE6-4342-B048-85BDC9FD1C3A}</a:tableStyleId>
              </a:tblPr>
              <a:tblGrid>
                <a:gridCol w="2314972">
                  <a:extLst>
                    <a:ext uri="{9D8B030D-6E8A-4147-A177-3AD203B41FA5}">
                      <a16:colId xmlns:a16="http://schemas.microsoft.com/office/drawing/2014/main" val="3208969977"/>
                    </a:ext>
                  </a:extLst>
                </a:gridCol>
                <a:gridCol w="2314972">
                  <a:extLst>
                    <a:ext uri="{9D8B030D-6E8A-4147-A177-3AD203B41FA5}">
                      <a16:colId xmlns:a16="http://schemas.microsoft.com/office/drawing/2014/main" val="1975260283"/>
                    </a:ext>
                  </a:extLst>
                </a:gridCol>
                <a:gridCol w="2314972">
                  <a:extLst>
                    <a:ext uri="{9D8B030D-6E8A-4147-A177-3AD203B41FA5}">
                      <a16:colId xmlns:a16="http://schemas.microsoft.com/office/drawing/2014/main" val="1486291215"/>
                    </a:ext>
                  </a:extLst>
                </a:gridCol>
                <a:gridCol w="2314972">
                  <a:extLst>
                    <a:ext uri="{9D8B030D-6E8A-4147-A177-3AD203B41FA5}">
                      <a16:colId xmlns:a16="http://schemas.microsoft.com/office/drawing/2014/main" val="752875812"/>
                    </a:ext>
                  </a:extLst>
                </a:gridCol>
              </a:tblGrid>
              <a:tr h="370840">
                <a:tc>
                  <a:txBody>
                    <a:bodyPr/>
                    <a:lstStyle/>
                    <a:p>
                      <a:r>
                        <a:rPr lang="en-US" sz="2000" dirty="0">
                          <a:latin typeface="Calibri" panose="020F0502020204030204" pitchFamily="34" charset="0"/>
                          <a:cs typeface="Calibri" panose="020F0502020204030204" pitchFamily="34" charset="0"/>
                        </a:rPr>
                        <a:t>Behavior</a:t>
                      </a:r>
                      <a:endParaRPr lang="en-GB" sz="2000" dirty="0">
                        <a:latin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cs typeface="Calibri" panose="020F0502020204030204" pitchFamily="34" charset="0"/>
                        </a:rPr>
                        <a:t>Reboot</a:t>
                      </a:r>
                      <a:endParaRPr lang="en-GB" sz="2000" dirty="0">
                        <a:latin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cs typeface="Calibri" panose="020F0502020204030204" pitchFamily="34" charset="0"/>
                        </a:rPr>
                        <a:t>Stop/Start</a:t>
                      </a:r>
                      <a:endParaRPr lang="en-GB" sz="2000" dirty="0">
                        <a:latin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cs typeface="Calibri" panose="020F0502020204030204" pitchFamily="34" charset="0"/>
                        </a:rPr>
                        <a:t>Terminate</a:t>
                      </a:r>
                      <a:endParaRPr lang="en-GB"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47155713"/>
                  </a:ext>
                </a:extLst>
              </a:tr>
              <a:tr h="370840">
                <a:tc>
                  <a:txBody>
                    <a:bodyPr/>
                    <a:lstStyle/>
                    <a:p>
                      <a:r>
                        <a:rPr lang="en-US" sz="2000" dirty="0">
                          <a:latin typeface="Calibri" panose="020F0502020204030204" pitchFamily="34" charset="0"/>
                          <a:cs typeface="Calibri" panose="020F0502020204030204" pitchFamily="34" charset="0"/>
                        </a:rPr>
                        <a:t>Host computer</a:t>
                      </a:r>
                      <a:endParaRPr lang="en-GB" sz="2000" dirty="0">
                        <a:latin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cs typeface="Calibri" panose="020F0502020204030204" pitchFamily="34" charset="0"/>
                        </a:rPr>
                        <a:t>Instances stays on same computer</a:t>
                      </a:r>
                      <a:endParaRPr lang="en-GB" sz="2000" dirty="0">
                        <a:latin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cs typeface="Calibri" panose="020F0502020204030204" pitchFamily="34" charset="0"/>
                        </a:rPr>
                        <a:t>Instance runs on new computer</a:t>
                      </a:r>
                      <a:endParaRPr lang="en-GB" sz="2000" dirty="0">
                        <a:latin typeface="Calibri" panose="020F0502020204030204" pitchFamily="34" charset="0"/>
                        <a:cs typeface="Calibri" panose="020F0502020204030204" pitchFamily="34" charset="0"/>
                      </a:endParaRPr>
                    </a:p>
                  </a:txBody>
                  <a:tcPr/>
                </a:tc>
                <a:tc>
                  <a:txBody>
                    <a:bodyPr/>
                    <a:lstStyle/>
                    <a:p>
                      <a:endParaRPr lang="en-GB"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32597530"/>
                  </a:ext>
                </a:extLst>
              </a:tr>
              <a:tr h="370840">
                <a:tc>
                  <a:txBody>
                    <a:bodyPr/>
                    <a:lstStyle/>
                    <a:p>
                      <a:r>
                        <a:rPr lang="en-US" sz="2000" dirty="0">
                          <a:latin typeface="Calibri" panose="020F0502020204030204" pitchFamily="34" charset="0"/>
                          <a:cs typeface="Calibri" panose="020F0502020204030204" pitchFamily="34" charset="0"/>
                        </a:rPr>
                        <a:t>Public IP address</a:t>
                      </a:r>
                      <a:endParaRPr lang="en-GB" sz="2000" dirty="0">
                        <a:latin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cs typeface="Calibri" panose="020F0502020204030204" pitchFamily="34" charset="0"/>
                        </a:rPr>
                        <a:t>No change</a:t>
                      </a:r>
                      <a:endParaRPr lang="en-GB" sz="2000" dirty="0">
                        <a:latin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cs typeface="Calibri" panose="020F0502020204030204" pitchFamily="34" charset="0"/>
                        </a:rPr>
                        <a:t>New IP assigned</a:t>
                      </a:r>
                      <a:endParaRPr lang="en-GB" sz="2000" dirty="0">
                        <a:latin typeface="Calibri" panose="020F0502020204030204" pitchFamily="34" charset="0"/>
                        <a:cs typeface="Calibri" panose="020F0502020204030204" pitchFamily="34" charset="0"/>
                      </a:endParaRPr>
                    </a:p>
                  </a:txBody>
                  <a:tcPr/>
                </a:tc>
                <a:tc>
                  <a:txBody>
                    <a:bodyPr/>
                    <a:lstStyle/>
                    <a:p>
                      <a:endParaRPr lang="en-GB" sz="20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53122513"/>
                  </a:ext>
                </a:extLst>
              </a:tr>
              <a:tr h="370840">
                <a:tc>
                  <a:txBody>
                    <a:bodyPr/>
                    <a:lstStyle/>
                    <a:p>
                      <a:r>
                        <a:rPr lang="en-US" sz="2000" dirty="0">
                          <a:latin typeface="Calibri" panose="020F0502020204030204" pitchFamily="34" charset="0"/>
                          <a:cs typeface="Calibri" panose="020F0502020204030204" pitchFamily="34" charset="0"/>
                        </a:rPr>
                        <a:t>Elastic IP address</a:t>
                      </a:r>
                      <a:endParaRPr lang="en-GB" sz="2000" dirty="0">
                        <a:latin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cs typeface="Calibri" panose="020F0502020204030204" pitchFamily="34" charset="0"/>
                        </a:rPr>
                        <a:t>EIP remains associated with instance</a:t>
                      </a:r>
                      <a:endParaRPr lang="en-GB" sz="20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cs typeface="Calibri" panose="020F0502020204030204" pitchFamily="34" charset="0"/>
                        </a:rPr>
                        <a:t>EIP remains associated with instance</a:t>
                      </a:r>
                      <a:endParaRPr lang="en-GB" sz="2000" dirty="0">
                        <a:latin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cs typeface="Calibri" panose="020F0502020204030204" pitchFamily="34" charset="0"/>
                        </a:rPr>
                        <a:t>EIP disassociated from instance</a:t>
                      </a:r>
                      <a:endParaRPr lang="en-GB"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89877338"/>
                  </a:ext>
                </a:extLst>
              </a:tr>
              <a:tr h="370840">
                <a:tc>
                  <a:txBody>
                    <a:bodyPr/>
                    <a:lstStyle/>
                    <a:p>
                      <a:r>
                        <a:rPr lang="en-US" sz="2000" dirty="0">
                          <a:latin typeface="Calibri" panose="020F0502020204030204" pitchFamily="34" charset="0"/>
                          <a:cs typeface="Calibri" panose="020F0502020204030204" pitchFamily="34" charset="0"/>
                        </a:rPr>
                        <a:t>Instance store volume</a:t>
                      </a:r>
                      <a:endParaRPr lang="en-GB" sz="2000" dirty="0">
                        <a:latin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cs typeface="Calibri" panose="020F0502020204030204" pitchFamily="34" charset="0"/>
                        </a:rPr>
                        <a:t>Preserved</a:t>
                      </a:r>
                      <a:endParaRPr lang="en-GB" sz="2000" dirty="0">
                        <a:latin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cs typeface="Calibri" panose="020F0502020204030204" pitchFamily="34" charset="0"/>
                        </a:rPr>
                        <a:t>Erased</a:t>
                      </a:r>
                      <a:endParaRPr lang="en-GB" sz="2000" dirty="0">
                        <a:latin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cs typeface="Calibri" panose="020F0502020204030204" pitchFamily="34" charset="0"/>
                        </a:rPr>
                        <a:t>Erased</a:t>
                      </a:r>
                      <a:endParaRPr lang="en-GB"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34228289"/>
                  </a:ext>
                </a:extLst>
              </a:tr>
              <a:tr h="370840">
                <a:tc>
                  <a:txBody>
                    <a:bodyPr/>
                    <a:lstStyle/>
                    <a:p>
                      <a:r>
                        <a:rPr lang="en-US" sz="2000" dirty="0">
                          <a:latin typeface="Calibri" panose="020F0502020204030204" pitchFamily="34" charset="0"/>
                          <a:cs typeface="Calibri" panose="020F0502020204030204" pitchFamily="34" charset="0"/>
                        </a:rPr>
                        <a:t>EBS volume</a:t>
                      </a:r>
                      <a:endParaRPr lang="en-GB" sz="2000" dirty="0">
                        <a:latin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cs typeface="Calibri" panose="020F0502020204030204" pitchFamily="34" charset="0"/>
                        </a:rPr>
                        <a:t>Preserved</a:t>
                      </a:r>
                      <a:endParaRPr lang="en-GB" sz="2000" dirty="0">
                        <a:latin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cs typeface="Calibri" panose="020F0502020204030204" pitchFamily="34" charset="0"/>
                        </a:rPr>
                        <a:t>Preserved</a:t>
                      </a:r>
                      <a:endParaRPr lang="en-GB" sz="2000" dirty="0">
                        <a:latin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cs typeface="Calibri" panose="020F0502020204030204" pitchFamily="34" charset="0"/>
                        </a:rPr>
                        <a:t>Boot volume deleted by default</a:t>
                      </a:r>
                      <a:endParaRPr lang="en-GB"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18836371"/>
                  </a:ext>
                </a:extLst>
              </a:tr>
              <a:tr h="370840">
                <a:tc>
                  <a:txBody>
                    <a:bodyPr/>
                    <a:lstStyle/>
                    <a:p>
                      <a:r>
                        <a:rPr lang="en-US" sz="2000" dirty="0">
                          <a:latin typeface="Calibri" panose="020F0502020204030204" pitchFamily="34" charset="0"/>
                          <a:cs typeface="Calibri" panose="020F0502020204030204" pitchFamily="34" charset="0"/>
                        </a:rPr>
                        <a:t>Billing</a:t>
                      </a:r>
                      <a:endParaRPr lang="en-GB" sz="2000" dirty="0">
                        <a:latin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cs typeface="Calibri" panose="020F0502020204030204" pitchFamily="34" charset="0"/>
                        </a:rPr>
                        <a:t>Instance billing hour doesn’t change</a:t>
                      </a:r>
                      <a:endParaRPr lang="en-GB" sz="2000" dirty="0">
                        <a:latin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cs typeface="Calibri" panose="020F0502020204030204" pitchFamily="34" charset="0"/>
                        </a:rPr>
                        <a:t>Stop incurring charges till Start</a:t>
                      </a:r>
                      <a:endParaRPr lang="en-GB" sz="2000" dirty="0">
                        <a:latin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cs typeface="Calibri" panose="020F0502020204030204" pitchFamily="34" charset="0"/>
                        </a:rPr>
                        <a:t>Stop incurring charges</a:t>
                      </a:r>
                      <a:endParaRPr lang="en-GB"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64593074"/>
                  </a:ext>
                </a:extLst>
              </a:tr>
            </a:tbl>
          </a:graphicData>
        </a:graphic>
      </p:graphicFrame>
    </p:spTree>
    <p:extLst>
      <p:ext uri="{BB962C8B-B14F-4D97-AF65-F5344CB8AC3E}">
        <p14:creationId xmlns:p14="http://schemas.microsoft.com/office/powerpoint/2010/main" val="15949925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850C-E0BB-437E-A177-997F054FEC7C}"/>
              </a:ext>
            </a:extLst>
          </p:cNvPr>
          <p:cNvSpPr>
            <a:spLocks noGrp="1"/>
          </p:cNvSpPr>
          <p:nvPr>
            <p:ph type="title"/>
          </p:nvPr>
        </p:nvSpPr>
        <p:spPr/>
        <p:txBody>
          <a:bodyPr/>
          <a:lstStyle/>
          <a:p>
            <a:r>
              <a:rPr lang="en-US" b="1" dirty="0">
                <a:solidFill>
                  <a:schemeClr val="tx2"/>
                </a:solidFill>
              </a:rPr>
              <a:t>Break time !!!</a:t>
            </a:r>
          </a:p>
        </p:txBody>
      </p:sp>
      <p:sp>
        <p:nvSpPr>
          <p:cNvPr id="7" name="TextBox 6">
            <a:extLst>
              <a:ext uri="{FF2B5EF4-FFF2-40B4-BE49-F238E27FC236}">
                <a16:creationId xmlns:a16="http://schemas.microsoft.com/office/drawing/2014/main" id="{104E6BEE-841B-4E11-B53F-A80F562A7A4E}"/>
              </a:ext>
            </a:extLst>
          </p:cNvPr>
          <p:cNvSpPr txBox="1"/>
          <p:nvPr/>
        </p:nvSpPr>
        <p:spPr>
          <a:xfrm>
            <a:off x="2590800" y="3395706"/>
            <a:ext cx="7620000" cy="429348"/>
          </a:xfrm>
          <a:prstGeom prst="rect">
            <a:avLst/>
          </a:prstGeom>
          <a:noFill/>
        </p:spPr>
        <p:txBody>
          <a:bodyPr wrap="square" rtlCol="0">
            <a:spAutoFit/>
          </a:bodyPr>
          <a:lstStyle/>
          <a:p>
            <a:pPr>
              <a:lnSpc>
                <a:spcPts val="2800"/>
              </a:lnSpc>
            </a:pPr>
            <a:r>
              <a:rPr lang="en-US" sz="2000" b="1" dirty="0">
                <a:solidFill>
                  <a:schemeClr val="tx2"/>
                </a:solidFill>
                <a:latin typeface="Calibri" panose="020F0502020204030204" pitchFamily="34" charset="0"/>
                <a:cs typeface="Calibri" panose="020F0502020204030204" pitchFamily="34" charset="0"/>
              </a:rPr>
              <a:t>Enjoy your break.  We shall resume at 11:00 AM IST (1:30 PM SG time)</a:t>
            </a:r>
            <a:endParaRPr lang="en-GB" sz="2000" b="1" dirty="0">
              <a:solidFill>
                <a:schemeClr val="tx2"/>
              </a:solidFill>
              <a:latin typeface="Calibri" panose="020F0502020204030204" pitchFamily="34" charset="0"/>
              <a:cs typeface="Calibri" panose="020F0502020204030204" pitchFamily="34" charset="0"/>
            </a:endParaRPr>
          </a:p>
        </p:txBody>
      </p:sp>
      <p:pic>
        <p:nvPicPr>
          <p:cNvPr id="4" name="Graphic 3" descr="Coffee">
            <a:extLst>
              <a:ext uri="{FF2B5EF4-FFF2-40B4-BE49-F238E27FC236}">
                <a16:creationId xmlns:a16="http://schemas.microsoft.com/office/drawing/2014/main" id="{3B4DA33E-8DE7-43AC-8B8E-3DD4016EB3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29200" y="1478193"/>
            <a:ext cx="1295400" cy="1295400"/>
          </a:xfrm>
          <a:prstGeom prst="rect">
            <a:avLst/>
          </a:prstGeom>
        </p:spPr>
      </p:pic>
      <p:sp>
        <p:nvSpPr>
          <p:cNvPr id="6" name="TextBox 5">
            <a:extLst>
              <a:ext uri="{FF2B5EF4-FFF2-40B4-BE49-F238E27FC236}">
                <a16:creationId xmlns:a16="http://schemas.microsoft.com/office/drawing/2014/main" id="{AFB31E88-EFA5-420F-B8DC-F493B2D18766}"/>
              </a:ext>
            </a:extLst>
          </p:cNvPr>
          <p:cNvSpPr txBox="1"/>
          <p:nvPr/>
        </p:nvSpPr>
        <p:spPr>
          <a:xfrm>
            <a:off x="2590800" y="4376781"/>
            <a:ext cx="7239000" cy="429348"/>
          </a:xfrm>
          <a:prstGeom prst="rect">
            <a:avLst/>
          </a:prstGeom>
          <a:noFill/>
        </p:spPr>
        <p:txBody>
          <a:bodyPr wrap="square" rtlCol="0">
            <a:spAutoFit/>
          </a:bodyPr>
          <a:lstStyle/>
          <a:p>
            <a:pPr>
              <a:lnSpc>
                <a:spcPts val="2800"/>
              </a:lnSpc>
            </a:pPr>
            <a:r>
              <a:rPr lang="en-US" sz="2000" b="1" dirty="0">
                <a:solidFill>
                  <a:schemeClr val="tx2"/>
                </a:solidFill>
                <a:highlight>
                  <a:srgbClr val="FFFF00"/>
                </a:highlight>
                <a:latin typeface="Calibri" panose="020F0502020204030204" pitchFamily="34" charset="0"/>
                <a:cs typeface="Calibri" panose="020F0502020204030204" pitchFamily="34" charset="0"/>
              </a:rPr>
              <a:t>Upcoming session:  AWS EBS Demo</a:t>
            </a:r>
            <a:endParaRPr lang="en-GB" sz="2000" b="1" dirty="0">
              <a:solidFill>
                <a:schemeClr val="tx2"/>
              </a:solidFill>
              <a:highlight>
                <a:srgbClr val="FF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565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7"/>
                                        </p:tgtEl>
                                        <p:attrNameLst>
                                          <p:attrName>style.color</p:attrName>
                                        </p:attrNameLst>
                                      </p:cBhvr>
                                      <p:to>
                                        <a:schemeClr val="bg1"/>
                                      </p:to>
                                    </p:animClr>
                                    <p:animClr clrSpc="rgb" dir="cw">
                                      <p:cBhvr>
                                        <p:cTn id="7" dur="250" autoRev="1" fill="remove"/>
                                        <p:tgtEl>
                                          <p:spTgt spid="7"/>
                                        </p:tgtEl>
                                        <p:attrNameLst>
                                          <p:attrName>fillcolor</p:attrName>
                                        </p:attrNameLst>
                                      </p:cBhvr>
                                      <p:to>
                                        <a:schemeClr val="bg1"/>
                                      </p:to>
                                    </p:animClr>
                                    <p:set>
                                      <p:cBhvr>
                                        <p:cTn id="8" dur="250" autoRev="1" fill="remove"/>
                                        <p:tgtEl>
                                          <p:spTgt spid="7"/>
                                        </p:tgtEl>
                                        <p:attrNameLst>
                                          <p:attrName>fill.type</p:attrName>
                                        </p:attrNameLst>
                                      </p:cBhvr>
                                      <p:to>
                                        <p:strVal val="solid"/>
                                      </p:to>
                                    </p:set>
                                    <p:set>
                                      <p:cBhvr>
                                        <p:cTn id="9" dur="250" autoRev="1" fill="remove"/>
                                        <p:tgtEl>
                                          <p:spTgt spid="7"/>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0" nodeType="clickEffect">
                                  <p:stCondLst>
                                    <p:cond delay="0"/>
                                  </p:stCondLst>
                                  <p:childTnLst>
                                    <p:animClr clrSpc="rgb" dir="cw">
                                      <p:cBhvr override="childStyle">
                                        <p:cTn id="13" dur="250" autoRev="1" fill="remove"/>
                                        <p:tgtEl>
                                          <p:spTgt spid="6"/>
                                        </p:tgtEl>
                                        <p:attrNameLst>
                                          <p:attrName>style.color</p:attrName>
                                        </p:attrNameLst>
                                      </p:cBhvr>
                                      <p:to>
                                        <a:schemeClr val="bg1"/>
                                      </p:to>
                                    </p:animClr>
                                    <p:animClr clrSpc="rgb" dir="cw">
                                      <p:cBhvr>
                                        <p:cTn id="14" dur="250" autoRev="1" fill="remove"/>
                                        <p:tgtEl>
                                          <p:spTgt spid="6"/>
                                        </p:tgtEl>
                                        <p:attrNameLst>
                                          <p:attrName>fillcolor</p:attrName>
                                        </p:attrNameLst>
                                      </p:cBhvr>
                                      <p:to>
                                        <a:schemeClr val="bg1"/>
                                      </p:to>
                                    </p:animClr>
                                    <p:set>
                                      <p:cBhvr>
                                        <p:cTn id="15" dur="250" autoRev="1" fill="remove"/>
                                        <p:tgtEl>
                                          <p:spTgt spid="6"/>
                                        </p:tgtEl>
                                        <p:attrNameLst>
                                          <p:attrName>fill.type</p:attrName>
                                        </p:attrNameLst>
                                      </p:cBhvr>
                                      <p:to>
                                        <p:strVal val="solid"/>
                                      </p:to>
                                    </p:set>
                                    <p:set>
                                      <p:cBhvr>
                                        <p:cTn id="16" dur="250" autoRev="1" fill="remove"/>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2"/>
                </a:solidFill>
              </a:rPr>
              <a:t>Course contents</a:t>
            </a:r>
          </a:p>
        </p:txBody>
      </p:sp>
      <p:graphicFrame>
        <p:nvGraphicFramePr>
          <p:cNvPr id="9" name="Diagram 8">
            <a:extLst>
              <a:ext uri="{FF2B5EF4-FFF2-40B4-BE49-F238E27FC236}">
                <a16:creationId xmlns:a16="http://schemas.microsoft.com/office/drawing/2014/main" id="{0E2F8482-01D1-4691-ACB9-8349CAADA81E}"/>
              </a:ext>
            </a:extLst>
          </p:cNvPr>
          <p:cNvGraphicFramePr/>
          <p:nvPr/>
        </p:nvGraphicFramePr>
        <p:xfrm>
          <a:off x="398882" y="1462617"/>
          <a:ext cx="5340350" cy="4652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a:extLst>
              <a:ext uri="{FF2B5EF4-FFF2-40B4-BE49-F238E27FC236}">
                <a16:creationId xmlns:a16="http://schemas.microsoft.com/office/drawing/2014/main" id="{5AAE4013-F1A1-42C6-94D3-E0EEF199AC74}"/>
              </a:ext>
            </a:extLst>
          </p:cNvPr>
          <p:cNvGraphicFramePr/>
          <p:nvPr/>
        </p:nvGraphicFramePr>
        <p:xfrm>
          <a:off x="6524626" y="1434042"/>
          <a:ext cx="5340350" cy="46524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a:extLst>
              <a:ext uri="{FF2B5EF4-FFF2-40B4-BE49-F238E27FC236}">
                <a16:creationId xmlns:a16="http://schemas.microsoft.com/office/drawing/2014/main" id="{A8F8BE4E-2024-4531-923A-7027B0462996}"/>
              </a:ext>
            </a:extLst>
          </p:cNvPr>
          <p:cNvSpPr txBox="1"/>
          <p:nvPr/>
        </p:nvSpPr>
        <p:spPr>
          <a:xfrm>
            <a:off x="2668947" y="6288868"/>
            <a:ext cx="800219" cy="369332"/>
          </a:xfrm>
          <a:prstGeom prst="rect">
            <a:avLst/>
          </a:prstGeom>
          <a:noFill/>
        </p:spPr>
        <p:txBody>
          <a:bodyPr wrap="none" rtlCol="0">
            <a:spAutoFit/>
          </a:bodyPr>
          <a:lstStyle/>
          <a:p>
            <a:r>
              <a:rPr lang="en-US" b="1" dirty="0">
                <a:solidFill>
                  <a:schemeClr val="tx2"/>
                </a:solidFill>
              </a:rPr>
              <a:t>Day 1</a:t>
            </a:r>
            <a:endParaRPr lang="en-GB" b="1" dirty="0">
              <a:solidFill>
                <a:schemeClr val="tx2"/>
              </a:solidFill>
            </a:endParaRPr>
          </a:p>
        </p:txBody>
      </p:sp>
      <p:sp>
        <p:nvSpPr>
          <p:cNvPr id="13" name="TextBox 12">
            <a:extLst>
              <a:ext uri="{FF2B5EF4-FFF2-40B4-BE49-F238E27FC236}">
                <a16:creationId xmlns:a16="http://schemas.microsoft.com/office/drawing/2014/main" id="{0E6AFCE9-63A5-400C-A5C6-1D937936801B}"/>
              </a:ext>
            </a:extLst>
          </p:cNvPr>
          <p:cNvSpPr txBox="1"/>
          <p:nvPr/>
        </p:nvSpPr>
        <p:spPr>
          <a:xfrm>
            <a:off x="8222022" y="6148361"/>
            <a:ext cx="800219" cy="369332"/>
          </a:xfrm>
          <a:prstGeom prst="rect">
            <a:avLst/>
          </a:prstGeom>
          <a:noFill/>
        </p:spPr>
        <p:txBody>
          <a:bodyPr wrap="none" rtlCol="0">
            <a:spAutoFit/>
          </a:bodyPr>
          <a:lstStyle/>
          <a:p>
            <a:r>
              <a:rPr lang="en-US" b="1" dirty="0">
                <a:solidFill>
                  <a:schemeClr val="tx2"/>
                </a:solidFill>
              </a:rPr>
              <a:t>Day 2</a:t>
            </a:r>
            <a:endParaRPr lang="en-GB" b="1" dirty="0">
              <a:solidFill>
                <a:schemeClr val="tx2"/>
              </a:solidFill>
            </a:endParaRPr>
          </a:p>
        </p:txBody>
      </p:sp>
      <p:pic>
        <p:nvPicPr>
          <p:cNvPr id="14" name="Graphic 13" descr="Flask">
            <a:extLst>
              <a:ext uri="{FF2B5EF4-FFF2-40B4-BE49-F238E27FC236}">
                <a16:creationId xmlns:a16="http://schemas.microsoft.com/office/drawing/2014/main" id="{2897903E-683A-4837-9C28-A07B45933E0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7090" y="4706083"/>
            <a:ext cx="541337" cy="541337"/>
          </a:xfrm>
          <a:prstGeom prst="rect">
            <a:avLst/>
          </a:prstGeom>
        </p:spPr>
      </p:pic>
      <p:pic>
        <p:nvPicPr>
          <p:cNvPr id="16" name="Graphic 15" descr="Flask">
            <a:extLst>
              <a:ext uri="{FF2B5EF4-FFF2-40B4-BE49-F238E27FC236}">
                <a16:creationId xmlns:a16="http://schemas.microsoft.com/office/drawing/2014/main" id="{7C85DD89-0BC6-4325-93C8-EE0421BBE0E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578613" y="1543779"/>
            <a:ext cx="541337" cy="541337"/>
          </a:xfrm>
          <a:prstGeom prst="rect">
            <a:avLst/>
          </a:prstGeom>
        </p:spPr>
      </p:pic>
      <p:pic>
        <p:nvPicPr>
          <p:cNvPr id="17" name="Graphic 16" descr="Flask">
            <a:extLst>
              <a:ext uri="{FF2B5EF4-FFF2-40B4-BE49-F238E27FC236}">
                <a16:creationId xmlns:a16="http://schemas.microsoft.com/office/drawing/2014/main" id="{C94C5AC1-BA82-46D1-AEDF-992BB83FA67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105659" y="4084905"/>
            <a:ext cx="541337" cy="541337"/>
          </a:xfrm>
          <a:prstGeom prst="rect">
            <a:avLst/>
          </a:prstGeom>
        </p:spPr>
      </p:pic>
      <p:pic>
        <p:nvPicPr>
          <p:cNvPr id="4" name="Graphic 3" descr="Right pointing backhand index">
            <a:extLst>
              <a:ext uri="{FF2B5EF4-FFF2-40B4-BE49-F238E27FC236}">
                <a16:creationId xmlns:a16="http://schemas.microsoft.com/office/drawing/2014/main" id="{B6657B31-AB13-4B29-A3DB-0F58DA565F2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91689" y="3436230"/>
            <a:ext cx="813970" cy="813970"/>
          </a:xfrm>
          <a:prstGeom prst="rect">
            <a:avLst/>
          </a:prstGeom>
        </p:spPr>
      </p:pic>
    </p:spTree>
    <p:extLst>
      <p:ext uri="{BB962C8B-B14F-4D97-AF65-F5344CB8AC3E}">
        <p14:creationId xmlns:p14="http://schemas.microsoft.com/office/powerpoint/2010/main" val="21942244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Triad of services</a:t>
            </a:r>
            <a:endParaRPr lang="en-GB" dirty="0"/>
          </a:p>
        </p:txBody>
      </p:sp>
      <p:grpSp>
        <p:nvGrpSpPr>
          <p:cNvPr id="2" name="Group 1">
            <a:extLst>
              <a:ext uri="{FF2B5EF4-FFF2-40B4-BE49-F238E27FC236}">
                <a16:creationId xmlns:a16="http://schemas.microsoft.com/office/drawing/2014/main" id="{D8254558-D375-4DE3-8BDA-E8780ED069D2}"/>
              </a:ext>
            </a:extLst>
          </p:cNvPr>
          <p:cNvGrpSpPr/>
          <p:nvPr/>
        </p:nvGrpSpPr>
        <p:grpSpPr>
          <a:xfrm>
            <a:off x="1779545" y="4002474"/>
            <a:ext cx="2195945" cy="1135814"/>
            <a:chOff x="6218607" y="1258432"/>
            <a:chExt cx="1513305" cy="660930"/>
          </a:xfrm>
        </p:grpSpPr>
        <p:pic>
          <p:nvPicPr>
            <p:cNvPr id="32" name="Graphic 31">
              <a:extLst>
                <a:ext uri="{FF2B5EF4-FFF2-40B4-BE49-F238E27FC236}">
                  <a16:creationId xmlns:a16="http://schemas.microsoft.com/office/drawing/2014/main" id="{9776B1B1-9D6C-4BF9-8666-CA1723F7F5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38854" y="1258432"/>
              <a:ext cx="469900" cy="469900"/>
            </a:xfrm>
            <a:prstGeom prst="rect">
              <a:avLst/>
            </a:prstGeom>
          </p:spPr>
        </p:pic>
        <p:sp>
          <p:nvSpPr>
            <p:cNvPr id="33" name="TextBox 32">
              <a:extLst>
                <a:ext uri="{FF2B5EF4-FFF2-40B4-BE49-F238E27FC236}">
                  <a16:creationId xmlns:a16="http://schemas.microsoft.com/office/drawing/2014/main" id="{A1DF65C4-BD60-42C5-B7EB-7123928A274D}"/>
                </a:ext>
              </a:extLst>
            </p:cNvPr>
            <p:cNvSpPr txBox="1"/>
            <p:nvPr/>
          </p:nvSpPr>
          <p:spPr>
            <a:xfrm>
              <a:off x="6218607" y="1704448"/>
              <a:ext cx="1513305" cy="214914"/>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Auto Scaling</a:t>
              </a:r>
            </a:p>
          </p:txBody>
        </p:sp>
      </p:grpSp>
      <p:grpSp>
        <p:nvGrpSpPr>
          <p:cNvPr id="20" name="Group 19">
            <a:extLst>
              <a:ext uri="{FF2B5EF4-FFF2-40B4-BE49-F238E27FC236}">
                <a16:creationId xmlns:a16="http://schemas.microsoft.com/office/drawing/2014/main" id="{406D0692-D74F-4C46-9F11-49E8BBC49502}"/>
              </a:ext>
            </a:extLst>
          </p:cNvPr>
          <p:cNvGrpSpPr/>
          <p:nvPr/>
        </p:nvGrpSpPr>
        <p:grpSpPr>
          <a:xfrm>
            <a:off x="4742786" y="1447800"/>
            <a:ext cx="2301904" cy="1215534"/>
            <a:chOff x="9405195" y="2566518"/>
            <a:chExt cx="2301904" cy="1215534"/>
          </a:xfrm>
        </p:grpSpPr>
        <p:sp>
          <p:nvSpPr>
            <p:cNvPr id="34" name="TextBox 33">
              <a:extLst>
                <a:ext uri="{FF2B5EF4-FFF2-40B4-BE49-F238E27FC236}">
                  <a16:creationId xmlns:a16="http://schemas.microsoft.com/office/drawing/2014/main" id="{D281F93A-0E86-4AE6-9DBF-CF7C0573A377}"/>
                </a:ext>
              </a:extLst>
            </p:cNvPr>
            <p:cNvSpPr txBox="1"/>
            <p:nvPr/>
          </p:nvSpPr>
          <p:spPr>
            <a:xfrm>
              <a:off x="9405195" y="3412720"/>
              <a:ext cx="2301904" cy="369332"/>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Elastic Load Balancing</a:t>
              </a:r>
            </a:p>
          </p:txBody>
        </p:sp>
        <p:pic>
          <p:nvPicPr>
            <p:cNvPr id="35" name="Graphic 34">
              <a:extLst>
                <a:ext uri="{FF2B5EF4-FFF2-40B4-BE49-F238E27FC236}">
                  <a16:creationId xmlns:a16="http://schemas.microsoft.com/office/drawing/2014/main" id="{BCCB0DE7-F244-41E3-B947-4CD30E86CF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72732" y="2566518"/>
              <a:ext cx="711200" cy="711200"/>
            </a:xfrm>
            <a:prstGeom prst="rect">
              <a:avLst/>
            </a:prstGeom>
          </p:spPr>
        </p:pic>
      </p:grpSp>
      <p:grpSp>
        <p:nvGrpSpPr>
          <p:cNvPr id="36" name="Group 35">
            <a:extLst>
              <a:ext uri="{FF2B5EF4-FFF2-40B4-BE49-F238E27FC236}">
                <a16:creationId xmlns:a16="http://schemas.microsoft.com/office/drawing/2014/main" id="{5AC6CAB9-167E-478D-B798-9049F8EE621D}"/>
              </a:ext>
            </a:extLst>
          </p:cNvPr>
          <p:cNvGrpSpPr/>
          <p:nvPr/>
        </p:nvGrpSpPr>
        <p:grpSpPr>
          <a:xfrm>
            <a:off x="7772400" y="4002475"/>
            <a:ext cx="2301904" cy="1117660"/>
            <a:chOff x="1873406" y="1257143"/>
            <a:chExt cx="2301904" cy="1117660"/>
          </a:xfrm>
        </p:grpSpPr>
        <p:sp>
          <p:nvSpPr>
            <p:cNvPr id="37" name="TextBox 36">
              <a:extLst>
                <a:ext uri="{FF2B5EF4-FFF2-40B4-BE49-F238E27FC236}">
                  <a16:creationId xmlns:a16="http://schemas.microsoft.com/office/drawing/2014/main" id="{314745FB-1469-4B53-8672-B018457E06E3}"/>
                </a:ext>
              </a:extLst>
            </p:cNvPr>
            <p:cNvSpPr txBox="1"/>
            <p:nvPr/>
          </p:nvSpPr>
          <p:spPr>
            <a:xfrm>
              <a:off x="1873406" y="2005471"/>
              <a:ext cx="2301904" cy="369332"/>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Amazon CloudWatch</a:t>
              </a:r>
            </a:p>
          </p:txBody>
        </p:sp>
        <p:pic>
          <p:nvPicPr>
            <p:cNvPr id="38" name="Graphic 37">
              <a:extLst>
                <a:ext uri="{FF2B5EF4-FFF2-40B4-BE49-F238E27FC236}">
                  <a16:creationId xmlns:a16="http://schemas.microsoft.com/office/drawing/2014/main" id="{2CFC276E-301D-4FD1-9296-F9191590022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68758" y="1257143"/>
              <a:ext cx="711200" cy="711200"/>
            </a:xfrm>
            <a:prstGeom prst="rect">
              <a:avLst/>
            </a:prstGeom>
          </p:spPr>
        </p:pic>
      </p:grpSp>
      <p:sp>
        <p:nvSpPr>
          <p:cNvPr id="39" name="Rectangle: Rounded Corners 38">
            <a:extLst>
              <a:ext uri="{FF2B5EF4-FFF2-40B4-BE49-F238E27FC236}">
                <a16:creationId xmlns:a16="http://schemas.microsoft.com/office/drawing/2014/main" id="{4720AF3E-1D0C-4AF2-A03E-D5B8904C903D}"/>
              </a:ext>
            </a:extLst>
          </p:cNvPr>
          <p:cNvSpPr/>
          <p:nvPr/>
        </p:nvSpPr>
        <p:spPr>
          <a:xfrm>
            <a:off x="4495800" y="2906094"/>
            <a:ext cx="2590800" cy="1589707"/>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Calibri" panose="020F0502020204030204" pitchFamily="34" charset="0"/>
              <a:cs typeface="Calibri" panose="020F0502020204030204" pitchFamily="34" charset="0"/>
            </a:endParaRPr>
          </a:p>
          <a:p>
            <a:pPr algn="ctr"/>
            <a:endParaRPr lang="en-US" dirty="0">
              <a:solidFill>
                <a:schemeClr val="tx2"/>
              </a:solidFill>
              <a:latin typeface="Calibri" panose="020F0502020204030204" pitchFamily="34" charset="0"/>
              <a:cs typeface="Calibri" panose="020F0502020204030204" pitchFamily="34" charset="0"/>
            </a:endParaRPr>
          </a:p>
          <a:p>
            <a:pPr algn="ctr"/>
            <a:r>
              <a:rPr lang="en-US" dirty="0">
                <a:solidFill>
                  <a:schemeClr val="tx2"/>
                </a:solidFill>
                <a:latin typeface="Calibri" panose="020F0502020204030204" pitchFamily="34" charset="0"/>
                <a:cs typeface="Calibri" panose="020F0502020204030204" pitchFamily="34" charset="0"/>
              </a:rPr>
              <a:t>Auto Scaling group</a:t>
            </a:r>
            <a:endParaRPr lang="en-GB" dirty="0">
              <a:solidFill>
                <a:schemeClr val="tx2"/>
              </a:solidFill>
              <a:latin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C3E1F1A0-24B8-4AC0-8DBF-8F220798CD6A}"/>
              </a:ext>
            </a:extLst>
          </p:cNvPr>
          <p:cNvSpPr/>
          <p:nvPr/>
        </p:nvSpPr>
        <p:spPr>
          <a:xfrm>
            <a:off x="6087392" y="3177170"/>
            <a:ext cx="379456" cy="404231"/>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BA5118B5-50FE-4273-B657-541173773D45}"/>
              </a:ext>
            </a:extLst>
          </p:cNvPr>
          <p:cNvSpPr/>
          <p:nvPr/>
        </p:nvSpPr>
        <p:spPr>
          <a:xfrm>
            <a:off x="5088184" y="3177170"/>
            <a:ext cx="379456" cy="404231"/>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3" name="Straight Connector 42">
            <a:extLst>
              <a:ext uri="{FF2B5EF4-FFF2-40B4-BE49-F238E27FC236}">
                <a16:creationId xmlns:a16="http://schemas.microsoft.com/office/drawing/2014/main" id="{BFF36959-7D9E-4D12-AC0E-77B794152433}"/>
              </a:ext>
            </a:extLst>
          </p:cNvPr>
          <p:cNvCxnSpPr>
            <a:cxnSpLocks/>
          </p:cNvCxnSpPr>
          <p:nvPr/>
        </p:nvCxnSpPr>
        <p:spPr>
          <a:xfrm flipV="1">
            <a:off x="5791200" y="2133600"/>
            <a:ext cx="0" cy="899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F6FA04-9EC7-4F28-AE60-D473BEA3DB4E}"/>
              </a:ext>
            </a:extLst>
          </p:cNvPr>
          <p:cNvCxnSpPr/>
          <p:nvPr/>
        </p:nvCxnSpPr>
        <p:spPr>
          <a:xfrm flipH="1">
            <a:off x="5277912" y="3048000"/>
            <a:ext cx="513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D9475C4-6F2C-4F44-8019-A67904E0E550}"/>
              </a:ext>
            </a:extLst>
          </p:cNvPr>
          <p:cNvCxnSpPr/>
          <p:nvPr/>
        </p:nvCxnSpPr>
        <p:spPr>
          <a:xfrm flipH="1">
            <a:off x="5811312" y="3048000"/>
            <a:ext cx="513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1DC2DED-1AF5-47C4-935D-D3FC35667B02}"/>
              </a:ext>
            </a:extLst>
          </p:cNvPr>
          <p:cNvCxnSpPr/>
          <p:nvPr/>
        </p:nvCxnSpPr>
        <p:spPr>
          <a:xfrm>
            <a:off x="5277912" y="3048001"/>
            <a:ext cx="0" cy="129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3669F7D-DEF3-46F8-B328-BF98B447A287}"/>
              </a:ext>
            </a:extLst>
          </p:cNvPr>
          <p:cNvCxnSpPr/>
          <p:nvPr/>
        </p:nvCxnSpPr>
        <p:spPr>
          <a:xfrm>
            <a:off x="6324600" y="3033249"/>
            <a:ext cx="0" cy="143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8D3AFB9-5834-4227-90A3-C44B8D6BF050}"/>
              </a:ext>
            </a:extLst>
          </p:cNvPr>
          <p:cNvCxnSpPr/>
          <p:nvPr/>
        </p:nvCxnSpPr>
        <p:spPr>
          <a:xfrm flipV="1">
            <a:off x="3276601" y="2159000"/>
            <a:ext cx="1752600" cy="1567346"/>
          </a:xfrm>
          <a:prstGeom prst="straightConnector1">
            <a:avLst/>
          </a:prstGeom>
          <a:ln w="38100">
            <a:solidFill>
              <a:srgbClr val="FF99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022DF2C-D852-4323-8D83-F5776D114B21}"/>
              </a:ext>
            </a:extLst>
          </p:cNvPr>
          <p:cNvCxnSpPr>
            <a:cxnSpLocks/>
          </p:cNvCxnSpPr>
          <p:nvPr/>
        </p:nvCxnSpPr>
        <p:spPr>
          <a:xfrm>
            <a:off x="3810000" y="4810002"/>
            <a:ext cx="4114800" cy="0"/>
          </a:xfrm>
          <a:prstGeom prst="straightConnector1">
            <a:avLst/>
          </a:prstGeom>
          <a:ln w="38100">
            <a:solidFill>
              <a:schemeClr val="accent2"/>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3C28781-C1EE-48C3-A3F6-F9FEDC9EA93E}"/>
              </a:ext>
            </a:extLst>
          </p:cNvPr>
          <p:cNvCxnSpPr>
            <a:cxnSpLocks/>
          </p:cNvCxnSpPr>
          <p:nvPr/>
        </p:nvCxnSpPr>
        <p:spPr>
          <a:xfrm>
            <a:off x="6466848" y="2057400"/>
            <a:ext cx="1915152" cy="1520486"/>
          </a:xfrm>
          <a:prstGeom prst="straightConnector1">
            <a:avLst/>
          </a:prstGeom>
          <a:ln w="38100">
            <a:solidFill>
              <a:schemeClr val="accent4">
                <a:lumMod val="7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EBA0615-9560-432A-9BF8-2F71A6F88380}"/>
              </a:ext>
            </a:extLst>
          </p:cNvPr>
          <p:cNvSpPr txBox="1"/>
          <p:nvPr/>
        </p:nvSpPr>
        <p:spPr>
          <a:xfrm>
            <a:off x="4846948" y="4988711"/>
            <a:ext cx="2017860" cy="338554"/>
          </a:xfrm>
          <a:prstGeom prst="rect">
            <a:avLst/>
          </a:prstGeom>
          <a:noFill/>
        </p:spPr>
        <p:txBody>
          <a:bodyPr wrap="none" rtlCol="0">
            <a:spAutoFit/>
          </a:bodyPr>
          <a:lstStyle/>
          <a:p>
            <a:r>
              <a:rPr lang="en-US" sz="1600" b="1" dirty="0">
                <a:solidFill>
                  <a:schemeClr val="tx2"/>
                </a:solidFill>
                <a:latin typeface="Calibri" panose="020F0502020204030204" pitchFamily="34" charset="0"/>
                <a:cs typeface="Calibri" panose="020F0502020204030204" pitchFamily="34" charset="0"/>
              </a:rPr>
              <a:t>Execute scaling policy</a:t>
            </a:r>
            <a:endParaRPr lang="en-GB" sz="1600" b="1" dirty="0">
              <a:solidFill>
                <a:schemeClr val="tx2"/>
              </a:solidFill>
              <a:latin typeface="Calibri" panose="020F0502020204030204" pitchFamily="34" charset="0"/>
              <a:cs typeface="Calibri" panose="020F0502020204030204" pitchFamily="34" charset="0"/>
            </a:endParaRPr>
          </a:p>
        </p:txBody>
      </p:sp>
      <p:sp>
        <p:nvSpPr>
          <p:cNvPr id="62" name="TextBox 61">
            <a:extLst>
              <a:ext uri="{FF2B5EF4-FFF2-40B4-BE49-F238E27FC236}">
                <a16:creationId xmlns:a16="http://schemas.microsoft.com/office/drawing/2014/main" id="{1794A6DB-4FD1-43FD-B728-74E89DB78B50}"/>
              </a:ext>
            </a:extLst>
          </p:cNvPr>
          <p:cNvSpPr txBox="1"/>
          <p:nvPr/>
        </p:nvSpPr>
        <p:spPr>
          <a:xfrm>
            <a:off x="7373213" y="2479039"/>
            <a:ext cx="835870" cy="338554"/>
          </a:xfrm>
          <a:prstGeom prst="rect">
            <a:avLst/>
          </a:prstGeom>
          <a:noFill/>
        </p:spPr>
        <p:txBody>
          <a:bodyPr wrap="none" rtlCol="0">
            <a:spAutoFit/>
          </a:bodyPr>
          <a:lstStyle/>
          <a:p>
            <a:r>
              <a:rPr lang="en-US" sz="1600" b="1" dirty="0">
                <a:solidFill>
                  <a:schemeClr val="tx2"/>
                </a:solidFill>
                <a:latin typeface="Calibri" panose="020F0502020204030204" pitchFamily="34" charset="0"/>
                <a:cs typeface="Calibri" panose="020F0502020204030204" pitchFamily="34" charset="0"/>
              </a:rPr>
              <a:t>Latency</a:t>
            </a:r>
            <a:endParaRPr lang="en-GB" sz="1600" b="1" dirty="0">
              <a:solidFill>
                <a:schemeClr val="tx2"/>
              </a:solidFill>
              <a:latin typeface="Calibri" panose="020F0502020204030204" pitchFamily="34" charset="0"/>
              <a:cs typeface="Calibri" panose="020F0502020204030204" pitchFamily="34" charset="0"/>
            </a:endParaRPr>
          </a:p>
        </p:txBody>
      </p:sp>
      <p:cxnSp>
        <p:nvCxnSpPr>
          <p:cNvPr id="64" name="Straight Arrow Connector 63">
            <a:extLst>
              <a:ext uri="{FF2B5EF4-FFF2-40B4-BE49-F238E27FC236}">
                <a16:creationId xmlns:a16="http://schemas.microsoft.com/office/drawing/2014/main" id="{5DDD7EAF-1CBC-436F-A769-8D1EB4A11EEF}"/>
              </a:ext>
            </a:extLst>
          </p:cNvPr>
          <p:cNvCxnSpPr/>
          <p:nvPr/>
        </p:nvCxnSpPr>
        <p:spPr>
          <a:xfrm>
            <a:off x="6565409" y="3379284"/>
            <a:ext cx="1730239" cy="60116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1180822-E10B-4E65-A400-E5AFF557FD84}"/>
              </a:ext>
            </a:extLst>
          </p:cNvPr>
          <p:cNvCxnSpPr>
            <a:cxnSpLocks/>
          </p:cNvCxnSpPr>
          <p:nvPr/>
        </p:nvCxnSpPr>
        <p:spPr>
          <a:xfrm>
            <a:off x="5611916" y="3595723"/>
            <a:ext cx="2676805" cy="53593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E7B52AE5-41BF-4691-A56C-9C529C4A9563}"/>
              </a:ext>
            </a:extLst>
          </p:cNvPr>
          <p:cNvSpPr txBox="1"/>
          <p:nvPr/>
        </p:nvSpPr>
        <p:spPr>
          <a:xfrm>
            <a:off x="6549117" y="3541680"/>
            <a:ext cx="1058560" cy="338554"/>
          </a:xfrm>
          <a:prstGeom prst="rect">
            <a:avLst/>
          </a:prstGeom>
          <a:noFill/>
        </p:spPr>
        <p:txBody>
          <a:bodyPr wrap="none" rtlCol="0">
            <a:spAutoFit/>
          </a:bodyPr>
          <a:lstStyle/>
          <a:p>
            <a:r>
              <a:rPr lang="en-US" sz="1600" b="1" dirty="0">
                <a:solidFill>
                  <a:schemeClr val="tx2"/>
                </a:solidFill>
                <a:latin typeface="Calibri" panose="020F0502020204030204" pitchFamily="34" charset="0"/>
                <a:cs typeface="Calibri" panose="020F0502020204030204" pitchFamily="34" charset="0"/>
              </a:rPr>
              <a:t>Utilization</a:t>
            </a:r>
            <a:endParaRPr lang="en-GB" sz="1600" b="1"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42098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Elastic Load Balancer</a:t>
            </a:r>
            <a:endParaRPr lang="en-GB" dirty="0"/>
          </a:p>
        </p:txBody>
      </p:sp>
      <p:sp>
        <p:nvSpPr>
          <p:cNvPr id="2" name="Content Placeholder 1">
            <a:extLst>
              <a:ext uri="{FF2B5EF4-FFF2-40B4-BE49-F238E27FC236}">
                <a16:creationId xmlns:a16="http://schemas.microsoft.com/office/drawing/2014/main" id="{28A6B82F-23A1-4702-8F16-3E0F530D5343}"/>
              </a:ext>
            </a:extLst>
          </p:cNvPr>
          <p:cNvSpPr>
            <a:spLocks noGrp="1"/>
          </p:cNvSpPr>
          <p:nvPr>
            <p:ph idx="1"/>
          </p:nvPr>
        </p:nvSpPr>
        <p:spPr>
          <a:xfrm>
            <a:off x="1465163" y="1143001"/>
            <a:ext cx="9259747" cy="5410200"/>
          </a:xfrm>
        </p:spPr>
        <p:txBody>
          <a:bodyPr>
            <a:noAutofit/>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Distributes traffic across multiple EC2 instances and across AZ</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Supports health checks to detect unhealthy instances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Supports routing and balancing of HTTP, HTTPS, TCP traffic</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Three variants:</a:t>
            </a:r>
          </a:p>
          <a:p>
            <a:pPr lvl="1">
              <a:buFont typeface="Arial" panose="020B0604020202020204" pitchFamily="34" charset="0"/>
              <a:buChar char="•"/>
            </a:pPr>
            <a:r>
              <a:rPr lang="en-US" sz="2200" dirty="0">
                <a:solidFill>
                  <a:schemeClr val="tx2"/>
                </a:solidFill>
                <a:latin typeface="Calibri" panose="020F0502020204030204" pitchFamily="34" charset="0"/>
                <a:cs typeface="Calibri" panose="020F0502020204030204" pitchFamily="34" charset="0"/>
              </a:rPr>
              <a:t> Classic load balancer</a:t>
            </a:r>
          </a:p>
          <a:p>
            <a:pPr lvl="1">
              <a:buFont typeface="Arial" panose="020B0604020202020204" pitchFamily="34" charset="0"/>
              <a:buChar char="•"/>
            </a:pPr>
            <a:r>
              <a:rPr lang="en-US" sz="2200" dirty="0">
                <a:solidFill>
                  <a:schemeClr val="tx2"/>
                </a:solidFill>
                <a:latin typeface="Calibri" panose="020F0502020204030204" pitchFamily="34" charset="0"/>
                <a:cs typeface="Calibri" panose="020F0502020204030204" pitchFamily="34" charset="0"/>
              </a:rPr>
              <a:t> Application load balancer</a:t>
            </a:r>
          </a:p>
          <a:p>
            <a:pPr lvl="1">
              <a:buFont typeface="Arial" panose="020B0604020202020204" pitchFamily="34" charset="0"/>
              <a:buChar char="•"/>
            </a:pPr>
            <a:r>
              <a:rPr lang="en-US" sz="2200" dirty="0">
                <a:solidFill>
                  <a:schemeClr val="tx2"/>
                </a:solidFill>
                <a:latin typeface="Calibri" panose="020F0502020204030204" pitchFamily="34" charset="0"/>
                <a:cs typeface="Calibri" panose="020F0502020204030204" pitchFamily="34" charset="0"/>
              </a:rPr>
              <a:t> Network load balancer</a:t>
            </a:r>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1509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
        <p:nvSpPr>
          <p:cNvPr id="8" name="Title 6">
            <a:extLst>
              <a:ext uri="{FF2B5EF4-FFF2-40B4-BE49-F238E27FC236}">
                <a16:creationId xmlns:a16="http://schemas.microsoft.com/office/drawing/2014/main" id="{0688ED26-B973-465B-9125-C7B183107BA2}"/>
              </a:ext>
            </a:extLst>
          </p:cNvPr>
          <p:cNvSpPr txBox="1">
            <a:spLocks/>
          </p:cNvSpPr>
          <p:nvPr/>
        </p:nvSpPr>
        <p:spPr>
          <a:xfrm>
            <a:off x="1546185" y="118690"/>
            <a:ext cx="9259747" cy="702000"/>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2800" kern="1200" baseline="0">
                <a:solidFill>
                  <a:schemeClr val="accent5"/>
                </a:solidFill>
                <a:latin typeface="Slide Heading"/>
                <a:ea typeface="+mj-ea"/>
                <a:cs typeface="+mj-cs"/>
              </a:defRPr>
            </a:lvl1pPr>
          </a:lstStyle>
          <a:p>
            <a:r>
              <a:rPr lang="en-US" b="1" dirty="0">
                <a:solidFill>
                  <a:schemeClr val="tx2"/>
                </a:solidFill>
              </a:rPr>
              <a:t>Cloud Computing at a glance</a:t>
            </a:r>
            <a:endParaRPr lang="en-GB" dirty="0"/>
          </a:p>
        </p:txBody>
      </p:sp>
      <p:sp>
        <p:nvSpPr>
          <p:cNvPr id="10" name="Rectangle 9">
            <a:extLst>
              <a:ext uri="{FF2B5EF4-FFF2-40B4-BE49-F238E27FC236}">
                <a16:creationId xmlns:a16="http://schemas.microsoft.com/office/drawing/2014/main" id="{AFBE99B0-B946-4470-8A1E-6AD591FFBE7D}"/>
              </a:ext>
            </a:extLst>
          </p:cNvPr>
          <p:cNvSpPr/>
          <p:nvPr/>
        </p:nvSpPr>
        <p:spPr>
          <a:xfrm>
            <a:off x="4114800" y="1391192"/>
            <a:ext cx="1600200" cy="609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On-Demand</a:t>
            </a:r>
            <a:endParaRPr lang="en-GB" sz="1200" dirty="0">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2CA28B89-DB00-4125-8EE1-7638BFF286F4}"/>
              </a:ext>
            </a:extLst>
          </p:cNvPr>
          <p:cNvSpPr/>
          <p:nvPr/>
        </p:nvSpPr>
        <p:spPr>
          <a:xfrm>
            <a:off x="5777510" y="1391192"/>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Broad network access</a:t>
            </a:r>
            <a:endParaRPr lang="en-GB" sz="1200" dirty="0">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750C4351-F699-4C0B-BF64-46C09426CE36}"/>
              </a:ext>
            </a:extLst>
          </p:cNvPr>
          <p:cNvSpPr/>
          <p:nvPr/>
        </p:nvSpPr>
        <p:spPr>
          <a:xfrm>
            <a:off x="7467600" y="1391192"/>
            <a:ext cx="1600200" cy="60960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Resource Pooling</a:t>
            </a:r>
            <a:endParaRPr lang="en-GB" sz="1200" dirty="0">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5BF6D505-D69F-4856-A96B-6AA0D9F14AF2}"/>
              </a:ext>
            </a:extLst>
          </p:cNvPr>
          <p:cNvSpPr/>
          <p:nvPr/>
        </p:nvSpPr>
        <p:spPr>
          <a:xfrm>
            <a:off x="4940687" y="2094502"/>
            <a:ext cx="1600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latin typeface="Calibri" panose="020F0502020204030204" pitchFamily="34" charset="0"/>
                <a:cs typeface="Calibri" panose="020F0502020204030204" pitchFamily="34" charset="0"/>
              </a:rPr>
              <a:t>Rapid Elasticity</a:t>
            </a:r>
            <a:endParaRPr lang="en-GB" sz="1200" dirty="0">
              <a:solidFill>
                <a:schemeClr val="tx2"/>
              </a:solidFill>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28DA65A4-FAAF-4DCB-8AC1-FE457DD30604}"/>
              </a:ext>
            </a:extLst>
          </p:cNvPr>
          <p:cNvSpPr/>
          <p:nvPr/>
        </p:nvSpPr>
        <p:spPr>
          <a:xfrm>
            <a:off x="6540887" y="2076992"/>
            <a:ext cx="1600200" cy="6096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latin typeface="Calibri" panose="020F0502020204030204" pitchFamily="34" charset="0"/>
                <a:cs typeface="Calibri" panose="020F0502020204030204" pitchFamily="34" charset="0"/>
              </a:rPr>
              <a:t>Measured Service</a:t>
            </a:r>
            <a:endParaRPr lang="en-GB" sz="1200" dirty="0">
              <a:solidFill>
                <a:schemeClr val="tx2"/>
              </a:solidFill>
              <a:latin typeface="Calibri" panose="020F0502020204030204" pitchFamily="34" charset="0"/>
              <a:cs typeface="Calibri" panose="020F0502020204030204" pitchFamily="34" charset="0"/>
            </a:endParaRPr>
          </a:p>
        </p:txBody>
      </p:sp>
      <p:sp>
        <p:nvSpPr>
          <p:cNvPr id="16" name="Plaque 15">
            <a:extLst>
              <a:ext uri="{FF2B5EF4-FFF2-40B4-BE49-F238E27FC236}">
                <a16:creationId xmlns:a16="http://schemas.microsoft.com/office/drawing/2014/main" id="{532C5CA3-B8C1-4EAD-8386-5802AD8880E1}"/>
              </a:ext>
            </a:extLst>
          </p:cNvPr>
          <p:cNvSpPr/>
          <p:nvPr/>
        </p:nvSpPr>
        <p:spPr>
          <a:xfrm>
            <a:off x="4743302" y="3186342"/>
            <a:ext cx="1143000" cy="896891"/>
          </a:xfrm>
          <a:prstGeom prst="plaqu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IAAS</a:t>
            </a:r>
            <a:endParaRPr lang="en-GB" dirty="0">
              <a:solidFill>
                <a:schemeClr val="tx2"/>
              </a:solidFill>
              <a:latin typeface="Calibri" panose="020F0502020204030204" pitchFamily="34" charset="0"/>
              <a:cs typeface="Calibri" panose="020F0502020204030204" pitchFamily="34" charset="0"/>
            </a:endParaRPr>
          </a:p>
        </p:txBody>
      </p:sp>
      <p:sp>
        <p:nvSpPr>
          <p:cNvPr id="17" name="Plaque 16">
            <a:extLst>
              <a:ext uri="{FF2B5EF4-FFF2-40B4-BE49-F238E27FC236}">
                <a16:creationId xmlns:a16="http://schemas.microsoft.com/office/drawing/2014/main" id="{2A776CBB-A85C-485F-BD09-CF878E1D64E5}"/>
              </a:ext>
            </a:extLst>
          </p:cNvPr>
          <p:cNvSpPr/>
          <p:nvPr/>
        </p:nvSpPr>
        <p:spPr>
          <a:xfrm>
            <a:off x="5838562" y="3990130"/>
            <a:ext cx="1143000" cy="896891"/>
          </a:xfrm>
          <a:prstGeom prst="plaque">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SAAS</a:t>
            </a:r>
            <a:endParaRPr lang="en-GB" dirty="0">
              <a:solidFill>
                <a:schemeClr val="tx2"/>
              </a:solidFill>
              <a:latin typeface="Calibri" panose="020F0502020204030204" pitchFamily="34" charset="0"/>
              <a:cs typeface="Calibri" panose="020F0502020204030204" pitchFamily="34" charset="0"/>
            </a:endParaRPr>
          </a:p>
        </p:txBody>
      </p:sp>
      <p:sp>
        <p:nvSpPr>
          <p:cNvPr id="18" name="Plaque 17">
            <a:extLst>
              <a:ext uri="{FF2B5EF4-FFF2-40B4-BE49-F238E27FC236}">
                <a16:creationId xmlns:a16="http://schemas.microsoft.com/office/drawing/2014/main" id="{92134DC8-AE40-4D16-B399-A64616135156}"/>
              </a:ext>
            </a:extLst>
          </p:cNvPr>
          <p:cNvSpPr/>
          <p:nvPr/>
        </p:nvSpPr>
        <p:spPr>
          <a:xfrm>
            <a:off x="6981562" y="3179982"/>
            <a:ext cx="1143000" cy="896891"/>
          </a:xfrm>
          <a:prstGeom prst="plaque">
            <a:avLst/>
          </a:prstGeom>
          <a:solidFill>
            <a:srgbClr val="DBE8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PAAS</a:t>
            </a:r>
            <a:endParaRPr lang="en-GB" dirty="0">
              <a:solidFill>
                <a:schemeClr val="tx2"/>
              </a:solidFill>
              <a:latin typeface="Calibri" panose="020F0502020204030204" pitchFamily="34" charset="0"/>
              <a:cs typeface="Calibri" panose="020F0502020204030204" pitchFamily="34" charset="0"/>
            </a:endParaRPr>
          </a:p>
        </p:txBody>
      </p:sp>
      <p:sp>
        <p:nvSpPr>
          <p:cNvPr id="19" name="Cloud 18">
            <a:extLst>
              <a:ext uri="{FF2B5EF4-FFF2-40B4-BE49-F238E27FC236}">
                <a16:creationId xmlns:a16="http://schemas.microsoft.com/office/drawing/2014/main" id="{4DED30BF-17A6-436B-8AF6-F8318797C301}"/>
              </a:ext>
            </a:extLst>
          </p:cNvPr>
          <p:cNvSpPr/>
          <p:nvPr/>
        </p:nvSpPr>
        <p:spPr>
          <a:xfrm>
            <a:off x="3783916" y="5334000"/>
            <a:ext cx="1295400" cy="82592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Private</a:t>
            </a:r>
            <a:endParaRPr lang="en-GB" dirty="0">
              <a:solidFill>
                <a:schemeClr val="tx2"/>
              </a:solidFill>
              <a:latin typeface="Calibri" panose="020F0502020204030204" pitchFamily="34" charset="0"/>
              <a:cs typeface="Calibri" panose="020F0502020204030204" pitchFamily="34" charset="0"/>
            </a:endParaRPr>
          </a:p>
        </p:txBody>
      </p:sp>
      <p:sp>
        <p:nvSpPr>
          <p:cNvPr id="20" name="Cloud 19">
            <a:extLst>
              <a:ext uri="{FF2B5EF4-FFF2-40B4-BE49-F238E27FC236}">
                <a16:creationId xmlns:a16="http://schemas.microsoft.com/office/drawing/2014/main" id="{6BC8D651-27B0-4D99-903D-A70977BD07DF}"/>
              </a:ext>
            </a:extLst>
          </p:cNvPr>
          <p:cNvSpPr/>
          <p:nvPr/>
        </p:nvSpPr>
        <p:spPr>
          <a:xfrm>
            <a:off x="5443791" y="5347358"/>
            <a:ext cx="1295400" cy="825920"/>
          </a:xfrm>
          <a:prstGeom prst="clou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Hybrid</a:t>
            </a:r>
            <a:endParaRPr lang="en-GB" dirty="0">
              <a:solidFill>
                <a:schemeClr val="tx2"/>
              </a:solidFill>
              <a:latin typeface="Calibri" panose="020F0502020204030204" pitchFamily="34" charset="0"/>
              <a:cs typeface="Calibri" panose="020F0502020204030204" pitchFamily="34" charset="0"/>
            </a:endParaRPr>
          </a:p>
        </p:txBody>
      </p:sp>
      <p:sp>
        <p:nvSpPr>
          <p:cNvPr id="21" name="Cloud 20">
            <a:extLst>
              <a:ext uri="{FF2B5EF4-FFF2-40B4-BE49-F238E27FC236}">
                <a16:creationId xmlns:a16="http://schemas.microsoft.com/office/drawing/2014/main" id="{323E11CF-2266-46DC-97AE-01BBFD9F06DF}"/>
              </a:ext>
            </a:extLst>
          </p:cNvPr>
          <p:cNvSpPr/>
          <p:nvPr/>
        </p:nvSpPr>
        <p:spPr>
          <a:xfrm>
            <a:off x="6964956" y="5334000"/>
            <a:ext cx="1959625" cy="82592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Community</a:t>
            </a:r>
            <a:endParaRPr lang="en-GB" dirty="0">
              <a:solidFill>
                <a:schemeClr val="tx2"/>
              </a:solidFill>
              <a:latin typeface="Calibri" panose="020F0502020204030204" pitchFamily="34" charset="0"/>
              <a:cs typeface="Calibri" panose="020F0502020204030204" pitchFamily="34" charset="0"/>
            </a:endParaRPr>
          </a:p>
        </p:txBody>
      </p:sp>
      <p:sp>
        <p:nvSpPr>
          <p:cNvPr id="22" name="Cloud 21">
            <a:extLst>
              <a:ext uri="{FF2B5EF4-FFF2-40B4-BE49-F238E27FC236}">
                <a16:creationId xmlns:a16="http://schemas.microsoft.com/office/drawing/2014/main" id="{B9265183-7F9D-4CC0-AA93-BC4F8B8A31A3}"/>
              </a:ext>
            </a:extLst>
          </p:cNvPr>
          <p:cNvSpPr/>
          <p:nvPr/>
        </p:nvSpPr>
        <p:spPr>
          <a:xfrm>
            <a:off x="9220200" y="5334000"/>
            <a:ext cx="1295400" cy="825920"/>
          </a:xfrm>
          <a:prstGeom prst="cloud">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Public</a:t>
            </a:r>
            <a:endParaRPr lang="en-GB" dirty="0">
              <a:solidFill>
                <a:schemeClr val="tx2"/>
              </a:solidFill>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732D5989-9C46-40D4-BFC9-A605627C732A}"/>
              </a:ext>
            </a:extLst>
          </p:cNvPr>
          <p:cNvSpPr txBox="1"/>
          <p:nvPr/>
        </p:nvSpPr>
        <p:spPr>
          <a:xfrm>
            <a:off x="1170542" y="1491734"/>
            <a:ext cx="1743554" cy="369332"/>
          </a:xfrm>
          <a:prstGeom prst="rect">
            <a:avLst/>
          </a:prstGeom>
          <a:noFill/>
        </p:spPr>
        <p:txBody>
          <a:bodyPr wrap="none" rtlCol="0">
            <a:spAutoFit/>
          </a:bodyPr>
          <a:lstStyle/>
          <a:p>
            <a:r>
              <a:rPr lang="en-US" b="1" dirty="0">
                <a:solidFill>
                  <a:schemeClr val="tx2"/>
                </a:solidFill>
                <a:latin typeface="Calibri" panose="020F0502020204030204" pitchFamily="34" charset="0"/>
                <a:cs typeface="Calibri" panose="020F0502020204030204" pitchFamily="34" charset="0"/>
              </a:rPr>
              <a:t>5 Characteristics</a:t>
            </a:r>
            <a:endParaRPr lang="en-GB" b="1" dirty="0">
              <a:solidFill>
                <a:schemeClr val="tx2"/>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EC328CE0-0F9D-4CCC-841B-80C53FAC0E7F}"/>
              </a:ext>
            </a:extLst>
          </p:cNvPr>
          <p:cNvSpPr txBox="1"/>
          <p:nvPr/>
        </p:nvSpPr>
        <p:spPr>
          <a:xfrm>
            <a:off x="1170542" y="3458039"/>
            <a:ext cx="1804148" cy="369332"/>
          </a:xfrm>
          <a:prstGeom prst="rect">
            <a:avLst/>
          </a:prstGeom>
          <a:noFill/>
        </p:spPr>
        <p:txBody>
          <a:bodyPr wrap="none" rtlCol="0">
            <a:spAutoFit/>
          </a:bodyPr>
          <a:lstStyle/>
          <a:p>
            <a:r>
              <a:rPr lang="en-US" b="1" dirty="0">
                <a:solidFill>
                  <a:schemeClr val="tx2"/>
                </a:solidFill>
                <a:latin typeface="Calibri" panose="020F0502020204030204" pitchFamily="34" charset="0"/>
                <a:cs typeface="Calibri" panose="020F0502020204030204" pitchFamily="34" charset="0"/>
              </a:rPr>
              <a:t>3 Service Models</a:t>
            </a:r>
            <a:endParaRPr lang="en-GB" b="1" dirty="0">
              <a:solidFill>
                <a:schemeClr val="tx2"/>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B1A2A661-1F80-4149-971A-7581B795E619}"/>
              </a:ext>
            </a:extLst>
          </p:cNvPr>
          <p:cNvSpPr txBox="1"/>
          <p:nvPr/>
        </p:nvSpPr>
        <p:spPr>
          <a:xfrm>
            <a:off x="1096545" y="5594734"/>
            <a:ext cx="1530932" cy="646331"/>
          </a:xfrm>
          <a:prstGeom prst="rect">
            <a:avLst/>
          </a:prstGeom>
          <a:noFill/>
        </p:spPr>
        <p:txBody>
          <a:bodyPr wrap="none" rtlCol="0">
            <a:spAutoFit/>
          </a:bodyPr>
          <a:lstStyle/>
          <a:p>
            <a:pPr algn="ctr"/>
            <a:r>
              <a:rPr lang="en-US" b="1" dirty="0">
                <a:solidFill>
                  <a:schemeClr val="tx2"/>
                </a:solidFill>
                <a:latin typeface="Calibri" panose="020F0502020204030204" pitchFamily="34" charset="0"/>
                <a:cs typeface="Calibri" panose="020F0502020204030204" pitchFamily="34" charset="0"/>
              </a:rPr>
              <a:t>4 Deployment</a:t>
            </a:r>
          </a:p>
          <a:p>
            <a:pPr algn="ctr"/>
            <a:r>
              <a:rPr lang="en-US" b="1" dirty="0">
                <a:solidFill>
                  <a:schemeClr val="tx2"/>
                </a:solidFill>
                <a:latin typeface="Calibri" panose="020F0502020204030204" pitchFamily="34" charset="0"/>
                <a:cs typeface="Calibri" panose="020F0502020204030204" pitchFamily="34" charset="0"/>
              </a:rPr>
              <a:t>models</a:t>
            </a:r>
            <a:endParaRPr lang="en-GB" b="1" dirty="0">
              <a:solidFill>
                <a:schemeClr val="tx2"/>
              </a:solidFill>
              <a:latin typeface="Calibri" panose="020F0502020204030204" pitchFamily="34" charset="0"/>
              <a:cs typeface="Calibri" panose="020F0502020204030204" pitchFamily="34" charset="0"/>
            </a:endParaRPr>
          </a:p>
        </p:txBody>
      </p:sp>
      <p:cxnSp>
        <p:nvCxnSpPr>
          <p:cNvPr id="27" name="Straight Connector 26">
            <a:extLst>
              <a:ext uri="{FF2B5EF4-FFF2-40B4-BE49-F238E27FC236}">
                <a16:creationId xmlns:a16="http://schemas.microsoft.com/office/drawing/2014/main" id="{000FD569-1148-452A-92AE-D93E3DEE5F2F}"/>
              </a:ext>
            </a:extLst>
          </p:cNvPr>
          <p:cNvCxnSpPr/>
          <p:nvPr/>
        </p:nvCxnSpPr>
        <p:spPr>
          <a:xfrm>
            <a:off x="3200400" y="1312910"/>
            <a:ext cx="0" cy="781592"/>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66CC6BE-20CC-4876-8A11-3888F1A8CC7E}"/>
              </a:ext>
            </a:extLst>
          </p:cNvPr>
          <p:cNvCxnSpPr/>
          <p:nvPr/>
        </p:nvCxnSpPr>
        <p:spPr>
          <a:xfrm>
            <a:off x="3162759" y="3301640"/>
            <a:ext cx="0" cy="781592"/>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5EA40D0-640F-40E1-BD2F-D60B97ACD109}"/>
              </a:ext>
            </a:extLst>
          </p:cNvPr>
          <p:cNvCxnSpPr/>
          <p:nvPr/>
        </p:nvCxnSpPr>
        <p:spPr>
          <a:xfrm>
            <a:off x="3162759" y="5284618"/>
            <a:ext cx="0" cy="781592"/>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3899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Classic Load Balancer</a:t>
            </a:r>
            <a:endParaRPr lang="en-GB" dirty="0"/>
          </a:p>
        </p:txBody>
      </p:sp>
      <p:sp>
        <p:nvSpPr>
          <p:cNvPr id="3" name="Rectangle: Rounded Corners 2">
            <a:extLst>
              <a:ext uri="{FF2B5EF4-FFF2-40B4-BE49-F238E27FC236}">
                <a16:creationId xmlns:a16="http://schemas.microsoft.com/office/drawing/2014/main" id="{4800201C-F1B0-49A6-B088-9CF99B758E29}"/>
              </a:ext>
            </a:extLst>
          </p:cNvPr>
          <p:cNvSpPr/>
          <p:nvPr/>
        </p:nvSpPr>
        <p:spPr>
          <a:xfrm>
            <a:off x="3810000" y="2590800"/>
            <a:ext cx="4572000" cy="762000"/>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Calibri" panose="020F0502020204030204" pitchFamily="34" charset="0"/>
                <a:cs typeface="Calibri" panose="020F0502020204030204" pitchFamily="34" charset="0"/>
              </a:rPr>
              <a:t>Load Balancer</a:t>
            </a:r>
            <a:endParaRPr lang="en-GB" sz="2400" dirty="0">
              <a:solidFill>
                <a:schemeClr val="tx2"/>
              </a:solidFill>
              <a:latin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F5B6039A-FD11-44EF-AC56-B41865EBC64D}"/>
              </a:ext>
            </a:extLst>
          </p:cNvPr>
          <p:cNvSpPr/>
          <p:nvPr/>
        </p:nvSpPr>
        <p:spPr>
          <a:xfrm>
            <a:off x="3810000" y="2133600"/>
            <a:ext cx="2209800" cy="381000"/>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Listener Config 1</a:t>
            </a:r>
            <a:endParaRPr lang="en-GB" dirty="0">
              <a:solidFill>
                <a:schemeClr val="tx2"/>
              </a:solidFill>
              <a:latin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F8BCFA87-89AA-4440-90A2-106B63C33BF7}"/>
              </a:ext>
            </a:extLst>
          </p:cNvPr>
          <p:cNvSpPr/>
          <p:nvPr/>
        </p:nvSpPr>
        <p:spPr>
          <a:xfrm>
            <a:off x="6096000" y="2133600"/>
            <a:ext cx="2209800" cy="381000"/>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Listener Config 2</a:t>
            </a:r>
            <a:endParaRPr lang="en-GB" dirty="0">
              <a:solidFill>
                <a:schemeClr val="tx2"/>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F10A423C-770F-4423-93D0-38E97839A9A6}"/>
              </a:ext>
            </a:extLst>
          </p:cNvPr>
          <p:cNvSpPr/>
          <p:nvPr/>
        </p:nvSpPr>
        <p:spPr>
          <a:xfrm>
            <a:off x="3886200" y="4114800"/>
            <a:ext cx="914400" cy="762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3FD993FF-A2B1-45F6-84CB-E77DB527F655}"/>
              </a:ext>
            </a:extLst>
          </p:cNvPr>
          <p:cNvSpPr/>
          <p:nvPr/>
        </p:nvSpPr>
        <p:spPr>
          <a:xfrm>
            <a:off x="4457700" y="4305300"/>
            <a:ext cx="914400" cy="762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CCA923D-4F45-4020-948A-BF194F1D9898}"/>
              </a:ext>
            </a:extLst>
          </p:cNvPr>
          <p:cNvSpPr/>
          <p:nvPr/>
        </p:nvSpPr>
        <p:spPr>
          <a:xfrm>
            <a:off x="4977765" y="4495800"/>
            <a:ext cx="914400" cy="762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2"/>
                </a:solidFill>
                <a:latin typeface="Calibri" panose="020F0502020204030204" pitchFamily="34" charset="0"/>
                <a:cs typeface="Calibri" panose="020F0502020204030204" pitchFamily="34" charset="0"/>
              </a:rPr>
              <a:t>EC2</a:t>
            </a:r>
          </a:p>
          <a:p>
            <a:pPr algn="ctr"/>
            <a:r>
              <a:rPr lang="en-US" sz="1000" dirty="0">
                <a:solidFill>
                  <a:schemeClr val="tx2"/>
                </a:solidFill>
                <a:latin typeface="Calibri" panose="020F0502020204030204" pitchFamily="34" charset="0"/>
                <a:cs typeface="Calibri" panose="020F0502020204030204" pitchFamily="34" charset="0"/>
              </a:rPr>
              <a:t>instances</a:t>
            </a:r>
            <a:endParaRPr lang="en-GB" sz="1000" dirty="0">
              <a:solidFill>
                <a:schemeClr val="tx2"/>
              </a:solidFill>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EC482534-7012-43FA-ACD5-ED173C332384}"/>
              </a:ext>
            </a:extLst>
          </p:cNvPr>
          <p:cNvSpPr/>
          <p:nvPr/>
        </p:nvSpPr>
        <p:spPr>
          <a:xfrm>
            <a:off x="6477000" y="4114800"/>
            <a:ext cx="914400" cy="762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9649282-B059-41D7-8B6C-939461CC9EDF}"/>
              </a:ext>
            </a:extLst>
          </p:cNvPr>
          <p:cNvSpPr/>
          <p:nvPr/>
        </p:nvSpPr>
        <p:spPr>
          <a:xfrm>
            <a:off x="7048500" y="4305300"/>
            <a:ext cx="914400" cy="762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94A85C90-E51A-4FE1-A083-4537E9F19F2B}"/>
              </a:ext>
            </a:extLst>
          </p:cNvPr>
          <p:cNvSpPr/>
          <p:nvPr/>
        </p:nvSpPr>
        <p:spPr>
          <a:xfrm>
            <a:off x="7606665" y="4495800"/>
            <a:ext cx="914400" cy="762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dirty="0">
                <a:solidFill>
                  <a:srgbClr val="000F46"/>
                </a:solidFill>
                <a:latin typeface="Calibri" panose="020F0502020204030204" pitchFamily="34" charset="0"/>
                <a:cs typeface="Calibri" panose="020F0502020204030204" pitchFamily="34" charset="0"/>
              </a:rPr>
              <a:t>EC2</a:t>
            </a:r>
          </a:p>
          <a:p>
            <a:pPr lvl="0" algn="ctr"/>
            <a:r>
              <a:rPr lang="en-US" sz="1000" dirty="0">
                <a:solidFill>
                  <a:srgbClr val="000F46"/>
                </a:solidFill>
                <a:latin typeface="Calibri" panose="020F0502020204030204" pitchFamily="34" charset="0"/>
                <a:cs typeface="Calibri" panose="020F0502020204030204" pitchFamily="34" charset="0"/>
              </a:rPr>
              <a:t>instances</a:t>
            </a:r>
            <a:endParaRPr lang="en-GB" sz="1000" dirty="0">
              <a:solidFill>
                <a:srgbClr val="000F46"/>
              </a:solidFill>
              <a:latin typeface="Calibri" panose="020F0502020204030204" pitchFamily="34" charset="0"/>
              <a:cs typeface="Calibri" panose="020F0502020204030204" pitchFamily="34" charset="0"/>
            </a:endParaRPr>
          </a:p>
        </p:txBody>
      </p:sp>
      <p:cxnSp>
        <p:nvCxnSpPr>
          <p:cNvPr id="15" name="Straight Arrow Connector 14">
            <a:extLst>
              <a:ext uri="{FF2B5EF4-FFF2-40B4-BE49-F238E27FC236}">
                <a16:creationId xmlns:a16="http://schemas.microsoft.com/office/drawing/2014/main" id="{FE83A55A-5171-4828-8A8B-9F5FAB0E16A8}"/>
              </a:ext>
            </a:extLst>
          </p:cNvPr>
          <p:cNvCxnSpPr>
            <a:cxnSpLocks/>
            <a:endCxn id="6" idx="0"/>
          </p:cNvCxnSpPr>
          <p:nvPr/>
        </p:nvCxnSpPr>
        <p:spPr>
          <a:xfrm>
            <a:off x="4343400" y="3352800"/>
            <a:ext cx="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EDBEB97-D7B6-4D57-A435-2828A0B54AFF}"/>
              </a:ext>
            </a:extLst>
          </p:cNvPr>
          <p:cNvCxnSpPr>
            <a:cxnSpLocks/>
          </p:cNvCxnSpPr>
          <p:nvPr/>
        </p:nvCxnSpPr>
        <p:spPr>
          <a:xfrm>
            <a:off x="4876800" y="3352800"/>
            <a:ext cx="0" cy="95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926DF6E-721B-46B7-BE14-8F5DB3C296EB}"/>
              </a:ext>
            </a:extLst>
          </p:cNvPr>
          <p:cNvCxnSpPr>
            <a:cxnSpLocks/>
          </p:cNvCxnSpPr>
          <p:nvPr/>
        </p:nvCxnSpPr>
        <p:spPr>
          <a:xfrm>
            <a:off x="5398770" y="3352800"/>
            <a:ext cx="0"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5C6EE40-65FF-4641-86E5-769892415222}"/>
              </a:ext>
            </a:extLst>
          </p:cNvPr>
          <p:cNvCxnSpPr>
            <a:cxnSpLocks/>
          </p:cNvCxnSpPr>
          <p:nvPr/>
        </p:nvCxnSpPr>
        <p:spPr>
          <a:xfrm>
            <a:off x="6972300" y="3356610"/>
            <a:ext cx="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3F37D81-313A-411E-B449-85494279D9B9}"/>
              </a:ext>
            </a:extLst>
          </p:cNvPr>
          <p:cNvCxnSpPr>
            <a:cxnSpLocks/>
          </p:cNvCxnSpPr>
          <p:nvPr/>
        </p:nvCxnSpPr>
        <p:spPr>
          <a:xfrm>
            <a:off x="7505700" y="3356610"/>
            <a:ext cx="0" cy="95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FC68A47-96CD-4249-9A93-FA459373A079}"/>
              </a:ext>
            </a:extLst>
          </p:cNvPr>
          <p:cNvCxnSpPr>
            <a:cxnSpLocks/>
          </p:cNvCxnSpPr>
          <p:nvPr/>
        </p:nvCxnSpPr>
        <p:spPr>
          <a:xfrm>
            <a:off x="8027670" y="3356610"/>
            <a:ext cx="0"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8917A51F-81AB-471C-873C-954C0ACF0386}"/>
              </a:ext>
            </a:extLst>
          </p:cNvPr>
          <p:cNvSpPr/>
          <p:nvPr/>
        </p:nvSpPr>
        <p:spPr>
          <a:xfrm>
            <a:off x="6217921" y="3681630"/>
            <a:ext cx="2303144" cy="22098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FF1EBC74-E46D-441D-A2C3-B02970797A86}"/>
              </a:ext>
            </a:extLst>
          </p:cNvPr>
          <p:cNvSpPr/>
          <p:nvPr/>
        </p:nvSpPr>
        <p:spPr>
          <a:xfrm>
            <a:off x="3886201" y="3657600"/>
            <a:ext cx="2205991" cy="22098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Arrow Connector 27">
            <a:extLst>
              <a:ext uri="{FF2B5EF4-FFF2-40B4-BE49-F238E27FC236}">
                <a16:creationId xmlns:a16="http://schemas.microsoft.com/office/drawing/2014/main" id="{D3AE5CC9-ECA4-4D93-959D-687198D2BBB2}"/>
              </a:ext>
            </a:extLst>
          </p:cNvPr>
          <p:cNvCxnSpPr>
            <a:cxnSpLocks/>
            <a:endCxn id="5" idx="0"/>
          </p:cNvCxnSpPr>
          <p:nvPr/>
        </p:nvCxnSpPr>
        <p:spPr>
          <a:xfrm>
            <a:off x="4914900" y="1291590"/>
            <a:ext cx="0" cy="842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EF8EFD5-9341-4888-9D9F-76BCDF1FD79F}"/>
              </a:ext>
            </a:extLst>
          </p:cNvPr>
          <p:cNvCxnSpPr>
            <a:cxnSpLocks/>
          </p:cNvCxnSpPr>
          <p:nvPr/>
        </p:nvCxnSpPr>
        <p:spPr>
          <a:xfrm>
            <a:off x="7078980" y="1291590"/>
            <a:ext cx="0" cy="842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ight Brace 32">
            <a:extLst>
              <a:ext uri="{FF2B5EF4-FFF2-40B4-BE49-F238E27FC236}">
                <a16:creationId xmlns:a16="http://schemas.microsoft.com/office/drawing/2014/main" id="{B379B009-DE92-4901-BED4-4A56D5F938AC}"/>
              </a:ext>
            </a:extLst>
          </p:cNvPr>
          <p:cNvSpPr/>
          <p:nvPr/>
        </p:nvSpPr>
        <p:spPr>
          <a:xfrm>
            <a:off x="8763000" y="3681630"/>
            <a:ext cx="512444" cy="21857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TextBox 33">
            <a:extLst>
              <a:ext uri="{FF2B5EF4-FFF2-40B4-BE49-F238E27FC236}">
                <a16:creationId xmlns:a16="http://schemas.microsoft.com/office/drawing/2014/main" id="{F5A6BAFE-5051-4377-8BC1-6AAAA50CC43F}"/>
              </a:ext>
            </a:extLst>
          </p:cNvPr>
          <p:cNvSpPr txBox="1"/>
          <p:nvPr/>
        </p:nvSpPr>
        <p:spPr>
          <a:xfrm>
            <a:off x="9275445" y="4577834"/>
            <a:ext cx="1713739"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Target instances</a:t>
            </a:r>
            <a:endParaRPr lang="en-GB" b="1" dirty="0">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C0D7B318-3E5E-43D4-96C7-CAEBBCCCA9BF}"/>
              </a:ext>
            </a:extLst>
          </p:cNvPr>
          <p:cNvSpPr txBox="1"/>
          <p:nvPr/>
        </p:nvSpPr>
        <p:spPr>
          <a:xfrm>
            <a:off x="8548664" y="2751951"/>
            <a:ext cx="1529265"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Health Checks</a:t>
            </a:r>
            <a:endParaRPr lang="en-GB" b="1" dirty="0">
              <a:latin typeface="Calibri" panose="020F0502020204030204" pitchFamily="34" charset="0"/>
              <a:cs typeface="Calibri" panose="020F0502020204030204" pitchFamily="34" charset="0"/>
            </a:endParaRPr>
          </a:p>
        </p:txBody>
      </p:sp>
      <p:sp>
        <p:nvSpPr>
          <p:cNvPr id="38" name="Callout: Line with No Border 37">
            <a:extLst>
              <a:ext uri="{FF2B5EF4-FFF2-40B4-BE49-F238E27FC236}">
                <a16:creationId xmlns:a16="http://schemas.microsoft.com/office/drawing/2014/main" id="{94616BA4-0778-498A-B181-FE823E309075}"/>
              </a:ext>
            </a:extLst>
          </p:cNvPr>
          <p:cNvSpPr/>
          <p:nvPr/>
        </p:nvSpPr>
        <p:spPr>
          <a:xfrm>
            <a:off x="8839200" y="1550343"/>
            <a:ext cx="1529262" cy="523706"/>
          </a:xfrm>
          <a:prstGeom prst="callout1">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latin typeface="Calibri" panose="020F0502020204030204" pitchFamily="34" charset="0"/>
                <a:cs typeface="Calibri" panose="020F0502020204030204" pitchFamily="34" charset="0"/>
              </a:rPr>
              <a:t>Protocol</a:t>
            </a:r>
          </a:p>
          <a:p>
            <a:r>
              <a:rPr lang="en-US" dirty="0">
                <a:solidFill>
                  <a:schemeClr val="tx2"/>
                </a:solidFill>
                <a:latin typeface="Calibri" panose="020F0502020204030204" pitchFamily="34" charset="0"/>
                <a:cs typeface="Calibri" panose="020F0502020204030204" pitchFamily="34" charset="0"/>
              </a:rPr>
              <a:t>Port</a:t>
            </a:r>
            <a:endParaRPr lang="en-GB" dirty="0">
              <a:solidFill>
                <a:schemeClr val="tx2"/>
              </a:solidFill>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9B8B817C-5A43-4F4A-9951-A602A2728EA4}"/>
              </a:ext>
            </a:extLst>
          </p:cNvPr>
          <p:cNvSpPr txBox="1"/>
          <p:nvPr/>
        </p:nvSpPr>
        <p:spPr>
          <a:xfrm>
            <a:off x="1198546" y="5847547"/>
            <a:ext cx="3903633" cy="954107"/>
          </a:xfrm>
          <a:prstGeom prst="rect">
            <a:avLst/>
          </a:prstGeom>
          <a:noFill/>
        </p:spPr>
        <p:txBody>
          <a:bodyPr wrap="none" rtlCol="0">
            <a:spAutoFit/>
          </a:bodyPr>
          <a:lstStyle/>
          <a:p>
            <a:pPr marL="285750" indent="-285750">
              <a:buFont typeface="Arial" panose="020B0604020202020204" pitchFamily="34" charset="0"/>
              <a:buChar char="•"/>
            </a:pPr>
            <a:r>
              <a:rPr lang="en-US" sz="1400" b="1" dirty="0">
                <a:solidFill>
                  <a:schemeClr val="tx2"/>
                </a:solidFill>
                <a:latin typeface="Calibri" panose="020F0502020204030204" pitchFamily="34" charset="0"/>
                <a:cs typeface="Calibri" panose="020F0502020204030204" pitchFamily="34" charset="0"/>
              </a:rPr>
              <a:t>Support for TCP, SSL, HTTP, HTTPS</a:t>
            </a:r>
          </a:p>
          <a:p>
            <a:pPr marL="285750" indent="-285750">
              <a:buFont typeface="Arial" panose="020B0604020202020204" pitchFamily="34" charset="0"/>
              <a:buChar char="•"/>
            </a:pPr>
            <a:r>
              <a:rPr lang="en-US" sz="1400" b="1" dirty="0">
                <a:solidFill>
                  <a:schemeClr val="tx2"/>
                </a:solidFill>
                <a:latin typeface="Calibri" panose="020F0502020204030204" pitchFamily="34" charset="0"/>
                <a:cs typeface="Calibri" panose="020F0502020204030204" pitchFamily="34" charset="0"/>
              </a:rPr>
              <a:t>By default evenly distributes load among AZ</a:t>
            </a:r>
          </a:p>
          <a:p>
            <a:pPr marL="285750" indent="-285750">
              <a:buFont typeface="Arial" panose="020B0604020202020204" pitchFamily="34" charset="0"/>
              <a:buChar char="•"/>
            </a:pPr>
            <a:r>
              <a:rPr lang="en-US" sz="1400" b="1" dirty="0">
                <a:solidFill>
                  <a:schemeClr val="tx2"/>
                </a:solidFill>
                <a:latin typeface="Calibri" panose="020F0502020204030204" pitchFamily="34" charset="0"/>
                <a:cs typeface="Calibri" panose="020F0502020204030204" pitchFamily="34" charset="0"/>
              </a:rPr>
              <a:t>Cross zone load balancing overrides the above</a:t>
            </a:r>
          </a:p>
          <a:p>
            <a:pPr marL="285750" indent="-285750">
              <a:buFont typeface="Arial" panose="020B0604020202020204" pitchFamily="34" charset="0"/>
              <a:buChar char="•"/>
            </a:pPr>
            <a:r>
              <a:rPr lang="en-US" sz="1400" b="1" dirty="0">
                <a:solidFill>
                  <a:schemeClr val="tx2"/>
                </a:solidFill>
                <a:latin typeface="Calibri" panose="020F0502020204030204" pitchFamily="34" charset="0"/>
                <a:cs typeface="Calibri" panose="020F0502020204030204" pitchFamily="34" charset="0"/>
              </a:rPr>
              <a:t>Mostly used for EC2 classic instances</a:t>
            </a:r>
            <a:endParaRPr lang="en-GB" sz="1400" b="1"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82256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Application Load Balancer</a:t>
            </a:r>
            <a:endParaRPr lang="en-GB" dirty="0"/>
          </a:p>
        </p:txBody>
      </p:sp>
      <p:sp>
        <p:nvSpPr>
          <p:cNvPr id="3" name="Rectangle: Rounded Corners 2">
            <a:extLst>
              <a:ext uri="{FF2B5EF4-FFF2-40B4-BE49-F238E27FC236}">
                <a16:creationId xmlns:a16="http://schemas.microsoft.com/office/drawing/2014/main" id="{4800201C-F1B0-49A6-B088-9CF99B758E29}"/>
              </a:ext>
            </a:extLst>
          </p:cNvPr>
          <p:cNvSpPr/>
          <p:nvPr/>
        </p:nvSpPr>
        <p:spPr>
          <a:xfrm>
            <a:off x="3048000" y="1393700"/>
            <a:ext cx="4572000" cy="587500"/>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Calibri" panose="020F0502020204030204" pitchFamily="34" charset="0"/>
                <a:cs typeface="Calibri" panose="020F0502020204030204" pitchFamily="34" charset="0"/>
              </a:rPr>
              <a:t>Load Balancer</a:t>
            </a:r>
            <a:endParaRPr lang="en-GB" sz="2400" dirty="0">
              <a:solidFill>
                <a:schemeClr val="tx2"/>
              </a:solidFill>
              <a:latin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F5B6039A-FD11-44EF-AC56-B41865EBC64D}"/>
              </a:ext>
            </a:extLst>
          </p:cNvPr>
          <p:cNvSpPr/>
          <p:nvPr/>
        </p:nvSpPr>
        <p:spPr>
          <a:xfrm>
            <a:off x="1447800" y="2273290"/>
            <a:ext cx="2819400" cy="491262"/>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Listener </a:t>
            </a:r>
            <a:endParaRPr lang="en-GB" dirty="0">
              <a:solidFill>
                <a:schemeClr val="tx2"/>
              </a:solidFill>
              <a:latin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F8BCFA87-89AA-4440-90A2-106B63C33BF7}"/>
              </a:ext>
            </a:extLst>
          </p:cNvPr>
          <p:cNvSpPr/>
          <p:nvPr/>
        </p:nvSpPr>
        <p:spPr>
          <a:xfrm>
            <a:off x="6137912" y="2273290"/>
            <a:ext cx="2964176" cy="482511"/>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Listener  </a:t>
            </a:r>
            <a:endParaRPr lang="en-GB" dirty="0">
              <a:solidFill>
                <a:schemeClr val="tx2"/>
              </a:solidFill>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9B8B817C-5A43-4F4A-9951-A602A2728EA4}"/>
              </a:ext>
            </a:extLst>
          </p:cNvPr>
          <p:cNvSpPr txBox="1"/>
          <p:nvPr/>
        </p:nvSpPr>
        <p:spPr>
          <a:xfrm>
            <a:off x="1314692" y="4740289"/>
            <a:ext cx="9487159"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2"/>
                </a:solidFill>
                <a:latin typeface="Calibri" panose="020F0502020204030204" pitchFamily="34" charset="0"/>
                <a:cs typeface="Calibri" panose="020F0502020204030204" pitchFamily="34" charset="0"/>
              </a:rPr>
              <a:t>Functions at the application layer of OSI stack. Makes routing decisions based on content of application traffic</a:t>
            </a:r>
          </a:p>
          <a:p>
            <a:pPr marL="285750" indent="-285750">
              <a:buFont typeface="Arial" panose="020B0604020202020204" pitchFamily="34" charset="0"/>
              <a:buChar char="•"/>
            </a:pPr>
            <a:r>
              <a:rPr lang="en-US" sz="1600" dirty="0">
                <a:solidFill>
                  <a:schemeClr val="tx2"/>
                </a:solidFill>
                <a:latin typeface="Calibri" panose="020F0502020204030204" pitchFamily="34" charset="0"/>
                <a:cs typeface="Calibri" panose="020F0502020204030204" pitchFamily="34" charset="0"/>
              </a:rPr>
              <a:t>Listeners checks connection request based on protocol and port</a:t>
            </a:r>
          </a:p>
          <a:p>
            <a:pPr marL="285750" indent="-285750">
              <a:buFont typeface="Arial" panose="020B0604020202020204" pitchFamily="34" charset="0"/>
              <a:buChar char="•"/>
            </a:pPr>
            <a:r>
              <a:rPr lang="en-US" sz="1600" dirty="0">
                <a:solidFill>
                  <a:schemeClr val="tx2"/>
                </a:solidFill>
                <a:latin typeface="Calibri" panose="020F0502020204030204" pitchFamily="34" charset="0"/>
                <a:cs typeface="Calibri" panose="020F0502020204030204" pitchFamily="34" charset="0"/>
              </a:rPr>
              <a:t>Rules are defined for each listener. Each rule specifies conditions, priority and target group</a:t>
            </a:r>
          </a:p>
          <a:p>
            <a:pPr marL="285750" indent="-285750">
              <a:buFont typeface="Arial" panose="020B0604020202020204" pitchFamily="34" charset="0"/>
              <a:buChar char="•"/>
            </a:pPr>
            <a:r>
              <a:rPr lang="en-US" sz="1600" dirty="0">
                <a:solidFill>
                  <a:schemeClr val="tx2"/>
                </a:solidFill>
                <a:latin typeface="Calibri" panose="020F0502020204030204" pitchFamily="34" charset="0"/>
                <a:cs typeface="Calibri" panose="020F0502020204030204" pitchFamily="34" charset="0"/>
              </a:rPr>
              <a:t>Each target group routes requests to one or more targets (EC2 instances / lambda function)</a:t>
            </a:r>
          </a:p>
          <a:p>
            <a:pPr marL="285750" indent="-285750">
              <a:buFont typeface="Arial" panose="020B0604020202020204" pitchFamily="34" charset="0"/>
              <a:buChar char="•"/>
            </a:pPr>
            <a:r>
              <a:rPr lang="en-US" sz="1600" dirty="0">
                <a:solidFill>
                  <a:schemeClr val="tx2"/>
                </a:solidFill>
                <a:latin typeface="Calibri" panose="020F0502020204030204" pitchFamily="34" charset="0"/>
                <a:cs typeface="Calibri" panose="020F0502020204030204" pitchFamily="34" charset="0"/>
              </a:rPr>
              <a:t>Health checks defined at target group level</a:t>
            </a:r>
          </a:p>
          <a:p>
            <a:pPr marL="285750" indent="-285750">
              <a:buFont typeface="Arial" panose="020B0604020202020204" pitchFamily="34" charset="0"/>
              <a:buChar char="•"/>
            </a:pPr>
            <a:r>
              <a:rPr lang="en-US" sz="1600" dirty="0">
                <a:solidFill>
                  <a:schemeClr val="tx2"/>
                </a:solidFill>
                <a:latin typeface="Calibri" panose="020F0502020204030204" pitchFamily="34" charset="0"/>
                <a:cs typeface="Calibri" panose="020F0502020204030204" pitchFamily="34" charset="0"/>
              </a:rPr>
              <a:t>One instance can belong to multiple target groups</a:t>
            </a:r>
          </a:p>
          <a:p>
            <a:pPr marL="285750" indent="-285750">
              <a:buFont typeface="Arial" panose="020B0604020202020204" pitchFamily="34" charset="0"/>
              <a:buChar char="•"/>
            </a:pPr>
            <a:endParaRPr lang="en-GB" sz="1600" dirty="0">
              <a:solidFill>
                <a:schemeClr val="tx2"/>
              </a:solidFill>
              <a:latin typeface="Calibri" panose="020F0502020204030204" pitchFamily="34" charset="0"/>
              <a:cs typeface="Calibri" panose="020F0502020204030204" pitchFamily="34" charset="0"/>
            </a:endParaRPr>
          </a:p>
        </p:txBody>
      </p:sp>
      <p:sp>
        <p:nvSpPr>
          <p:cNvPr id="2" name="Oval 1">
            <a:extLst>
              <a:ext uri="{FF2B5EF4-FFF2-40B4-BE49-F238E27FC236}">
                <a16:creationId xmlns:a16="http://schemas.microsoft.com/office/drawing/2014/main" id="{92907A94-3D7F-4E58-80D5-BB4C3813A4F6}"/>
              </a:ext>
            </a:extLst>
          </p:cNvPr>
          <p:cNvSpPr/>
          <p:nvPr/>
        </p:nvSpPr>
        <p:spPr>
          <a:xfrm>
            <a:off x="1619728" y="2412900"/>
            <a:ext cx="7620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Rule</a:t>
            </a:r>
            <a:endParaRPr lang="en-GB" sz="1200" dirty="0">
              <a:latin typeface="Calibri" panose="020F0502020204030204" pitchFamily="34" charset="0"/>
              <a:cs typeface="Calibri" panose="020F0502020204030204" pitchFamily="34" charset="0"/>
            </a:endParaRPr>
          </a:p>
        </p:txBody>
      </p:sp>
      <p:sp>
        <p:nvSpPr>
          <p:cNvPr id="29" name="Oval 28">
            <a:extLst>
              <a:ext uri="{FF2B5EF4-FFF2-40B4-BE49-F238E27FC236}">
                <a16:creationId xmlns:a16="http://schemas.microsoft.com/office/drawing/2014/main" id="{CD60654F-A0E2-4140-B10B-66702A1E8382}"/>
              </a:ext>
            </a:extLst>
          </p:cNvPr>
          <p:cNvSpPr/>
          <p:nvPr/>
        </p:nvSpPr>
        <p:spPr>
          <a:xfrm>
            <a:off x="6345558" y="2381194"/>
            <a:ext cx="7620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Rule</a:t>
            </a:r>
            <a:endParaRPr lang="en-GB" sz="1200" dirty="0">
              <a:latin typeface="Calibri" panose="020F0502020204030204" pitchFamily="34" charset="0"/>
              <a:cs typeface="Calibri" panose="020F0502020204030204" pitchFamily="34" charset="0"/>
            </a:endParaRPr>
          </a:p>
        </p:txBody>
      </p:sp>
      <p:sp>
        <p:nvSpPr>
          <p:cNvPr id="31" name="Oval 30">
            <a:extLst>
              <a:ext uri="{FF2B5EF4-FFF2-40B4-BE49-F238E27FC236}">
                <a16:creationId xmlns:a16="http://schemas.microsoft.com/office/drawing/2014/main" id="{0314AF36-E2DA-4D73-833C-75E9A12B3EE9}"/>
              </a:ext>
            </a:extLst>
          </p:cNvPr>
          <p:cNvSpPr/>
          <p:nvPr/>
        </p:nvSpPr>
        <p:spPr>
          <a:xfrm>
            <a:off x="8197455" y="2366842"/>
            <a:ext cx="7620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Rule</a:t>
            </a:r>
            <a:endParaRPr lang="en-GB" sz="1200" dirty="0">
              <a:latin typeface="Calibri" panose="020F0502020204030204" pitchFamily="34" charset="0"/>
              <a:cs typeface="Calibri" panose="020F0502020204030204" pitchFamily="34" charset="0"/>
            </a:endParaRPr>
          </a:p>
        </p:txBody>
      </p:sp>
      <p:sp>
        <p:nvSpPr>
          <p:cNvPr id="32" name="Rectangle: Rounded Corners 31">
            <a:extLst>
              <a:ext uri="{FF2B5EF4-FFF2-40B4-BE49-F238E27FC236}">
                <a16:creationId xmlns:a16="http://schemas.microsoft.com/office/drawing/2014/main" id="{66E82873-E5AB-4328-B101-848F0882DDC3}"/>
              </a:ext>
            </a:extLst>
          </p:cNvPr>
          <p:cNvSpPr/>
          <p:nvPr/>
        </p:nvSpPr>
        <p:spPr>
          <a:xfrm>
            <a:off x="2867053" y="3555046"/>
            <a:ext cx="1171576" cy="465951"/>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Calibri" panose="020F0502020204030204" pitchFamily="34" charset="0"/>
                <a:cs typeface="Calibri" panose="020F0502020204030204" pitchFamily="34" charset="0"/>
              </a:rPr>
              <a:t>Target</a:t>
            </a:r>
            <a:endParaRPr lang="en-GB" b="1" dirty="0">
              <a:solidFill>
                <a:schemeClr val="tx2"/>
              </a:solidFill>
              <a:latin typeface="Calibri" panose="020F0502020204030204" pitchFamily="34" charset="0"/>
              <a:cs typeface="Calibri" panose="020F0502020204030204" pitchFamily="34" charset="0"/>
            </a:endParaRPr>
          </a:p>
        </p:txBody>
      </p:sp>
      <p:sp>
        <p:nvSpPr>
          <p:cNvPr id="35" name="Rectangle: Rounded Corners 34">
            <a:extLst>
              <a:ext uri="{FF2B5EF4-FFF2-40B4-BE49-F238E27FC236}">
                <a16:creationId xmlns:a16="http://schemas.microsoft.com/office/drawing/2014/main" id="{E2EFB3DE-E8CA-4B47-AF9E-C65D8581CDBC}"/>
              </a:ext>
            </a:extLst>
          </p:cNvPr>
          <p:cNvSpPr/>
          <p:nvPr/>
        </p:nvSpPr>
        <p:spPr>
          <a:xfrm>
            <a:off x="1603988" y="3555045"/>
            <a:ext cx="1171576" cy="465951"/>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Calibri" panose="020F0502020204030204" pitchFamily="34" charset="0"/>
                <a:cs typeface="Calibri" panose="020F0502020204030204" pitchFamily="34" charset="0"/>
              </a:rPr>
              <a:t>Target</a:t>
            </a:r>
            <a:endParaRPr lang="en-GB" b="1" dirty="0">
              <a:solidFill>
                <a:schemeClr val="tx2"/>
              </a:solidFill>
              <a:latin typeface="Calibri" panose="020F0502020204030204" pitchFamily="34" charset="0"/>
              <a:cs typeface="Calibri" panose="020F0502020204030204" pitchFamily="34" charset="0"/>
            </a:endParaRPr>
          </a:p>
        </p:txBody>
      </p:sp>
      <p:sp>
        <p:nvSpPr>
          <p:cNvPr id="37" name="Rectangle: Rounded Corners 36">
            <a:extLst>
              <a:ext uri="{FF2B5EF4-FFF2-40B4-BE49-F238E27FC236}">
                <a16:creationId xmlns:a16="http://schemas.microsoft.com/office/drawing/2014/main" id="{E81B5A4B-453E-4DCC-99FC-5B5B90C9F80E}"/>
              </a:ext>
            </a:extLst>
          </p:cNvPr>
          <p:cNvSpPr/>
          <p:nvPr/>
        </p:nvSpPr>
        <p:spPr>
          <a:xfrm>
            <a:off x="4433433" y="3544043"/>
            <a:ext cx="1171576" cy="465951"/>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Calibri" panose="020F0502020204030204" pitchFamily="34" charset="0"/>
                <a:cs typeface="Calibri" panose="020F0502020204030204" pitchFamily="34" charset="0"/>
              </a:rPr>
              <a:t>Target</a:t>
            </a:r>
            <a:endParaRPr lang="en-GB" b="1" dirty="0">
              <a:solidFill>
                <a:schemeClr val="tx2"/>
              </a:solidFill>
              <a:latin typeface="Calibri" panose="020F0502020204030204" pitchFamily="34" charset="0"/>
              <a:cs typeface="Calibri" panose="020F0502020204030204" pitchFamily="34" charset="0"/>
            </a:endParaRPr>
          </a:p>
        </p:txBody>
      </p:sp>
      <p:sp>
        <p:nvSpPr>
          <p:cNvPr id="40" name="Rectangle: Rounded Corners 39">
            <a:extLst>
              <a:ext uri="{FF2B5EF4-FFF2-40B4-BE49-F238E27FC236}">
                <a16:creationId xmlns:a16="http://schemas.microsoft.com/office/drawing/2014/main" id="{D61C67F9-A6EE-4F66-A1C2-7675365B4CBB}"/>
              </a:ext>
            </a:extLst>
          </p:cNvPr>
          <p:cNvSpPr/>
          <p:nvPr/>
        </p:nvSpPr>
        <p:spPr>
          <a:xfrm>
            <a:off x="5722619" y="3544043"/>
            <a:ext cx="1171576" cy="465951"/>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Calibri" panose="020F0502020204030204" pitchFamily="34" charset="0"/>
                <a:cs typeface="Calibri" panose="020F0502020204030204" pitchFamily="34" charset="0"/>
              </a:rPr>
              <a:t>Target</a:t>
            </a:r>
            <a:endParaRPr lang="en-GB" b="1" dirty="0">
              <a:solidFill>
                <a:schemeClr val="tx2"/>
              </a:solidFill>
              <a:latin typeface="Calibri" panose="020F0502020204030204" pitchFamily="34" charset="0"/>
              <a:cs typeface="Calibri" panose="020F0502020204030204" pitchFamily="34" charset="0"/>
            </a:endParaRPr>
          </a:p>
        </p:txBody>
      </p:sp>
      <p:sp>
        <p:nvSpPr>
          <p:cNvPr id="41" name="Rectangle: Rounded Corners 40">
            <a:extLst>
              <a:ext uri="{FF2B5EF4-FFF2-40B4-BE49-F238E27FC236}">
                <a16:creationId xmlns:a16="http://schemas.microsoft.com/office/drawing/2014/main" id="{9E430333-C760-45D1-AE65-C5CB3B762B4D}"/>
              </a:ext>
            </a:extLst>
          </p:cNvPr>
          <p:cNvSpPr/>
          <p:nvPr/>
        </p:nvSpPr>
        <p:spPr>
          <a:xfrm>
            <a:off x="9630274" y="3544043"/>
            <a:ext cx="1171576" cy="465951"/>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Calibri" panose="020F0502020204030204" pitchFamily="34" charset="0"/>
                <a:cs typeface="Calibri" panose="020F0502020204030204" pitchFamily="34" charset="0"/>
              </a:rPr>
              <a:t>Target</a:t>
            </a:r>
            <a:endParaRPr lang="en-GB" b="1" dirty="0">
              <a:solidFill>
                <a:schemeClr val="tx2"/>
              </a:solidFill>
              <a:latin typeface="Calibri" panose="020F0502020204030204" pitchFamily="34" charset="0"/>
              <a:cs typeface="Calibri" panose="020F0502020204030204" pitchFamily="34" charset="0"/>
            </a:endParaRPr>
          </a:p>
        </p:txBody>
      </p:sp>
      <p:sp>
        <p:nvSpPr>
          <p:cNvPr id="42" name="Rectangle: Rounded Corners 41">
            <a:extLst>
              <a:ext uri="{FF2B5EF4-FFF2-40B4-BE49-F238E27FC236}">
                <a16:creationId xmlns:a16="http://schemas.microsoft.com/office/drawing/2014/main" id="{DD808959-2834-4A41-9319-B4E1312CAC25}"/>
              </a:ext>
            </a:extLst>
          </p:cNvPr>
          <p:cNvSpPr/>
          <p:nvPr/>
        </p:nvSpPr>
        <p:spPr>
          <a:xfrm>
            <a:off x="7050405" y="3544044"/>
            <a:ext cx="1171576" cy="465951"/>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Calibri" panose="020F0502020204030204" pitchFamily="34" charset="0"/>
                <a:cs typeface="Calibri" panose="020F0502020204030204" pitchFamily="34" charset="0"/>
              </a:rPr>
              <a:t>Target</a:t>
            </a:r>
            <a:endParaRPr lang="en-GB" b="1" dirty="0">
              <a:solidFill>
                <a:schemeClr val="tx2"/>
              </a:solidFill>
              <a:latin typeface="Calibri" panose="020F0502020204030204" pitchFamily="34" charset="0"/>
              <a:cs typeface="Calibri" panose="020F0502020204030204" pitchFamily="34" charset="0"/>
            </a:endParaRPr>
          </a:p>
        </p:txBody>
      </p:sp>
      <p:sp>
        <p:nvSpPr>
          <p:cNvPr id="43" name="Rectangle: Rounded Corners 42">
            <a:extLst>
              <a:ext uri="{FF2B5EF4-FFF2-40B4-BE49-F238E27FC236}">
                <a16:creationId xmlns:a16="http://schemas.microsoft.com/office/drawing/2014/main" id="{82DFA495-0D79-41D9-A961-9E3F6D71EC36}"/>
              </a:ext>
            </a:extLst>
          </p:cNvPr>
          <p:cNvSpPr/>
          <p:nvPr/>
        </p:nvSpPr>
        <p:spPr>
          <a:xfrm>
            <a:off x="8359142" y="3544044"/>
            <a:ext cx="1171576" cy="465951"/>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Calibri" panose="020F0502020204030204" pitchFamily="34" charset="0"/>
                <a:cs typeface="Calibri" panose="020F0502020204030204" pitchFamily="34" charset="0"/>
              </a:rPr>
              <a:t>Target</a:t>
            </a:r>
            <a:endParaRPr lang="en-GB" b="1" dirty="0">
              <a:solidFill>
                <a:schemeClr val="tx2"/>
              </a:solidFill>
              <a:latin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6A039508-B799-47F5-B015-89E8330B9BB4}"/>
              </a:ext>
            </a:extLst>
          </p:cNvPr>
          <p:cNvCxnSpPr/>
          <p:nvPr/>
        </p:nvCxnSpPr>
        <p:spPr>
          <a:xfrm>
            <a:off x="5105400" y="3136800"/>
            <a:ext cx="502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106EDE7-983D-4F83-B77F-B524563B306A}"/>
              </a:ext>
            </a:extLst>
          </p:cNvPr>
          <p:cNvCxnSpPr/>
          <p:nvPr/>
        </p:nvCxnSpPr>
        <p:spPr>
          <a:xfrm>
            <a:off x="5105400" y="3136800"/>
            <a:ext cx="0" cy="40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BC8BB03-487A-49DD-8E41-D8AA4ABDB88E}"/>
              </a:ext>
            </a:extLst>
          </p:cNvPr>
          <p:cNvCxnSpPr/>
          <p:nvPr/>
        </p:nvCxnSpPr>
        <p:spPr>
          <a:xfrm>
            <a:off x="6324600" y="3147802"/>
            <a:ext cx="0" cy="40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6329D87-94EC-43B7-83CA-857864CBBF42}"/>
              </a:ext>
            </a:extLst>
          </p:cNvPr>
          <p:cNvCxnSpPr/>
          <p:nvPr/>
        </p:nvCxnSpPr>
        <p:spPr>
          <a:xfrm>
            <a:off x="7620000" y="3136800"/>
            <a:ext cx="0" cy="40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5AE76CF-5812-4496-A071-DD2D912422D4}"/>
              </a:ext>
            </a:extLst>
          </p:cNvPr>
          <p:cNvCxnSpPr/>
          <p:nvPr/>
        </p:nvCxnSpPr>
        <p:spPr>
          <a:xfrm>
            <a:off x="8915400" y="3136800"/>
            <a:ext cx="0" cy="40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068B73C-D03C-443A-BE32-6E2F7C647B3D}"/>
              </a:ext>
            </a:extLst>
          </p:cNvPr>
          <p:cNvCxnSpPr/>
          <p:nvPr/>
        </p:nvCxnSpPr>
        <p:spPr>
          <a:xfrm>
            <a:off x="10134600" y="3147802"/>
            <a:ext cx="0" cy="40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6755FD8-049B-4959-BEE2-3922F5A58B26}"/>
              </a:ext>
            </a:extLst>
          </p:cNvPr>
          <p:cNvCxnSpPr>
            <a:stCxn id="8" idx="2"/>
          </p:cNvCxnSpPr>
          <p:nvPr/>
        </p:nvCxnSpPr>
        <p:spPr>
          <a:xfrm>
            <a:off x="7620000" y="2755801"/>
            <a:ext cx="0" cy="355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42B73B8-EE59-464B-BC3E-515D8080B93B}"/>
              </a:ext>
            </a:extLst>
          </p:cNvPr>
          <p:cNvCxnSpPr>
            <a:cxnSpLocks/>
          </p:cNvCxnSpPr>
          <p:nvPr/>
        </p:nvCxnSpPr>
        <p:spPr>
          <a:xfrm>
            <a:off x="2209800" y="313680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4B25F83-B480-4FBF-A752-A3098FFD58F2}"/>
              </a:ext>
            </a:extLst>
          </p:cNvPr>
          <p:cNvCxnSpPr/>
          <p:nvPr/>
        </p:nvCxnSpPr>
        <p:spPr>
          <a:xfrm>
            <a:off x="2209800" y="3147802"/>
            <a:ext cx="0" cy="40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2C8D9D5-027B-4FC1-8EB0-7B0BC0402CD7}"/>
              </a:ext>
            </a:extLst>
          </p:cNvPr>
          <p:cNvCxnSpPr/>
          <p:nvPr/>
        </p:nvCxnSpPr>
        <p:spPr>
          <a:xfrm>
            <a:off x="3429000" y="3136800"/>
            <a:ext cx="0" cy="40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89768ED-9B41-4E7C-A4EF-83DA722B180C}"/>
              </a:ext>
            </a:extLst>
          </p:cNvPr>
          <p:cNvCxnSpPr>
            <a:cxnSpLocks/>
          </p:cNvCxnSpPr>
          <p:nvPr/>
        </p:nvCxnSpPr>
        <p:spPr>
          <a:xfrm>
            <a:off x="2813664" y="2781112"/>
            <a:ext cx="0" cy="366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079D659-E045-463E-BD0B-281717E27807}"/>
              </a:ext>
            </a:extLst>
          </p:cNvPr>
          <p:cNvCxnSpPr>
            <a:cxnSpLocks/>
            <a:stCxn id="5" idx="3"/>
            <a:endCxn id="8" idx="1"/>
          </p:cNvCxnSpPr>
          <p:nvPr/>
        </p:nvCxnSpPr>
        <p:spPr>
          <a:xfrm flipV="1">
            <a:off x="4267200" y="2514545"/>
            <a:ext cx="1870712" cy="4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23DC319-89D3-4BCD-9741-A8093DBFD0BB}"/>
              </a:ext>
            </a:extLst>
          </p:cNvPr>
          <p:cNvCxnSpPr>
            <a:cxnSpLocks/>
            <a:stCxn id="3" idx="2"/>
          </p:cNvCxnSpPr>
          <p:nvPr/>
        </p:nvCxnSpPr>
        <p:spPr>
          <a:xfrm>
            <a:off x="5334000" y="1981201"/>
            <a:ext cx="0" cy="537721"/>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98E1FA35-5599-4AF2-AE38-4915A532C667}"/>
              </a:ext>
            </a:extLst>
          </p:cNvPr>
          <p:cNvSpPr/>
          <p:nvPr/>
        </p:nvSpPr>
        <p:spPr>
          <a:xfrm>
            <a:off x="1314691" y="3289200"/>
            <a:ext cx="2942970" cy="121694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2"/>
                </a:solidFill>
                <a:latin typeface="Calibri" panose="020F0502020204030204" pitchFamily="34" charset="0"/>
                <a:cs typeface="Calibri" panose="020F0502020204030204" pitchFamily="34" charset="0"/>
              </a:rPr>
              <a:t>Target Group</a:t>
            </a:r>
            <a:endParaRPr lang="en-GB" sz="1400" dirty="0">
              <a:solidFill>
                <a:schemeClr val="tx2"/>
              </a:solidFill>
              <a:latin typeface="Calibri" panose="020F0502020204030204" pitchFamily="34" charset="0"/>
              <a:cs typeface="Calibri" panose="020F0502020204030204" pitchFamily="34" charset="0"/>
            </a:endParaRPr>
          </a:p>
        </p:txBody>
      </p:sp>
      <p:sp>
        <p:nvSpPr>
          <p:cNvPr id="67" name="Rectangle: Rounded Corners 66">
            <a:extLst>
              <a:ext uri="{FF2B5EF4-FFF2-40B4-BE49-F238E27FC236}">
                <a16:creationId xmlns:a16="http://schemas.microsoft.com/office/drawing/2014/main" id="{1B3431CC-8346-40E3-A658-63C6F74C2F19}"/>
              </a:ext>
            </a:extLst>
          </p:cNvPr>
          <p:cNvSpPr/>
          <p:nvPr/>
        </p:nvSpPr>
        <p:spPr>
          <a:xfrm>
            <a:off x="4392916" y="3289200"/>
            <a:ext cx="3227080" cy="119624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400" dirty="0">
                <a:solidFill>
                  <a:schemeClr val="tx2"/>
                </a:solidFill>
                <a:latin typeface="Calibri" panose="020F0502020204030204" pitchFamily="34" charset="0"/>
                <a:cs typeface="Calibri" panose="020F0502020204030204" pitchFamily="34" charset="0"/>
              </a:rPr>
              <a:t>Target Group  /</a:t>
            </a:r>
            <a:r>
              <a:rPr lang="en-US" sz="1400" dirty="0" err="1">
                <a:solidFill>
                  <a:schemeClr val="tx2"/>
                </a:solidFill>
                <a:latin typeface="Calibri" panose="020F0502020204030204" pitchFamily="34" charset="0"/>
                <a:cs typeface="Calibri" panose="020F0502020204030204" pitchFamily="34" charset="0"/>
              </a:rPr>
              <a:t>api</a:t>
            </a:r>
            <a:endParaRPr lang="en-GB" sz="1400" dirty="0">
              <a:solidFill>
                <a:schemeClr val="tx2"/>
              </a:solidFill>
              <a:latin typeface="Calibri" panose="020F0502020204030204" pitchFamily="34" charset="0"/>
              <a:cs typeface="Calibri" panose="020F0502020204030204" pitchFamily="34" charset="0"/>
            </a:endParaRPr>
          </a:p>
        </p:txBody>
      </p:sp>
      <p:sp>
        <p:nvSpPr>
          <p:cNvPr id="68" name="Rectangle: Rounded Corners 67">
            <a:extLst>
              <a:ext uri="{FF2B5EF4-FFF2-40B4-BE49-F238E27FC236}">
                <a16:creationId xmlns:a16="http://schemas.microsoft.com/office/drawing/2014/main" id="{46161CC5-D086-422D-9EE8-A4F349289636}"/>
              </a:ext>
            </a:extLst>
          </p:cNvPr>
          <p:cNvSpPr/>
          <p:nvPr/>
        </p:nvSpPr>
        <p:spPr>
          <a:xfrm>
            <a:off x="7630033" y="3284340"/>
            <a:ext cx="3227080" cy="119624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400" dirty="0">
                <a:solidFill>
                  <a:schemeClr val="tx2"/>
                </a:solidFill>
                <a:latin typeface="Calibri" panose="020F0502020204030204" pitchFamily="34" charset="0"/>
                <a:cs typeface="Calibri" panose="020F0502020204030204" pitchFamily="34" charset="0"/>
              </a:rPr>
              <a:t>Target Group   /mobile</a:t>
            </a:r>
            <a:endParaRPr lang="en-GB" sz="14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69996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Network Load Balancer</a:t>
            </a:r>
            <a:endParaRPr lang="en-GB" dirty="0"/>
          </a:p>
        </p:txBody>
      </p:sp>
      <p:sp>
        <p:nvSpPr>
          <p:cNvPr id="3" name="Rectangle: Rounded Corners 2">
            <a:extLst>
              <a:ext uri="{FF2B5EF4-FFF2-40B4-BE49-F238E27FC236}">
                <a16:creationId xmlns:a16="http://schemas.microsoft.com/office/drawing/2014/main" id="{4800201C-F1B0-49A6-B088-9CF99B758E29}"/>
              </a:ext>
            </a:extLst>
          </p:cNvPr>
          <p:cNvSpPr/>
          <p:nvPr/>
        </p:nvSpPr>
        <p:spPr>
          <a:xfrm>
            <a:off x="3924299" y="1393700"/>
            <a:ext cx="2819401" cy="587500"/>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Calibri" panose="020F0502020204030204" pitchFamily="34" charset="0"/>
                <a:cs typeface="Calibri" panose="020F0502020204030204" pitchFamily="34" charset="0"/>
              </a:rPr>
              <a:t>Load Balancer</a:t>
            </a:r>
            <a:endParaRPr lang="en-GB" sz="2400" dirty="0">
              <a:solidFill>
                <a:schemeClr val="tx2"/>
              </a:solidFill>
              <a:latin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F5B6039A-FD11-44EF-AC56-B41865EBC64D}"/>
              </a:ext>
            </a:extLst>
          </p:cNvPr>
          <p:cNvSpPr/>
          <p:nvPr/>
        </p:nvSpPr>
        <p:spPr>
          <a:xfrm>
            <a:off x="3924300" y="2362200"/>
            <a:ext cx="2819400" cy="491262"/>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Listener </a:t>
            </a:r>
            <a:endParaRPr lang="en-GB" dirty="0">
              <a:solidFill>
                <a:schemeClr val="tx2"/>
              </a:solidFill>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9B8B817C-5A43-4F4A-9951-A602A2728EA4}"/>
              </a:ext>
            </a:extLst>
          </p:cNvPr>
          <p:cNvSpPr txBox="1"/>
          <p:nvPr/>
        </p:nvSpPr>
        <p:spPr>
          <a:xfrm>
            <a:off x="1314692" y="5001162"/>
            <a:ext cx="9487159"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2"/>
                </a:solidFill>
                <a:latin typeface="Calibri" panose="020F0502020204030204" pitchFamily="34" charset="0"/>
                <a:cs typeface="Calibri" panose="020F0502020204030204" pitchFamily="34" charset="0"/>
              </a:rPr>
              <a:t>Functions at the transport layer (TCP) of the OSI stack</a:t>
            </a:r>
          </a:p>
          <a:p>
            <a:pPr marL="285750" indent="-285750">
              <a:buFont typeface="Arial" panose="020B0604020202020204" pitchFamily="34" charset="0"/>
              <a:buChar char="•"/>
            </a:pPr>
            <a:r>
              <a:rPr lang="en-US" sz="1600" dirty="0">
                <a:solidFill>
                  <a:schemeClr val="tx2"/>
                </a:solidFill>
                <a:latin typeface="Calibri" panose="020F0502020204030204" pitchFamily="34" charset="0"/>
                <a:cs typeface="Calibri" panose="020F0502020204030204" pitchFamily="34" charset="0"/>
              </a:rPr>
              <a:t>Connection request received by listener. Target selected from target group configured and TCP connection opened on the specified port</a:t>
            </a:r>
          </a:p>
          <a:p>
            <a:pPr marL="285750" indent="-285750">
              <a:buFont typeface="Arial" panose="020B0604020202020204" pitchFamily="34" charset="0"/>
              <a:buChar char="•"/>
            </a:pPr>
            <a:r>
              <a:rPr lang="en-US" sz="1600" dirty="0">
                <a:solidFill>
                  <a:schemeClr val="tx2"/>
                </a:solidFill>
                <a:latin typeface="Calibri" panose="020F0502020204030204" pitchFamily="34" charset="0"/>
                <a:cs typeface="Calibri" panose="020F0502020204030204" pitchFamily="34" charset="0"/>
              </a:rPr>
              <a:t>Cross zone load balancing can be configured</a:t>
            </a:r>
          </a:p>
          <a:p>
            <a:pPr marL="285750" indent="-285750">
              <a:buFont typeface="Arial" panose="020B0604020202020204" pitchFamily="34" charset="0"/>
              <a:buChar char="•"/>
            </a:pPr>
            <a:r>
              <a:rPr lang="en-US" sz="1600" dirty="0">
                <a:solidFill>
                  <a:schemeClr val="tx2"/>
                </a:solidFill>
                <a:latin typeface="Calibri" panose="020F0502020204030204" pitchFamily="34" charset="0"/>
                <a:cs typeface="Calibri" panose="020F0502020204030204" pitchFamily="34" charset="0"/>
              </a:rPr>
              <a:t>Health checks at target group level</a:t>
            </a:r>
            <a:endParaRPr lang="en-GB" sz="1600" dirty="0">
              <a:solidFill>
                <a:schemeClr val="tx2"/>
              </a:solidFill>
              <a:latin typeface="Calibri" panose="020F0502020204030204" pitchFamily="34" charset="0"/>
              <a:cs typeface="Calibri" panose="020F0502020204030204" pitchFamily="34" charset="0"/>
            </a:endParaRPr>
          </a:p>
        </p:txBody>
      </p:sp>
      <p:sp>
        <p:nvSpPr>
          <p:cNvPr id="2" name="Oval 1">
            <a:extLst>
              <a:ext uri="{FF2B5EF4-FFF2-40B4-BE49-F238E27FC236}">
                <a16:creationId xmlns:a16="http://schemas.microsoft.com/office/drawing/2014/main" id="{92907A94-3D7F-4E58-80D5-BB4C3813A4F6}"/>
              </a:ext>
            </a:extLst>
          </p:cNvPr>
          <p:cNvSpPr/>
          <p:nvPr/>
        </p:nvSpPr>
        <p:spPr>
          <a:xfrm>
            <a:off x="4096228" y="2501810"/>
            <a:ext cx="7620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Rule</a:t>
            </a:r>
            <a:endParaRPr lang="en-GB" sz="1200" dirty="0">
              <a:latin typeface="Calibri" panose="020F0502020204030204" pitchFamily="34" charset="0"/>
              <a:cs typeface="Calibri" panose="020F0502020204030204" pitchFamily="34" charset="0"/>
            </a:endParaRPr>
          </a:p>
        </p:txBody>
      </p:sp>
      <p:sp>
        <p:nvSpPr>
          <p:cNvPr id="32" name="Rectangle: Rounded Corners 31">
            <a:extLst>
              <a:ext uri="{FF2B5EF4-FFF2-40B4-BE49-F238E27FC236}">
                <a16:creationId xmlns:a16="http://schemas.microsoft.com/office/drawing/2014/main" id="{66E82873-E5AB-4328-B101-848F0882DDC3}"/>
              </a:ext>
            </a:extLst>
          </p:cNvPr>
          <p:cNvSpPr/>
          <p:nvPr/>
        </p:nvSpPr>
        <p:spPr>
          <a:xfrm>
            <a:off x="5414877" y="3620919"/>
            <a:ext cx="1171576" cy="465951"/>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Calibri" panose="020F0502020204030204" pitchFamily="34" charset="0"/>
                <a:cs typeface="Calibri" panose="020F0502020204030204" pitchFamily="34" charset="0"/>
              </a:rPr>
              <a:t>Target</a:t>
            </a:r>
            <a:endParaRPr lang="en-GB" b="1" dirty="0">
              <a:solidFill>
                <a:schemeClr val="tx2"/>
              </a:solidFill>
              <a:latin typeface="Calibri" panose="020F0502020204030204" pitchFamily="34" charset="0"/>
              <a:cs typeface="Calibri" panose="020F0502020204030204" pitchFamily="34" charset="0"/>
            </a:endParaRPr>
          </a:p>
        </p:txBody>
      </p:sp>
      <p:sp>
        <p:nvSpPr>
          <p:cNvPr id="35" name="Rectangle: Rounded Corners 34">
            <a:extLst>
              <a:ext uri="{FF2B5EF4-FFF2-40B4-BE49-F238E27FC236}">
                <a16:creationId xmlns:a16="http://schemas.microsoft.com/office/drawing/2014/main" id="{E2EFB3DE-E8CA-4B47-AF9E-C65D8581CDBC}"/>
              </a:ext>
            </a:extLst>
          </p:cNvPr>
          <p:cNvSpPr/>
          <p:nvPr/>
        </p:nvSpPr>
        <p:spPr>
          <a:xfrm>
            <a:off x="4151812" y="3620918"/>
            <a:ext cx="1171576" cy="465951"/>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Calibri" panose="020F0502020204030204" pitchFamily="34" charset="0"/>
                <a:cs typeface="Calibri" panose="020F0502020204030204" pitchFamily="34" charset="0"/>
              </a:rPr>
              <a:t>Target</a:t>
            </a:r>
            <a:endParaRPr lang="en-GB" b="1" dirty="0">
              <a:solidFill>
                <a:schemeClr val="tx2"/>
              </a:solidFill>
              <a:latin typeface="Calibri" panose="020F0502020204030204" pitchFamily="34" charset="0"/>
              <a:cs typeface="Calibri" panose="020F0502020204030204" pitchFamily="34" charset="0"/>
            </a:endParaRPr>
          </a:p>
        </p:txBody>
      </p:sp>
      <p:cxnSp>
        <p:nvCxnSpPr>
          <p:cNvPr id="48" name="Straight Connector 47">
            <a:extLst>
              <a:ext uri="{FF2B5EF4-FFF2-40B4-BE49-F238E27FC236}">
                <a16:creationId xmlns:a16="http://schemas.microsoft.com/office/drawing/2014/main" id="{942B73B8-EE59-464B-BC3E-515D8080B93B}"/>
              </a:ext>
            </a:extLst>
          </p:cNvPr>
          <p:cNvCxnSpPr>
            <a:cxnSpLocks/>
          </p:cNvCxnSpPr>
          <p:nvPr/>
        </p:nvCxnSpPr>
        <p:spPr>
          <a:xfrm>
            <a:off x="4757624" y="3202673"/>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4B25F83-B480-4FBF-A752-A3098FFD58F2}"/>
              </a:ext>
            </a:extLst>
          </p:cNvPr>
          <p:cNvCxnSpPr/>
          <p:nvPr/>
        </p:nvCxnSpPr>
        <p:spPr>
          <a:xfrm>
            <a:off x="4757624" y="3213675"/>
            <a:ext cx="0" cy="40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2C8D9D5-027B-4FC1-8EB0-7B0BC0402CD7}"/>
              </a:ext>
            </a:extLst>
          </p:cNvPr>
          <p:cNvCxnSpPr/>
          <p:nvPr/>
        </p:nvCxnSpPr>
        <p:spPr>
          <a:xfrm>
            <a:off x="5976824" y="3202673"/>
            <a:ext cx="0" cy="40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89768ED-9B41-4E7C-A4EF-83DA722B180C}"/>
              </a:ext>
            </a:extLst>
          </p:cNvPr>
          <p:cNvCxnSpPr>
            <a:cxnSpLocks/>
          </p:cNvCxnSpPr>
          <p:nvPr/>
        </p:nvCxnSpPr>
        <p:spPr>
          <a:xfrm>
            <a:off x="5361488" y="2846985"/>
            <a:ext cx="0" cy="366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23DC319-89D3-4BCD-9741-A8093DBFD0BB}"/>
              </a:ext>
            </a:extLst>
          </p:cNvPr>
          <p:cNvCxnSpPr>
            <a:cxnSpLocks/>
            <a:stCxn id="3" idx="2"/>
            <a:endCxn id="5" idx="0"/>
          </p:cNvCxnSpPr>
          <p:nvPr/>
        </p:nvCxnSpPr>
        <p:spPr>
          <a:xfrm>
            <a:off x="5334000" y="1981200"/>
            <a:ext cx="1"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98E1FA35-5599-4AF2-AE38-4915A532C667}"/>
              </a:ext>
            </a:extLst>
          </p:cNvPr>
          <p:cNvSpPr/>
          <p:nvPr/>
        </p:nvSpPr>
        <p:spPr>
          <a:xfrm>
            <a:off x="3862515" y="3355073"/>
            <a:ext cx="2942970" cy="121694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2"/>
                </a:solidFill>
                <a:latin typeface="Calibri" panose="020F0502020204030204" pitchFamily="34" charset="0"/>
                <a:cs typeface="Calibri" panose="020F0502020204030204" pitchFamily="34" charset="0"/>
              </a:rPr>
              <a:t>Target Group</a:t>
            </a:r>
            <a:endParaRPr lang="en-GB" sz="14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04597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Load balancer comparison</a:t>
            </a:r>
            <a:endParaRPr lang="en-GB" dirty="0"/>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graphicFrame>
        <p:nvGraphicFramePr>
          <p:cNvPr id="6" name="Content Placeholder 5">
            <a:extLst>
              <a:ext uri="{FF2B5EF4-FFF2-40B4-BE49-F238E27FC236}">
                <a16:creationId xmlns:a16="http://schemas.microsoft.com/office/drawing/2014/main" id="{5371DB9C-B00D-4C1E-A544-724EBBC55D5C}"/>
              </a:ext>
            </a:extLst>
          </p:cNvPr>
          <p:cNvGraphicFramePr>
            <a:graphicFrameLocks noGrp="1"/>
          </p:cNvGraphicFramePr>
          <p:nvPr>
            <p:ph idx="1"/>
          </p:nvPr>
        </p:nvGraphicFramePr>
        <p:xfrm>
          <a:off x="1466850" y="1322388"/>
          <a:ext cx="9259888" cy="4389120"/>
        </p:xfrm>
        <a:graphic>
          <a:graphicData uri="http://schemas.openxmlformats.org/drawingml/2006/table">
            <a:tbl>
              <a:tblPr firstRow="1" bandRow="1">
                <a:tableStyleId>{00A15C55-8517-42AA-B614-E9B94910E393}</a:tableStyleId>
              </a:tblPr>
              <a:tblGrid>
                <a:gridCol w="2314972">
                  <a:extLst>
                    <a:ext uri="{9D8B030D-6E8A-4147-A177-3AD203B41FA5}">
                      <a16:colId xmlns:a16="http://schemas.microsoft.com/office/drawing/2014/main" val="3685186687"/>
                    </a:ext>
                  </a:extLst>
                </a:gridCol>
                <a:gridCol w="2314972">
                  <a:extLst>
                    <a:ext uri="{9D8B030D-6E8A-4147-A177-3AD203B41FA5}">
                      <a16:colId xmlns:a16="http://schemas.microsoft.com/office/drawing/2014/main" val="88192363"/>
                    </a:ext>
                  </a:extLst>
                </a:gridCol>
                <a:gridCol w="2314972">
                  <a:extLst>
                    <a:ext uri="{9D8B030D-6E8A-4147-A177-3AD203B41FA5}">
                      <a16:colId xmlns:a16="http://schemas.microsoft.com/office/drawing/2014/main" val="1570784340"/>
                    </a:ext>
                  </a:extLst>
                </a:gridCol>
                <a:gridCol w="2314972">
                  <a:extLst>
                    <a:ext uri="{9D8B030D-6E8A-4147-A177-3AD203B41FA5}">
                      <a16:colId xmlns:a16="http://schemas.microsoft.com/office/drawing/2014/main" val="812547422"/>
                    </a:ext>
                  </a:extLst>
                </a:gridCol>
              </a:tblGrid>
              <a:tr h="370840">
                <a:tc>
                  <a:txBody>
                    <a:bodyPr/>
                    <a:lstStyle/>
                    <a:p>
                      <a:r>
                        <a:rPr lang="en-US" sz="2400" dirty="0">
                          <a:latin typeface="Calibri" panose="020F0502020204030204" pitchFamily="34" charset="0"/>
                          <a:cs typeface="Calibri" panose="020F0502020204030204" pitchFamily="34" charset="0"/>
                        </a:rPr>
                        <a:t>Features</a:t>
                      </a:r>
                      <a:endParaRPr lang="en-GB" sz="2400" dirty="0">
                        <a:latin typeface="Calibri" panose="020F0502020204030204" pitchFamily="34" charset="0"/>
                        <a:cs typeface="Calibri" panose="020F0502020204030204" pitchFamily="34" charset="0"/>
                      </a:endParaRPr>
                    </a:p>
                  </a:txBody>
                  <a:tcPr/>
                </a:tc>
                <a:tc>
                  <a:txBody>
                    <a:bodyPr/>
                    <a:lstStyle/>
                    <a:p>
                      <a:r>
                        <a:rPr lang="en-US" sz="2400" dirty="0">
                          <a:latin typeface="Calibri" panose="020F0502020204030204" pitchFamily="34" charset="0"/>
                          <a:cs typeface="Calibri" panose="020F0502020204030204" pitchFamily="34" charset="0"/>
                        </a:rPr>
                        <a:t>Classic LB</a:t>
                      </a:r>
                      <a:endParaRPr lang="en-GB" sz="2400" dirty="0">
                        <a:latin typeface="Calibri" panose="020F0502020204030204" pitchFamily="34" charset="0"/>
                        <a:cs typeface="Calibri" panose="020F0502020204030204" pitchFamily="34" charset="0"/>
                      </a:endParaRPr>
                    </a:p>
                  </a:txBody>
                  <a:tcPr/>
                </a:tc>
                <a:tc>
                  <a:txBody>
                    <a:bodyPr/>
                    <a:lstStyle/>
                    <a:p>
                      <a:r>
                        <a:rPr lang="en-US" sz="2400" dirty="0">
                          <a:latin typeface="Calibri" panose="020F0502020204030204" pitchFamily="34" charset="0"/>
                          <a:cs typeface="Calibri" panose="020F0502020204030204" pitchFamily="34" charset="0"/>
                        </a:rPr>
                        <a:t>Application LB</a:t>
                      </a:r>
                      <a:endParaRPr lang="en-GB" sz="2400" dirty="0">
                        <a:latin typeface="Calibri" panose="020F0502020204030204" pitchFamily="34" charset="0"/>
                        <a:cs typeface="Calibri" panose="020F0502020204030204" pitchFamily="34" charset="0"/>
                      </a:endParaRPr>
                    </a:p>
                  </a:txBody>
                  <a:tcPr/>
                </a:tc>
                <a:tc>
                  <a:txBody>
                    <a:bodyPr/>
                    <a:lstStyle/>
                    <a:p>
                      <a:r>
                        <a:rPr lang="en-US" sz="2400" dirty="0">
                          <a:latin typeface="Calibri" panose="020F0502020204030204" pitchFamily="34" charset="0"/>
                          <a:cs typeface="Calibri" panose="020F0502020204030204" pitchFamily="34" charset="0"/>
                        </a:rPr>
                        <a:t>Network LB</a:t>
                      </a:r>
                      <a:endParaRPr lang="en-GB" sz="2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93102450"/>
                  </a:ext>
                </a:extLst>
              </a:tr>
              <a:tr h="370840">
                <a:tc>
                  <a:txBody>
                    <a:bodyPr/>
                    <a:lstStyle/>
                    <a:p>
                      <a:r>
                        <a:rPr lang="en-US" sz="2400" dirty="0">
                          <a:solidFill>
                            <a:schemeClr val="tx2"/>
                          </a:solidFill>
                          <a:latin typeface="Calibri" panose="020F0502020204030204" pitchFamily="34" charset="0"/>
                          <a:cs typeface="Calibri" panose="020F0502020204030204" pitchFamily="34" charset="0"/>
                        </a:rPr>
                        <a:t>Protocols</a:t>
                      </a:r>
                      <a:endParaRPr lang="en-GB" sz="2400" dirty="0">
                        <a:solidFill>
                          <a:schemeClr val="tx2"/>
                        </a:solidFill>
                        <a:latin typeface="Calibri" panose="020F0502020204030204" pitchFamily="34" charset="0"/>
                        <a:cs typeface="Calibri" panose="020F0502020204030204" pitchFamily="34" charset="0"/>
                      </a:endParaRPr>
                    </a:p>
                  </a:txBody>
                  <a:tcPr/>
                </a:tc>
                <a:tc>
                  <a:txBody>
                    <a:bodyPr/>
                    <a:lstStyle/>
                    <a:p>
                      <a:r>
                        <a:rPr lang="en-US" sz="2400" dirty="0">
                          <a:solidFill>
                            <a:schemeClr val="tx2"/>
                          </a:solidFill>
                          <a:latin typeface="Calibri" panose="020F0502020204030204" pitchFamily="34" charset="0"/>
                          <a:cs typeface="Calibri" panose="020F0502020204030204" pitchFamily="34" charset="0"/>
                        </a:rPr>
                        <a:t>TCP, SSL, HTTP, HTTPS</a:t>
                      </a:r>
                      <a:endParaRPr lang="en-GB" sz="2400" dirty="0">
                        <a:solidFill>
                          <a:schemeClr val="tx2"/>
                        </a:solidFill>
                        <a:latin typeface="Calibri" panose="020F0502020204030204" pitchFamily="34" charset="0"/>
                        <a:cs typeface="Calibri" panose="020F0502020204030204" pitchFamily="34" charset="0"/>
                      </a:endParaRPr>
                    </a:p>
                  </a:txBody>
                  <a:tcPr/>
                </a:tc>
                <a:tc>
                  <a:txBody>
                    <a:bodyPr/>
                    <a:lstStyle/>
                    <a:p>
                      <a:r>
                        <a:rPr lang="en-US" sz="2400" dirty="0">
                          <a:solidFill>
                            <a:schemeClr val="tx2"/>
                          </a:solidFill>
                          <a:latin typeface="Calibri" panose="020F0502020204030204" pitchFamily="34" charset="0"/>
                          <a:cs typeface="Calibri" panose="020F0502020204030204" pitchFamily="34" charset="0"/>
                        </a:rPr>
                        <a:t>HTTP, HTTPS</a:t>
                      </a:r>
                      <a:endParaRPr lang="en-GB" sz="2400" dirty="0">
                        <a:solidFill>
                          <a:schemeClr val="tx2"/>
                        </a:solidFill>
                        <a:latin typeface="Calibri" panose="020F0502020204030204" pitchFamily="34" charset="0"/>
                        <a:cs typeface="Calibri" panose="020F0502020204030204" pitchFamily="34" charset="0"/>
                      </a:endParaRPr>
                    </a:p>
                  </a:txBody>
                  <a:tcPr/>
                </a:tc>
                <a:tc>
                  <a:txBody>
                    <a:bodyPr/>
                    <a:lstStyle/>
                    <a:p>
                      <a:r>
                        <a:rPr lang="en-US" sz="2400" dirty="0">
                          <a:solidFill>
                            <a:schemeClr val="tx2"/>
                          </a:solidFill>
                          <a:latin typeface="Calibri" panose="020F0502020204030204" pitchFamily="34" charset="0"/>
                          <a:cs typeface="Calibri" panose="020F0502020204030204" pitchFamily="34" charset="0"/>
                        </a:rPr>
                        <a:t>TCP</a:t>
                      </a:r>
                      <a:endParaRPr lang="en-GB" sz="2400" dirty="0">
                        <a:solidFill>
                          <a:schemeClr val="tx2"/>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69543508"/>
                  </a:ext>
                </a:extLst>
              </a:tr>
              <a:tr h="370840">
                <a:tc>
                  <a:txBody>
                    <a:bodyPr/>
                    <a:lstStyle/>
                    <a:p>
                      <a:r>
                        <a:rPr lang="en-US" sz="2400" dirty="0">
                          <a:solidFill>
                            <a:schemeClr val="tx2"/>
                          </a:solidFill>
                          <a:latin typeface="Calibri" panose="020F0502020204030204" pitchFamily="34" charset="0"/>
                          <a:cs typeface="Calibri" panose="020F0502020204030204" pitchFamily="34" charset="0"/>
                        </a:rPr>
                        <a:t>Platforms</a:t>
                      </a:r>
                      <a:endParaRPr lang="en-GB" sz="2400" dirty="0">
                        <a:solidFill>
                          <a:schemeClr val="tx2"/>
                        </a:solidFill>
                        <a:latin typeface="Calibri" panose="020F0502020204030204" pitchFamily="34" charset="0"/>
                        <a:cs typeface="Calibri" panose="020F0502020204030204" pitchFamily="34" charset="0"/>
                      </a:endParaRPr>
                    </a:p>
                  </a:txBody>
                  <a:tcPr/>
                </a:tc>
                <a:tc>
                  <a:txBody>
                    <a:bodyPr/>
                    <a:lstStyle/>
                    <a:p>
                      <a:r>
                        <a:rPr lang="en-US" sz="2400" dirty="0">
                          <a:solidFill>
                            <a:schemeClr val="tx2"/>
                          </a:solidFill>
                          <a:latin typeface="Calibri" panose="020F0502020204030204" pitchFamily="34" charset="0"/>
                          <a:cs typeface="Calibri" panose="020F0502020204030204" pitchFamily="34" charset="0"/>
                        </a:rPr>
                        <a:t>EC2 Classic, VPC</a:t>
                      </a:r>
                      <a:endParaRPr lang="en-GB" sz="2400" dirty="0">
                        <a:solidFill>
                          <a:schemeClr val="tx2"/>
                        </a:solidFill>
                        <a:latin typeface="Calibri" panose="020F0502020204030204" pitchFamily="34" charset="0"/>
                        <a:cs typeface="Calibri" panose="020F0502020204030204" pitchFamily="34" charset="0"/>
                      </a:endParaRPr>
                    </a:p>
                  </a:txBody>
                  <a:tcPr/>
                </a:tc>
                <a:tc>
                  <a:txBody>
                    <a:bodyPr/>
                    <a:lstStyle/>
                    <a:p>
                      <a:r>
                        <a:rPr lang="en-US" sz="2400" dirty="0">
                          <a:solidFill>
                            <a:schemeClr val="tx2"/>
                          </a:solidFill>
                          <a:latin typeface="Calibri" panose="020F0502020204030204" pitchFamily="34" charset="0"/>
                          <a:cs typeface="Calibri" panose="020F0502020204030204" pitchFamily="34" charset="0"/>
                        </a:rPr>
                        <a:t>VPC</a:t>
                      </a:r>
                      <a:endParaRPr lang="en-GB" sz="2400" dirty="0">
                        <a:solidFill>
                          <a:schemeClr val="tx2"/>
                        </a:solidFill>
                        <a:latin typeface="Calibri" panose="020F0502020204030204" pitchFamily="34" charset="0"/>
                        <a:cs typeface="Calibri" panose="020F0502020204030204" pitchFamily="34" charset="0"/>
                      </a:endParaRPr>
                    </a:p>
                  </a:txBody>
                  <a:tcPr/>
                </a:tc>
                <a:tc>
                  <a:txBody>
                    <a:bodyPr/>
                    <a:lstStyle/>
                    <a:p>
                      <a:r>
                        <a:rPr lang="en-US" sz="2400" dirty="0">
                          <a:solidFill>
                            <a:schemeClr val="tx2"/>
                          </a:solidFill>
                          <a:latin typeface="Calibri" panose="020F0502020204030204" pitchFamily="34" charset="0"/>
                          <a:cs typeface="Calibri" panose="020F0502020204030204" pitchFamily="34" charset="0"/>
                        </a:rPr>
                        <a:t>VPC</a:t>
                      </a:r>
                      <a:endParaRPr lang="en-GB" sz="2400" dirty="0">
                        <a:solidFill>
                          <a:schemeClr val="tx2"/>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1035138"/>
                  </a:ext>
                </a:extLst>
              </a:tr>
              <a:tr h="370840">
                <a:tc>
                  <a:txBody>
                    <a:bodyPr/>
                    <a:lstStyle/>
                    <a:p>
                      <a:r>
                        <a:rPr lang="en-US" sz="2400" dirty="0">
                          <a:solidFill>
                            <a:schemeClr val="tx2"/>
                          </a:solidFill>
                          <a:latin typeface="Calibri" panose="020F0502020204030204" pitchFamily="34" charset="0"/>
                          <a:cs typeface="Calibri" panose="020F0502020204030204" pitchFamily="34" charset="0"/>
                        </a:rPr>
                        <a:t>Cross zone LB</a:t>
                      </a:r>
                      <a:endParaRPr lang="en-GB" sz="2400" dirty="0">
                        <a:solidFill>
                          <a:schemeClr val="tx2"/>
                        </a:solidFill>
                        <a:latin typeface="Calibri" panose="020F0502020204030204" pitchFamily="34" charset="0"/>
                        <a:cs typeface="Calibri" panose="020F0502020204030204" pitchFamily="34" charset="0"/>
                      </a:endParaRPr>
                    </a:p>
                  </a:txBody>
                  <a:tcPr/>
                </a:tc>
                <a:tc>
                  <a:txBody>
                    <a:bodyPr/>
                    <a:lstStyle/>
                    <a:p>
                      <a:r>
                        <a:rPr lang="en-US" sz="2400" dirty="0">
                          <a:solidFill>
                            <a:schemeClr val="tx2"/>
                          </a:solidFill>
                          <a:latin typeface="Calibri" panose="020F0502020204030204" pitchFamily="34" charset="0"/>
                          <a:cs typeface="Calibri" panose="020F0502020204030204" pitchFamily="34" charset="0"/>
                        </a:rPr>
                        <a:t>Yes</a:t>
                      </a:r>
                      <a:endParaRPr lang="en-GB" sz="2400" dirty="0">
                        <a:solidFill>
                          <a:schemeClr val="tx2"/>
                        </a:solidFill>
                        <a:latin typeface="Calibri" panose="020F0502020204030204" pitchFamily="34" charset="0"/>
                        <a:cs typeface="Calibri" panose="020F0502020204030204" pitchFamily="34" charset="0"/>
                      </a:endParaRPr>
                    </a:p>
                  </a:txBody>
                  <a:tcPr/>
                </a:tc>
                <a:tc>
                  <a:txBody>
                    <a:bodyPr/>
                    <a:lstStyle/>
                    <a:p>
                      <a:r>
                        <a:rPr lang="en-US" sz="2400" dirty="0">
                          <a:solidFill>
                            <a:schemeClr val="tx2"/>
                          </a:solidFill>
                          <a:latin typeface="Calibri" panose="020F0502020204030204" pitchFamily="34" charset="0"/>
                          <a:cs typeface="Calibri" panose="020F0502020204030204" pitchFamily="34" charset="0"/>
                        </a:rPr>
                        <a:t>Yes</a:t>
                      </a:r>
                      <a:endParaRPr lang="en-GB" sz="2400" dirty="0">
                        <a:solidFill>
                          <a:schemeClr val="tx2"/>
                        </a:solidFill>
                        <a:latin typeface="Calibri" panose="020F0502020204030204" pitchFamily="34" charset="0"/>
                        <a:cs typeface="Calibri" panose="020F0502020204030204" pitchFamily="34" charset="0"/>
                      </a:endParaRPr>
                    </a:p>
                  </a:txBody>
                  <a:tcPr/>
                </a:tc>
                <a:tc>
                  <a:txBody>
                    <a:bodyPr/>
                    <a:lstStyle/>
                    <a:p>
                      <a:r>
                        <a:rPr lang="en-US" sz="2400" dirty="0">
                          <a:solidFill>
                            <a:schemeClr val="tx2"/>
                          </a:solidFill>
                          <a:latin typeface="Calibri" panose="020F0502020204030204" pitchFamily="34" charset="0"/>
                          <a:cs typeface="Calibri" panose="020F0502020204030204" pitchFamily="34" charset="0"/>
                        </a:rPr>
                        <a:t>Yes</a:t>
                      </a:r>
                      <a:endParaRPr lang="en-GB" sz="2400" dirty="0">
                        <a:solidFill>
                          <a:schemeClr val="tx2"/>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60726837"/>
                  </a:ext>
                </a:extLst>
              </a:tr>
              <a:tr h="370840">
                <a:tc>
                  <a:txBody>
                    <a:bodyPr/>
                    <a:lstStyle/>
                    <a:p>
                      <a:r>
                        <a:rPr lang="en-US" sz="2400" dirty="0">
                          <a:solidFill>
                            <a:schemeClr val="tx2"/>
                          </a:solidFill>
                          <a:latin typeface="Calibri" panose="020F0502020204030204" pitchFamily="34" charset="0"/>
                          <a:cs typeface="Calibri" panose="020F0502020204030204" pitchFamily="34" charset="0"/>
                        </a:rPr>
                        <a:t>Logging</a:t>
                      </a:r>
                      <a:endParaRPr lang="en-GB" sz="2400" dirty="0">
                        <a:solidFill>
                          <a:schemeClr val="tx2"/>
                        </a:solidFill>
                        <a:latin typeface="Calibri" panose="020F0502020204030204" pitchFamily="34" charset="0"/>
                        <a:cs typeface="Calibri" panose="020F0502020204030204" pitchFamily="34" charset="0"/>
                      </a:endParaRPr>
                    </a:p>
                  </a:txBody>
                  <a:tcPr/>
                </a:tc>
                <a:tc>
                  <a:txBody>
                    <a:bodyPr/>
                    <a:lstStyle/>
                    <a:p>
                      <a:r>
                        <a:rPr lang="en-US" sz="2400" dirty="0">
                          <a:solidFill>
                            <a:schemeClr val="tx2"/>
                          </a:solidFill>
                          <a:latin typeface="Calibri" panose="020F0502020204030204" pitchFamily="34" charset="0"/>
                          <a:cs typeface="Calibri" panose="020F0502020204030204" pitchFamily="34" charset="0"/>
                        </a:rPr>
                        <a:t>Yes</a:t>
                      </a:r>
                      <a:endParaRPr lang="en-GB" sz="2400" dirty="0">
                        <a:solidFill>
                          <a:schemeClr val="tx2"/>
                        </a:solidFill>
                        <a:latin typeface="Calibri" panose="020F0502020204030204" pitchFamily="34" charset="0"/>
                        <a:cs typeface="Calibri" panose="020F0502020204030204" pitchFamily="34" charset="0"/>
                      </a:endParaRPr>
                    </a:p>
                  </a:txBody>
                  <a:tcPr/>
                </a:tc>
                <a:tc>
                  <a:txBody>
                    <a:bodyPr/>
                    <a:lstStyle/>
                    <a:p>
                      <a:r>
                        <a:rPr lang="en-US" sz="2400" dirty="0">
                          <a:solidFill>
                            <a:schemeClr val="tx2"/>
                          </a:solidFill>
                          <a:latin typeface="Calibri" panose="020F0502020204030204" pitchFamily="34" charset="0"/>
                          <a:cs typeface="Calibri" panose="020F0502020204030204" pitchFamily="34" charset="0"/>
                        </a:rPr>
                        <a:t>Yes</a:t>
                      </a:r>
                      <a:endParaRPr lang="en-GB" sz="2400" dirty="0">
                        <a:solidFill>
                          <a:schemeClr val="tx2"/>
                        </a:solidFill>
                        <a:latin typeface="Calibri" panose="020F0502020204030204" pitchFamily="34" charset="0"/>
                        <a:cs typeface="Calibri" panose="020F0502020204030204" pitchFamily="34" charset="0"/>
                      </a:endParaRPr>
                    </a:p>
                  </a:txBody>
                  <a:tcPr/>
                </a:tc>
                <a:tc>
                  <a:txBody>
                    <a:bodyPr/>
                    <a:lstStyle/>
                    <a:p>
                      <a:r>
                        <a:rPr lang="en-US" sz="2400" dirty="0">
                          <a:solidFill>
                            <a:schemeClr val="tx2"/>
                          </a:solidFill>
                          <a:latin typeface="Calibri" panose="020F0502020204030204" pitchFamily="34" charset="0"/>
                          <a:cs typeface="Calibri" panose="020F0502020204030204" pitchFamily="34" charset="0"/>
                        </a:rPr>
                        <a:t>Yes</a:t>
                      </a:r>
                      <a:endParaRPr lang="en-GB" sz="2400" dirty="0">
                        <a:solidFill>
                          <a:schemeClr val="tx2"/>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71202415"/>
                  </a:ext>
                </a:extLst>
              </a:tr>
              <a:tr h="370840">
                <a:tc>
                  <a:txBody>
                    <a:bodyPr/>
                    <a:lstStyle/>
                    <a:p>
                      <a:r>
                        <a:rPr lang="en-US" sz="2400" dirty="0">
                          <a:solidFill>
                            <a:schemeClr val="tx2"/>
                          </a:solidFill>
                          <a:latin typeface="Calibri" panose="020F0502020204030204" pitchFamily="34" charset="0"/>
                          <a:cs typeface="Calibri" panose="020F0502020204030204" pitchFamily="34" charset="0"/>
                        </a:rPr>
                        <a:t>Path based routing</a:t>
                      </a:r>
                      <a:endParaRPr lang="en-GB" sz="2400" dirty="0">
                        <a:solidFill>
                          <a:schemeClr val="tx2"/>
                        </a:solidFill>
                        <a:latin typeface="Calibri" panose="020F0502020204030204" pitchFamily="34" charset="0"/>
                        <a:cs typeface="Calibri" panose="020F0502020204030204" pitchFamily="34" charset="0"/>
                      </a:endParaRPr>
                    </a:p>
                  </a:txBody>
                  <a:tcPr/>
                </a:tc>
                <a:tc>
                  <a:txBody>
                    <a:bodyPr/>
                    <a:lstStyle/>
                    <a:p>
                      <a:r>
                        <a:rPr lang="en-US" sz="2400" dirty="0">
                          <a:solidFill>
                            <a:schemeClr val="tx2"/>
                          </a:solidFill>
                          <a:latin typeface="Calibri" panose="020F0502020204030204" pitchFamily="34" charset="0"/>
                          <a:cs typeface="Calibri" panose="020F0502020204030204" pitchFamily="34" charset="0"/>
                        </a:rPr>
                        <a:t>No</a:t>
                      </a:r>
                      <a:endParaRPr lang="en-GB" sz="2400" dirty="0">
                        <a:solidFill>
                          <a:schemeClr val="tx2"/>
                        </a:solidFill>
                        <a:latin typeface="Calibri" panose="020F0502020204030204" pitchFamily="34" charset="0"/>
                        <a:cs typeface="Calibri" panose="020F0502020204030204" pitchFamily="34" charset="0"/>
                      </a:endParaRPr>
                    </a:p>
                  </a:txBody>
                  <a:tcPr/>
                </a:tc>
                <a:tc>
                  <a:txBody>
                    <a:bodyPr/>
                    <a:lstStyle/>
                    <a:p>
                      <a:r>
                        <a:rPr lang="en-US" sz="2400" dirty="0">
                          <a:solidFill>
                            <a:schemeClr val="tx2"/>
                          </a:solidFill>
                          <a:latin typeface="Calibri" panose="020F0502020204030204" pitchFamily="34" charset="0"/>
                          <a:cs typeface="Calibri" panose="020F0502020204030204" pitchFamily="34" charset="0"/>
                        </a:rPr>
                        <a:t>Yes</a:t>
                      </a:r>
                      <a:endParaRPr lang="en-GB" sz="2400" dirty="0">
                        <a:solidFill>
                          <a:schemeClr val="tx2"/>
                        </a:solidFill>
                        <a:latin typeface="Calibri" panose="020F0502020204030204" pitchFamily="34" charset="0"/>
                        <a:cs typeface="Calibri" panose="020F0502020204030204" pitchFamily="34" charset="0"/>
                      </a:endParaRPr>
                    </a:p>
                  </a:txBody>
                  <a:tcPr/>
                </a:tc>
                <a:tc>
                  <a:txBody>
                    <a:bodyPr/>
                    <a:lstStyle/>
                    <a:p>
                      <a:r>
                        <a:rPr lang="en-US" sz="2400" dirty="0">
                          <a:solidFill>
                            <a:schemeClr val="tx2"/>
                          </a:solidFill>
                          <a:latin typeface="Calibri" panose="020F0502020204030204" pitchFamily="34" charset="0"/>
                          <a:cs typeface="Calibri" panose="020F0502020204030204" pitchFamily="34" charset="0"/>
                        </a:rPr>
                        <a:t>No</a:t>
                      </a:r>
                      <a:endParaRPr lang="en-GB" sz="2400" dirty="0">
                        <a:solidFill>
                          <a:schemeClr val="tx2"/>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51801388"/>
                  </a:ext>
                </a:extLst>
              </a:tr>
              <a:tr h="370840">
                <a:tc>
                  <a:txBody>
                    <a:bodyPr/>
                    <a:lstStyle/>
                    <a:p>
                      <a:r>
                        <a:rPr lang="en-US" sz="2400" dirty="0">
                          <a:solidFill>
                            <a:schemeClr val="tx2"/>
                          </a:solidFill>
                          <a:latin typeface="Calibri" panose="020F0502020204030204" pitchFamily="34" charset="0"/>
                          <a:cs typeface="Calibri" panose="020F0502020204030204" pitchFamily="34" charset="0"/>
                        </a:rPr>
                        <a:t>Sticky sessions</a:t>
                      </a:r>
                      <a:endParaRPr lang="en-GB" sz="2400" dirty="0">
                        <a:solidFill>
                          <a:schemeClr val="tx2"/>
                        </a:solidFill>
                        <a:latin typeface="Calibri" panose="020F0502020204030204" pitchFamily="34" charset="0"/>
                        <a:cs typeface="Calibri" panose="020F0502020204030204" pitchFamily="34" charset="0"/>
                      </a:endParaRPr>
                    </a:p>
                  </a:txBody>
                  <a:tcPr/>
                </a:tc>
                <a:tc>
                  <a:txBody>
                    <a:bodyPr/>
                    <a:lstStyle/>
                    <a:p>
                      <a:r>
                        <a:rPr lang="en-US" sz="2400" dirty="0">
                          <a:solidFill>
                            <a:schemeClr val="tx2"/>
                          </a:solidFill>
                          <a:latin typeface="Calibri" panose="020F0502020204030204" pitchFamily="34" charset="0"/>
                          <a:cs typeface="Calibri" panose="020F0502020204030204" pitchFamily="34" charset="0"/>
                        </a:rPr>
                        <a:t>No</a:t>
                      </a:r>
                      <a:endParaRPr lang="en-GB" sz="2400" dirty="0">
                        <a:solidFill>
                          <a:schemeClr val="tx2"/>
                        </a:solidFill>
                        <a:latin typeface="Calibri" panose="020F0502020204030204" pitchFamily="34" charset="0"/>
                        <a:cs typeface="Calibri" panose="020F0502020204030204" pitchFamily="34" charset="0"/>
                      </a:endParaRPr>
                    </a:p>
                  </a:txBody>
                  <a:tcPr/>
                </a:tc>
                <a:tc>
                  <a:txBody>
                    <a:bodyPr/>
                    <a:lstStyle/>
                    <a:p>
                      <a:r>
                        <a:rPr lang="en-US" sz="2400" dirty="0">
                          <a:solidFill>
                            <a:schemeClr val="tx2"/>
                          </a:solidFill>
                          <a:latin typeface="Calibri" panose="020F0502020204030204" pitchFamily="34" charset="0"/>
                          <a:cs typeface="Calibri" panose="020F0502020204030204" pitchFamily="34" charset="0"/>
                        </a:rPr>
                        <a:t>Yes</a:t>
                      </a:r>
                      <a:endParaRPr lang="en-GB" sz="2400" dirty="0">
                        <a:solidFill>
                          <a:schemeClr val="tx2"/>
                        </a:solidFill>
                        <a:latin typeface="Calibri" panose="020F0502020204030204" pitchFamily="34" charset="0"/>
                        <a:cs typeface="Calibri" panose="020F0502020204030204" pitchFamily="34" charset="0"/>
                      </a:endParaRPr>
                    </a:p>
                  </a:txBody>
                  <a:tcPr/>
                </a:tc>
                <a:tc>
                  <a:txBody>
                    <a:bodyPr/>
                    <a:lstStyle/>
                    <a:p>
                      <a:r>
                        <a:rPr lang="en-US" sz="2400" dirty="0">
                          <a:solidFill>
                            <a:schemeClr val="tx2"/>
                          </a:solidFill>
                          <a:latin typeface="Calibri" panose="020F0502020204030204" pitchFamily="34" charset="0"/>
                          <a:cs typeface="Calibri" panose="020F0502020204030204" pitchFamily="34" charset="0"/>
                        </a:rPr>
                        <a:t>No</a:t>
                      </a:r>
                      <a:endParaRPr lang="en-GB" sz="2400" dirty="0">
                        <a:solidFill>
                          <a:schemeClr val="tx2"/>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25442470"/>
                  </a:ext>
                </a:extLst>
              </a:tr>
              <a:tr h="370840">
                <a:tc>
                  <a:txBody>
                    <a:bodyPr/>
                    <a:lstStyle/>
                    <a:p>
                      <a:r>
                        <a:rPr lang="en-US" sz="2400" dirty="0">
                          <a:solidFill>
                            <a:schemeClr val="tx2"/>
                          </a:solidFill>
                          <a:latin typeface="Calibri" panose="020F0502020204030204" pitchFamily="34" charset="0"/>
                          <a:cs typeface="Calibri" panose="020F0502020204030204" pitchFamily="34" charset="0"/>
                        </a:rPr>
                        <a:t>Static IP support</a:t>
                      </a:r>
                      <a:endParaRPr lang="en-GB" sz="2400" dirty="0">
                        <a:solidFill>
                          <a:schemeClr val="tx2"/>
                        </a:solidFill>
                        <a:latin typeface="Calibri" panose="020F0502020204030204" pitchFamily="34" charset="0"/>
                        <a:cs typeface="Calibri" panose="020F0502020204030204" pitchFamily="34" charset="0"/>
                      </a:endParaRPr>
                    </a:p>
                  </a:txBody>
                  <a:tcPr/>
                </a:tc>
                <a:tc>
                  <a:txBody>
                    <a:bodyPr/>
                    <a:lstStyle/>
                    <a:p>
                      <a:r>
                        <a:rPr lang="en-US" sz="2400" dirty="0">
                          <a:solidFill>
                            <a:schemeClr val="tx2"/>
                          </a:solidFill>
                          <a:latin typeface="Calibri" panose="020F0502020204030204" pitchFamily="34" charset="0"/>
                          <a:cs typeface="Calibri" panose="020F0502020204030204" pitchFamily="34" charset="0"/>
                        </a:rPr>
                        <a:t>No</a:t>
                      </a:r>
                      <a:endParaRPr lang="en-GB" sz="2400" dirty="0">
                        <a:solidFill>
                          <a:schemeClr val="tx2"/>
                        </a:solidFill>
                        <a:latin typeface="Calibri" panose="020F0502020204030204" pitchFamily="34" charset="0"/>
                        <a:cs typeface="Calibri" panose="020F0502020204030204" pitchFamily="34" charset="0"/>
                      </a:endParaRPr>
                    </a:p>
                  </a:txBody>
                  <a:tcPr/>
                </a:tc>
                <a:tc>
                  <a:txBody>
                    <a:bodyPr/>
                    <a:lstStyle/>
                    <a:p>
                      <a:r>
                        <a:rPr lang="en-US" sz="2400" dirty="0">
                          <a:solidFill>
                            <a:schemeClr val="tx2"/>
                          </a:solidFill>
                          <a:latin typeface="Calibri" panose="020F0502020204030204" pitchFamily="34" charset="0"/>
                          <a:cs typeface="Calibri" panose="020F0502020204030204" pitchFamily="34" charset="0"/>
                        </a:rPr>
                        <a:t>No</a:t>
                      </a:r>
                      <a:endParaRPr lang="en-GB" sz="2400" dirty="0">
                        <a:solidFill>
                          <a:schemeClr val="tx2"/>
                        </a:solidFill>
                        <a:latin typeface="Calibri" panose="020F0502020204030204" pitchFamily="34" charset="0"/>
                        <a:cs typeface="Calibri" panose="020F0502020204030204" pitchFamily="34" charset="0"/>
                      </a:endParaRPr>
                    </a:p>
                  </a:txBody>
                  <a:tcPr/>
                </a:tc>
                <a:tc>
                  <a:txBody>
                    <a:bodyPr/>
                    <a:lstStyle/>
                    <a:p>
                      <a:r>
                        <a:rPr lang="en-US" sz="2400" dirty="0">
                          <a:solidFill>
                            <a:schemeClr val="tx2"/>
                          </a:solidFill>
                          <a:latin typeface="Calibri" panose="020F0502020204030204" pitchFamily="34" charset="0"/>
                          <a:cs typeface="Calibri" panose="020F0502020204030204" pitchFamily="34" charset="0"/>
                        </a:rPr>
                        <a:t>Yes</a:t>
                      </a:r>
                      <a:endParaRPr lang="en-GB" sz="2400" dirty="0">
                        <a:solidFill>
                          <a:schemeClr val="tx2"/>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31942212"/>
                  </a:ext>
                </a:extLst>
              </a:tr>
            </a:tbl>
          </a:graphicData>
        </a:graphic>
      </p:graphicFrame>
    </p:spTree>
    <p:extLst>
      <p:ext uri="{BB962C8B-B14F-4D97-AF65-F5344CB8AC3E}">
        <p14:creationId xmlns:p14="http://schemas.microsoft.com/office/powerpoint/2010/main" val="39586167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Amazon CloudWatch</a:t>
            </a:r>
            <a:endParaRPr lang="en-GB" dirty="0"/>
          </a:p>
        </p:txBody>
      </p:sp>
      <p:sp>
        <p:nvSpPr>
          <p:cNvPr id="39" name="TextBox 38">
            <a:extLst>
              <a:ext uri="{FF2B5EF4-FFF2-40B4-BE49-F238E27FC236}">
                <a16:creationId xmlns:a16="http://schemas.microsoft.com/office/drawing/2014/main" id="{9B8B817C-5A43-4F4A-9951-A602A2728EA4}"/>
              </a:ext>
            </a:extLst>
          </p:cNvPr>
          <p:cNvSpPr txBox="1"/>
          <p:nvPr/>
        </p:nvSpPr>
        <p:spPr>
          <a:xfrm>
            <a:off x="1239680" y="5593844"/>
            <a:ext cx="9487159"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2"/>
                </a:solidFill>
                <a:latin typeface="Calibri" panose="020F0502020204030204" pitchFamily="34" charset="0"/>
                <a:cs typeface="Calibri" panose="020F0502020204030204" pitchFamily="34" charset="0"/>
              </a:rPr>
              <a:t>Monitoring service for AWS cloud resources and applications being run</a:t>
            </a:r>
          </a:p>
          <a:p>
            <a:pPr marL="285750" indent="-285750">
              <a:buFont typeface="Arial" panose="020B0604020202020204" pitchFamily="34" charset="0"/>
              <a:buChar char="•"/>
            </a:pPr>
            <a:r>
              <a:rPr lang="en-US" sz="1600" dirty="0">
                <a:solidFill>
                  <a:schemeClr val="tx2"/>
                </a:solidFill>
                <a:latin typeface="Calibri" panose="020F0502020204030204" pitchFamily="34" charset="0"/>
                <a:cs typeface="Calibri" panose="020F0502020204030204" pitchFamily="34" charset="0"/>
              </a:rPr>
              <a:t>Visibility into resource utilization, operational performance and demand patterns</a:t>
            </a:r>
          </a:p>
          <a:p>
            <a:pPr marL="285750" indent="-285750">
              <a:buFont typeface="Arial" panose="020B0604020202020204" pitchFamily="34" charset="0"/>
              <a:buChar char="•"/>
            </a:pPr>
            <a:r>
              <a:rPr lang="en-US" sz="1600" dirty="0">
                <a:solidFill>
                  <a:schemeClr val="tx2"/>
                </a:solidFill>
                <a:latin typeface="Calibri" panose="020F0502020204030204" pitchFamily="34" charset="0"/>
                <a:cs typeface="Calibri" panose="020F0502020204030204" pitchFamily="34" charset="0"/>
              </a:rPr>
              <a:t>Can define custom metrics and can set alarms</a:t>
            </a:r>
          </a:p>
        </p:txBody>
      </p:sp>
      <p:sp>
        <p:nvSpPr>
          <p:cNvPr id="4" name="Rectangle: Rounded Corners 3">
            <a:extLst>
              <a:ext uri="{FF2B5EF4-FFF2-40B4-BE49-F238E27FC236}">
                <a16:creationId xmlns:a16="http://schemas.microsoft.com/office/drawing/2014/main" id="{E8974886-C43B-4396-8690-02BC4066188C}"/>
              </a:ext>
            </a:extLst>
          </p:cNvPr>
          <p:cNvSpPr/>
          <p:nvPr/>
        </p:nvSpPr>
        <p:spPr>
          <a:xfrm>
            <a:off x="3048000" y="1447800"/>
            <a:ext cx="5410200" cy="3013346"/>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7BC108E4-D74B-4778-98BA-CD9A1342C39D}"/>
              </a:ext>
            </a:extLst>
          </p:cNvPr>
          <p:cNvSpPr/>
          <p:nvPr/>
        </p:nvSpPr>
        <p:spPr>
          <a:xfrm>
            <a:off x="3505200" y="1905000"/>
            <a:ext cx="2590800" cy="224836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dirty="0">
                <a:solidFill>
                  <a:schemeClr val="tx2"/>
                </a:solidFill>
                <a:latin typeface="Calibri" panose="020F0502020204030204" pitchFamily="34" charset="0"/>
                <a:cs typeface="Calibri" panose="020F0502020204030204" pitchFamily="34" charset="0"/>
              </a:rPr>
              <a:t>Cloud watch metrics</a:t>
            </a:r>
            <a:endParaRPr lang="en-GB" sz="1400" b="1" dirty="0">
              <a:solidFill>
                <a:schemeClr val="tx2"/>
              </a:solidFill>
              <a:latin typeface="Calibri" panose="020F0502020204030204" pitchFamily="34" charset="0"/>
              <a:cs typeface="Calibri" panose="020F0502020204030204" pitchFamily="34" charset="0"/>
            </a:endParaRPr>
          </a:p>
        </p:txBody>
      </p:sp>
      <p:grpSp>
        <p:nvGrpSpPr>
          <p:cNvPr id="8" name="Group 7">
            <a:extLst>
              <a:ext uri="{FF2B5EF4-FFF2-40B4-BE49-F238E27FC236}">
                <a16:creationId xmlns:a16="http://schemas.microsoft.com/office/drawing/2014/main" id="{7717CFFB-F7AA-4936-8450-8B4AA7D49DAB}"/>
              </a:ext>
            </a:extLst>
          </p:cNvPr>
          <p:cNvGrpSpPr/>
          <p:nvPr/>
        </p:nvGrpSpPr>
        <p:grpSpPr>
          <a:xfrm>
            <a:off x="3352800" y="1078111"/>
            <a:ext cx="1600200" cy="703451"/>
            <a:chOff x="1873406" y="2602110"/>
            <a:chExt cx="2944935" cy="1259939"/>
          </a:xfrm>
        </p:grpSpPr>
        <p:sp>
          <p:nvSpPr>
            <p:cNvPr id="17" name="TextBox 16">
              <a:extLst>
                <a:ext uri="{FF2B5EF4-FFF2-40B4-BE49-F238E27FC236}">
                  <a16:creationId xmlns:a16="http://schemas.microsoft.com/office/drawing/2014/main" id="{C40A39B1-E3F6-4FF9-B121-0014CB207D55}"/>
                </a:ext>
              </a:extLst>
            </p:cNvPr>
            <p:cNvSpPr txBox="1"/>
            <p:nvPr/>
          </p:nvSpPr>
          <p:spPr>
            <a:xfrm>
              <a:off x="1873406" y="3365921"/>
              <a:ext cx="2944935" cy="496128"/>
            </a:xfrm>
            <a:prstGeom prst="rect">
              <a:avLst/>
            </a:prstGeom>
            <a:noFill/>
          </p:spPr>
          <p:txBody>
            <a:bodyPr wrap="square" rtlCol="0">
              <a:spAutoFit/>
            </a:bodyPr>
            <a:lstStyle/>
            <a:p>
              <a:pPr algn="ctr"/>
              <a:r>
                <a:rPr lang="en-US" sz="1200" dirty="0">
                  <a:latin typeface="Calibri" panose="020F0502020204030204" pitchFamily="34" charset="0"/>
                  <a:cs typeface="Calibri" panose="020F0502020204030204" pitchFamily="34" charset="0"/>
                </a:rPr>
                <a:t>Amazon CloudWatch</a:t>
              </a:r>
            </a:p>
          </p:txBody>
        </p:sp>
        <p:pic>
          <p:nvPicPr>
            <p:cNvPr id="18" name="Graphic 17">
              <a:extLst>
                <a:ext uri="{FF2B5EF4-FFF2-40B4-BE49-F238E27FC236}">
                  <a16:creationId xmlns:a16="http://schemas.microsoft.com/office/drawing/2014/main" id="{E2C32FAC-CF8F-4A85-9429-822B3ABAA5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8758" y="2602110"/>
              <a:ext cx="711200" cy="711200"/>
            </a:xfrm>
            <a:prstGeom prst="rect">
              <a:avLst/>
            </a:prstGeom>
          </p:spPr>
        </p:pic>
      </p:grpSp>
      <p:sp>
        <p:nvSpPr>
          <p:cNvPr id="20" name="TextBox 19">
            <a:extLst>
              <a:ext uri="{FF2B5EF4-FFF2-40B4-BE49-F238E27FC236}">
                <a16:creationId xmlns:a16="http://schemas.microsoft.com/office/drawing/2014/main" id="{32D795BE-E66F-4232-92BC-955053989AF3}"/>
              </a:ext>
            </a:extLst>
          </p:cNvPr>
          <p:cNvSpPr txBox="1"/>
          <p:nvPr/>
        </p:nvSpPr>
        <p:spPr>
          <a:xfrm>
            <a:off x="6150219" y="2673067"/>
            <a:ext cx="1317379" cy="523220"/>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CloudWatch Alarms</a:t>
            </a:r>
          </a:p>
        </p:txBody>
      </p:sp>
      <p:pic>
        <p:nvPicPr>
          <p:cNvPr id="21" name="Graphic 20">
            <a:extLst>
              <a:ext uri="{FF2B5EF4-FFF2-40B4-BE49-F238E27FC236}">
                <a16:creationId xmlns:a16="http://schemas.microsoft.com/office/drawing/2014/main" id="{27F9A569-DD18-4F56-B2D5-7393EFF7A9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74536" y="2122595"/>
            <a:ext cx="469900" cy="469900"/>
          </a:xfrm>
          <a:prstGeom prst="rect">
            <a:avLst/>
          </a:prstGeom>
        </p:spPr>
      </p:pic>
      <p:pic>
        <p:nvPicPr>
          <p:cNvPr id="9" name="Picture 8">
            <a:extLst>
              <a:ext uri="{FF2B5EF4-FFF2-40B4-BE49-F238E27FC236}">
                <a16:creationId xmlns:a16="http://schemas.microsoft.com/office/drawing/2014/main" id="{6A9B7C4D-A134-41A3-9A4C-F38C86C0368D}"/>
              </a:ext>
            </a:extLst>
          </p:cNvPr>
          <p:cNvPicPr>
            <a:picLocks noChangeAspect="1"/>
          </p:cNvPicPr>
          <p:nvPr/>
        </p:nvPicPr>
        <p:blipFill>
          <a:blip r:embed="rId7"/>
          <a:stretch>
            <a:fillRect/>
          </a:stretch>
        </p:blipFill>
        <p:spPr>
          <a:xfrm>
            <a:off x="6394083" y="3444546"/>
            <a:ext cx="968024" cy="614455"/>
          </a:xfrm>
          <a:prstGeom prst="rect">
            <a:avLst/>
          </a:prstGeom>
        </p:spPr>
      </p:pic>
      <p:sp>
        <p:nvSpPr>
          <p:cNvPr id="10" name="TextBox 9">
            <a:extLst>
              <a:ext uri="{FF2B5EF4-FFF2-40B4-BE49-F238E27FC236}">
                <a16:creationId xmlns:a16="http://schemas.microsoft.com/office/drawing/2014/main" id="{9C130DA5-E794-4F32-B443-45FC25629A9D}"/>
              </a:ext>
            </a:extLst>
          </p:cNvPr>
          <p:cNvSpPr txBox="1"/>
          <p:nvPr/>
        </p:nvSpPr>
        <p:spPr>
          <a:xfrm>
            <a:off x="6463270" y="4153370"/>
            <a:ext cx="829651"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Statistics</a:t>
            </a:r>
            <a:endParaRPr lang="en-GB" sz="1400" dirty="0">
              <a:latin typeface="Calibri" panose="020F0502020204030204" pitchFamily="34" charset="0"/>
              <a:cs typeface="Calibri" panose="020F0502020204030204" pitchFamily="34" charset="0"/>
            </a:endParaRPr>
          </a:p>
        </p:txBody>
      </p:sp>
      <p:sp>
        <p:nvSpPr>
          <p:cNvPr id="11" name="Flowchart: Internal Storage 10">
            <a:extLst>
              <a:ext uri="{FF2B5EF4-FFF2-40B4-BE49-F238E27FC236}">
                <a16:creationId xmlns:a16="http://schemas.microsoft.com/office/drawing/2014/main" id="{30AEA1D0-CB3E-41A4-A9A3-5E563A1C8F7E}"/>
              </a:ext>
            </a:extLst>
          </p:cNvPr>
          <p:cNvSpPr/>
          <p:nvPr/>
        </p:nvSpPr>
        <p:spPr>
          <a:xfrm>
            <a:off x="3886200" y="2122595"/>
            <a:ext cx="1143000" cy="469900"/>
          </a:xfrm>
          <a:prstGeom prst="flowChartInternalStorag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latin typeface="Calibri" panose="020F0502020204030204" pitchFamily="34" charset="0"/>
                <a:cs typeface="Calibri" panose="020F0502020204030204" pitchFamily="34" charset="0"/>
              </a:rPr>
              <a:t>CPU utilization</a:t>
            </a:r>
            <a:endParaRPr lang="en-GB" sz="1200" dirty="0">
              <a:solidFill>
                <a:schemeClr val="tx2"/>
              </a:solidFill>
              <a:latin typeface="Calibri" panose="020F0502020204030204" pitchFamily="34" charset="0"/>
              <a:cs typeface="Calibri" panose="020F0502020204030204" pitchFamily="34" charset="0"/>
            </a:endParaRPr>
          </a:p>
        </p:txBody>
      </p:sp>
      <p:sp>
        <p:nvSpPr>
          <p:cNvPr id="25" name="Flowchart: Internal Storage 24">
            <a:extLst>
              <a:ext uri="{FF2B5EF4-FFF2-40B4-BE49-F238E27FC236}">
                <a16:creationId xmlns:a16="http://schemas.microsoft.com/office/drawing/2014/main" id="{4BC4D6F7-6856-493C-99CF-1C962BB3769D}"/>
              </a:ext>
            </a:extLst>
          </p:cNvPr>
          <p:cNvSpPr/>
          <p:nvPr/>
        </p:nvSpPr>
        <p:spPr>
          <a:xfrm>
            <a:off x="3886200" y="2699727"/>
            <a:ext cx="1143000" cy="469900"/>
          </a:xfrm>
          <a:prstGeom prst="flowChartInternalStorag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latin typeface="Calibri" panose="020F0502020204030204" pitchFamily="34" charset="0"/>
                <a:cs typeface="Calibri" panose="020F0502020204030204" pitchFamily="34" charset="0"/>
              </a:rPr>
              <a:t>Status Check failed</a:t>
            </a:r>
            <a:endParaRPr lang="en-GB" sz="1200" dirty="0">
              <a:solidFill>
                <a:schemeClr val="tx2"/>
              </a:solidFill>
              <a:latin typeface="Calibri" panose="020F0502020204030204" pitchFamily="34" charset="0"/>
              <a:cs typeface="Calibri" panose="020F0502020204030204" pitchFamily="34" charset="0"/>
            </a:endParaRPr>
          </a:p>
        </p:txBody>
      </p:sp>
      <p:sp>
        <p:nvSpPr>
          <p:cNvPr id="26" name="Flowchart: Internal Storage 25">
            <a:extLst>
              <a:ext uri="{FF2B5EF4-FFF2-40B4-BE49-F238E27FC236}">
                <a16:creationId xmlns:a16="http://schemas.microsoft.com/office/drawing/2014/main" id="{D1A77744-089C-4E5D-97D2-13CE3C57567D}"/>
              </a:ext>
            </a:extLst>
          </p:cNvPr>
          <p:cNvSpPr/>
          <p:nvPr/>
        </p:nvSpPr>
        <p:spPr>
          <a:xfrm>
            <a:off x="3886200" y="3281872"/>
            <a:ext cx="1143000" cy="469900"/>
          </a:xfrm>
          <a:prstGeom prst="flowChartInternalStorag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2"/>
                </a:solidFill>
                <a:latin typeface="Calibri" panose="020F0502020204030204" pitchFamily="34" charset="0"/>
                <a:cs typeface="Calibri" panose="020F0502020204030204" pitchFamily="34" charset="0"/>
              </a:rPr>
              <a:t>Hrs</a:t>
            </a:r>
            <a:r>
              <a:rPr lang="en-US" sz="1200" dirty="0">
                <a:solidFill>
                  <a:schemeClr val="tx2"/>
                </a:solidFill>
                <a:latin typeface="Calibri" panose="020F0502020204030204" pitchFamily="34" charset="0"/>
                <a:cs typeface="Calibri" panose="020F0502020204030204" pitchFamily="34" charset="0"/>
              </a:rPr>
              <a:t>/week</a:t>
            </a:r>
            <a:endParaRPr lang="en-GB" sz="1200" dirty="0">
              <a:solidFill>
                <a:schemeClr val="tx2"/>
              </a:solidFill>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7E8A20DB-0037-4763-8FA2-801680C96CE6}"/>
              </a:ext>
            </a:extLst>
          </p:cNvPr>
          <p:cNvSpPr/>
          <p:nvPr/>
        </p:nvSpPr>
        <p:spPr>
          <a:xfrm>
            <a:off x="1314691" y="2257923"/>
            <a:ext cx="1282826" cy="5504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latin typeface="Calibri" panose="020F0502020204030204" pitchFamily="34" charset="0"/>
                <a:cs typeface="Calibri" panose="020F0502020204030204" pitchFamily="34" charset="0"/>
              </a:rPr>
              <a:t>Resources that use CloudWatch</a:t>
            </a:r>
            <a:endParaRPr lang="en-GB" sz="1200" dirty="0">
              <a:solidFill>
                <a:schemeClr val="tx2"/>
              </a:solidFill>
              <a:latin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C1F19D15-119F-48CC-A521-592FFDF84411}"/>
              </a:ext>
            </a:extLst>
          </p:cNvPr>
          <p:cNvSpPr/>
          <p:nvPr/>
        </p:nvSpPr>
        <p:spPr>
          <a:xfrm>
            <a:off x="1295400" y="3259528"/>
            <a:ext cx="1282826" cy="5504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latin typeface="Calibri" panose="020F0502020204030204" pitchFamily="34" charset="0"/>
                <a:cs typeface="Calibri" panose="020F0502020204030204" pitchFamily="34" charset="0"/>
              </a:rPr>
              <a:t>Custom Data</a:t>
            </a:r>
            <a:endParaRPr lang="en-GB" sz="1200" dirty="0">
              <a:solidFill>
                <a:schemeClr val="tx2"/>
              </a:solidFill>
              <a:latin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84A92BE0-F493-4FEE-9F66-540DC962761E}"/>
              </a:ext>
            </a:extLst>
          </p:cNvPr>
          <p:cNvCxnSpPr>
            <a:cxnSpLocks/>
            <a:stCxn id="12" idx="3"/>
          </p:cNvCxnSpPr>
          <p:nvPr/>
        </p:nvCxnSpPr>
        <p:spPr>
          <a:xfrm>
            <a:off x="2597518" y="2533159"/>
            <a:ext cx="2980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19415E-1D9A-4E11-8100-E33645BA833A}"/>
              </a:ext>
            </a:extLst>
          </p:cNvPr>
          <p:cNvCxnSpPr>
            <a:cxnSpLocks/>
            <a:stCxn id="28" idx="3"/>
          </p:cNvCxnSpPr>
          <p:nvPr/>
        </p:nvCxnSpPr>
        <p:spPr>
          <a:xfrm>
            <a:off x="2578226" y="3534764"/>
            <a:ext cx="3173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A63A160-1A77-4EC5-A5BA-5B4ADF179EAF}"/>
              </a:ext>
            </a:extLst>
          </p:cNvPr>
          <p:cNvCxnSpPr/>
          <p:nvPr/>
        </p:nvCxnSpPr>
        <p:spPr>
          <a:xfrm>
            <a:off x="2895600" y="2533160"/>
            <a:ext cx="0" cy="1001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3F28FFD-C5CB-46B7-BA2A-94E927E2832B}"/>
              </a:ext>
            </a:extLst>
          </p:cNvPr>
          <p:cNvCxnSpPr/>
          <p:nvPr/>
        </p:nvCxnSpPr>
        <p:spPr>
          <a:xfrm>
            <a:off x="2895600" y="29718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Graphic 40">
            <a:extLst>
              <a:ext uri="{FF2B5EF4-FFF2-40B4-BE49-F238E27FC236}">
                <a16:creationId xmlns:a16="http://schemas.microsoft.com/office/drawing/2014/main" id="{D5B9488A-4DCD-4C10-B9A6-A28982F57C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01991" y="1944623"/>
            <a:ext cx="330200" cy="330200"/>
          </a:xfrm>
          <a:prstGeom prst="rect">
            <a:avLst/>
          </a:prstGeom>
        </p:spPr>
      </p:pic>
      <p:cxnSp>
        <p:nvCxnSpPr>
          <p:cNvPr id="34" name="Straight Arrow Connector 33">
            <a:extLst>
              <a:ext uri="{FF2B5EF4-FFF2-40B4-BE49-F238E27FC236}">
                <a16:creationId xmlns:a16="http://schemas.microsoft.com/office/drawing/2014/main" id="{CD7B33A9-4151-4BFB-BC11-B89A0DF024C9}"/>
              </a:ext>
            </a:extLst>
          </p:cNvPr>
          <p:cNvCxnSpPr>
            <a:stCxn id="20" idx="3"/>
          </p:cNvCxnSpPr>
          <p:nvPr/>
        </p:nvCxnSpPr>
        <p:spPr>
          <a:xfrm>
            <a:off x="7467598" y="2934677"/>
            <a:ext cx="1295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B79BC2-AA19-496F-A7D2-70B4139D31E5}"/>
              </a:ext>
            </a:extLst>
          </p:cNvPr>
          <p:cNvCxnSpPr>
            <a:cxnSpLocks/>
          </p:cNvCxnSpPr>
          <p:nvPr/>
        </p:nvCxnSpPr>
        <p:spPr>
          <a:xfrm>
            <a:off x="8001000" y="2934678"/>
            <a:ext cx="0" cy="7856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EFA9B1B-421E-4F17-9FE3-459DF49F1EEF}"/>
              </a:ext>
            </a:extLst>
          </p:cNvPr>
          <p:cNvCxnSpPr>
            <a:cxnSpLocks/>
          </p:cNvCxnSpPr>
          <p:nvPr/>
        </p:nvCxnSpPr>
        <p:spPr>
          <a:xfrm>
            <a:off x="8001000" y="3720376"/>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8EC90F69-AF56-458D-919E-88A6C5E29267}"/>
              </a:ext>
            </a:extLst>
          </p:cNvPr>
          <p:cNvSpPr txBox="1"/>
          <p:nvPr/>
        </p:nvSpPr>
        <p:spPr>
          <a:xfrm>
            <a:off x="8586215" y="2968061"/>
            <a:ext cx="1897098" cy="307777"/>
          </a:xfrm>
          <a:prstGeom prst="rect">
            <a:avLst/>
          </a:prstGeom>
          <a:noFill/>
        </p:spPr>
        <p:txBody>
          <a:bodyPr wrap="square" rtlCol="0">
            <a:spAutoFit/>
          </a:bodyPr>
          <a:lstStyle/>
          <a:p>
            <a:pPr algn="ctr"/>
            <a:r>
              <a:rPr lang="en-US" sz="1400" dirty="0">
                <a:latin typeface="Calibri" panose="020F0502020204030204" pitchFamily="34" charset="0"/>
                <a:ea typeface="Amazon Ember" panose="020B0603020204020204" pitchFamily="34" charset="0"/>
                <a:cs typeface="Calibri" panose="020F0502020204030204" pitchFamily="34" charset="0"/>
              </a:rPr>
              <a:t>Email notification</a:t>
            </a:r>
          </a:p>
        </p:txBody>
      </p:sp>
      <p:sp>
        <p:nvSpPr>
          <p:cNvPr id="52" name="TextBox 51">
            <a:extLst>
              <a:ext uri="{FF2B5EF4-FFF2-40B4-BE49-F238E27FC236}">
                <a16:creationId xmlns:a16="http://schemas.microsoft.com/office/drawing/2014/main" id="{C21A798E-F77C-4890-A1B4-5BCE90E46ADE}"/>
              </a:ext>
            </a:extLst>
          </p:cNvPr>
          <p:cNvSpPr txBox="1"/>
          <p:nvPr/>
        </p:nvSpPr>
        <p:spPr>
          <a:xfrm>
            <a:off x="9486406" y="2981207"/>
            <a:ext cx="2217871" cy="307777"/>
          </a:xfrm>
          <a:prstGeom prst="rect">
            <a:avLst/>
          </a:prstGeom>
          <a:noFill/>
        </p:spPr>
        <p:txBody>
          <a:bodyPr wrap="square" rtlCol="0">
            <a:spAutoFit/>
          </a:bodyPr>
          <a:lstStyle/>
          <a:p>
            <a:pPr algn="ctr"/>
            <a:r>
              <a:rPr lang="en-US" sz="1400" dirty="0">
                <a:latin typeface="Calibri" panose="020F0502020204030204" pitchFamily="34" charset="0"/>
                <a:ea typeface="Amazon Ember" panose="020B0603020204020204" pitchFamily="34" charset="0"/>
                <a:cs typeface="Calibri" panose="020F0502020204030204" pitchFamily="34" charset="0"/>
              </a:rPr>
              <a:t>Message</a:t>
            </a:r>
          </a:p>
        </p:txBody>
      </p:sp>
      <p:pic>
        <p:nvPicPr>
          <p:cNvPr id="54" name="Graphic 53">
            <a:extLst>
              <a:ext uri="{FF2B5EF4-FFF2-40B4-BE49-F238E27FC236}">
                <a16:creationId xmlns:a16="http://schemas.microsoft.com/office/drawing/2014/main" id="{77DD88CA-2A2E-4924-8960-643D5B4DCC0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262730" y="2418038"/>
            <a:ext cx="469900" cy="469900"/>
          </a:xfrm>
          <a:prstGeom prst="rect">
            <a:avLst/>
          </a:prstGeom>
        </p:spPr>
      </p:pic>
      <p:pic>
        <p:nvPicPr>
          <p:cNvPr id="55" name="Graphic 54">
            <a:extLst>
              <a:ext uri="{FF2B5EF4-FFF2-40B4-BE49-F238E27FC236}">
                <a16:creationId xmlns:a16="http://schemas.microsoft.com/office/drawing/2014/main" id="{04666623-CA0D-40B7-A37E-A2272BE6BB8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323306" y="2414990"/>
            <a:ext cx="469900" cy="469900"/>
          </a:xfrm>
          <a:prstGeom prst="rect">
            <a:avLst/>
          </a:prstGeom>
        </p:spPr>
      </p:pic>
      <p:grpSp>
        <p:nvGrpSpPr>
          <p:cNvPr id="56" name="Group 55">
            <a:extLst>
              <a:ext uri="{FF2B5EF4-FFF2-40B4-BE49-F238E27FC236}">
                <a16:creationId xmlns:a16="http://schemas.microsoft.com/office/drawing/2014/main" id="{38963495-372A-41BD-8891-FC7DA8700C53}"/>
              </a:ext>
            </a:extLst>
          </p:cNvPr>
          <p:cNvGrpSpPr/>
          <p:nvPr/>
        </p:nvGrpSpPr>
        <p:grpSpPr>
          <a:xfrm>
            <a:off x="8828869" y="3372153"/>
            <a:ext cx="1315073" cy="837782"/>
            <a:chOff x="6218607" y="1258432"/>
            <a:chExt cx="1513305" cy="666326"/>
          </a:xfrm>
        </p:grpSpPr>
        <p:pic>
          <p:nvPicPr>
            <p:cNvPr id="57" name="Graphic 56">
              <a:extLst>
                <a:ext uri="{FF2B5EF4-FFF2-40B4-BE49-F238E27FC236}">
                  <a16:creationId xmlns:a16="http://schemas.microsoft.com/office/drawing/2014/main" id="{36E169F5-D1A6-420A-8A40-E769F76A493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738854" y="1258432"/>
              <a:ext cx="469900" cy="469900"/>
            </a:xfrm>
            <a:prstGeom prst="rect">
              <a:avLst/>
            </a:prstGeom>
          </p:spPr>
        </p:pic>
        <p:sp>
          <p:nvSpPr>
            <p:cNvPr id="58" name="TextBox 57">
              <a:extLst>
                <a:ext uri="{FF2B5EF4-FFF2-40B4-BE49-F238E27FC236}">
                  <a16:creationId xmlns:a16="http://schemas.microsoft.com/office/drawing/2014/main" id="{DA6054DD-A034-427C-A799-C8E1999885A8}"/>
                </a:ext>
              </a:extLst>
            </p:cNvPr>
            <p:cNvSpPr txBox="1"/>
            <p:nvPr/>
          </p:nvSpPr>
          <p:spPr>
            <a:xfrm>
              <a:off x="6218607" y="1704448"/>
              <a:ext cx="1513305" cy="220310"/>
            </a:xfrm>
            <a:prstGeom prst="rect">
              <a:avLst/>
            </a:prstGeom>
            <a:noFill/>
          </p:spPr>
          <p:txBody>
            <a:bodyPr wrap="square" rtlCol="0">
              <a:spAutoFit/>
            </a:bodyPr>
            <a:lstStyle/>
            <a:p>
              <a:pPr algn="ctr"/>
              <a:r>
                <a:rPr lang="en-US" sz="1200" b="1" dirty="0">
                  <a:latin typeface="Calibri" panose="020F0502020204030204" pitchFamily="34" charset="0"/>
                  <a:cs typeface="Calibri" panose="020F0502020204030204" pitchFamily="34" charset="0"/>
                </a:rPr>
                <a:t>Auto Scaling</a:t>
              </a:r>
            </a:p>
          </p:txBody>
        </p:sp>
      </p:grpSp>
      <p:sp>
        <p:nvSpPr>
          <p:cNvPr id="46" name="Arrow: Down 45">
            <a:extLst>
              <a:ext uri="{FF2B5EF4-FFF2-40B4-BE49-F238E27FC236}">
                <a16:creationId xmlns:a16="http://schemas.microsoft.com/office/drawing/2014/main" id="{2EDBB867-1842-4C93-93F4-B3F757588BE9}"/>
              </a:ext>
            </a:extLst>
          </p:cNvPr>
          <p:cNvSpPr/>
          <p:nvPr/>
        </p:nvSpPr>
        <p:spPr>
          <a:xfrm>
            <a:off x="6705600" y="4461147"/>
            <a:ext cx="338836" cy="3353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7" name="Picture 46">
            <a:extLst>
              <a:ext uri="{FF2B5EF4-FFF2-40B4-BE49-F238E27FC236}">
                <a16:creationId xmlns:a16="http://schemas.microsoft.com/office/drawing/2014/main" id="{6B270564-C29E-4142-BE5D-E04EED36A613}"/>
              </a:ext>
            </a:extLst>
          </p:cNvPr>
          <p:cNvPicPr>
            <a:picLocks noChangeAspect="1"/>
          </p:cNvPicPr>
          <p:nvPr/>
        </p:nvPicPr>
        <p:blipFill>
          <a:blip r:embed="rId16"/>
          <a:stretch>
            <a:fillRect/>
          </a:stretch>
        </p:blipFill>
        <p:spPr>
          <a:xfrm>
            <a:off x="6463270" y="4796488"/>
            <a:ext cx="804731" cy="643785"/>
          </a:xfrm>
          <a:prstGeom prst="rect">
            <a:avLst/>
          </a:prstGeom>
        </p:spPr>
      </p:pic>
      <p:sp>
        <p:nvSpPr>
          <p:cNvPr id="59" name="TextBox 58">
            <a:extLst>
              <a:ext uri="{FF2B5EF4-FFF2-40B4-BE49-F238E27FC236}">
                <a16:creationId xmlns:a16="http://schemas.microsoft.com/office/drawing/2014/main" id="{66B7A157-F320-4683-8AAD-2CBFF531B8D8}"/>
              </a:ext>
            </a:extLst>
          </p:cNvPr>
          <p:cNvSpPr txBox="1"/>
          <p:nvPr/>
        </p:nvSpPr>
        <p:spPr>
          <a:xfrm>
            <a:off x="7268000" y="4897885"/>
            <a:ext cx="2374240" cy="276999"/>
          </a:xfrm>
          <a:prstGeom prst="rect">
            <a:avLst/>
          </a:prstGeom>
          <a:noFill/>
        </p:spPr>
        <p:txBody>
          <a:bodyPr wrap="none" rtlCol="0">
            <a:spAutoFit/>
          </a:bodyPr>
          <a:lstStyle/>
          <a:p>
            <a:r>
              <a:rPr lang="en-US" sz="1200" b="1" dirty="0">
                <a:latin typeface="Calibri" panose="020F0502020204030204" pitchFamily="34" charset="0"/>
                <a:cs typeface="Calibri" panose="020F0502020204030204" pitchFamily="34" charset="0"/>
              </a:rPr>
              <a:t>Statistics consumer / AWS console</a:t>
            </a:r>
            <a:endParaRPr lang="en-GB"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74482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Auto Scaling</a:t>
            </a:r>
            <a:endParaRPr lang="en-GB" dirty="0"/>
          </a:p>
        </p:txBody>
      </p:sp>
      <p:sp>
        <p:nvSpPr>
          <p:cNvPr id="2" name="Content Placeholder 1">
            <a:extLst>
              <a:ext uri="{FF2B5EF4-FFF2-40B4-BE49-F238E27FC236}">
                <a16:creationId xmlns:a16="http://schemas.microsoft.com/office/drawing/2014/main" id="{28A6B82F-23A1-4702-8F16-3E0F530D5343}"/>
              </a:ext>
            </a:extLst>
          </p:cNvPr>
          <p:cNvSpPr>
            <a:spLocks noGrp="1"/>
          </p:cNvSpPr>
          <p:nvPr>
            <p:ph idx="1"/>
          </p:nvPr>
        </p:nvSpPr>
        <p:spPr>
          <a:xfrm>
            <a:off x="1380281" y="990600"/>
            <a:ext cx="9431438" cy="4495800"/>
          </a:xfrm>
        </p:spPr>
        <p:txBody>
          <a:bodyPr>
            <a:noAutofit/>
          </a:bodyPr>
          <a:lstStyle/>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Scales EC2 capacity automatically</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Ideal for applications that have variability in usage</a:t>
            </a:r>
          </a:p>
          <a:p>
            <a:pPr marL="342900" indent="-342900">
              <a:buFont typeface="Arial" panose="020B0604020202020204" pitchFamily="34" charset="0"/>
              <a:buChar char="•"/>
            </a:pPr>
            <a:r>
              <a:rPr lang="en-US" sz="2000" b="1" dirty="0">
                <a:solidFill>
                  <a:schemeClr val="tx2"/>
                </a:solidFill>
                <a:latin typeface="Calibri" panose="020F0502020204030204" pitchFamily="34" charset="0"/>
                <a:cs typeface="Calibri" panose="020F0502020204030204" pitchFamily="34" charset="0"/>
              </a:rPr>
              <a:t>Benefits</a:t>
            </a:r>
            <a:r>
              <a:rPr lang="en-US" sz="2000" dirty="0">
                <a:solidFill>
                  <a:schemeClr val="tx2"/>
                </a:solidFill>
                <a:latin typeface="Calibri" panose="020F0502020204030204" pitchFamily="34" charset="0"/>
                <a:cs typeface="Calibri" panose="020F0502020204030204" pitchFamily="34" charset="0"/>
              </a:rPr>
              <a:t>:</a:t>
            </a:r>
          </a:p>
          <a:p>
            <a:pPr marL="800100" lvl="1" indent="-342900">
              <a:buFont typeface="Wingdings" panose="05000000000000000000" pitchFamily="2" charset="2"/>
              <a:buChar char="ü"/>
            </a:pPr>
            <a:r>
              <a:rPr lang="en-US" sz="1800" dirty="0">
                <a:solidFill>
                  <a:schemeClr val="tx2"/>
                </a:solidFill>
                <a:latin typeface="Calibri" panose="020F0502020204030204" pitchFamily="34" charset="0"/>
                <a:cs typeface="Calibri" panose="020F0502020204030204" pitchFamily="34" charset="0"/>
              </a:rPr>
              <a:t>Fault tolerance :- unhealthy instances replaced by new ones. Can also launch in other AZ</a:t>
            </a:r>
          </a:p>
          <a:p>
            <a:pPr marL="742950" lvl="1" indent="-285750">
              <a:buFont typeface="Wingdings" panose="05000000000000000000" pitchFamily="2" charset="2"/>
              <a:buChar char="ü"/>
            </a:pPr>
            <a:r>
              <a:rPr lang="en-US" sz="1800" b="1" dirty="0">
                <a:solidFill>
                  <a:schemeClr val="tx2"/>
                </a:solidFill>
                <a:latin typeface="Calibri" panose="020F0502020204030204" pitchFamily="34" charset="0"/>
                <a:cs typeface="Calibri" panose="020F0502020204030204" pitchFamily="34" charset="0"/>
              </a:rPr>
              <a:t> </a:t>
            </a:r>
            <a:r>
              <a:rPr lang="en-US" sz="1800" dirty="0">
                <a:solidFill>
                  <a:schemeClr val="tx2"/>
                </a:solidFill>
                <a:latin typeface="Calibri" panose="020F0502020204030204" pitchFamily="34" charset="0"/>
                <a:cs typeface="Calibri" panose="020F0502020204030204" pitchFamily="34" charset="0"/>
              </a:rPr>
              <a:t>Availability :- Ensures right capacity to handle load</a:t>
            </a:r>
          </a:p>
          <a:p>
            <a:pPr marL="742950" lvl="1" indent="-285750">
              <a:buFont typeface="Wingdings" panose="05000000000000000000" pitchFamily="2" charset="2"/>
              <a:buChar char="ü"/>
            </a:pPr>
            <a:r>
              <a:rPr lang="en-US" sz="1800" dirty="0">
                <a:solidFill>
                  <a:schemeClr val="tx2"/>
                </a:solidFill>
                <a:latin typeface="Calibri" panose="020F0502020204030204" pitchFamily="34" charset="0"/>
                <a:cs typeface="Calibri" panose="020F0502020204030204" pitchFamily="34" charset="0"/>
              </a:rPr>
              <a:t> Cost management :- Pay only for real capacity</a:t>
            </a:r>
          </a:p>
          <a:p>
            <a:pPr marL="342900" indent="-342900">
              <a:buFont typeface="Arial" panose="020B0604020202020204" pitchFamily="34" charset="0"/>
              <a:buChar char="•"/>
            </a:pPr>
            <a:r>
              <a:rPr lang="en-US" sz="2000" b="1" dirty="0">
                <a:solidFill>
                  <a:schemeClr val="tx2"/>
                </a:solidFill>
                <a:latin typeface="Calibri" panose="020F0502020204030204" pitchFamily="34" charset="0"/>
                <a:cs typeface="Calibri" panose="020F0502020204030204" pitchFamily="34" charset="0"/>
              </a:rPr>
              <a:t>Launch Configuration</a:t>
            </a:r>
            <a:r>
              <a:rPr lang="en-US" sz="2000" dirty="0">
                <a:solidFill>
                  <a:schemeClr val="tx2"/>
                </a:solidFill>
                <a:latin typeface="Calibri" panose="020F0502020204030204" pitchFamily="34" charset="0"/>
                <a:cs typeface="Calibri" panose="020F0502020204030204" pitchFamily="34" charset="0"/>
              </a:rPr>
              <a:t>: Template used to launch EC2 instances. Specifies:-</a:t>
            </a:r>
          </a:p>
          <a:p>
            <a:pPr marL="929158" lvl="2" indent="-342900">
              <a:buFont typeface="Arial" panose="020B0604020202020204" pitchFamily="34" charset="0"/>
              <a:buChar char="•"/>
            </a:pPr>
            <a:r>
              <a:rPr lang="en-US" sz="1700" dirty="0">
                <a:solidFill>
                  <a:schemeClr val="tx2"/>
                </a:solidFill>
                <a:latin typeface="Calibri" panose="020F0502020204030204" pitchFamily="34" charset="0"/>
                <a:cs typeface="Calibri" panose="020F0502020204030204" pitchFamily="34" charset="0"/>
              </a:rPr>
              <a:t>AMI ID</a:t>
            </a:r>
          </a:p>
          <a:p>
            <a:pPr marL="929158" lvl="2" indent="-342900">
              <a:buFont typeface="Arial" panose="020B0604020202020204" pitchFamily="34" charset="0"/>
              <a:buChar char="•"/>
            </a:pPr>
            <a:r>
              <a:rPr lang="en-US" sz="1700" dirty="0">
                <a:solidFill>
                  <a:schemeClr val="tx2"/>
                </a:solidFill>
                <a:latin typeface="Calibri" panose="020F0502020204030204" pitchFamily="34" charset="0"/>
                <a:cs typeface="Calibri" panose="020F0502020204030204" pitchFamily="34" charset="0"/>
              </a:rPr>
              <a:t>Instance Type</a:t>
            </a:r>
          </a:p>
          <a:p>
            <a:pPr marL="929158" lvl="2" indent="-342900">
              <a:buFont typeface="Arial" panose="020B0604020202020204" pitchFamily="34" charset="0"/>
              <a:buChar char="•"/>
            </a:pPr>
            <a:r>
              <a:rPr lang="en-US" sz="1700" dirty="0">
                <a:solidFill>
                  <a:schemeClr val="tx2"/>
                </a:solidFill>
                <a:latin typeface="Calibri" panose="020F0502020204030204" pitchFamily="34" charset="0"/>
                <a:cs typeface="Calibri" panose="020F0502020204030204" pitchFamily="34" charset="0"/>
              </a:rPr>
              <a:t>Key pair</a:t>
            </a:r>
          </a:p>
          <a:p>
            <a:pPr marL="929158" lvl="2" indent="-342900">
              <a:buFont typeface="Arial" panose="020B0604020202020204" pitchFamily="34" charset="0"/>
              <a:buChar char="•"/>
            </a:pPr>
            <a:r>
              <a:rPr lang="en-US" sz="1700" dirty="0">
                <a:solidFill>
                  <a:schemeClr val="tx2"/>
                </a:solidFill>
                <a:latin typeface="Calibri" panose="020F0502020204030204" pitchFamily="34" charset="0"/>
                <a:cs typeface="Calibri" panose="020F0502020204030204" pitchFamily="34" charset="0"/>
              </a:rPr>
              <a:t>Security groups</a:t>
            </a:r>
          </a:p>
          <a:p>
            <a:pPr marL="929158" lvl="2" indent="-342900">
              <a:buFont typeface="Arial" panose="020B0604020202020204" pitchFamily="34" charset="0"/>
              <a:buChar char="•"/>
            </a:pPr>
            <a:r>
              <a:rPr lang="en-US" sz="1700" dirty="0">
                <a:solidFill>
                  <a:schemeClr val="tx2"/>
                </a:solidFill>
                <a:latin typeface="Calibri" panose="020F0502020204030204" pitchFamily="34" charset="0"/>
                <a:cs typeface="Calibri" panose="020F0502020204030204" pitchFamily="34" charset="0"/>
              </a:rPr>
              <a:t>User data</a:t>
            </a:r>
          </a:p>
          <a:p>
            <a:pPr marL="929158" lvl="2" indent="-342900">
              <a:buFont typeface="Arial" panose="020B0604020202020204" pitchFamily="34" charset="0"/>
              <a:buChar char="•"/>
            </a:pPr>
            <a:r>
              <a:rPr lang="en-US" sz="1700" dirty="0">
                <a:solidFill>
                  <a:schemeClr val="tx2"/>
                </a:solidFill>
                <a:latin typeface="Calibri" panose="020F0502020204030204" pitchFamily="34" charset="0"/>
                <a:cs typeface="Calibri" panose="020F0502020204030204" pitchFamily="34" charset="0"/>
              </a:rPr>
              <a:t>Block device mapping </a:t>
            </a:r>
          </a:p>
          <a:p>
            <a:pPr marL="471958" lvl="1" indent="-342900">
              <a:buFont typeface="Arial" panose="020B0604020202020204" pitchFamily="34" charset="0"/>
              <a:buChar char="•"/>
            </a:pPr>
            <a:r>
              <a:rPr lang="en-US" sz="2000" b="1" dirty="0">
                <a:solidFill>
                  <a:schemeClr val="tx2"/>
                </a:solidFill>
                <a:latin typeface="Calibri" panose="020F0502020204030204" pitchFamily="34" charset="0"/>
                <a:cs typeface="Calibri" panose="020F0502020204030204" pitchFamily="34" charset="0"/>
              </a:rPr>
              <a:t>Scaling policy </a:t>
            </a:r>
            <a:r>
              <a:rPr lang="en-US" sz="2000" dirty="0">
                <a:solidFill>
                  <a:schemeClr val="tx2"/>
                </a:solidFill>
                <a:latin typeface="Calibri" panose="020F0502020204030204" pitchFamily="34" charset="0"/>
                <a:cs typeface="Calibri" panose="020F0502020204030204" pitchFamily="34" charset="0"/>
              </a:rPr>
              <a:t>using CloudWatch alarms</a:t>
            </a:r>
          </a:p>
          <a:p>
            <a:pPr marL="929158" lvl="2" indent="-342900">
              <a:buFont typeface="Arial" panose="020B0604020202020204" pitchFamily="34" charset="0"/>
              <a:buChar char="•"/>
            </a:pPr>
            <a:r>
              <a:rPr lang="en-US" sz="1800" dirty="0">
                <a:solidFill>
                  <a:schemeClr val="tx2"/>
                </a:solidFill>
                <a:latin typeface="Calibri" panose="020F0502020204030204" pitchFamily="34" charset="0"/>
                <a:cs typeface="Calibri" panose="020F0502020204030204" pitchFamily="34" charset="0"/>
              </a:rPr>
              <a:t>When to scale in and scale out</a:t>
            </a:r>
          </a:p>
          <a:p>
            <a:pPr>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lvl="1"/>
            <a:r>
              <a:rPr lang="en-US" sz="2200" dirty="0">
                <a:solidFill>
                  <a:schemeClr val="tx2"/>
                </a:solidFill>
                <a:latin typeface="Calibri" panose="020F0502020204030204" pitchFamily="34" charset="0"/>
                <a:cs typeface="Calibri" panose="020F0502020204030204" pitchFamily="34" charset="0"/>
              </a:rPr>
              <a:t>			</a:t>
            </a:r>
            <a:endParaRPr lang="en-US" sz="2000" dirty="0">
              <a:solidFill>
                <a:schemeClr val="tx2"/>
              </a:solidFill>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293473" y="1219200"/>
            <a:ext cx="943143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grpSp>
        <p:nvGrpSpPr>
          <p:cNvPr id="22" name="Group 21">
            <a:extLst>
              <a:ext uri="{FF2B5EF4-FFF2-40B4-BE49-F238E27FC236}">
                <a16:creationId xmlns:a16="http://schemas.microsoft.com/office/drawing/2014/main" id="{3C9CA56E-6623-4854-94A9-1EBB97BCA24D}"/>
              </a:ext>
            </a:extLst>
          </p:cNvPr>
          <p:cNvGrpSpPr/>
          <p:nvPr/>
        </p:nvGrpSpPr>
        <p:grpSpPr>
          <a:xfrm>
            <a:off x="6716130" y="4062884"/>
            <a:ext cx="4052185" cy="2003326"/>
            <a:chOff x="5573129" y="4062884"/>
            <a:chExt cx="4052185" cy="2003326"/>
          </a:xfrm>
        </p:grpSpPr>
        <p:sp>
          <p:nvSpPr>
            <p:cNvPr id="13" name="Left Brace 12">
              <a:extLst>
                <a:ext uri="{FF2B5EF4-FFF2-40B4-BE49-F238E27FC236}">
                  <a16:creationId xmlns:a16="http://schemas.microsoft.com/office/drawing/2014/main" id="{7AB455FC-3F8C-4F35-8558-432023884D53}"/>
                </a:ext>
              </a:extLst>
            </p:cNvPr>
            <p:cNvSpPr/>
            <p:nvPr/>
          </p:nvSpPr>
          <p:spPr>
            <a:xfrm rot="16200000">
              <a:off x="6430581" y="5025735"/>
              <a:ext cx="228601" cy="13487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21" name="Group 20">
              <a:extLst>
                <a:ext uri="{FF2B5EF4-FFF2-40B4-BE49-F238E27FC236}">
                  <a16:creationId xmlns:a16="http://schemas.microsoft.com/office/drawing/2014/main" id="{4F344400-9EDD-40A2-995A-1E5D7A82E00E}"/>
                </a:ext>
              </a:extLst>
            </p:cNvPr>
            <p:cNvGrpSpPr/>
            <p:nvPr/>
          </p:nvGrpSpPr>
          <p:grpSpPr>
            <a:xfrm>
              <a:off x="5573129" y="4062884"/>
              <a:ext cx="4052185" cy="2003326"/>
              <a:chOff x="4038600" y="4778472"/>
              <a:chExt cx="4052185" cy="2003326"/>
            </a:xfrm>
          </p:grpSpPr>
          <p:sp>
            <p:nvSpPr>
              <p:cNvPr id="3" name="Rectangle 2">
                <a:extLst>
                  <a:ext uri="{FF2B5EF4-FFF2-40B4-BE49-F238E27FC236}">
                    <a16:creationId xmlns:a16="http://schemas.microsoft.com/office/drawing/2014/main" id="{3C5B4C7E-01ED-40F3-9FEE-DCDA368ECFED}"/>
                  </a:ext>
                </a:extLst>
              </p:cNvPr>
              <p:cNvSpPr/>
              <p:nvPr/>
            </p:nvSpPr>
            <p:spPr>
              <a:xfrm>
                <a:off x="4038600" y="5105400"/>
                <a:ext cx="3886200" cy="838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ACE5CACE-6271-4BA0-A428-C0104B6FBC0A}"/>
                  </a:ext>
                </a:extLst>
              </p:cNvPr>
              <p:cNvSpPr/>
              <p:nvPr/>
            </p:nvSpPr>
            <p:spPr>
              <a:xfrm>
                <a:off x="4267200" y="5257800"/>
                <a:ext cx="6858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7C468592-0296-4BEC-B85B-2DED540D0848}"/>
                  </a:ext>
                </a:extLst>
              </p:cNvPr>
              <p:cNvSpPr/>
              <p:nvPr/>
            </p:nvSpPr>
            <p:spPr>
              <a:xfrm>
                <a:off x="5133854" y="5257800"/>
                <a:ext cx="6858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99103EFA-D393-4100-B092-2EE9DE98F2F9}"/>
                  </a:ext>
                </a:extLst>
              </p:cNvPr>
              <p:cNvSpPr/>
              <p:nvPr/>
            </p:nvSpPr>
            <p:spPr>
              <a:xfrm>
                <a:off x="6000508" y="5257800"/>
                <a:ext cx="685800" cy="533400"/>
              </a:xfrm>
              <a:prstGeom prst="roundRect">
                <a:avLst/>
              </a:prstGeom>
              <a:solidFill>
                <a:srgbClr val="FFC000"/>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EEEACFA0-EC68-42D7-856F-A8E8603E3DC7}"/>
                  </a:ext>
                </a:extLst>
              </p:cNvPr>
              <p:cNvSpPr/>
              <p:nvPr/>
            </p:nvSpPr>
            <p:spPr>
              <a:xfrm>
                <a:off x="6868976" y="5257800"/>
                <a:ext cx="685800" cy="533400"/>
              </a:xfrm>
              <a:prstGeom prst="roundRect">
                <a:avLst/>
              </a:prstGeom>
              <a:solidFill>
                <a:srgbClr val="FFC000"/>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Left Brace 10">
                <a:extLst>
                  <a:ext uri="{FF2B5EF4-FFF2-40B4-BE49-F238E27FC236}">
                    <a16:creationId xmlns:a16="http://schemas.microsoft.com/office/drawing/2014/main" id="{17629E8A-9C7B-4B7A-933E-A0474ACD6F55}"/>
                  </a:ext>
                </a:extLst>
              </p:cNvPr>
              <p:cNvSpPr/>
              <p:nvPr/>
            </p:nvSpPr>
            <p:spPr>
              <a:xfrm rot="16200000">
                <a:off x="4476046" y="5867400"/>
                <a:ext cx="228600"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Left Brace 13">
                <a:extLst>
                  <a:ext uri="{FF2B5EF4-FFF2-40B4-BE49-F238E27FC236}">
                    <a16:creationId xmlns:a16="http://schemas.microsoft.com/office/drawing/2014/main" id="{EC978BD3-8F5A-4501-B54A-CD7963D24427}"/>
                  </a:ext>
                </a:extLst>
              </p:cNvPr>
              <p:cNvSpPr/>
              <p:nvPr/>
            </p:nvSpPr>
            <p:spPr>
              <a:xfrm rot="16200000">
                <a:off x="5878831" y="5269227"/>
                <a:ext cx="152400" cy="28727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Left Brace 14">
                <a:extLst>
                  <a:ext uri="{FF2B5EF4-FFF2-40B4-BE49-F238E27FC236}">
                    <a16:creationId xmlns:a16="http://schemas.microsoft.com/office/drawing/2014/main" id="{0B014C3B-C68C-4338-AE26-4B3588CEC470}"/>
                  </a:ext>
                </a:extLst>
              </p:cNvPr>
              <p:cNvSpPr/>
              <p:nvPr/>
            </p:nvSpPr>
            <p:spPr>
              <a:xfrm rot="16200000">
                <a:off x="6657596" y="5413174"/>
                <a:ext cx="228601" cy="13487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AB7D4EF1-8204-4058-9E83-5823C79042AC}"/>
                  </a:ext>
                </a:extLst>
              </p:cNvPr>
              <p:cNvSpPr txBox="1"/>
              <p:nvPr/>
            </p:nvSpPr>
            <p:spPr>
              <a:xfrm>
                <a:off x="4590346" y="6151054"/>
                <a:ext cx="622286" cy="246221"/>
              </a:xfrm>
              <a:prstGeom prst="rect">
                <a:avLst/>
              </a:prstGeom>
              <a:noFill/>
            </p:spPr>
            <p:txBody>
              <a:bodyPr wrap="none" rtlCol="0">
                <a:spAutoFit/>
              </a:bodyPr>
              <a:lstStyle/>
              <a:p>
                <a:r>
                  <a:rPr lang="en-US" sz="1000" dirty="0">
                    <a:solidFill>
                      <a:schemeClr val="tx2"/>
                    </a:solidFill>
                    <a:latin typeface="Calibri" panose="020F0502020204030204" pitchFamily="34" charset="0"/>
                    <a:cs typeface="Calibri" panose="020F0502020204030204" pitchFamily="34" charset="0"/>
                  </a:rPr>
                  <a:t>Min Size</a:t>
                </a:r>
                <a:endParaRPr lang="en-GB" sz="1000" dirty="0">
                  <a:solidFill>
                    <a:schemeClr val="tx2"/>
                  </a:solidFill>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98AB4893-2A47-4A10-B705-AEF3487B5CEE}"/>
                  </a:ext>
                </a:extLst>
              </p:cNvPr>
              <p:cNvSpPr txBox="1"/>
              <p:nvPr/>
            </p:nvSpPr>
            <p:spPr>
              <a:xfrm>
                <a:off x="5157909" y="6422324"/>
                <a:ext cx="814647" cy="246221"/>
              </a:xfrm>
              <a:prstGeom prst="rect">
                <a:avLst/>
              </a:prstGeom>
              <a:noFill/>
            </p:spPr>
            <p:txBody>
              <a:bodyPr wrap="none" rtlCol="0">
                <a:spAutoFit/>
              </a:bodyPr>
              <a:lstStyle/>
              <a:p>
                <a:r>
                  <a:rPr lang="en-US" sz="1000" dirty="0">
                    <a:solidFill>
                      <a:schemeClr val="tx2"/>
                    </a:solidFill>
                    <a:latin typeface="Calibri" panose="020F0502020204030204" pitchFamily="34" charset="0"/>
                    <a:cs typeface="Calibri" panose="020F0502020204030204" pitchFamily="34" charset="0"/>
                  </a:rPr>
                  <a:t>Desired Size</a:t>
                </a:r>
                <a:endParaRPr lang="en-GB" sz="1000" dirty="0">
                  <a:solidFill>
                    <a:schemeClr val="tx2"/>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483F7392-88DC-4BF0-9F26-EC44A34E9E6B}"/>
                  </a:ext>
                </a:extLst>
              </p:cNvPr>
              <p:cNvSpPr txBox="1"/>
              <p:nvPr/>
            </p:nvSpPr>
            <p:spPr>
              <a:xfrm>
                <a:off x="6568751" y="6501738"/>
                <a:ext cx="643125" cy="246221"/>
              </a:xfrm>
              <a:prstGeom prst="rect">
                <a:avLst/>
              </a:prstGeom>
              <a:noFill/>
            </p:spPr>
            <p:txBody>
              <a:bodyPr wrap="none" rtlCol="0">
                <a:spAutoFit/>
              </a:bodyPr>
              <a:lstStyle/>
              <a:p>
                <a:r>
                  <a:rPr lang="en-US" sz="1000" dirty="0">
                    <a:solidFill>
                      <a:schemeClr val="tx2"/>
                    </a:solidFill>
                    <a:latin typeface="Calibri" panose="020F0502020204030204" pitchFamily="34" charset="0"/>
                    <a:cs typeface="Calibri" panose="020F0502020204030204" pitchFamily="34" charset="0"/>
                  </a:rPr>
                  <a:t>Max Size</a:t>
                </a:r>
                <a:endParaRPr lang="en-GB" sz="1000" dirty="0">
                  <a:solidFill>
                    <a:schemeClr val="tx2"/>
                  </a:solidFill>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DF9A902B-CAA6-4BE3-9AB1-B9D4C1042186}"/>
                  </a:ext>
                </a:extLst>
              </p:cNvPr>
              <p:cNvSpPr txBox="1"/>
              <p:nvPr/>
            </p:nvSpPr>
            <p:spPr>
              <a:xfrm>
                <a:off x="6868976" y="6105570"/>
                <a:ext cx="1221809" cy="246221"/>
              </a:xfrm>
              <a:prstGeom prst="rect">
                <a:avLst/>
              </a:prstGeom>
              <a:noFill/>
            </p:spPr>
            <p:txBody>
              <a:bodyPr wrap="none" rtlCol="0">
                <a:spAutoFit/>
              </a:bodyPr>
              <a:lstStyle/>
              <a:p>
                <a:r>
                  <a:rPr lang="en-US" sz="1000" dirty="0">
                    <a:solidFill>
                      <a:schemeClr val="tx2"/>
                    </a:solidFill>
                    <a:latin typeface="Calibri" panose="020F0502020204030204" pitchFamily="34" charset="0"/>
                    <a:cs typeface="Calibri" panose="020F0502020204030204" pitchFamily="34" charset="0"/>
                  </a:rPr>
                  <a:t>Scale out as needed</a:t>
                </a:r>
                <a:endParaRPr lang="en-GB" sz="1000" dirty="0">
                  <a:solidFill>
                    <a:schemeClr val="tx2"/>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27B90E94-4238-4019-9B0B-1637C1317654}"/>
                  </a:ext>
                </a:extLst>
              </p:cNvPr>
              <p:cNvSpPr txBox="1"/>
              <p:nvPr/>
            </p:nvSpPr>
            <p:spPr>
              <a:xfrm>
                <a:off x="5354049" y="4778472"/>
                <a:ext cx="1292918" cy="276999"/>
              </a:xfrm>
              <a:prstGeom prst="rect">
                <a:avLst/>
              </a:prstGeom>
              <a:noFill/>
            </p:spPr>
            <p:txBody>
              <a:bodyPr wrap="none" rtlCol="0">
                <a:spAutoFit/>
              </a:bodyPr>
              <a:lstStyle/>
              <a:p>
                <a:r>
                  <a:rPr lang="en-US" sz="1200" b="1" dirty="0">
                    <a:solidFill>
                      <a:schemeClr val="tx2"/>
                    </a:solidFill>
                    <a:latin typeface="Calibri" panose="020F0502020204030204" pitchFamily="34" charset="0"/>
                    <a:cs typeface="Calibri" panose="020F0502020204030204" pitchFamily="34" charset="0"/>
                  </a:rPr>
                  <a:t>Auto Scale Group</a:t>
                </a:r>
                <a:endParaRPr lang="en-GB" sz="1200" b="1" dirty="0">
                  <a:solidFill>
                    <a:schemeClr val="tx2"/>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27457208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2"/>
                </a:solidFill>
              </a:rPr>
              <a:t>Course contents</a:t>
            </a:r>
          </a:p>
        </p:txBody>
      </p:sp>
      <p:graphicFrame>
        <p:nvGraphicFramePr>
          <p:cNvPr id="9" name="Diagram 8">
            <a:extLst>
              <a:ext uri="{FF2B5EF4-FFF2-40B4-BE49-F238E27FC236}">
                <a16:creationId xmlns:a16="http://schemas.microsoft.com/office/drawing/2014/main" id="{0E2F8482-01D1-4691-ACB9-8349CAADA81E}"/>
              </a:ext>
            </a:extLst>
          </p:cNvPr>
          <p:cNvGraphicFramePr/>
          <p:nvPr/>
        </p:nvGraphicFramePr>
        <p:xfrm>
          <a:off x="398882" y="1462617"/>
          <a:ext cx="5340350" cy="4652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a:extLst>
              <a:ext uri="{FF2B5EF4-FFF2-40B4-BE49-F238E27FC236}">
                <a16:creationId xmlns:a16="http://schemas.microsoft.com/office/drawing/2014/main" id="{5AAE4013-F1A1-42C6-94D3-E0EEF199AC74}"/>
              </a:ext>
            </a:extLst>
          </p:cNvPr>
          <p:cNvGraphicFramePr/>
          <p:nvPr/>
        </p:nvGraphicFramePr>
        <p:xfrm>
          <a:off x="6524626" y="1434042"/>
          <a:ext cx="5340350" cy="46524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a:extLst>
              <a:ext uri="{FF2B5EF4-FFF2-40B4-BE49-F238E27FC236}">
                <a16:creationId xmlns:a16="http://schemas.microsoft.com/office/drawing/2014/main" id="{A8F8BE4E-2024-4531-923A-7027B0462996}"/>
              </a:ext>
            </a:extLst>
          </p:cNvPr>
          <p:cNvSpPr txBox="1"/>
          <p:nvPr/>
        </p:nvSpPr>
        <p:spPr>
          <a:xfrm>
            <a:off x="2668947" y="6288868"/>
            <a:ext cx="800219" cy="369332"/>
          </a:xfrm>
          <a:prstGeom prst="rect">
            <a:avLst/>
          </a:prstGeom>
          <a:noFill/>
        </p:spPr>
        <p:txBody>
          <a:bodyPr wrap="none" rtlCol="0">
            <a:spAutoFit/>
          </a:bodyPr>
          <a:lstStyle/>
          <a:p>
            <a:r>
              <a:rPr lang="en-US" b="1" dirty="0">
                <a:solidFill>
                  <a:schemeClr val="tx2"/>
                </a:solidFill>
              </a:rPr>
              <a:t>Day 1</a:t>
            </a:r>
            <a:endParaRPr lang="en-GB" b="1" dirty="0">
              <a:solidFill>
                <a:schemeClr val="tx2"/>
              </a:solidFill>
            </a:endParaRPr>
          </a:p>
        </p:txBody>
      </p:sp>
      <p:sp>
        <p:nvSpPr>
          <p:cNvPr id="13" name="TextBox 12">
            <a:extLst>
              <a:ext uri="{FF2B5EF4-FFF2-40B4-BE49-F238E27FC236}">
                <a16:creationId xmlns:a16="http://schemas.microsoft.com/office/drawing/2014/main" id="{0E6AFCE9-63A5-400C-A5C6-1D937936801B}"/>
              </a:ext>
            </a:extLst>
          </p:cNvPr>
          <p:cNvSpPr txBox="1"/>
          <p:nvPr/>
        </p:nvSpPr>
        <p:spPr>
          <a:xfrm>
            <a:off x="8222022" y="6148361"/>
            <a:ext cx="800219" cy="369332"/>
          </a:xfrm>
          <a:prstGeom prst="rect">
            <a:avLst/>
          </a:prstGeom>
          <a:noFill/>
        </p:spPr>
        <p:txBody>
          <a:bodyPr wrap="none" rtlCol="0">
            <a:spAutoFit/>
          </a:bodyPr>
          <a:lstStyle/>
          <a:p>
            <a:r>
              <a:rPr lang="en-US" b="1" dirty="0">
                <a:solidFill>
                  <a:schemeClr val="tx2"/>
                </a:solidFill>
              </a:rPr>
              <a:t>Day 2</a:t>
            </a:r>
            <a:endParaRPr lang="en-GB" b="1" dirty="0">
              <a:solidFill>
                <a:schemeClr val="tx2"/>
              </a:solidFill>
            </a:endParaRPr>
          </a:p>
        </p:txBody>
      </p:sp>
      <p:pic>
        <p:nvPicPr>
          <p:cNvPr id="14" name="Graphic 13" descr="Flask">
            <a:extLst>
              <a:ext uri="{FF2B5EF4-FFF2-40B4-BE49-F238E27FC236}">
                <a16:creationId xmlns:a16="http://schemas.microsoft.com/office/drawing/2014/main" id="{2897903E-683A-4837-9C28-A07B45933E0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7090" y="4706083"/>
            <a:ext cx="541337" cy="541337"/>
          </a:xfrm>
          <a:prstGeom prst="rect">
            <a:avLst/>
          </a:prstGeom>
        </p:spPr>
      </p:pic>
      <p:pic>
        <p:nvPicPr>
          <p:cNvPr id="16" name="Graphic 15" descr="Flask">
            <a:extLst>
              <a:ext uri="{FF2B5EF4-FFF2-40B4-BE49-F238E27FC236}">
                <a16:creationId xmlns:a16="http://schemas.microsoft.com/office/drawing/2014/main" id="{7C85DD89-0BC6-4325-93C8-EE0421BBE0E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578613" y="1543779"/>
            <a:ext cx="541337" cy="541337"/>
          </a:xfrm>
          <a:prstGeom prst="rect">
            <a:avLst/>
          </a:prstGeom>
        </p:spPr>
      </p:pic>
      <p:pic>
        <p:nvPicPr>
          <p:cNvPr id="17" name="Graphic 16" descr="Flask">
            <a:extLst>
              <a:ext uri="{FF2B5EF4-FFF2-40B4-BE49-F238E27FC236}">
                <a16:creationId xmlns:a16="http://schemas.microsoft.com/office/drawing/2014/main" id="{C94C5AC1-BA82-46D1-AEDF-992BB83FA67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105659" y="4084905"/>
            <a:ext cx="541337" cy="541337"/>
          </a:xfrm>
          <a:prstGeom prst="rect">
            <a:avLst/>
          </a:prstGeom>
        </p:spPr>
      </p:pic>
      <p:pic>
        <p:nvPicPr>
          <p:cNvPr id="4" name="Graphic 3" descr="Right pointing backhand index">
            <a:extLst>
              <a:ext uri="{FF2B5EF4-FFF2-40B4-BE49-F238E27FC236}">
                <a16:creationId xmlns:a16="http://schemas.microsoft.com/office/drawing/2014/main" id="{B6657B31-AB13-4B29-A3DB-0F58DA565F2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72640" y="3958915"/>
            <a:ext cx="813970" cy="813970"/>
          </a:xfrm>
          <a:prstGeom prst="rect">
            <a:avLst/>
          </a:prstGeom>
        </p:spPr>
      </p:pic>
    </p:spTree>
    <p:extLst>
      <p:ext uri="{BB962C8B-B14F-4D97-AF65-F5344CB8AC3E}">
        <p14:creationId xmlns:p14="http://schemas.microsoft.com/office/powerpoint/2010/main" val="12234059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a:xfrm>
            <a:off x="1546185" y="1943283"/>
            <a:ext cx="9259747" cy="702000"/>
          </a:xfrm>
        </p:spPr>
        <p:txBody>
          <a:bodyPr>
            <a:normAutofit/>
          </a:bodyPr>
          <a:lstStyle/>
          <a:p>
            <a:r>
              <a:rPr lang="en-US" sz="2600" b="1" dirty="0">
                <a:solidFill>
                  <a:schemeClr val="tx2">
                    <a:lumMod val="50000"/>
                    <a:lumOff val="50000"/>
                  </a:schemeClr>
                </a:solidFill>
              </a:rPr>
              <a:t>Lab 3: Introduction to Amazon EC2 Auto Scaling</a:t>
            </a:r>
            <a:endParaRPr lang="en-GB" sz="2600" dirty="0">
              <a:solidFill>
                <a:schemeClr val="tx2">
                  <a:lumMod val="50000"/>
                  <a:lumOff val="50000"/>
                </a:schemeClr>
              </a:solidFill>
            </a:endParaRPr>
          </a:p>
        </p:txBody>
      </p:sp>
      <p:sp>
        <p:nvSpPr>
          <p:cNvPr id="2" name="Content Placeholder 1">
            <a:extLst>
              <a:ext uri="{FF2B5EF4-FFF2-40B4-BE49-F238E27FC236}">
                <a16:creationId xmlns:a16="http://schemas.microsoft.com/office/drawing/2014/main" id="{28A6B82F-23A1-4702-8F16-3E0F530D5343}"/>
              </a:ext>
            </a:extLst>
          </p:cNvPr>
          <p:cNvSpPr>
            <a:spLocks noGrp="1"/>
          </p:cNvSpPr>
          <p:nvPr>
            <p:ph idx="1"/>
          </p:nvPr>
        </p:nvSpPr>
        <p:spPr>
          <a:xfrm>
            <a:off x="1546184" y="3048000"/>
            <a:ext cx="8740816" cy="1917700"/>
          </a:xfrm>
        </p:spPr>
        <p:txBody>
          <a:bodyPr>
            <a:noAutofit/>
          </a:bodyPr>
          <a:lstStyle/>
          <a:p>
            <a:pPr>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Key takeaways from lab:</a:t>
            </a:r>
          </a:p>
          <a:p>
            <a:pPr lvl="1">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 </a:t>
            </a:r>
            <a:r>
              <a:rPr lang="en-US" sz="2000" dirty="0">
                <a:solidFill>
                  <a:schemeClr val="tx2"/>
                </a:solidFill>
                <a:latin typeface="Calibri" panose="020F0502020204030204" pitchFamily="34" charset="0"/>
                <a:cs typeface="Calibri" panose="020F0502020204030204" pitchFamily="34" charset="0"/>
              </a:rPr>
              <a:t>Create launch configuration and auto scale group</a:t>
            </a:r>
          </a:p>
          <a:p>
            <a:pPr lvl="1">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 Test auto scaling by terminating instance</a:t>
            </a:r>
          </a:p>
          <a:p>
            <a:pPr marL="0" indent="0"/>
            <a:endParaRPr lang="en-US" sz="2400" dirty="0">
              <a:solidFill>
                <a:schemeClr val="tx2"/>
              </a:solidFill>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75917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850C-E0BB-437E-A177-997F054FEC7C}"/>
              </a:ext>
            </a:extLst>
          </p:cNvPr>
          <p:cNvSpPr>
            <a:spLocks noGrp="1"/>
          </p:cNvSpPr>
          <p:nvPr>
            <p:ph type="title"/>
          </p:nvPr>
        </p:nvSpPr>
        <p:spPr/>
        <p:txBody>
          <a:bodyPr/>
          <a:lstStyle/>
          <a:p>
            <a:r>
              <a:rPr lang="en-US" b="1" dirty="0">
                <a:solidFill>
                  <a:schemeClr val="tx2"/>
                </a:solidFill>
              </a:rPr>
              <a:t>Break time !!!</a:t>
            </a:r>
          </a:p>
        </p:txBody>
      </p:sp>
      <p:sp>
        <p:nvSpPr>
          <p:cNvPr id="7" name="TextBox 6">
            <a:extLst>
              <a:ext uri="{FF2B5EF4-FFF2-40B4-BE49-F238E27FC236}">
                <a16:creationId xmlns:a16="http://schemas.microsoft.com/office/drawing/2014/main" id="{104E6BEE-841B-4E11-B53F-A80F562A7A4E}"/>
              </a:ext>
            </a:extLst>
          </p:cNvPr>
          <p:cNvSpPr txBox="1"/>
          <p:nvPr/>
        </p:nvSpPr>
        <p:spPr>
          <a:xfrm>
            <a:off x="2590800" y="3395706"/>
            <a:ext cx="7620000" cy="429348"/>
          </a:xfrm>
          <a:prstGeom prst="rect">
            <a:avLst/>
          </a:prstGeom>
          <a:noFill/>
        </p:spPr>
        <p:txBody>
          <a:bodyPr wrap="square" rtlCol="0">
            <a:spAutoFit/>
          </a:bodyPr>
          <a:lstStyle/>
          <a:p>
            <a:pPr>
              <a:lnSpc>
                <a:spcPts val="2800"/>
              </a:lnSpc>
            </a:pPr>
            <a:r>
              <a:rPr lang="en-US" sz="2000" b="1" dirty="0">
                <a:solidFill>
                  <a:schemeClr val="tx2"/>
                </a:solidFill>
                <a:latin typeface="Calibri" panose="020F0502020204030204" pitchFamily="34" charset="0"/>
                <a:cs typeface="Calibri" panose="020F0502020204030204" pitchFamily="34" charset="0"/>
              </a:rPr>
              <a:t>Enjoy your break.  We shall resume at 1:30 PM IST (4:00 PM SG time)</a:t>
            </a:r>
            <a:endParaRPr lang="en-GB" sz="2000" b="1" dirty="0">
              <a:solidFill>
                <a:schemeClr val="tx2"/>
              </a:solidFill>
              <a:latin typeface="Calibri" panose="020F0502020204030204" pitchFamily="34" charset="0"/>
              <a:cs typeface="Calibri" panose="020F0502020204030204" pitchFamily="34" charset="0"/>
            </a:endParaRPr>
          </a:p>
        </p:txBody>
      </p:sp>
      <p:pic>
        <p:nvPicPr>
          <p:cNvPr id="4" name="Graphic 3" descr="Coffee">
            <a:extLst>
              <a:ext uri="{FF2B5EF4-FFF2-40B4-BE49-F238E27FC236}">
                <a16:creationId xmlns:a16="http://schemas.microsoft.com/office/drawing/2014/main" id="{3B4DA33E-8DE7-43AC-8B8E-3DD4016EB3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29200" y="1478193"/>
            <a:ext cx="1295400" cy="1295400"/>
          </a:xfrm>
          <a:prstGeom prst="rect">
            <a:avLst/>
          </a:prstGeom>
        </p:spPr>
      </p:pic>
      <p:sp>
        <p:nvSpPr>
          <p:cNvPr id="6" name="TextBox 5">
            <a:extLst>
              <a:ext uri="{FF2B5EF4-FFF2-40B4-BE49-F238E27FC236}">
                <a16:creationId xmlns:a16="http://schemas.microsoft.com/office/drawing/2014/main" id="{AFB31E88-EFA5-420F-B8DC-F493B2D18766}"/>
              </a:ext>
            </a:extLst>
          </p:cNvPr>
          <p:cNvSpPr txBox="1"/>
          <p:nvPr/>
        </p:nvSpPr>
        <p:spPr>
          <a:xfrm>
            <a:off x="2590800" y="4376781"/>
            <a:ext cx="7239000" cy="429348"/>
          </a:xfrm>
          <a:prstGeom prst="rect">
            <a:avLst/>
          </a:prstGeom>
          <a:noFill/>
        </p:spPr>
        <p:txBody>
          <a:bodyPr wrap="square" rtlCol="0">
            <a:spAutoFit/>
          </a:bodyPr>
          <a:lstStyle/>
          <a:p>
            <a:pPr>
              <a:lnSpc>
                <a:spcPts val="2800"/>
              </a:lnSpc>
            </a:pPr>
            <a:r>
              <a:rPr lang="en-US" sz="2000" b="1" dirty="0">
                <a:solidFill>
                  <a:schemeClr val="tx2"/>
                </a:solidFill>
                <a:highlight>
                  <a:srgbClr val="FFFF00"/>
                </a:highlight>
                <a:latin typeface="Calibri" panose="020F0502020204030204" pitchFamily="34" charset="0"/>
                <a:cs typeface="Calibri" panose="020F0502020204030204" pitchFamily="34" charset="0"/>
              </a:rPr>
              <a:t>Upcoming session:  AWS Security &amp; IAM</a:t>
            </a:r>
            <a:endParaRPr lang="en-GB" sz="2000" b="1" dirty="0">
              <a:solidFill>
                <a:schemeClr val="tx2"/>
              </a:solidFill>
              <a:highlight>
                <a:srgbClr val="FF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095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7"/>
                                        </p:tgtEl>
                                        <p:attrNameLst>
                                          <p:attrName>style.color</p:attrName>
                                        </p:attrNameLst>
                                      </p:cBhvr>
                                      <p:to>
                                        <a:schemeClr val="bg1"/>
                                      </p:to>
                                    </p:animClr>
                                    <p:animClr clrSpc="rgb" dir="cw">
                                      <p:cBhvr>
                                        <p:cTn id="7" dur="250" autoRev="1" fill="remove"/>
                                        <p:tgtEl>
                                          <p:spTgt spid="7"/>
                                        </p:tgtEl>
                                        <p:attrNameLst>
                                          <p:attrName>fillcolor</p:attrName>
                                        </p:attrNameLst>
                                      </p:cBhvr>
                                      <p:to>
                                        <a:schemeClr val="bg1"/>
                                      </p:to>
                                    </p:animClr>
                                    <p:set>
                                      <p:cBhvr>
                                        <p:cTn id="8" dur="250" autoRev="1" fill="remove"/>
                                        <p:tgtEl>
                                          <p:spTgt spid="7"/>
                                        </p:tgtEl>
                                        <p:attrNameLst>
                                          <p:attrName>fill.type</p:attrName>
                                        </p:attrNameLst>
                                      </p:cBhvr>
                                      <p:to>
                                        <p:strVal val="solid"/>
                                      </p:to>
                                    </p:set>
                                    <p:set>
                                      <p:cBhvr>
                                        <p:cTn id="9" dur="250" autoRev="1" fill="remove"/>
                                        <p:tgtEl>
                                          <p:spTgt spid="7"/>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0" nodeType="clickEffect">
                                  <p:stCondLst>
                                    <p:cond delay="0"/>
                                  </p:stCondLst>
                                  <p:childTnLst>
                                    <p:animClr clrSpc="rgb" dir="cw">
                                      <p:cBhvr override="childStyle">
                                        <p:cTn id="13" dur="250" autoRev="1" fill="remove"/>
                                        <p:tgtEl>
                                          <p:spTgt spid="6"/>
                                        </p:tgtEl>
                                        <p:attrNameLst>
                                          <p:attrName>style.color</p:attrName>
                                        </p:attrNameLst>
                                      </p:cBhvr>
                                      <p:to>
                                        <a:schemeClr val="bg1"/>
                                      </p:to>
                                    </p:animClr>
                                    <p:animClr clrSpc="rgb" dir="cw">
                                      <p:cBhvr>
                                        <p:cTn id="14" dur="250" autoRev="1" fill="remove"/>
                                        <p:tgtEl>
                                          <p:spTgt spid="6"/>
                                        </p:tgtEl>
                                        <p:attrNameLst>
                                          <p:attrName>fillcolor</p:attrName>
                                        </p:attrNameLst>
                                      </p:cBhvr>
                                      <p:to>
                                        <a:schemeClr val="bg1"/>
                                      </p:to>
                                    </p:animClr>
                                    <p:set>
                                      <p:cBhvr>
                                        <p:cTn id="15" dur="250" autoRev="1" fill="remove"/>
                                        <p:tgtEl>
                                          <p:spTgt spid="6"/>
                                        </p:tgtEl>
                                        <p:attrNameLst>
                                          <p:attrName>fill.type</p:attrName>
                                        </p:attrNameLst>
                                      </p:cBhvr>
                                      <p:to>
                                        <p:strVal val="solid"/>
                                      </p:to>
                                    </p:set>
                                    <p:set>
                                      <p:cBhvr>
                                        <p:cTn id="16" dur="250" autoRev="1" fill="remove"/>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2"/>
                </a:solidFill>
              </a:rPr>
              <a:t>Course contents</a:t>
            </a:r>
          </a:p>
        </p:txBody>
      </p:sp>
      <p:graphicFrame>
        <p:nvGraphicFramePr>
          <p:cNvPr id="9" name="Diagram 8">
            <a:extLst>
              <a:ext uri="{FF2B5EF4-FFF2-40B4-BE49-F238E27FC236}">
                <a16:creationId xmlns:a16="http://schemas.microsoft.com/office/drawing/2014/main" id="{0E2F8482-01D1-4691-ACB9-8349CAADA81E}"/>
              </a:ext>
            </a:extLst>
          </p:cNvPr>
          <p:cNvGraphicFramePr/>
          <p:nvPr/>
        </p:nvGraphicFramePr>
        <p:xfrm>
          <a:off x="398882" y="1462617"/>
          <a:ext cx="5340350" cy="4652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a:extLst>
              <a:ext uri="{FF2B5EF4-FFF2-40B4-BE49-F238E27FC236}">
                <a16:creationId xmlns:a16="http://schemas.microsoft.com/office/drawing/2014/main" id="{5AAE4013-F1A1-42C6-94D3-E0EEF199AC74}"/>
              </a:ext>
            </a:extLst>
          </p:cNvPr>
          <p:cNvGraphicFramePr/>
          <p:nvPr/>
        </p:nvGraphicFramePr>
        <p:xfrm>
          <a:off x="6524626" y="1434042"/>
          <a:ext cx="5340350" cy="46524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a:extLst>
              <a:ext uri="{FF2B5EF4-FFF2-40B4-BE49-F238E27FC236}">
                <a16:creationId xmlns:a16="http://schemas.microsoft.com/office/drawing/2014/main" id="{A8F8BE4E-2024-4531-923A-7027B0462996}"/>
              </a:ext>
            </a:extLst>
          </p:cNvPr>
          <p:cNvSpPr txBox="1"/>
          <p:nvPr/>
        </p:nvSpPr>
        <p:spPr>
          <a:xfrm>
            <a:off x="2668947" y="6288868"/>
            <a:ext cx="800219" cy="369332"/>
          </a:xfrm>
          <a:prstGeom prst="rect">
            <a:avLst/>
          </a:prstGeom>
          <a:noFill/>
        </p:spPr>
        <p:txBody>
          <a:bodyPr wrap="none" rtlCol="0">
            <a:spAutoFit/>
          </a:bodyPr>
          <a:lstStyle/>
          <a:p>
            <a:r>
              <a:rPr lang="en-US" b="1" dirty="0">
                <a:solidFill>
                  <a:schemeClr val="tx2"/>
                </a:solidFill>
              </a:rPr>
              <a:t>Day 1</a:t>
            </a:r>
            <a:endParaRPr lang="en-GB" b="1" dirty="0">
              <a:solidFill>
                <a:schemeClr val="tx2"/>
              </a:solidFill>
            </a:endParaRPr>
          </a:p>
        </p:txBody>
      </p:sp>
      <p:sp>
        <p:nvSpPr>
          <p:cNvPr id="13" name="TextBox 12">
            <a:extLst>
              <a:ext uri="{FF2B5EF4-FFF2-40B4-BE49-F238E27FC236}">
                <a16:creationId xmlns:a16="http://schemas.microsoft.com/office/drawing/2014/main" id="{0E6AFCE9-63A5-400C-A5C6-1D937936801B}"/>
              </a:ext>
            </a:extLst>
          </p:cNvPr>
          <p:cNvSpPr txBox="1"/>
          <p:nvPr/>
        </p:nvSpPr>
        <p:spPr>
          <a:xfrm>
            <a:off x="8222022" y="6148361"/>
            <a:ext cx="800219" cy="369332"/>
          </a:xfrm>
          <a:prstGeom prst="rect">
            <a:avLst/>
          </a:prstGeom>
          <a:noFill/>
        </p:spPr>
        <p:txBody>
          <a:bodyPr wrap="none" rtlCol="0">
            <a:spAutoFit/>
          </a:bodyPr>
          <a:lstStyle/>
          <a:p>
            <a:r>
              <a:rPr lang="en-US" b="1" dirty="0">
                <a:solidFill>
                  <a:schemeClr val="tx2"/>
                </a:solidFill>
              </a:rPr>
              <a:t>Day 2</a:t>
            </a:r>
            <a:endParaRPr lang="en-GB" b="1" dirty="0">
              <a:solidFill>
                <a:schemeClr val="tx2"/>
              </a:solidFill>
            </a:endParaRPr>
          </a:p>
        </p:txBody>
      </p:sp>
      <p:pic>
        <p:nvPicPr>
          <p:cNvPr id="14" name="Graphic 13" descr="Flask">
            <a:extLst>
              <a:ext uri="{FF2B5EF4-FFF2-40B4-BE49-F238E27FC236}">
                <a16:creationId xmlns:a16="http://schemas.microsoft.com/office/drawing/2014/main" id="{2897903E-683A-4837-9C28-A07B45933E0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7090" y="4706083"/>
            <a:ext cx="541337" cy="541337"/>
          </a:xfrm>
          <a:prstGeom prst="rect">
            <a:avLst/>
          </a:prstGeom>
        </p:spPr>
      </p:pic>
      <p:pic>
        <p:nvPicPr>
          <p:cNvPr id="16" name="Graphic 15" descr="Flask">
            <a:extLst>
              <a:ext uri="{FF2B5EF4-FFF2-40B4-BE49-F238E27FC236}">
                <a16:creationId xmlns:a16="http://schemas.microsoft.com/office/drawing/2014/main" id="{7C85DD89-0BC6-4325-93C8-EE0421BBE0E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578613" y="1543779"/>
            <a:ext cx="541337" cy="541337"/>
          </a:xfrm>
          <a:prstGeom prst="rect">
            <a:avLst/>
          </a:prstGeom>
        </p:spPr>
      </p:pic>
      <p:pic>
        <p:nvPicPr>
          <p:cNvPr id="17" name="Graphic 16" descr="Flask">
            <a:extLst>
              <a:ext uri="{FF2B5EF4-FFF2-40B4-BE49-F238E27FC236}">
                <a16:creationId xmlns:a16="http://schemas.microsoft.com/office/drawing/2014/main" id="{C94C5AC1-BA82-46D1-AEDF-992BB83FA67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105659" y="4084905"/>
            <a:ext cx="541337" cy="541337"/>
          </a:xfrm>
          <a:prstGeom prst="rect">
            <a:avLst/>
          </a:prstGeom>
        </p:spPr>
      </p:pic>
      <p:pic>
        <p:nvPicPr>
          <p:cNvPr id="4" name="Graphic 3" descr="Right pointing backhand index">
            <a:extLst>
              <a:ext uri="{FF2B5EF4-FFF2-40B4-BE49-F238E27FC236}">
                <a16:creationId xmlns:a16="http://schemas.microsoft.com/office/drawing/2014/main" id="{B6657B31-AB13-4B29-A3DB-0F58DA565F2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171628" y="4626242"/>
            <a:ext cx="813970" cy="813970"/>
          </a:xfrm>
          <a:prstGeom prst="rect">
            <a:avLst/>
          </a:prstGeom>
        </p:spPr>
      </p:pic>
    </p:spTree>
    <p:extLst>
      <p:ext uri="{BB962C8B-B14F-4D97-AF65-F5344CB8AC3E}">
        <p14:creationId xmlns:p14="http://schemas.microsoft.com/office/powerpoint/2010/main" val="2296611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W</a:t>
            </a:r>
            <a:r>
              <a:rPr lang="en-GB" b="1" dirty="0">
                <a:solidFill>
                  <a:schemeClr val="tx2"/>
                </a:solidFill>
              </a:rPr>
              <a:t>hat is AWS</a:t>
            </a:r>
            <a:endParaRPr lang="en-GB" dirty="0"/>
          </a:p>
        </p:txBody>
      </p:sp>
      <p:sp>
        <p:nvSpPr>
          <p:cNvPr id="2" name="Content Placeholder 1">
            <a:extLst>
              <a:ext uri="{FF2B5EF4-FFF2-40B4-BE49-F238E27FC236}">
                <a16:creationId xmlns:a16="http://schemas.microsoft.com/office/drawing/2014/main" id="{28A6B82F-23A1-4702-8F16-3E0F530D5343}"/>
              </a:ext>
            </a:extLst>
          </p:cNvPr>
          <p:cNvSpPr>
            <a:spLocks noGrp="1"/>
          </p:cNvSpPr>
          <p:nvPr>
            <p:ph idx="1"/>
          </p:nvPr>
        </p:nvSpPr>
        <p:spPr>
          <a:xfrm>
            <a:off x="1465163" y="1353482"/>
            <a:ext cx="9259747" cy="4056719"/>
          </a:xfrm>
        </p:spPr>
        <p:txBody>
          <a:bodyPr>
            <a:noAutofit/>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Amazon Web Services (AWS) is a set of remote cloud computing services offered over the internet</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The AWS mission is to enable businesses and developers to use web services to build scalable, sophisticated applications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AWS provides web based cloud services for storage, computing, networking, databases, analytics, machine learning and artificial intelligence (AI), Internet of Things (IoT), security, and application development, deployment, and management.</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AWS was launched in 2006 (book store launched in 1995)</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Currently offers more than 175 full featured services</a:t>
            </a:r>
          </a:p>
          <a:p>
            <a:endParaRPr lang="en-GB" sz="2400" dirty="0">
              <a:solidFill>
                <a:schemeClr val="tx2"/>
              </a:solidFill>
            </a:endParaRPr>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7092" y="1323001"/>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09498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AWS Shared Responsibility Model</a:t>
            </a:r>
            <a:endParaRPr lang="en-GB" dirty="0"/>
          </a:p>
        </p:txBody>
      </p:sp>
      <p:sp>
        <p:nvSpPr>
          <p:cNvPr id="9" name="Content Placeholder 1">
            <a:extLst>
              <a:ext uri="{FF2B5EF4-FFF2-40B4-BE49-F238E27FC236}">
                <a16:creationId xmlns:a16="http://schemas.microsoft.com/office/drawing/2014/main" id="{0DA44994-6E41-4EFB-8925-997A6B39C604}"/>
              </a:ext>
            </a:extLst>
          </p:cNvPr>
          <p:cNvSpPr>
            <a:spLocks noGrp="1"/>
          </p:cNvSpPr>
          <p:nvPr>
            <p:ph idx="1"/>
          </p:nvPr>
        </p:nvSpPr>
        <p:spPr>
          <a:xfrm>
            <a:off x="1467091" y="1295400"/>
            <a:ext cx="9431438" cy="4495800"/>
          </a:xfrm>
        </p:spPr>
        <p:txBody>
          <a:bodyPr>
            <a:noAutofit/>
          </a:bodyPr>
          <a:lstStyle/>
          <a:p>
            <a:pPr marL="342900" indent="-342900">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AWS</a:t>
            </a:r>
            <a:r>
              <a:rPr lang="en-US" sz="2400" dirty="0">
                <a:solidFill>
                  <a:schemeClr val="tx2"/>
                </a:solidFill>
                <a:latin typeface="Calibri" panose="020F0502020204030204" pitchFamily="34" charset="0"/>
                <a:cs typeface="Calibri" panose="020F0502020204030204" pitchFamily="34" charset="0"/>
              </a:rPr>
              <a:t> is responsible for the </a:t>
            </a:r>
            <a:r>
              <a:rPr lang="en-US" sz="2400" u="sng" dirty="0">
                <a:solidFill>
                  <a:schemeClr val="tx2"/>
                </a:solidFill>
                <a:latin typeface="Calibri" panose="020F0502020204030204" pitchFamily="34" charset="0"/>
                <a:cs typeface="Calibri" panose="020F0502020204030204" pitchFamily="34" charset="0"/>
              </a:rPr>
              <a:t>security OF the cloud</a:t>
            </a:r>
          </a:p>
          <a:p>
            <a:pPr marL="471958" lvl="1"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Facilities – Regions, </a:t>
            </a:r>
            <a:r>
              <a:rPr lang="en-US" sz="2000" dirty="0" err="1">
                <a:solidFill>
                  <a:schemeClr val="tx2"/>
                </a:solidFill>
                <a:latin typeface="Calibri" panose="020F0502020204030204" pitchFamily="34" charset="0"/>
                <a:cs typeface="Calibri" panose="020F0502020204030204" pitchFamily="34" charset="0"/>
              </a:rPr>
              <a:t>Azs</a:t>
            </a:r>
            <a:r>
              <a:rPr lang="en-US" sz="2000" dirty="0">
                <a:solidFill>
                  <a:schemeClr val="tx2"/>
                </a:solidFill>
                <a:latin typeface="Calibri" panose="020F0502020204030204" pitchFamily="34" charset="0"/>
                <a:cs typeface="Calibri" panose="020F0502020204030204" pitchFamily="34" charset="0"/>
              </a:rPr>
              <a:t>, Edge locations</a:t>
            </a:r>
          </a:p>
          <a:p>
            <a:pPr marL="471958" lvl="1"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Platform hardware and software, Networking, Storage</a:t>
            </a:r>
          </a:p>
          <a:p>
            <a:pPr marL="471958" lvl="1"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For managed services, updates and patching of OS, Database etc.</a:t>
            </a:r>
          </a:p>
          <a:p>
            <a:pPr marL="342900" indent="-342900">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Customers</a:t>
            </a:r>
            <a:r>
              <a:rPr lang="en-US" sz="2400" dirty="0">
                <a:solidFill>
                  <a:schemeClr val="tx2"/>
                </a:solidFill>
                <a:latin typeface="Calibri" panose="020F0502020204030204" pitchFamily="34" charset="0"/>
                <a:cs typeface="Calibri" panose="020F0502020204030204" pitchFamily="34" charset="0"/>
              </a:rPr>
              <a:t> are responsible for </a:t>
            </a:r>
            <a:r>
              <a:rPr lang="en-US" sz="2400" u="sng" dirty="0">
                <a:solidFill>
                  <a:schemeClr val="tx2"/>
                </a:solidFill>
                <a:latin typeface="Calibri" panose="020F0502020204030204" pitchFamily="34" charset="0"/>
                <a:cs typeface="Calibri" panose="020F0502020204030204" pitchFamily="34" charset="0"/>
              </a:rPr>
              <a:t>security IN the cloud</a:t>
            </a:r>
          </a:p>
          <a:p>
            <a:pPr marL="471958" lvl="1"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Application identity and access management</a:t>
            </a:r>
          </a:p>
          <a:p>
            <a:pPr marL="471958" lvl="1"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Operating system security (updates and patches)</a:t>
            </a:r>
          </a:p>
          <a:p>
            <a:pPr marL="471958" lvl="1"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Network and Firewall configurations</a:t>
            </a:r>
          </a:p>
          <a:p>
            <a:pPr marL="471958" lvl="1"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Client and server side encryption</a:t>
            </a:r>
          </a:p>
          <a:p>
            <a:pPr marL="471958" lvl="1"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User activity logging</a:t>
            </a:r>
          </a:p>
          <a:p>
            <a:pPr marL="0" indent="0"/>
            <a:endParaRPr lang="en-US" dirty="0">
              <a:solidFill>
                <a:schemeClr val="tx2"/>
              </a:solidFill>
              <a:latin typeface="Calibri" panose="020F0502020204030204" pitchFamily="34" charset="0"/>
              <a:cs typeface="Calibri" panose="020F0502020204030204" pitchFamily="34" charset="0"/>
            </a:endParaRPr>
          </a:p>
          <a:p>
            <a:pPr>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lvl="1"/>
            <a:r>
              <a:rPr lang="en-US" sz="2200" dirty="0">
                <a:solidFill>
                  <a:schemeClr val="tx2"/>
                </a:solidFill>
                <a:latin typeface="Calibri" panose="020F0502020204030204" pitchFamily="34" charset="0"/>
                <a:cs typeface="Calibri" panose="020F0502020204030204" pitchFamily="34" charset="0"/>
              </a:rPr>
              <a:t>			</a:t>
            </a:r>
            <a:endParaRPr lang="en-US" sz="20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60947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AWS Security</a:t>
            </a:r>
            <a:endParaRPr lang="en-GB" dirty="0"/>
          </a:p>
        </p:txBody>
      </p:sp>
      <p:sp>
        <p:nvSpPr>
          <p:cNvPr id="9" name="Content Placeholder 1">
            <a:extLst>
              <a:ext uri="{FF2B5EF4-FFF2-40B4-BE49-F238E27FC236}">
                <a16:creationId xmlns:a16="http://schemas.microsoft.com/office/drawing/2014/main" id="{0DA44994-6E41-4EFB-8925-997A6B39C604}"/>
              </a:ext>
            </a:extLst>
          </p:cNvPr>
          <p:cNvSpPr>
            <a:spLocks noGrp="1"/>
          </p:cNvSpPr>
          <p:nvPr>
            <p:ph idx="1"/>
          </p:nvPr>
        </p:nvSpPr>
        <p:spPr>
          <a:xfrm>
            <a:off x="1371600" y="1600200"/>
            <a:ext cx="3429000" cy="2286000"/>
          </a:xfrm>
          <a:ln>
            <a:solidFill>
              <a:srgbClr val="FFC000"/>
            </a:solidFill>
          </a:ln>
        </p:spPr>
        <p:txBody>
          <a:bodyPr>
            <a:noAutofit/>
          </a:bodyPr>
          <a:lstStyle/>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Data centers in nondescript and undisclosed facilities</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24/7 trained security staff</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Two factor authentication for authorized staff</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0" indent="0"/>
            <a:endParaRPr lang="en-US" dirty="0">
              <a:solidFill>
                <a:schemeClr val="tx2"/>
              </a:solidFill>
              <a:latin typeface="Calibri" panose="020F0502020204030204" pitchFamily="34" charset="0"/>
              <a:cs typeface="Calibri" panose="020F0502020204030204" pitchFamily="34" charset="0"/>
            </a:endParaRPr>
          </a:p>
          <a:p>
            <a:pPr>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lvl="1"/>
            <a:r>
              <a:rPr lang="en-US" sz="2200" dirty="0">
                <a:solidFill>
                  <a:schemeClr val="tx2"/>
                </a:solidFill>
                <a:latin typeface="Calibri" panose="020F0502020204030204" pitchFamily="34" charset="0"/>
                <a:cs typeface="Calibri" panose="020F0502020204030204" pitchFamily="34" charset="0"/>
              </a:rPr>
              <a:t>			</a:t>
            </a:r>
            <a:endParaRPr lang="en-US" sz="2000" dirty="0">
              <a:solidFill>
                <a:schemeClr val="tx2"/>
              </a:solidFill>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4D4E64BE-1CA5-4D18-B934-88DD7AEBCE48}"/>
              </a:ext>
            </a:extLst>
          </p:cNvPr>
          <p:cNvSpPr/>
          <p:nvPr/>
        </p:nvSpPr>
        <p:spPr>
          <a:xfrm>
            <a:off x="1371600" y="1211484"/>
            <a:ext cx="3429000" cy="381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latin typeface="Calibri" panose="020F0502020204030204" pitchFamily="34" charset="0"/>
                <a:cs typeface="Calibri" panose="020F0502020204030204" pitchFamily="34" charset="0"/>
              </a:rPr>
              <a:t>Physical Security</a:t>
            </a:r>
            <a:endParaRPr lang="en-GB" sz="2000" b="1" dirty="0">
              <a:solidFill>
                <a:schemeClr val="tx2"/>
              </a:solidFill>
              <a:latin typeface="Calibri" panose="020F0502020204030204" pitchFamily="34" charset="0"/>
              <a:cs typeface="Calibri" panose="020F0502020204030204" pitchFamily="34" charset="0"/>
            </a:endParaRPr>
          </a:p>
        </p:txBody>
      </p:sp>
      <p:sp>
        <p:nvSpPr>
          <p:cNvPr id="5" name="Content Placeholder 1">
            <a:extLst>
              <a:ext uri="{FF2B5EF4-FFF2-40B4-BE49-F238E27FC236}">
                <a16:creationId xmlns:a16="http://schemas.microsoft.com/office/drawing/2014/main" id="{E01B3DD5-7F84-49C8-BBF2-86A11DE57130}"/>
              </a:ext>
            </a:extLst>
          </p:cNvPr>
          <p:cNvSpPr txBox="1">
            <a:spLocks/>
          </p:cNvSpPr>
          <p:nvPr/>
        </p:nvSpPr>
        <p:spPr>
          <a:xfrm>
            <a:off x="4876800" y="1600200"/>
            <a:ext cx="3519664" cy="2286000"/>
          </a:xfrm>
          <a:prstGeom prst="rect">
            <a:avLst/>
          </a:prstGeom>
          <a:ln>
            <a:solidFill>
              <a:srgbClr val="FFC000"/>
            </a:solidFill>
          </a:ln>
        </p:spPr>
        <p:txBody>
          <a:bodyPr vert="horz" lIns="0" tIns="72000" rIns="0" bIns="0" rtlCol="0">
            <a:no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Automated change control</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Bastion servers that record all access attempts</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Firewalls</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Monitoring tools</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0" indent="0"/>
            <a:endParaRPr lang="en-US" dirty="0">
              <a:solidFill>
                <a:schemeClr val="tx2"/>
              </a:solidFill>
              <a:latin typeface="Calibri" panose="020F0502020204030204" pitchFamily="34" charset="0"/>
              <a:cs typeface="Calibri" panose="020F0502020204030204" pitchFamily="34" charset="0"/>
            </a:endParaRPr>
          </a:p>
          <a:p>
            <a:pPr>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lvl="1"/>
            <a:r>
              <a:rPr lang="en-US" sz="2200" dirty="0">
                <a:solidFill>
                  <a:schemeClr val="tx2"/>
                </a:solidFill>
                <a:latin typeface="Calibri" panose="020F0502020204030204" pitchFamily="34" charset="0"/>
                <a:cs typeface="Calibri" panose="020F0502020204030204" pitchFamily="34" charset="0"/>
              </a:rPr>
              <a:t>			</a:t>
            </a:r>
            <a:endParaRPr lang="en-US" sz="2000" dirty="0">
              <a:solidFill>
                <a:schemeClr val="tx2"/>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19C65EB8-4E22-4FC2-9D8C-90BBF3FBD79B}"/>
              </a:ext>
            </a:extLst>
          </p:cNvPr>
          <p:cNvSpPr/>
          <p:nvPr/>
        </p:nvSpPr>
        <p:spPr>
          <a:xfrm>
            <a:off x="4876800" y="1219200"/>
            <a:ext cx="3519664" cy="381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latin typeface="Calibri" panose="020F0502020204030204" pitchFamily="34" charset="0"/>
                <a:cs typeface="Calibri" panose="020F0502020204030204" pitchFamily="34" charset="0"/>
              </a:rPr>
              <a:t>H/W, S/W and Network</a:t>
            </a:r>
            <a:endParaRPr lang="en-GB" sz="2000" b="1" dirty="0">
              <a:solidFill>
                <a:schemeClr val="tx2"/>
              </a:solidFill>
              <a:latin typeface="Calibri" panose="020F0502020204030204" pitchFamily="34" charset="0"/>
              <a:cs typeface="Calibri" panose="020F0502020204030204" pitchFamily="34" charset="0"/>
            </a:endParaRPr>
          </a:p>
        </p:txBody>
      </p:sp>
      <p:sp>
        <p:nvSpPr>
          <p:cNvPr id="8" name="Content Placeholder 1">
            <a:extLst>
              <a:ext uri="{FF2B5EF4-FFF2-40B4-BE49-F238E27FC236}">
                <a16:creationId xmlns:a16="http://schemas.microsoft.com/office/drawing/2014/main" id="{F1F84B5B-80AF-402A-AC6E-2FA6F39846C0}"/>
              </a:ext>
            </a:extLst>
          </p:cNvPr>
          <p:cNvSpPr txBox="1">
            <a:spLocks/>
          </p:cNvSpPr>
          <p:nvPr/>
        </p:nvSpPr>
        <p:spPr>
          <a:xfrm>
            <a:off x="1339770" y="4384739"/>
            <a:ext cx="3156030" cy="2286000"/>
          </a:xfrm>
          <a:prstGeom prst="rect">
            <a:avLst/>
          </a:prstGeom>
          <a:ln>
            <a:solidFill>
              <a:srgbClr val="FFC000"/>
            </a:solidFill>
          </a:ln>
        </p:spPr>
        <p:txBody>
          <a:bodyPr vert="horz" lIns="0" tIns="72000" rIns="0" bIns="0" rtlCol="0">
            <a:no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Use SSL and TLS endpoints for secure communication with AWS services</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0" indent="0"/>
            <a:endParaRPr lang="en-US" dirty="0">
              <a:solidFill>
                <a:schemeClr val="tx2"/>
              </a:solidFill>
              <a:latin typeface="Calibri" panose="020F0502020204030204" pitchFamily="34" charset="0"/>
              <a:cs typeface="Calibri" panose="020F0502020204030204" pitchFamily="34" charset="0"/>
            </a:endParaRPr>
          </a:p>
          <a:p>
            <a:pPr>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lvl="1"/>
            <a:r>
              <a:rPr lang="en-US" sz="2200" dirty="0">
                <a:solidFill>
                  <a:schemeClr val="tx2"/>
                </a:solidFill>
                <a:latin typeface="Calibri" panose="020F0502020204030204" pitchFamily="34" charset="0"/>
                <a:cs typeface="Calibri" panose="020F0502020204030204" pitchFamily="34" charset="0"/>
              </a:rPr>
              <a:t>			</a:t>
            </a:r>
            <a:endParaRPr lang="en-US" sz="2000" dirty="0">
              <a:solidFill>
                <a:schemeClr val="tx2"/>
              </a:solidFill>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8304C4B3-49AC-4B6F-8A77-73A015DB892A}"/>
              </a:ext>
            </a:extLst>
          </p:cNvPr>
          <p:cNvSpPr/>
          <p:nvPr/>
        </p:nvSpPr>
        <p:spPr>
          <a:xfrm>
            <a:off x="1339770" y="4003739"/>
            <a:ext cx="315603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latin typeface="Calibri" panose="020F0502020204030204" pitchFamily="34" charset="0"/>
                <a:cs typeface="Calibri" panose="020F0502020204030204" pitchFamily="34" charset="0"/>
              </a:rPr>
              <a:t>SSL Endpoints</a:t>
            </a:r>
            <a:endParaRPr lang="en-GB" sz="2000" b="1" dirty="0">
              <a:solidFill>
                <a:schemeClr val="tx2"/>
              </a:solidFill>
              <a:latin typeface="Calibri" panose="020F0502020204030204" pitchFamily="34" charset="0"/>
              <a:cs typeface="Calibri" panose="020F0502020204030204" pitchFamily="34" charset="0"/>
            </a:endParaRPr>
          </a:p>
        </p:txBody>
      </p:sp>
      <p:sp>
        <p:nvSpPr>
          <p:cNvPr id="13" name="Content Placeholder 1">
            <a:extLst>
              <a:ext uri="{FF2B5EF4-FFF2-40B4-BE49-F238E27FC236}">
                <a16:creationId xmlns:a16="http://schemas.microsoft.com/office/drawing/2014/main" id="{7CAF4814-4CB4-4847-AD57-AD9EEDC1CBDB}"/>
              </a:ext>
            </a:extLst>
          </p:cNvPr>
          <p:cNvSpPr txBox="1">
            <a:spLocks/>
          </p:cNvSpPr>
          <p:nvPr/>
        </p:nvSpPr>
        <p:spPr>
          <a:xfrm>
            <a:off x="4540172" y="4380881"/>
            <a:ext cx="3156030" cy="2286000"/>
          </a:xfrm>
          <a:prstGeom prst="rect">
            <a:avLst/>
          </a:prstGeom>
          <a:ln>
            <a:solidFill>
              <a:srgbClr val="FFC000"/>
            </a:solidFill>
          </a:ln>
        </p:spPr>
        <p:txBody>
          <a:bodyPr vert="horz" lIns="0" tIns="72000" rIns="0" bIns="0" rtlCol="0">
            <a:no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Use security groups for configuring Firewall rules for instances</a:t>
            </a:r>
          </a:p>
        </p:txBody>
      </p:sp>
      <p:sp>
        <p:nvSpPr>
          <p:cNvPr id="14" name="Rectangle 13">
            <a:extLst>
              <a:ext uri="{FF2B5EF4-FFF2-40B4-BE49-F238E27FC236}">
                <a16:creationId xmlns:a16="http://schemas.microsoft.com/office/drawing/2014/main" id="{A6FAC88B-7488-4BCC-9F95-F9DD23738D22}"/>
              </a:ext>
            </a:extLst>
          </p:cNvPr>
          <p:cNvSpPr/>
          <p:nvPr/>
        </p:nvSpPr>
        <p:spPr>
          <a:xfrm>
            <a:off x="4540172" y="3999881"/>
            <a:ext cx="315603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latin typeface="Calibri" panose="020F0502020204030204" pitchFamily="34" charset="0"/>
                <a:cs typeface="Calibri" panose="020F0502020204030204" pitchFamily="34" charset="0"/>
              </a:rPr>
              <a:t>Security Groups</a:t>
            </a:r>
            <a:endParaRPr lang="en-GB" sz="2000" b="1" dirty="0">
              <a:solidFill>
                <a:schemeClr val="tx2"/>
              </a:solidFill>
              <a:latin typeface="Calibri" panose="020F0502020204030204" pitchFamily="34" charset="0"/>
              <a:cs typeface="Calibri" panose="020F0502020204030204" pitchFamily="34" charset="0"/>
            </a:endParaRPr>
          </a:p>
        </p:txBody>
      </p:sp>
      <p:sp>
        <p:nvSpPr>
          <p:cNvPr id="15" name="Content Placeholder 1">
            <a:extLst>
              <a:ext uri="{FF2B5EF4-FFF2-40B4-BE49-F238E27FC236}">
                <a16:creationId xmlns:a16="http://schemas.microsoft.com/office/drawing/2014/main" id="{E63D521E-58DC-4679-9202-FD94A3737830}"/>
              </a:ext>
            </a:extLst>
          </p:cNvPr>
          <p:cNvSpPr txBox="1">
            <a:spLocks/>
          </p:cNvSpPr>
          <p:nvPr/>
        </p:nvSpPr>
        <p:spPr>
          <a:xfrm>
            <a:off x="7740574" y="4380881"/>
            <a:ext cx="3156030" cy="2286000"/>
          </a:xfrm>
          <a:prstGeom prst="rect">
            <a:avLst/>
          </a:prstGeom>
          <a:ln>
            <a:solidFill>
              <a:srgbClr val="FFC000"/>
            </a:solidFill>
          </a:ln>
        </p:spPr>
        <p:txBody>
          <a:bodyPr vert="horz" lIns="0" tIns="72000" rIns="0" bIns="0" rtlCol="0">
            <a:no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Use public and private subnets</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Use NACL, NAT , route tables, VPN to manage networking constraints</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0" indent="0"/>
            <a:endParaRPr lang="en-US" dirty="0">
              <a:solidFill>
                <a:schemeClr val="tx2"/>
              </a:solidFill>
              <a:latin typeface="Calibri" panose="020F0502020204030204" pitchFamily="34" charset="0"/>
              <a:cs typeface="Calibri" panose="020F0502020204030204" pitchFamily="34" charset="0"/>
            </a:endParaRPr>
          </a:p>
          <a:p>
            <a:pPr>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lvl="1"/>
            <a:r>
              <a:rPr lang="en-US" sz="2200" dirty="0">
                <a:solidFill>
                  <a:schemeClr val="tx2"/>
                </a:solidFill>
                <a:latin typeface="Calibri" panose="020F0502020204030204" pitchFamily="34" charset="0"/>
                <a:cs typeface="Calibri" panose="020F0502020204030204" pitchFamily="34" charset="0"/>
              </a:rPr>
              <a:t>			</a:t>
            </a:r>
            <a:endParaRPr lang="en-US" sz="2000" dirty="0">
              <a:solidFill>
                <a:schemeClr val="tx2"/>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2AD0E4B0-C56E-4CD0-982B-86DEB4E40558}"/>
              </a:ext>
            </a:extLst>
          </p:cNvPr>
          <p:cNvSpPr/>
          <p:nvPr/>
        </p:nvSpPr>
        <p:spPr>
          <a:xfrm>
            <a:off x="7740574" y="3999881"/>
            <a:ext cx="315603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latin typeface="Calibri" panose="020F0502020204030204" pitchFamily="34" charset="0"/>
                <a:cs typeface="Calibri" panose="020F0502020204030204" pitchFamily="34" charset="0"/>
              </a:rPr>
              <a:t>VPC</a:t>
            </a:r>
            <a:endParaRPr lang="en-GB" sz="2000" b="1" dirty="0">
              <a:solidFill>
                <a:schemeClr val="tx2"/>
              </a:solidFill>
              <a:latin typeface="Calibri" panose="020F0502020204030204" pitchFamily="34" charset="0"/>
              <a:cs typeface="Calibri" panose="020F0502020204030204" pitchFamily="34" charset="0"/>
            </a:endParaRPr>
          </a:p>
        </p:txBody>
      </p:sp>
      <p:sp>
        <p:nvSpPr>
          <p:cNvPr id="17" name="Content Placeholder 1">
            <a:extLst>
              <a:ext uri="{FF2B5EF4-FFF2-40B4-BE49-F238E27FC236}">
                <a16:creationId xmlns:a16="http://schemas.microsoft.com/office/drawing/2014/main" id="{FEBE261F-7BE3-4826-BC03-D4CF64B70741}"/>
              </a:ext>
            </a:extLst>
          </p:cNvPr>
          <p:cNvSpPr txBox="1">
            <a:spLocks/>
          </p:cNvSpPr>
          <p:nvPr/>
        </p:nvSpPr>
        <p:spPr>
          <a:xfrm>
            <a:off x="8472664" y="1597789"/>
            <a:ext cx="2423940" cy="2286000"/>
          </a:xfrm>
          <a:prstGeom prst="rect">
            <a:avLst/>
          </a:prstGeom>
          <a:ln>
            <a:solidFill>
              <a:srgbClr val="FFC000"/>
            </a:solidFill>
          </a:ln>
        </p:spPr>
        <p:txBody>
          <a:bodyPr vert="horz" lIns="0" tIns="72000" rIns="0" bIns="0" rtlCol="0">
            <a:no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Audits, attestations, certifications</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ISO, SOC, HIPPA etc.</a:t>
            </a:r>
          </a:p>
        </p:txBody>
      </p:sp>
      <p:sp>
        <p:nvSpPr>
          <p:cNvPr id="18" name="Rectangle 17">
            <a:extLst>
              <a:ext uri="{FF2B5EF4-FFF2-40B4-BE49-F238E27FC236}">
                <a16:creationId xmlns:a16="http://schemas.microsoft.com/office/drawing/2014/main" id="{111CA06C-5092-480C-BBA5-F51DEAFB7996}"/>
              </a:ext>
            </a:extLst>
          </p:cNvPr>
          <p:cNvSpPr/>
          <p:nvPr/>
        </p:nvSpPr>
        <p:spPr>
          <a:xfrm>
            <a:off x="8472664" y="1209073"/>
            <a:ext cx="2423940" cy="381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latin typeface="Calibri" panose="020F0502020204030204" pitchFamily="34" charset="0"/>
                <a:cs typeface="Calibri" panose="020F0502020204030204" pitchFamily="34" charset="0"/>
              </a:rPr>
              <a:t>Assurance</a:t>
            </a:r>
            <a:endParaRPr lang="en-GB" sz="2000" b="1"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50942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69D191-085E-45EA-AB0C-E22C0E74AB88}"/>
              </a:ext>
            </a:extLst>
          </p:cNvPr>
          <p:cNvSpPr>
            <a:spLocks noGrp="1"/>
          </p:cNvSpPr>
          <p:nvPr>
            <p:ph type="title"/>
          </p:nvPr>
        </p:nvSpPr>
        <p:spPr/>
        <p:txBody>
          <a:bodyPr/>
          <a:lstStyle/>
          <a:p>
            <a:r>
              <a:rPr lang="en-US" b="1" dirty="0">
                <a:solidFill>
                  <a:schemeClr val="tx2"/>
                </a:solidFill>
              </a:rPr>
              <a:t>IAM Core Concepts</a:t>
            </a:r>
            <a:endParaRPr lang="en-GB" dirty="0"/>
          </a:p>
        </p:txBody>
      </p:sp>
      <p:grpSp>
        <p:nvGrpSpPr>
          <p:cNvPr id="24" name="Group 23">
            <a:extLst>
              <a:ext uri="{FF2B5EF4-FFF2-40B4-BE49-F238E27FC236}">
                <a16:creationId xmlns:a16="http://schemas.microsoft.com/office/drawing/2014/main" id="{83F86496-5142-439F-8791-A018636BA422}"/>
              </a:ext>
            </a:extLst>
          </p:cNvPr>
          <p:cNvGrpSpPr/>
          <p:nvPr/>
        </p:nvGrpSpPr>
        <p:grpSpPr>
          <a:xfrm>
            <a:off x="2438401" y="3406816"/>
            <a:ext cx="6048525" cy="3161019"/>
            <a:chOff x="1812750" y="2514600"/>
            <a:chExt cx="6048525" cy="3161019"/>
          </a:xfrm>
        </p:grpSpPr>
        <p:grpSp>
          <p:nvGrpSpPr>
            <p:cNvPr id="23" name="Group 22">
              <a:extLst>
                <a:ext uri="{FF2B5EF4-FFF2-40B4-BE49-F238E27FC236}">
                  <a16:creationId xmlns:a16="http://schemas.microsoft.com/office/drawing/2014/main" id="{EBEB31F4-9AE2-4299-8CD4-2824F0A6579E}"/>
                </a:ext>
              </a:extLst>
            </p:cNvPr>
            <p:cNvGrpSpPr/>
            <p:nvPr/>
          </p:nvGrpSpPr>
          <p:grpSpPr>
            <a:xfrm>
              <a:off x="3867992" y="4874859"/>
              <a:ext cx="1571025" cy="721773"/>
              <a:chOff x="3900788" y="4591050"/>
              <a:chExt cx="1571025" cy="721773"/>
            </a:xfrm>
          </p:grpSpPr>
          <p:sp>
            <p:nvSpPr>
              <p:cNvPr id="5" name="TextBox 4">
                <a:extLst>
                  <a:ext uri="{FF2B5EF4-FFF2-40B4-BE49-F238E27FC236}">
                    <a16:creationId xmlns:a16="http://schemas.microsoft.com/office/drawing/2014/main" id="{24220C1D-21EE-4824-8003-5953C88C8D0B}"/>
                  </a:ext>
                </a:extLst>
              </p:cNvPr>
              <p:cNvSpPr txBox="1"/>
              <p:nvPr/>
            </p:nvSpPr>
            <p:spPr>
              <a:xfrm>
                <a:off x="3900788" y="5005046"/>
                <a:ext cx="1571025" cy="307777"/>
              </a:xfrm>
              <a:prstGeom prst="rect">
                <a:avLst/>
              </a:prstGeom>
              <a:noFill/>
            </p:spPr>
            <p:txBody>
              <a:bodyPr wrap="square" rtlCol="0">
                <a:spAutoFit/>
              </a:bodyPr>
              <a:lstStyle/>
              <a:p>
                <a:pPr algn="ctr"/>
                <a:r>
                  <a:rPr lang="en-US" sz="1400" b="1" dirty="0">
                    <a:solidFill>
                      <a:schemeClr val="tx2"/>
                    </a:solidFill>
                    <a:latin typeface="Calibri" panose="020F0502020204030204" pitchFamily="34" charset="0"/>
                    <a:cs typeface="Calibri" panose="020F0502020204030204" pitchFamily="34" charset="0"/>
                  </a:rPr>
                  <a:t>IAM Role</a:t>
                </a:r>
              </a:p>
            </p:txBody>
          </p:sp>
          <p:pic>
            <p:nvPicPr>
              <p:cNvPr id="6" name="Graphic 5">
                <a:extLst>
                  <a:ext uri="{FF2B5EF4-FFF2-40B4-BE49-F238E27FC236}">
                    <a16:creationId xmlns:a16="http://schemas.microsoft.com/office/drawing/2014/main" id="{2CABD3FA-DA59-4365-9FFA-8EF52928B5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1350" y="4591050"/>
                <a:ext cx="469900" cy="469900"/>
              </a:xfrm>
              <a:prstGeom prst="rect">
                <a:avLst/>
              </a:prstGeom>
            </p:spPr>
          </p:pic>
        </p:grpSp>
        <p:pic>
          <p:nvPicPr>
            <p:cNvPr id="8" name="Graphic 7">
              <a:extLst>
                <a:ext uri="{FF2B5EF4-FFF2-40B4-BE49-F238E27FC236}">
                  <a16:creationId xmlns:a16="http://schemas.microsoft.com/office/drawing/2014/main" id="{602D8522-A6A6-4264-9383-B790A6D6385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6946900" y="2796794"/>
              <a:ext cx="483586" cy="469900"/>
            </a:xfrm>
            <a:prstGeom prst="rect">
              <a:avLst/>
            </a:prstGeom>
          </p:spPr>
        </p:pic>
        <p:grpSp>
          <p:nvGrpSpPr>
            <p:cNvPr id="20" name="Group 19">
              <a:extLst>
                <a:ext uri="{FF2B5EF4-FFF2-40B4-BE49-F238E27FC236}">
                  <a16:creationId xmlns:a16="http://schemas.microsoft.com/office/drawing/2014/main" id="{E0736E12-5E6D-4F42-8A70-0EC88D9655EF}"/>
                </a:ext>
              </a:extLst>
            </p:cNvPr>
            <p:cNvGrpSpPr/>
            <p:nvPr/>
          </p:nvGrpSpPr>
          <p:grpSpPr>
            <a:xfrm>
              <a:off x="1812750" y="4795873"/>
              <a:ext cx="1072750" cy="879746"/>
              <a:chOff x="2331477" y="4172673"/>
              <a:chExt cx="1072750" cy="879746"/>
            </a:xfrm>
          </p:grpSpPr>
          <p:pic>
            <p:nvPicPr>
              <p:cNvPr id="7" name="Graphic 6">
                <a:extLst>
                  <a:ext uri="{FF2B5EF4-FFF2-40B4-BE49-F238E27FC236}">
                    <a16:creationId xmlns:a16="http://schemas.microsoft.com/office/drawing/2014/main" id="{1B08BDDE-B608-43B2-BC16-B15FD27B846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32902" y="4172673"/>
                <a:ext cx="469900" cy="469900"/>
              </a:xfrm>
              <a:prstGeom prst="rect">
                <a:avLst/>
              </a:prstGeom>
            </p:spPr>
          </p:pic>
          <p:sp>
            <p:nvSpPr>
              <p:cNvPr id="9" name="TextBox 8">
                <a:extLst>
                  <a:ext uri="{FF2B5EF4-FFF2-40B4-BE49-F238E27FC236}">
                    <a16:creationId xmlns:a16="http://schemas.microsoft.com/office/drawing/2014/main" id="{B56E3E0F-5511-47A0-A608-C4ACDE66AFE3}"/>
                  </a:ext>
                </a:extLst>
              </p:cNvPr>
              <p:cNvSpPr txBox="1"/>
              <p:nvPr/>
            </p:nvSpPr>
            <p:spPr>
              <a:xfrm>
                <a:off x="2331477" y="4744642"/>
                <a:ext cx="1072750" cy="307777"/>
              </a:xfrm>
              <a:prstGeom prst="rect">
                <a:avLst/>
              </a:prstGeom>
              <a:noFill/>
            </p:spPr>
            <p:txBody>
              <a:bodyPr wrap="square" rtlCol="0">
                <a:spAutoFit/>
              </a:bodyPr>
              <a:lstStyle/>
              <a:p>
                <a:pPr algn="ctr"/>
                <a:r>
                  <a:rPr lang="en-US" sz="1400" b="1" dirty="0">
                    <a:solidFill>
                      <a:srgbClr val="232F3E"/>
                    </a:solidFill>
                    <a:latin typeface="Calibri" panose="020F0502020204030204" pitchFamily="34" charset="0"/>
                    <a:cs typeface="Calibri" panose="020F0502020204030204" pitchFamily="34" charset="0"/>
                  </a:rPr>
                  <a:t>IAM User</a:t>
                </a:r>
              </a:p>
            </p:txBody>
          </p:sp>
        </p:grpSp>
        <p:sp>
          <p:nvSpPr>
            <p:cNvPr id="10" name="TextBox 9">
              <a:extLst>
                <a:ext uri="{FF2B5EF4-FFF2-40B4-BE49-F238E27FC236}">
                  <a16:creationId xmlns:a16="http://schemas.microsoft.com/office/drawing/2014/main" id="{0B84EA8F-27AC-4489-A86C-C3DF74549573}"/>
                </a:ext>
              </a:extLst>
            </p:cNvPr>
            <p:cNvSpPr txBox="1"/>
            <p:nvPr/>
          </p:nvSpPr>
          <p:spPr>
            <a:xfrm>
              <a:off x="6729011" y="3318784"/>
              <a:ext cx="1072750" cy="307777"/>
            </a:xfrm>
            <a:prstGeom prst="rect">
              <a:avLst/>
            </a:prstGeom>
            <a:noFill/>
          </p:spPr>
          <p:txBody>
            <a:bodyPr wrap="square" rtlCol="0">
              <a:spAutoFit/>
            </a:bodyPr>
            <a:lstStyle/>
            <a:p>
              <a:pPr algn="ctr"/>
              <a:r>
                <a:rPr lang="en-US" sz="1400" b="1" dirty="0">
                  <a:solidFill>
                    <a:srgbClr val="232F3E"/>
                  </a:solidFill>
                  <a:latin typeface="Calibri" panose="020F0502020204030204" pitchFamily="34" charset="0"/>
                  <a:cs typeface="Calibri" panose="020F0502020204030204" pitchFamily="34" charset="0"/>
                </a:rPr>
                <a:t>IAM Group</a:t>
              </a:r>
            </a:p>
          </p:txBody>
        </p:sp>
        <p:pic>
          <p:nvPicPr>
            <p:cNvPr id="11" name="Graphic 10">
              <a:extLst>
                <a:ext uri="{FF2B5EF4-FFF2-40B4-BE49-F238E27FC236}">
                  <a16:creationId xmlns:a16="http://schemas.microsoft.com/office/drawing/2014/main" id="{1FDC9DAE-1EFA-4F1C-95CA-59F9BDB5B88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74977" y="2833823"/>
              <a:ext cx="469900" cy="469900"/>
            </a:xfrm>
            <a:prstGeom prst="rect">
              <a:avLst/>
            </a:prstGeom>
          </p:spPr>
        </p:pic>
        <p:sp>
          <p:nvSpPr>
            <p:cNvPr id="12" name="TextBox 11">
              <a:extLst>
                <a:ext uri="{FF2B5EF4-FFF2-40B4-BE49-F238E27FC236}">
                  <a16:creationId xmlns:a16="http://schemas.microsoft.com/office/drawing/2014/main" id="{A12BF170-DB2F-4CC4-8F27-48C69B668723}"/>
                </a:ext>
              </a:extLst>
            </p:cNvPr>
            <p:cNvSpPr txBox="1"/>
            <p:nvPr/>
          </p:nvSpPr>
          <p:spPr>
            <a:xfrm>
              <a:off x="1873552" y="3405792"/>
              <a:ext cx="1072750" cy="307777"/>
            </a:xfrm>
            <a:prstGeom prst="rect">
              <a:avLst/>
            </a:prstGeom>
            <a:noFill/>
          </p:spPr>
          <p:txBody>
            <a:bodyPr wrap="square" rtlCol="0">
              <a:spAutoFit/>
            </a:bodyPr>
            <a:lstStyle/>
            <a:p>
              <a:pPr algn="ctr"/>
              <a:r>
                <a:rPr lang="en-US" sz="1400" b="1" dirty="0">
                  <a:solidFill>
                    <a:srgbClr val="232F3E"/>
                  </a:solidFill>
                  <a:latin typeface="Calibri" panose="020F0502020204030204" pitchFamily="34" charset="0"/>
                  <a:cs typeface="Calibri" panose="020F0502020204030204" pitchFamily="34" charset="0"/>
                </a:rPr>
                <a:t>IAM User</a:t>
              </a:r>
            </a:p>
          </p:txBody>
        </p:sp>
        <p:sp>
          <p:nvSpPr>
            <p:cNvPr id="14" name="Rectangle: Rounded Corners 13">
              <a:extLst>
                <a:ext uri="{FF2B5EF4-FFF2-40B4-BE49-F238E27FC236}">
                  <a16:creationId xmlns:a16="http://schemas.microsoft.com/office/drawing/2014/main" id="{40F2A3AB-CB55-43CE-A900-34D956083BC0}"/>
                </a:ext>
              </a:extLst>
            </p:cNvPr>
            <p:cNvSpPr/>
            <p:nvPr/>
          </p:nvSpPr>
          <p:spPr>
            <a:xfrm>
              <a:off x="4267200" y="2514600"/>
              <a:ext cx="838200" cy="110834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pic>
          <p:nvPicPr>
            <p:cNvPr id="1026" name="Picture 2" descr="Image result for tick mark icon free">
              <a:extLst>
                <a:ext uri="{FF2B5EF4-FFF2-40B4-BE49-F238E27FC236}">
                  <a16:creationId xmlns:a16="http://schemas.microsoft.com/office/drawing/2014/main" id="{B1A9B735-F857-4EE7-98AB-31AE0EC6A5E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32935" y="2678379"/>
              <a:ext cx="706730" cy="70673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A3BB3AA0-E637-48D3-AA52-57037D0F4998}"/>
                </a:ext>
              </a:extLst>
            </p:cNvPr>
            <p:cNvGrpSpPr/>
            <p:nvPr/>
          </p:nvGrpSpPr>
          <p:grpSpPr>
            <a:xfrm>
              <a:off x="6788525" y="4752349"/>
              <a:ext cx="1072750" cy="923270"/>
              <a:chOff x="6514314" y="4260850"/>
              <a:chExt cx="1072750" cy="923270"/>
            </a:xfrm>
          </p:grpSpPr>
          <p:pic>
            <p:nvPicPr>
              <p:cNvPr id="13" name="Graphic 12">
                <a:extLst>
                  <a:ext uri="{FF2B5EF4-FFF2-40B4-BE49-F238E27FC236}">
                    <a16:creationId xmlns:a16="http://schemas.microsoft.com/office/drawing/2014/main" id="{CE4E711A-74DC-447D-953B-A924AFCBDB9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858493" y="4260850"/>
                <a:ext cx="330200" cy="330200"/>
              </a:xfrm>
              <a:prstGeom prst="rect">
                <a:avLst/>
              </a:prstGeom>
            </p:spPr>
          </p:pic>
          <p:sp>
            <p:nvSpPr>
              <p:cNvPr id="16" name="TextBox 15">
                <a:extLst>
                  <a:ext uri="{FF2B5EF4-FFF2-40B4-BE49-F238E27FC236}">
                    <a16:creationId xmlns:a16="http://schemas.microsoft.com/office/drawing/2014/main" id="{AEBE7607-5ED2-4B74-B4DB-17DDF75E946B}"/>
                  </a:ext>
                </a:extLst>
              </p:cNvPr>
              <p:cNvSpPr txBox="1"/>
              <p:nvPr/>
            </p:nvSpPr>
            <p:spPr>
              <a:xfrm>
                <a:off x="6514314" y="4660900"/>
                <a:ext cx="1072750" cy="523220"/>
              </a:xfrm>
              <a:prstGeom prst="rect">
                <a:avLst/>
              </a:prstGeom>
              <a:noFill/>
            </p:spPr>
            <p:txBody>
              <a:bodyPr wrap="square" rtlCol="0">
                <a:spAutoFit/>
              </a:bodyPr>
              <a:lstStyle/>
              <a:p>
                <a:pPr algn="ctr"/>
                <a:r>
                  <a:rPr lang="en-US" sz="1400" b="1" dirty="0">
                    <a:solidFill>
                      <a:srgbClr val="232F3E"/>
                    </a:solidFill>
                    <a:latin typeface="Calibri" panose="020F0502020204030204" pitchFamily="34" charset="0"/>
                    <a:cs typeface="Calibri" panose="020F0502020204030204" pitchFamily="34" charset="0"/>
                  </a:rPr>
                  <a:t>AWS Resources</a:t>
                </a:r>
              </a:p>
            </p:txBody>
          </p:sp>
        </p:grpSp>
        <p:sp>
          <p:nvSpPr>
            <p:cNvPr id="17" name="TextBox 16">
              <a:extLst>
                <a:ext uri="{FF2B5EF4-FFF2-40B4-BE49-F238E27FC236}">
                  <a16:creationId xmlns:a16="http://schemas.microsoft.com/office/drawing/2014/main" id="{42531548-8979-4132-9236-1C7595B73641}"/>
                </a:ext>
              </a:extLst>
            </p:cNvPr>
            <p:cNvSpPr txBox="1"/>
            <p:nvPr/>
          </p:nvSpPr>
          <p:spPr>
            <a:xfrm>
              <a:off x="4149925" y="3729165"/>
              <a:ext cx="1072750" cy="307777"/>
            </a:xfrm>
            <a:prstGeom prst="rect">
              <a:avLst/>
            </a:prstGeom>
            <a:noFill/>
          </p:spPr>
          <p:txBody>
            <a:bodyPr wrap="square" rtlCol="0">
              <a:spAutoFit/>
            </a:bodyPr>
            <a:lstStyle/>
            <a:p>
              <a:pPr algn="ctr"/>
              <a:r>
                <a:rPr lang="en-US" sz="1400" b="1" dirty="0">
                  <a:solidFill>
                    <a:srgbClr val="232F3E"/>
                  </a:solidFill>
                  <a:latin typeface="Calibri" panose="020F0502020204030204" pitchFamily="34" charset="0"/>
                  <a:cs typeface="Calibri" panose="020F0502020204030204" pitchFamily="34" charset="0"/>
                </a:rPr>
                <a:t>IAM Policy</a:t>
              </a:r>
            </a:p>
          </p:txBody>
        </p:sp>
        <p:sp>
          <p:nvSpPr>
            <p:cNvPr id="15" name="Arrow: Right 14">
              <a:extLst>
                <a:ext uri="{FF2B5EF4-FFF2-40B4-BE49-F238E27FC236}">
                  <a16:creationId xmlns:a16="http://schemas.microsoft.com/office/drawing/2014/main" id="{A23A275D-694E-4B07-9E51-C4A537B09999}"/>
                </a:ext>
              </a:extLst>
            </p:cNvPr>
            <p:cNvSpPr/>
            <p:nvPr/>
          </p:nvSpPr>
          <p:spPr>
            <a:xfrm>
              <a:off x="5286745" y="2911595"/>
              <a:ext cx="1226995" cy="527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Calibri" panose="020F0502020204030204" pitchFamily="34" charset="0"/>
                  <a:cs typeface="Calibri" panose="020F0502020204030204" pitchFamily="34" charset="0"/>
                </a:rPr>
                <a:t>Assigned</a:t>
              </a:r>
              <a:endParaRPr lang="en-GB" sz="1200" dirty="0">
                <a:solidFill>
                  <a:schemeClr val="bg1"/>
                </a:solidFill>
                <a:latin typeface="Calibri" panose="020F0502020204030204" pitchFamily="34" charset="0"/>
                <a:cs typeface="Calibri" panose="020F0502020204030204" pitchFamily="34" charset="0"/>
              </a:endParaRPr>
            </a:p>
          </p:txBody>
        </p:sp>
        <p:sp>
          <p:nvSpPr>
            <p:cNvPr id="18" name="Arrow: Left 17">
              <a:extLst>
                <a:ext uri="{FF2B5EF4-FFF2-40B4-BE49-F238E27FC236}">
                  <a16:creationId xmlns:a16="http://schemas.microsoft.com/office/drawing/2014/main" id="{DEF42324-927D-4E72-849C-722B3A0B1EC6}"/>
                </a:ext>
              </a:extLst>
            </p:cNvPr>
            <p:cNvSpPr/>
            <p:nvPr/>
          </p:nvSpPr>
          <p:spPr>
            <a:xfrm>
              <a:off x="2975757" y="2924274"/>
              <a:ext cx="1110098" cy="51437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Assigned</a:t>
              </a:r>
              <a:endParaRPr lang="en-GB" sz="1200" dirty="0">
                <a:latin typeface="Calibri" panose="020F0502020204030204" pitchFamily="34" charset="0"/>
                <a:cs typeface="Calibri" panose="020F0502020204030204" pitchFamily="34" charset="0"/>
              </a:endParaRPr>
            </a:p>
          </p:txBody>
        </p:sp>
        <p:sp>
          <p:nvSpPr>
            <p:cNvPr id="22" name="Arrow: Down 21">
              <a:extLst>
                <a:ext uri="{FF2B5EF4-FFF2-40B4-BE49-F238E27FC236}">
                  <a16:creationId xmlns:a16="http://schemas.microsoft.com/office/drawing/2014/main" id="{A602846C-143E-4E8E-AC10-A88C14DA7CE8}"/>
                </a:ext>
              </a:extLst>
            </p:cNvPr>
            <p:cNvSpPr/>
            <p:nvPr/>
          </p:nvSpPr>
          <p:spPr>
            <a:xfrm>
              <a:off x="4451350" y="4036941"/>
              <a:ext cx="469900" cy="8191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latin typeface="Calibri" panose="020F0502020204030204" pitchFamily="34" charset="0"/>
                  <a:cs typeface="Calibri" panose="020F0502020204030204" pitchFamily="34" charset="0"/>
                </a:rPr>
                <a:t>Assigned</a:t>
              </a:r>
              <a:endParaRPr lang="en-GB" sz="1200" dirty="0">
                <a:latin typeface="Calibri" panose="020F0502020204030204" pitchFamily="34" charset="0"/>
                <a:cs typeface="Calibri" panose="020F0502020204030204" pitchFamily="34" charset="0"/>
              </a:endParaRPr>
            </a:p>
          </p:txBody>
        </p:sp>
        <p:sp>
          <p:nvSpPr>
            <p:cNvPr id="25" name="Arrow: Right 24">
              <a:extLst>
                <a:ext uri="{FF2B5EF4-FFF2-40B4-BE49-F238E27FC236}">
                  <a16:creationId xmlns:a16="http://schemas.microsoft.com/office/drawing/2014/main" id="{623BD23B-1E3E-4C42-8B20-6D3093BB6A1F}"/>
                </a:ext>
              </a:extLst>
            </p:cNvPr>
            <p:cNvSpPr/>
            <p:nvPr/>
          </p:nvSpPr>
          <p:spPr>
            <a:xfrm>
              <a:off x="5286745" y="4808960"/>
              <a:ext cx="1226995" cy="527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Calibri" panose="020F0502020204030204" pitchFamily="34" charset="0"/>
                  <a:cs typeface="Calibri" panose="020F0502020204030204" pitchFamily="34" charset="0"/>
                </a:rPr>
                <a:t>Assumed</a:t>
              </a:r>
              <a:endParaRPr lang="en-GB" sz="1200" dirty="0">
                <a:solidFill>
                  <a:schemeClr val="bg1"/>
                </a:solidFill>
                <a:latin typeface="Calibri" panose="020F0502020204030204" pitchFamily="34" charset="0"/>
                <a:cs typeface="Calibri" panose="020F0502020204030204" pitchFamily="34" charset="0"/>
              </a:endParaRPr>
            </a:p>
          </p:txBody>
        </p:sp>
        <p:sp>
          <p:nvSpPr>
            <p:cNvPr id="26" name="Arrow: Left 25">
              <a:extLst>
                <a:ext uri="{FF2B5EF4-FFF2-40B4-BE49-F238E27FC236}">
                  <a16:creationId xmlns:a16="http://schemas.microsoft.com/office/drawing/2014/main" id="{7A51BC78-0CA3-426D-97C7-A1BFBE4F70F5}"/>
                </a:ext>
              </a:extLst>
            </p:cNvPr>
            <p:cNvSpPr/>
            <p:nvPr/>
          </p:nvSpPr>
          <p:spPr>
            <a:xfrm>
              <a:off x="2975757" y="4821639"/>
              <a:ext cx="1110098" cy="51437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Assumed</a:t>
              </a:r>
              <a:endParaRPr lang="en-GB" sz="1200" dirty="0">
                <a:latin typeface="Calibri" panose="020F0502020204030204" pitchFamily="34" charset="0"/>
                <a:cs typeface="Calibri" panose="020F0502020204030204" pitchFamily="34" charset="0"/>
              </a:endParaRPr>
            </a:p>
          </p:txBody>
        </p:sp>
      </p:grpSp>
      <p:sp>
        <p:nvSpPr>
          <p:cNvPr id="28" name="Content Placeholder 1">
            <a:extLst>
              <a:ext uri="{FF2B5EF4-FFF2-40B4-BE49-F238E27FC236}">
                <a16:creationId xmlns:a16="http://schemas.microsoft.com/office/drawing/2014/main" id="{8FA2EBDE-41D1-4078-AE4B-77A88BAFD38A}"/>
              </a:ext>
            </a:extLst>
          </p:cNvPr>
          <p:cNvSpPr>
            <a:spLocks noGrp="1"/>
          </p:cNvSpPr>
          <p:nvPr>
            <p:ph idx="1"/>
          </p:nvPr>
        </p:nvSpPr>
        <p:spPr>
          <a:xfrm>
            <a:off x="1467091" y="1062684"/>
            <a:ext cx="9431438" cy="1833295"/>
          </a:xfrm>
        </p:spPr>
        <p:txBody>
          <a:bodyPr>
            <a:noAutofit/>
          </a:bodyPr>
          <a:lstStyle/>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IAM users and groups are created for managing access to AWS resources</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Can use federated identities using corporate Directory servers</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Role is similar to a user but has no credentials assigned. Role is assumed by a user or service and access keys dynamically created by AWS </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Policies define set of permissions and can be attached to user/group/role</a:t>
            </a:r>
          </a:p>
          <a:p>
            <a:pPr lvl="1"/>
            <a:r>
              <a:rPr lang="en-US" sz="2200" dirty="0">
                <a:solidFill>
                  <a:schemeClr val="tx2"/>
                </a:solidFill>
                <a:latin typeface="Calibri" panose="020F0502020204030204" pitchFamily="34" charset="0"/>
                <a:cs typeface="Calibri" panose="020F0502020204030204" pitchFamily="34" charset="0"/>
              </a:rPr>
              <a:t>			</a:t>
            </a:r>
            <a:endParaRPr lang="en-US" sz="20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91541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IAM Policies</a:t>
            </a:r>
            <a:endParaRPr lang="en-GB" dirty="0"/>
          </a:p>
        </p:txBody>
      </p:sp>
      <p:sp>
        <p:nvSpPr>
          <p:cNvPr id="9" name="Content Placeholder 1">
            <a:extLst>
              <a:ext uri="{FF2B5EF4-FFF2-40B4-BE49-F238E27FC236}">
                <a16:creationId xmlns:a16="http://schemas.microsoft.com/office/drawing/2014/main" id="{0DA44994-6E41-4EFB-8925-997A6B39C604}"/>
              </a:ext>
            </a:extLst>
          </p:cNvPr>
          <p:cNvSpPr>
            <a:spLocks noGrp="1"/>
          </p:cNvSpPr>
          <p:nvPr>
            <p:ph idx="1"/>
          </p:nvPr>
        </p:nvSpPr>
        <p:spPr>
          <a:xfrm>
            <a:off x="1467091" y="1295400"/>
            <a:ext cx="9431438" cy="4495800"/>
          </a:xfrm>
        </p:spPr>
        <p:txBody>
          <a:bodyPr>
            <a:noAutofit/>
          </a:bodyPr>
          <a:lstStyle/>
          <a:p>
            <a:pPr marL="342900" indent="-34290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Documents created using JSON that describes a set of permissions</a:t>
            </a:r>
          </a:p>
          <a:p>
            <a:pPr marL="342900" indent="-34290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Are attached to identity / group / role </a:t>
            </a:r>
          </a:p>
          <a:p>
            <a:pPr marL="342900" indent="-34290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Evaluated at run time when request is made</a:t>
            </a:r>
          </a:p>
          <a:p>
            <a:pPr marL="342900" indent="-34290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Can be inline or Managed (AWS managed / Customer managed)</a:t>
            </a:r>
          </a:p>
          <a:p>
            <a:pPr marL="342900" indent="-34290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Usually define 3 aspects –</a:t>
            </a:r>
          </a:p>
          <a:p>
            <a:pPr marL="471958" lvl="1" indent="-342900">
              <a:buFont typeface="Arial" panose="020B0604020202020204" pitchFamily="34" charset="0"/>
              <a:buChar char="•"/>
            </a:pPr>
            <a:r>
              <a:rPr lang="en-US" sz="2200" dirty="0">
                <a:solidFill>
                  <a:schemeClr val="tx2"/>
                </a:solidFill>
                <a:latin typeface="Calibri" panose="020F0502020204030204" pitchFamily="34" charset="0"/>
                <a:cs typeface="Calibri" panose="020F0502020204030204" pitchFamily="34" charset="0"/>
              </a:rPr>
              <a:t>Action performed</a:t>
            </a:r>
          </a:p>
          <a:p>
            <a:pPr marL="471958" lvl="1" indent="-342900">
              <a:buFont typeface="Arial" panose="020B0604020202020204" pitchFamily="34" charset="0"/>
              <a:buChar char="•"/>
            </a:pPr>
            <a:r>
              <a:rPr lang="en-US" sz="2200" dirty="0">
                <a:solidFill>
                  <a:schemeClr val="tx2"/>
                </a:solidFill>
                <a:latin typeface="Calibri" panose="020F0502020204030204" pitchFamily="34" charset="0"/>
                <a:cs typeface="Calibri" panose="020F0502020204030204" pitchFamily="34" charset="0"/>
              </a:rPr>
              <a:t>Target resources</a:t>
            </a:r>
          </a:p>
          <a:p>
            <a:pPr marL="471958" lvl="1" indent="-342900">
              <a:buFont typeface="Arial" panose="020B0604020202020204" pitchFamily="34" charset="0"/>
              <a:buChar char="•"/>
            </a:pPr>
            <a:r>
              <a:rPr lang="en-US" sz="2200" dirty="0">
                <a:solidFill>
                  <a:schemeClr val="tx2"/>
                </a:solidFill>
                <a:latin typeface="Calibri" panose="020F0502020204030204" pitchFamily="34" charset="0"/>
                <a:cs typeface="Calibri" panose="020F0502020204030204" pitchFamily="34" charset="0"/>
              </a:rPr>
              <a:t>Conditions under which action is performed</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0" indent="0"/>
            <a:endParaRPr lang="en-US" dirty="0">
              <a:solidFill>
                <a:schemeClr val="tx2"/>
              </a:solidFill>
              <a:latin typeface="Calibri" panose="020F0502020204030204" pitchFamily="34" charset="0"/>
              <a:cs typeface="Calibri" panose="020F0502020204030204" pitchFamily="34" charset="0"/>
            </a:endParaRPr>
          </a:p>
          <a:p>
            <a:pPr>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lvl="1"/>
            <a:r>
              <a:rPr lang="en-US" sz="2200" dirty="0">
                <a:solidFill>
                  <a:schemeClr val="tx2"/>
                </a:solidFill>
                <a:latin typeface="Calibri" panose="020F0502020204030204" pitchFamily="34" charset="0"/>
                <a:cs typeface="Calibri" panose="020F0502020204030204" pitchFamily="34" charset="0"/>
              </a:rPr>
              <a:t>			</a:t>
            </a:r>
            <a:endParaRPr lang="en-US" sz="20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34658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Policy example</a:t>
            </a:r>
            <a:endParaRPr lang="en-GB" dirty="0"/>
          </a:p>
        </p:txBody>
      </p:sp>
      <p:pic>
        <p:nvPicPr>
          <p:cNvPr id="4" name="Picture 3">
            <a:extLst>
              <a:ext uri="{FF2B5EF4-FFF2-40B4-BE49-F238E27FC236}">
                <a16:creationId xmlns:a16="http://schemas.microsoft.com/office/drawing/2014/main" id="{1151534F-0CEB-4483-BC0A-86C63C6E517E}"/>
              </a:ext>
            </a:extLst>
          </p:cNvPr>
          <p:cNvPicPr>
            <a:picLocks noChangeAspect="1"/>
          </p:cNvPicPr>
          <p:nvPr/>
        </p:nvPicPr>
        <p:blipFill>
          <a:blip r:embed="rId3"/>
          <a:stretch>
            <a:fillRect/>
          </a:stretch>
        </p:blipFill>
        <p:spPr>
          <a:xfrm>
            <a:off x="1467091" y="1066801"/>
            <a:ext cx="4919662" cy="5419967"/>
          </a:xfrm>
          <a:prstGeom prst="rect">
            <a:avLst/>
          </a:prstGeom>
        </p:spPr>
      </p:pic>
      <p:sp>
        <p:nvSpPr>
          <p:cNvPr id="8" name="Content Placeholder 1">
            <a:extLst>
              <a:ext uri="{FF2B5EF4-FFF2-40B4-BE49-F238E27FC236}">
                <a16:creationId xmlns:a16="http://schemas.microsoft.com/office/drawing/2014/main" id="{468A4F17-C9C6-4B13-A7C0-B67716D7FEE3}"/>
              </a:ext>
            </a:extLst>
          </p:cNvPr>
          <p:cNvSpPr>
            <a:spLocks noGrp="1"/>
          </p:cNvSpPr>
          <p:nvPr>
            <p:ph idx="1"/>
          </p:nvPr>
        </p:nvSpPr>
        <p:spPr>
          <a:xfrm>
            <a:off x="5872224" y="1371600"/>
            <a:ext cx="5162309" cy="1066800"/>
          </a:xfrm>
        </p:spPr>
        <p:txBody>
          <a:bodyPr>
            <a:noAutofit/>
          </a:bodyPr>
          <a:lstStyle/>
          <a:p>
            <a:pPr marL="0" indent="0"/>
            <a:r>
              <a:rPr lang="en-US" sz="2000" dirty="0">
                <a:solidFill>
                  <a:schemeClr val="tx2"/>
                </a:solidFill>
                <a:latin typeface="Calibri" panose="020F0502020204030204" pitchFamily="34" charset="0"/>
                <a:cs typeface="Calibri" panose="020F0502020204030204" pitchFamily="34" charset="0"/>
              </a:rPr>
              <a:t>This policy is granting permission to List and Describe information about EC2, ELB, Cloud Watch and Auto Scaling</a:t>
            </a:r>
          </a:p>
          <a:p>
            <a:pPr marL="0" indent="0"/>
            <a:endParaRPr lang="en-US" dirty="0">
              <a:solidFill>
                <a:schemeClr val="tx2"/>
              </a:solidFill>
              <a:latin typeface="Calibri" panose="020F0502020204030204" pitchFamily="34" charset="0"/>
              <a:cs typeface="Calibri" panose="020F0502020204030204" pitchFamily="34" charset="0"/>
            </a:endParaRPr>
          </a:p>
          <a:p>
            <a:pPr>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lvl="1"/>
            <a:r>
              <a:rPr lang="en-US" sz="2200" dirty="0">
                <a:solidFill>
                  <a:schemeClr val="tx2"/>
                </a:solidFill>
                <a:latin typeface="Calibri" panose="020F0502020204030204" pitchFamily="34" charset="0"/>
                <a:cs typeface="Calibri" panose="020F0502020204030204" pitchFamily="34" charset="0"/>
              </a:rPr>
              <a:t>			</a:t>
            </a:r>
            <a:endParaRPr lang="en-US" sz="20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47686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2"/>
                </a:solidFill>
              </a:rPr>
              <a:t>Course contents</a:t>
            </a:r>
          </a:p>
        </p:txBody>
      </p:sp>
      <p:graphicFrame>
        <p:nvGraphicFramePr>
          <p:cNvPr id="9" name="Diagram 8">
            <a:extLst>
              <a:ext uri="{FF2B5EF4-FFF2-40B4-BE49-F238E27FC236}">
                <a16:creationId xmlns:a16="http://schemas.microsoft.com/office/drawing/2014/main" id="{0E2F8482-01D1-4691-ACB9-8349CAADA81E}"/>
              </a:ext>
            </a:extLst>
          </p:cNvPr>
          <p:cNvGraphicFramePr/>
          <p:nvPr/>
        </p:nvGraphicFramePr>
        <p:xfrm>
          <a:off x="398882" y="1462617"/>
          <a:ext cx="5340350" cy="4652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a:extLst>
              <a:ext uri="{FF2B5EF4-FFF2-40B4-BE49-F238E27FC236}">
                <a16:creationId xmlns:a16="http://schemas.microsoft.com/office/drawing/2014/main" id="{5AAE4013-F1A1-42C6-94D3-E0EEF199AC74}"/>
              </a:ext>
            </a:extLst>
          </p:cNvPr>
          <p:cNvGraphicFramePr/>
          <p:nvPr/>
        </p:nvGraphicFramePr>
        <p:xfrm>
          <a:off x="6524626" y="1434042"/>
          <a:ext cx="5340350" cy="46524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a:extLst>
              <a:ext uri="{FF2B5EF4-FFF2-40B4-BE49-F238E27FC236}">
                <a16:creationId xmlns:a16="http://schemas.microsoft.com/office/drawing/2014/main" id="{A8F8BE4E-2024-4531-923A-7027B0462996}"/>
              </a:ext>
            </a:extLst>
          </p:cNvPr>
          <p:cNvSpPr txBox="1"/>
          <p:nvPr/>
        </p:nvSpPr>
        <p:spPr>
          <a:xfrm>
            <a:off x="2668947" y="6288868"/>
            <a:ext cx="800219" cy="369332"/>
          </a:xfrm>
          <a:prstGeom prst="rect">
            <a:avLst/>
          </a:prstGeom>
          <a:noFill/>
        </p:spPr>
        <p:txBody>
          <a:bodyPr wrap="none" rtlCol="0">
            <a:spAutoFit/>
          </a:bodyPr>
          <a:lstStyle/>
          <a:p>
            <a:r>
              <a:rPr lang="en-US" b="1" dirty="0">
                <a:solidFill>
                  <a:schemeClr val="tx2"/>
                </a:solidFill>
              </a:rPr>
              <a:t>Day 1</a:t>
            </a:r>
            <a:endParaRPr lang="en-GB" b="1" dirty="0">
              <a:solidFill>
                <a:schemeClr val="tx2"/>
              </a:solidFill>
            </a:endParaRPr>
          </a:p>
        </p:txBody>
      </p:sp>
      <p:sp>
        <p:nvSpPr>
          <p:cNvPr id="13" name="TextBox 12">
            <a:extLst>
              <a:ext uri="{FF2B5EF4-FFF2-40B4-BE49-F238E27FC236}">
                <a16:creationId xmlns:a16="http://schemas.microsoft.com/office/drawing/2014/main" id="{0E6AFCE9-63A5-400C-A5C6-1D937936801B}"/>
              </a:ext>
            </a:extLst>
          </p:cNvPr>
          <p:cNvSpPr txBox="1"/>
          <p:nvPr/>
        </p:nvSpPr>
        <p:spPr>
          <a:xfrm>
            <a:off x="8222022" y="6148361"/>
            <a:ext cx="800219" cy="369332"/>
          </a:xfrm>
          <a:prstGeom prst="rect">
            <a:avLst/>
          </a:prstGeom>
          <a:noFill/>
        </p:spPr>
        <p:txBody>
          <a:bodyPr wrap="none" rtlCol="0">
            <a:spAutoFit/>
          </a:bodyPr>
          <a:lstStyle/>
          <a:p>
            <a:r>
              <a:rPr lang="en-US" b="1" dirty="0">
                <a:solidFill>
                  <a:schemeClr val="tx2"/>
                </a:solidFill>
              </a:rPr>
              <a:t>Day 2</a:t>
            </a:r>
            <a:endParaRPr lang="en-GB" b="1" dirty="0">
              <a:solidFill>
                <a:schemeClr val="tx2"/>
              </a:solidFill>
            </a:endParaRPr>
          </a:p>
        </p:txBody>
      </p:sp>
      <p:pic>
        <p:nvPicPr>
          <p:cNvPr id="14" name="Graphic 13" descr="Flask">
            <a:extLst>
              <a:ext uri="{FF2B5EF4-FFF2-40B4-BE49-F238E27FC236}">
                <a16:creationId xmlns:a16="http://schemas.microsoft.com/office/drawing/2014/main" id="{2897903E-683A-4837-9C28-A07B45933E0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7090" y="4706083"/>
            <a:ext cx="541337" cy="541337"/>
          </a:xfrm>
          <a:prstGeom prst="rect">
            <a:avLst/>
          </a:prstGeom>
        </p:spPr>
      </p:pic>
      <p:pic>
        <p:nvPicPr>
          <p:cNvPr id="16" name="Graphic 15" descr="Flask">
            <a:extLst>
              <a:ext uri="{FF2B5EF4-FFF2-40B4-BE49-F238E27FC236}">
                <a16:creationId xmlns:a16="http://schemas.microsoft.com/office/drawing/2014/main" id="{7C85DD89-0BC6-4325-93C8-EE0421BBE0E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578613" y="1543779"/>
            <a:ext cx="541337" cy="541337"/>
          </a:xfrm>
          <a:prstGeom prst="rect">
            <a:avLst/>
          </a:prstGeom>
        </p:spPr>
      </p:pic>
      <p:pic>
        <p:nvPicPr>
          <p:cNvPr id="17" name="Graphic 16" descr="Flask">
            <a:extLst>
              <a:ext uri="{FF2B5EF4-FFF2-40B4-BE49-F238E27FC236}">
                <a16:creationId xmlns:a16="http://schemas.microsoft.com/office/drawing/2014/main" id="{C94C5AC1-BA82-46D1-AEDF-992BB83FA67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105659" y="4084905"/>
            <a:ext cx="541337" cy="541337"/>
          </a:xfrm>
          <a:prstGeom prst="rect">
            <a:avLst/>
          </a:prstGeom>
        </p:spPr>
      </p:pic>
      <p:pic>
        <p:nvPicPr>
          <p:cNvPr id="4" name="Graphic 3" descr="Right pointing backhand index">
            <a:extLst>
              <a:ext uri="{FF2B5EF4-FFF2-40B4-BE49-F238E27FC236}">
                <a16:creationId xmlns:a16="http://schemas.microsoft.com/office/drawing/2014/main" id="{B6657B31-AB13-4B29-A3DB-0F58DA565F2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900166" y="5334391"/>
            <a:ext cx="813970" cy="813970"/>
          </a:xfrm>
          <a:prstGeom prst="rect">
            <a:avLst/>
          </a:prstGeom>
        </p:spPr>
      </p:pic>
    </p:spTree>
    <p:extLst>
      <p:ext uri="{BB962C8B-B14F-4D97-AF65-F5344CB8AC3E}">
        <p14:creationId xmlns:p14="http://schemas.microsoft.com/office/powerpoint/2010/main" val="40540142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a:xfrm>
            <a:off x="2286001" y="2514600"/>
            <a:ext cx="9259747" cy="702000"/>
          </a:xfrm>
        </p:spPr>
        <p:txBody>
          <a:bodyPr>
            <a:normAutofit/>
          </a:bodyPr>
          <a:lstStyle/>
          <a:p>
            <a:r>
              <a:rPr lang="en-US" sz="2600" b="1" dirty="0">
                <a:solidFill>
                  <a:schemeClr val="tx2">
                    <a:lumMod val="50000"/>
                    <a:lumOff val="50000"/>
                  </a:schemeClr>
                </a:solidFill>
              </a:rPr>
              <a:t>Appendix A : Comparison of Cloud Providers</a:t>
            </a:r>
            <a:endParaRPr lang="en-GB" sz="2600" dirty="0">
              <a:solidFill>
                <a:schemeClr val="tx2">
                  <a:lumMod val="50000"/>
                  <a:lumOff val="50000"/>
                </a:schemeClr>
              </a:solidFill>
            </a:endParaRPr>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465163" y="12192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45051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normAutofit/>
          </a:bodyPr>
          <a:lstStyle/>
          <a:p>
            <a:r>
              <a:rPr lang="en-US" b="1" dirty="0">
                <a:solidFill>
                  <a:schemeClr val="tx2"/>
                </a:solidFill>
              </a:rPr>
              <a:t>Comparison of Cloud providers</a:t>
            </a:r>
            <a:endParaRPr lang="en-GB" dirty="0"/>
          </a:p>
        </p:txBody>
      </p:sp>
      <p:graphicFrame>
        <p:nvGraphicFramePr>
          <p:cNvPr id="4" name="Content Placeholder 3">
            <a:extLst>
              <a:ext uri="{FF2B5EF4-FFF2-40B4-BE49-F238E27FC236}">
                <a16:creationId xmlns:a16="http://schemas.microsoft.com/office/drawing/2014/main" id="{9976C8B5-A43D-47CF-93CA-4DC34743B261}"/>
              </a:ext>
            </a:extLst>
          </p:cNvPr>
          <p:cNvGraphicFramePr>
            <a:graphicFrameLocks noGrp="1"/>
          </p:cNvGraphicFramePr>
          <p:nvPr>
            <p:ph idx="1"/>
          </p:nvPr>
        </p:nvGraphicFramePr>
        <p:xfrm>
          <a:off x="1340252" y="1143000"/>
          <a:ext cx="9556348" cy="4480560"/>
        </p:xfrm>
        <a:graphic>
          <a:graphicData uri="http://schemas.openxmlformats.org/drawingml/2006/table">
            <a:tbl>
              <a:tblPr firstRow="1" bandRow="1">
                <a:tableStyleId>{5C22544A-7EE6-4342-B048-85BDC9FD1C3A}</a:tableStyleId>
              </a:tblPr>
              <a:tblGrid>
                <a:gridCol w="2056183">
                  <a:extLst>
                    <a:ext uri="{9D8B030D-6E8A-4147-A177-3AD203B41FA5}">
                      <a16:colId xmlns:a16="http://schemas.microsoft.com/office/drawing/2014/main" val="1331540179"/>
                    </a:ext>
                  </a:extLst>
                </a:gridCol>
                <a:gridCol w="4528365">
                  <a:extLst>
                    <a:ext uri="{9D8B030D-6E8A-4147-A177-3AD203B41FA5}">
                      <a16:colId xmlns:a16="http://schemas.microsoft.com/office/drawing/2014/main" val="1485606657"/>
                    </a:ext>
                  </a:extLst>
                </a:gridCol>
                <a:gridCol w="2971800">
                  <a:extLst>
                    <a:ext uri="{9D8B030D-6E8A-4147-A177-3AD203B41FA5}">
                      <a16:colId xmlns:a16="http://schemas.microsoft.com/office/drawing/2014/main" val="1163273731"/>
                    </a:ext>
                  </a:extLst>
                </a:gridCol>
              </a:tblGrid>
              <a:tr h="298053">
                <a:tc>
                  <a:txBody>
                    <a:bodyPr/>
                    <a:lstStyle/>
                    <a:p>
                      <a:r>
                        <a:rPr lang="en-US" dirty="0">
                          <a:latin typeface="Calibri" panose="020F0502020204030204" pitchFamily="34" charset="0"/>
                          <a:cs typeface="Calibri" panose="020F0502020204030204" pitchFamily="34" charset="0"/>
                        </a:rPr>
                        <a:t>Vendor</a:t>
                      </a:r>
                      <a:endParaRPr lang="en-GB"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Strengths</a:t>
                      </a:r>
                      <a:endParaRPr lang="en-GB"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Weaknesses</a:t>
                      </a:r>
                      <a:endParaRPr lang="en-GB"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65585800"/>
                  </a:ext>
                </a:extLst>
              </a:tr>
              <a:tr h="298053">
                <a:tc>
                  <a:txBody>
                    <a:bodyPr/>
                    <a:lstStyle/>
                    <a:p>
                      <a:r>
                        <a:rPr lang="en-US" dirty="0">
                          <a:latin typeface="Calibri" panose="020F0502020204030204" pitchFamily="34" charset="0"/>
                          <a:cs typeface="Calibri" panose="020F0502020204030204" pitchFamily="34" charset="0"/>
                        </a:rPr>
                        <a:t>AWS</a:t>
                      </a:r>
                      <a:endParaRPr lang="en-GB"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 Dominant market position</a:t>
                      </a:r>
                      <a:br>
                        <a:rPr lang="en-US" dirty="0">
                          <a:latin typeface="Calibri" panose="020F0502020204030204" pitchFamily="34" charset="0"/>
                          <a:cs typeface="Calibri" panose="020F0502020204030204" pitchFamily="34" charset="0"/>
                        </a:rPr>
                      </a:br>
                      <a:r>
                        <a:rPr lang="en-US" sz="1800" b="0" i="0" kern="1200" dirty="0">
                          <a:solidFill>
                            <a:schemeClr val="dk1"/>
                          </a:solidFill>
                          <a:effectLst/>
                          <a:latin typeface="Calibri" panose="020F0502020204030204" pitchFamily="34" charset="0"/>
                          <a:ea typeface="+mn-ea"/>
                          <a:cs typeface="Calibri" panose="020F0502020204030204" pitchFamily="34" charset="0"/>
                        </a:rPr>
                        <a:t>• Extensive, mature offerings</a:t>
                      </a:r>
                      <a:br>
                        <a:rPr lang="en-US" dirty="0">
                          <a:latin typeface="Calibri" panose="020F0502020204030204" pitchFamily="34" charset="0"/>
                          <a:cs typeface="Calibri" panose="020F0502020204030204" pitchFamily="34" charset="0"/>
                        </a:rPr>
                      </a:br>
                      <a:r>
                        <a:rPr lang="en-US" sz="1800" b="0" i="0" kern="1200" dirty="0">
                          <a:solidFill>
                            <a:schemeClr val="dk1"/>
                          </a:solidFill>
                          <a:effectLst/>
                          <a:latin typeface="Calibri" panose="020F0502020204030204" pitchFamily="34" charset="0"/>
                          <a:ea typeface="+mn-ea"/>
                          <a:cs typeface="Calibri" panose="020F0502020204030204" pitchFamily="34" charset="0"/>
                        </a:rPr>
                        <a:t>• Support for large organizations</a:t>
                      </a:r>
                      <a:br>
                        <a:rPr lang="en-US" dirty="0">
                          <a:latin typeface="Calibri" panose="020F0502020204030204" pitchFamily="34" charset="0"/>
                          <a:cs typeface="Calibri" panose="020F0502020204030204" pitchFamily="34" charset="0"/>
                        </a:rPr>
                      </a:br>
                      <a:r>
                        <a:rPr lang="en-US" sz="1800" b="0" i="0" kern="1200" dirty="0">
                          <a:solidFill>
                            <a:schemeClr val="dk1"/>
                          </a:solidFill>
                          <a:effectLst/>
                          <a:latin typeface="Calibri" panose="020F0502020204030204" pitchFamily="34" charset="0"/>
                          <a:ea typeface="+mn-ea"/>
                          <a:cs typeface="Calibri" panose="020F0502020204030204" pitchFamily="34" charset="0"/>
                        </a:rPr>
                        <a:t>• Extensive training</a:t>
                      </a:r>
                      <a:br>
                        <a:rPr lang="en-US" dirty="0">
                          <a:latin typeface="Calibri" panose="020F0502020204030204" pitchFamily="34" charset="0"/>
                          <a:cs typeface="Calibri" panose="020F0502020204030204" pitchFamily="34" charset="0"/>
                        </a:rPr>
                      </a:br>
                      <a:r>
                        <a:rPr lang="en-US" sz="1800" b="0" i="0" kern="1200" dirty="0">
                          <a:solidFill>
                            <a:schemeClr val="dk1"/>
                          </a:solidFill>
                          <a:effectLst/>
                          <a:latin typeface="Calibri" panose="020F0502020204030204" pitchFamily="34" charset="0"/>
                          <a:ea typeface="+mn-ea"/>
                          <a:cs typeface="Calibri" panose="020F0502020204030204" pitchFamily="34" charset="0"/>
                        </a:rPr>
                        <a:t>• Global reach</a:t>
                      </a:r>
                      <a:endParaRPr lang="en-GB"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 Difficult to use</a:t>
                      </a:r>
                      <a:br>
                        <a:rPr lang="en-US" dirty="0">
                          <a:latin typeface="Calibri" panose="020F0502020204030204" pitchFamily="34" charset="0"/>
                          <a:cs typeface="Calibri" panose="020F0502020204030204" pitchFamily="34" charset="0"/>
                        </a:rPr>
                      </a:br>
                      <a:r>
                        <a:rPr lang="en-US" sz="1800" b="0" i="0" kern="1200" dirty="0">
                          <a:solidFill>
                            <a:schemeClr val="dk1"/>
                          </a:solidFill>
                          <a:effectLst/>
                          <a:latin typeface="Calibri" panose="020F0502020204030204" pitchFamily="34" charset="0"/>
                          <a:ea typeface="+mn-ea"/>
                          <a:cs typeface="Calibri" panose="020F0502020204030204" pitchFamily="34" charset="0"/>
                        </a:rPr>
                        <a:t>• Cost management</a:t>
                      </a:r>
                      <a:br>
                        <a:rPr lang="en-US" dirty="0">
                          <a:latin typeface="Calibri" panose="020F0502020204030204" pitchFamily="34" charset="0"/>
                          <a:cs typeface="Calibri" panose="020F0502020204030204" pitchFamily="34" charset="0"/>
                        </a:rPr>
                      </a:br>
                      <a:r>
                        <a:rPr lang="en-US" sz="1800" b="0" i="0" kern="1200" dirty="0">
                          <a:solidFill>
                            <a:schemeClr val="dk1"/>
                          </a:solidFill>
                          <a:effectLst/>
                          <a:latin typeface="Calibri" panose="020F0502020204030204" pitchFamily="34" charset="0"/>
                          <a:ea typeface="+mn-ea"/>
                          <a:cs typeface="Calibri" panose="020F0502020204030204" pitchFamily="34" charset="0"/>
                        </a:rPr>
                        <a:t>• Overwhelming options</a:t>
                      </a:r>
                      <a:endParaRPr lang="en-GB"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893979"/>
                  </a:ext>
                </a:extLst>
              </a:tr>
              <a:tr h="298053">
                <a:tc>
                  <a:txBody>
                    <a:bodyPr/>
                    <a:lstStyle/>
                    <a:p>
                      <a:r>
                        <a:rPr lang="en-US" dirty="0">
                          <a:latin typeface="Calibri" panose="020F0502020204030204" pitchFamily="34" charset="0"/>
                          <a:cs typeface="Calibri" panose="020F0502020204030204" pitchFamily="34" charset="0"/>
                        </a:rPr>
                        <a:t>Azure</a:t>
                      </a:r>
                      <a:endParaRPr lang="en-GB"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 Second largest provider</a:t>
                      </a:r>
                      <a:br>
                        <a:rPr lang="en-US" dirty="0">
                          <a:latin typeface="Calibri" panose="020F0502020204030204" pitchFamily="34" charset="0"/>
                          <a:cs typeface="Calibri" panose="020F0502020204030204" pitchFamily="34" charset="0"/>
                        </a:rPr>
                      </a:br>
                      <a:r>
                        <a:rPr lang="en-US" sz="1800" b="0" i="0" kern="1200" dirty="0">
                          <a:solidFill>
                            <a:schemeClr val="dk1"/>
                          </a:solidFill>
                          <a:effectLst/>
                          <a:latin typeface="Calibri" panose="020F0502020204030204" pitchFamily="34" charset="0"/>
                          <a:ea typeface="+mn-ea"/>
                          <a:cs typeface="Calibri" panose="020F0502020204030204" pitchFamily="34" charset="0"/>
                        </a:rPr>
                        <a:t>• Integration with MS tools and software</a:t>
                      </a:r>
                      <a:br>
                        <a:rPr lang="en-US" dirty="0">
                          <a:latin typeface="Calibri" panose="020F0502020204030204" pitchFamily="34" charset="0"/>
                          <a:cs typeface="Calibri" panose="020F0502020204030204" pitchFamily="34" charset="0"/>
                        </a:rPr>
                      </a:br>
                      <a:r>
                        <a:rPr lang="en-US" sz="1800" b="0" i="0" kern="1200" dirty="0">
                          <a:solidFill>
                            <a:schemeClr val="dk1"/>
                          </a:solidFill>
                          <a:effectLst/>
                          <a:latin typeface="Calibri" panose="020F0502020204030204" pitchFamily="34" charset="0"/>
                          <a:ea typeface="+mn-ea"/>
                          <a:cs typeface="Calibri" panose="020F0502020204030204" pitchFamily="34" charset="0"/>
                        </a:rPr>
                        <a:t>• Broad feature set</a:t>
                      </a:r>
                      <a:br>
                        <a:rPr lang="en-US" dirty="0">
                          <a:latin typeface="Calibri" panose="020F0502020204030204" pitchFamily="34" charset="0"/>
                          <a:cs typeface="Calibri" panose="020F0502020204030204" pitchFamily="34" charset="0"/>
                        </a:rPr>
                      </a:br>
                      <a:r>
                        <a:rPr lang="en-US" sz="1800" b="0" i="0" kern="1200" dirty="0">
                          <a:solidFill>
                            <a:schemeClr val="dk1"/>
                          </a:solidFill>
                          <a:effectLst/>
                          <a:latin typeface="Calibri" panose="020F0502020204030204" pitchFamily="34" charset="0"/>
                          <a:ea typeface="+mn-ea"/>
                          <a:cs typeface="Calibri" panose="020F0502020204030204" pitchFamily="34" charset="0"/>
                        </a:rPr>
                        <a:t>• Hybrid cloud</a:t>
                      </a:r>
                      <a:br>
                        <a:rPr lang="en-US" dirty="0">
                          <a:latin typeface="Calibri" panose="020F0502020204030204" pitchFamily="34" charset="0"/>
                          <a:cs typeface="Calibri" panose="020F0502020204030204" pitchFamily="34" charset="0"/>
                        </a:rPr>
                      </a:br>
                      <a:r>
                        <a:rPr lang="en-US" sz="1800" b="0" i="0" kern="1200" dirty="0">
                          <a:solidFill>
                            <a:schemeClr val="dk1"/>
                          </a:solidFill>
                          <a:effectLst/>
                          <a:latin typeface="Calibri" panose="020F0502020204030204" pitchFamily="34" charset="0"/>
                          <a:ea typeface="+mn-ea"/>
                          <a:cs typeface="Calibri" panose="020F0502020204030204" pitchFamily="34" charset="0"/>
                        </a:rPr>
                        <a:t>• Support for open source</a:t>
                      </a:r>
                      <a:endParaRPr lang="en-GB"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 Issues with documentation</a:t>
                      </a:r>
                      <a:br>
                        <a:rPr lang="en-US" dirty="0">
                          <a:latin typeface="Calibri" panose="020F0502020204030204" pitchFamily="34" charset="0"/>
                          <a:cs typeface="Calibri" panose="020F0502020204030204" pitchFamily="34" charset="0"/>
                        </a:rPr>
                      </a:br>
                      <a:r>
                        <a:rPr lang="en-US" sz="1800" b="0" i="0" kern="1200" dirty="0">
                          <a:solidFill>
                            <a:schemeClr val="dk1"/>
                          </a:solidFill>
                          <a:effectLst/>
                          <a:latin typeface="Calibri" panose="020F0502020204030204" pitchFamily="34" charset="0"/>
                          <a:ea typeface="+mn-ea"/>
                          <a:cs typeface="Calibri" panose="020F0502020204030204" pitchFamily="34" charset="0"/>
                        </a:rPr>
                        <a:t>• Incomplete </a:t>
                      </a:r>
                      <a:r>
                        <a:rPr lang="en-US" sz="1800" b="0" i="0" kern="1200" dirty="0" err="1">
                          <a:solidFill>
                            <a:schemeClr val="dk1"/>
                          </a:solidFill>
                          <a:effectLst/>
                          <a:latin typeface="Calibri" panose="020F0502020204030204" pitchFamily="34" charset="0"/>
                          <a:ea typeface="+mn-ea"/>
                          <a:cs typeface="Calibri" panose="020F0502020204030204" pitchFamily="34" charset="0"/>
                        </a:rPr>
                        <a:t>mgmt</a:t>
                      </a:r>
                      <a:r>
                        <a:rPr lang="en-US" sz="1800" b="0" i="0" kern="1200" dirty="0">
                          <a:solidFill>
                            <a:schemeClr val="dk1"/>
                          </a:solidFill>
                          <a:effectLst/>
                          <a:latin typeface="Calibri" panose="020F0502020204030204" pitchFamily="34" charset="0"/>
                          <a:ea typeface="+mn-ea"/>
                          <a:cs typeface="Calibri" panose="020F0502020204030204" pitchFamily="34" charset="0"/>
                        </a:rPr>
                        <a:t> tooling</a:t>
                      </a:r>
                      <a:endParaRPr lang="en-GB"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88952075"/>
                  </a:ext>
                </a:extLst>
              </a:tr>
              <a:tr h="298053">
                <a:tc>
                  <a:txBody>
                    <a:bodyPr/>
                    <a:lstStyle/>
                    <a:p>
                      <a:r>
                        <a:rPr lang="en-US" dirty="0">
                          <a:latin typeface="Calibri" panose="020F0502020204030204" pitchFamily="34" charset="0"/>
                          <a:cs typeface="Calibri" panose="020F0502020204030204" pitchFamily="34" charset="0"/>
                        </a:rPr>
                        <a:t>Google Cloud</a:t>
                      </a:r>
                      <a:endParaRPr lang="en-GB"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 Designed for cloud-native businesses</a:t>
                      </a:r>
                      <a:br>
                        <a:rPr lang="en-US" dirty="0">
                          <a:latin typeface="Calibri" panose="020F0502020204030204" pitchFamily="34" charset="0"/>
                          <a:cs typeface="Calibri" panose="020F0502020204030204" pitchFamily="34" charset="0"/>
                        </a:rPr>
                      </a:br>
                      <a:r>
                        <a:rPr lang="en-US" sz="1800" b="0" i="0" kern="1200" dirty="0">
                          <a:solidFill>
                            <a:schemeClr val="dk1"/>
                          </a:solidFill>
                          <a:effectLst/>
                          <a:latin typeface="Calibri" panose="020F0502020204030204" pitchFamily="34" charset="0"/>
                          <a:ea typeface="+mn-ea"/>
                          <a:cs typeface="Calibri" panose="020F0502020204030204" pitchFamily="34" charset="0"/>
                        </a:rPr>
                        <a:t>• Commitment to open source and portability</a:t>
                      </a:r>
                      <a:br>
                        <a:rPr lang="en-US" dirty="0">
                          <a:latin typeface="Calibri" panose="020F0502020204030204" pitchFamily="34" charset="0"/>
                          <a:cs typeface="Calibri" panose="020F0502020204030204" pitchFamily="34" charset="0"/>
                        </a:rPr>
                      </a:br>
                      <a:r>
                        <a:rPr lang="en-US" sz="1800" b="0" i="0" kern="1200" dirty="0">
                          <a:solidFill>
                            <a:schemeClr val="dk1"/>
                          </a:solidFill>
                          <a:effectLst/>
                          <a:latin typeface="Calibri" panose="020F0502020204030204" pitchFamily="34" charset="0"/>
                          <a:ea typeface="+mn-ea"/>
                          <a:cs typeface="Calibri" panose="020F0502020204030204" pitchFamily="34" charset="0"/>
                        </a:rPr>
                        <a:t>• Deep discounts and flexible contracts</a:t>
                      </a:r>
                      <a:br>
                        <a:rPr lang="en-US" dirty="0">
                          <a:latin typeface="Calibri" panose="020F0502020204030204" pitchFamily="34" charset="0"/>
                          <a:cs typeface="Calibri" panose="020F0502020204030204" pitchFamily="34" charset="0"/>
                        </a:rPr>
                      </a:br>
                      <a:r>
                        <a:rPr lang="en-US" sz="1800" b="0" i="0" kern="1200" dirty="0">
                          <a:solidFill>
                            <a:schemeClr val="dk1"/>
                          </a:solidFill>
                          <a:effectLst/>
                          <a:latin typeface="Calibri" panose="020F0502020204030204" pitchFamily="34" charset="0"/>
                          <a:ea typeface="+mn-ea"/>
                          <a:cs typeface="Calibri" panose="020F0502020204030204" pitchFamily="34" charset="0"/>
                        </a:rPr>
                        <a:t>• DevOps expertise</a:t>
                      </a:r>
                      <a:endParaRPr lang="en-GB"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 Late entrant to IaaS market</a:t>
                      </a:r>
                      <a:br>
                        <a:rPr lang="en-US" dirty="0">
                          <a:latin typeface="Calibri" panose="020F0502020204030204" pitchFamily="34" charset="0"/>
                          <a:cs typeface="Calibri" panose="020F0502020204030204" pitchFamily="34" charset="0"/>
                        </a:rPr>
                      </a:br>
                      <a:r>
                        <a:rPr lang="en-US" sz="1800" b="0" i="0" kern="1200" dirty="0">
                          <a:solidFill>
                            <a:schemeClr val="dk1"/>
                          </a:solidFill>
                          <a:effectLst/>
                          <a:latin typeface="Calibri" panose="020F0502020204030204" pitchFamily="34" charset="0"/>
                          <a:ea typeface="+mn-ea"/>
                          <a:cs typeface="Calibri" panose="020F0502020204030204" pitchFamily="34" charset="0"/>
                        </a:rPr>
                        <a:t>• Fewer features and services</a:t>
                      </a:r>
                      <a:br>
                        <a:rPr lang="en-US" dirty="0">
                          <a:latin typeface="Calibri" panose="020F0502020204030204" pitchFamily="34" charset="0"/>
                          <a:cs typeface="Calibri" panose="020F0502020204030204" pitchFamily="34" charset="0"/>
                        </a:rPr>
                      </a:br>
                      <a:r>
                        <a:rPr lang="en-US" sz="1800" b="0" i="0" kern="1200" dirty="0">
                          <a:solidFill>
                            <a:schemeClr val="dk1"/>
                          </a:solidFill>
                          <a:effectLst/>
                          <a:latin typeface="Calibri" panose="020F0502020204030204" pitchFamily="34" charset="0"/>
                          <a:ea typeface="+mn-ea"/>
                          <a:cs typeface="Calibri" panose="020F0502020204030204" pitchFamily="34" charset="0"/>
                        </a:rPr>
                        <a:t>• Historically not very enterprise focused</a:t>
                      </a:r>
                      <a:endParaRPr lang="en-GB"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437606555"/>
                  </a:ext>
                </a:extLst>
              </a:tr>
            </a:tbl>
          </a:graphicData>
        </a:graphic>
      </p:graphicFrame>
      <p:graphicFrame>
        <p:nvGraphicFramePr>
          <p:cNvPr id="2" name="Object 1">
            <a:extLst>
              <a:ext uri="{FF2B5EF4-FFF2-40B4-BE49-F238E27FC236}">
                <a16:creationId xmlns:a16="http://schemas.microsoft.com/office/drawing/2014/main" id="{F722AC48-8AC7-4822-93A6-A6E7AC9B3AED}"/>
              </a:ext>
            </a:extLst>
          </p:cNvPr>
          <p:cNvGraphicFramePr>
            <a:graphicFrameLocks noChangeAspect="1"/>
          </p:cNvGraphicFramePr>
          <p:nvPr/>
        </p:nvGraphicFramePr>
        <p:xfrm>
          <a:off x="1676400" y="5864760"/>
          <a:ext cx="1143000" cy="1008063"/>
        </p:xfrm>
        <a:graphic>
          <a:graphicData uri="http://schemas.openxmlformats.org/presentationml/2006/ole">
            <mc:AlternateContent xmlns:mc="http://schemas.openxmlformats.org/markup-compatibility/2006">
              <mc:Choice xmlns:v="urn:schemas-microsoft-com:vml" Requires="v">
                <p:oleObj name="Worksheet" showAsIcon="1" r:id="rId3" imgW="914400" imgH="806400" progId="Excel.Sheet.12">
                  <p:embed/>
                </p:oleObj>
              </mc:Choice>
              <mc:Fallback>
                <p:oleObj name="Worksheet" showAsIcon="1" r:id="rId3" imgW="914400" imgH="806400" progId="Excel.Sheet.12">
                  <p:embed/>
                  <p:pic>
                    <p:nvPicPr>
                      <p:cNvPr id="2" name="Object 1">
                        <a:extLst>
                          <a:ext uri="{FF2B5EF4-FFF2-40B4-BE49-F238E27FC236}">
                            <a16:creationId xmlns:a16="http://schemas.microsoft.com/office/drawing/2014/main" id="{F722AC48-8AC7-4822-93A6-A6E7AC9B3AED}"/>
                          </a:ext>
                        </a:extLst>
                      </p:cNvPr>
                      <p:cNvPicPr/>
                      <p:nvPr/>
                    </p:nvPicPr>
                    <p:blipFill>
                      <a:blip r:embed="rId4"/>
                      <a:stretch>
                        <a:fillRect/>
                      </a:stretch>
                    </p:blipFill>
                    <p:spPr>
                      <a:xfrm>
                        <a:off x="1676400" y="5864760"/>
                        <a:ext cx="1143000" cy="1008063"/>
                      </a:xfrm>
                      <a:prstGeom prst="rect">
                        <a:avLst/>
                      </a:prstGeom>
                    </p:spPr>
                  </p:pic>
                </p:oleObj>
              </mc:Fallback>
            </mc:AlternateContent>
          </a:graphicData>
        </a:graphic>
      </p:graphicFrame>
    </p:spTree>
    <p:extLst>
      <p:ext uri="{BB962C8B-B14F-4D97-AF65-F5344CB8AC3E}">
        <p14:creationId xmlns:p14="http://schemas.microsoft.com/office/powerpoint/2010/main" val="3875675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Benefits of AWS</a:t>
            </a:r>
            <a:endParaRPr lang="en-GB" dirty="0"/>
          </a:p>
        </p:txBody>
      </p:sp>
      <p:sp>
        <p:nvSpPr>
          <p:cNvPr id="4" name="Content Placeholder 3">
            <a:extLst>
              <a:ext uri="{FF2B5EF4-FFF2-40B4-BE49-F238E27FC236}">
                <a16:creationId xmlns:a16="http://schemas.microsoft.com/office/drawing/2014/main" id="{3A3576F7-2806-44E4-91B6-131AFADC655D}"/>
              </a:ext>
            </a:extLst>
          </p:cNvPr>
          <p:cNvSpPr txBox="1">
            <a:spLocks/>
          </p:cNvSpPr>
          <p:nvPr/>
        </p:nvSpPr>
        <p:spPr>
          <a:xfrm>
            <a:off x="1560654" y="1143000"/>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sz="1800" kern="1200" baseline="0">
                <a:solidFill>
                  <a:schemeClr val="accent5"/>
                </a:solidFill>
                <a:latin typeface="Body Level 1"/>
                <a:ea typeface="+mn-ea"/>
                <a:cs typeface="+mn-cs"/>
              </a:defRPr>
            </a:lvl1pPr>
            <a:lvl2pPr marL="457200" indent="0" algn="l" defTabSz="914400" rtl="0" eaLnBrk="1" latinLnBrk="0" hangingPunct="1">
              <a:lnSpc>
                <a:spcPct val="90000"/>
              </a:lnSpc>
              <a:spcBef>
                <a:spcPts val="500"/>
              </a:spcBef>
              <a:buClr>
                <a:schemeClr val="accent3"/>
              </a:buClr>
              <a:buSzPct val="100000"/>
              <a:buFont typeface="Wingdings" panose="05000000000000000000" pitchFamily="2" charset="2"/>
              <a:buNone/>
              <a:defRPr sz="1600" kern="1200" baseline="0">
                <a:solidFill>
                  <a:schemeClr val="tx1"/>
                </a:solidFill>
                <a:latin typeface="Body Level 2"/>
                <a:ea typeface="+mn-ea"/>
                <a:cs typeface="+mn-cs"/>
              </a:defRPr>
            </a:lvl2pPr>
            <a:lvl3pPr marL="914400" indent="0" algn="l" defTabSz="914400" rtl="0" eaLnBrk="1" latinLnBrk="0" hangingPunct="1">
              <a:lnSpc>
                <a:spcPct val="90000"/>
              </a:lnSpc>
              <a:spcBef>
                <a:spcPts val="500"/>
              </a:spcBef>
              <a:buClr>
                <a:schemeClr val="accent3"/>
              </a:buClr>
              <a:buSzPct val="80000"/>
              <a:buFont typeface="Courier New" panose="02070309020205020404" pitchFamily="49" charset="0"/>
              <a:buNone/>
              <a:defRPr sz="1500" kern="1200" baseline="0">
                <a:solidFill>
                  <a:schemeClr val="tx1"/>
                </a:solidFill>
                <a:latin typeface="Body Level 3"/>
                <a:ea typeface="+mn-ea"/>
                <a:cs typeface="+mn-cs"/>
              </a:defRPr>
            </a:lvl3pPr>
            <a:lvl4pPr marL="1371600" indent="0" algn="l" defTabSz="914400" rtl="0" eaLnBrk="1" latinLnBrk="0" hangingPunct="1">
              <a:lnSpc>
                <a:spcPct val="90000"/>
              </a:lnSpc>
              <a:spcBef>
                <a:spcPts val="500"/>
              </a:spcBef>
              <a:buClr>
                <a:schemeClr val="accent3"/>
              </a:buClr>
              <a:buSzPct val="60000"/>
              <a:buFont typeface="Wingdings" panose="05000000000000000000" pitchFamily="2" charset="2"/>
              <a:buNone/>
              <a:defRPr sz="1400" kern="1200" baseline="0">
                <a:solidFill>
                  <a:schemeClr val="tx1"/>
                </a:solidFill>
                <a:latin typeface="Body Level 4"/>
                <a:ea typeface="+mn-ea"/>
                <a:cs typeface="+mn-cs"/>
              </a:defRPr>
            </a:lvl4pPr>
            <a:lvl5pPr marL="1828800" indent="0" algn="l" defTabSz="914400" rtl="0" eaLnBrk="1" latinLnBrk="0" hangingPunct="1">
              <a:lnSpc>
                <a:spcPct val="90000"/>
              </a:lnSpc>
              <a:spcBef>
                <a:spcPts val="500"/>
              </a:spcBef>
              <a:buClr>
                <a:schemeClr val="accent3"/>
              </a:buClr>
              <a:buFont typeface="Arial" panose="020B0604020202020204" pitchFamily="34" charset="0"/>
              <a:buNone/>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p:txBody>
      </p:sp>
      <p:pic>
        <p:nvPicPr>
          <p:cNvPr id="1026" name="Picture 2" descr="Image result for capex vs opex">
            <a:extLst>
              <a:ext uri="{FF2B5EF4-FFF2-40B4-BE49-F238E27FC236}">
                <a16:creationId xmlns:a16="http://schemas.microsoft.com/office/drawing/2014/main" id="{17058E7C-3DD5-495E-9D09-837745BEFC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1" y="1447800"/>
            <a:ext cx="1333499"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peed icon">
            <a:extLst>
              <a:ext uri="{FF2B5EF4-FFF2-40B4-BE49-F238E27FC236}">
                <a16:creationId xmlns:a16="http://schemas.microsoft.com/office/drawing/2014/main" id="{47760661-AA19-45B2-97D7-DE22992D62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0182" y="1143001"/>
            <a:ext cx="1300163" cy="13001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3CAA5E8-B1A1-45E7-BA33-39CAC97DCBF7}"/>
              </a:ext>
            </a:extLst>
          </p:cNvPr>
          <p:cNvPicPr>
            <a:picLocks noChangeAspect="1"/>
          </p:cNvPicPr>
          <p:nvPr/>
        </p:nvPicPr>
        <p:blipFill>
          <a:blip r:embed="rId5"/>
          <a:stretch>
            <a:fillRect/>
          </a:stretch>
        </p:blipFill>
        <p:spPr>
          <a:xfrm>
            <a:off x="1371601" y="2819401"/>
            <a:ext cx="1647383" cy="960973"/>
          </a:xfrm>
          <a:prstGeom prst="rect">
            <a:avLst/>
          </a:prstGeom>
        </p:spPr>
      </p:pic>
      <p:pic>
        <p:nvPicPr>
          <p:cNvPr id="1030" name="Picture 6" descr="Image result for spending icon">
            <a:extLst>
              <a:ext uri="{FF2B5EF4-FFF2-40B4-BE49-F238E27FC236}">
                <a16:creationId xmlns:a16="http://schemas.microsoft.com/office/drawing/2014/main" id="{9F4CE802-6D47-4E55-A3B2-BF1FA1FA90C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61985" y="2952968"/>
            <a:ext cx="805578" cy="8055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gear icon">
            <a:extLst>
              <a:ext uri="{FF2B5EF4-FFF2-40B4-BE49-F238E27FC236}">
                <a16:creationId xmlns:a16="http://schemas.microsoft.com/office/drawing/2014/main" id="{2B8C5AD0-A3EA-4BC5-B625-7578A7D90F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5441" y="4714876"/>
            <a:ext cx="1318259" cy="13182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lobal icon">
            <a:extLst>
              <a:ext uri="{FF2B5EF4-FFF2-40B4-BE49-F238E27FC236}">
                <a16:creationId xmlns:a16="http://schemas.microsoft.com/office/drawing/2014/main" id="{56909491-A321-41B3-9C19-79CD721F6EF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97547" y="4895672"/>
            <a:ext cx="805577" cy="8055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28094B0-C2A8-443C-8A6F-05BA376B9D93}"/>
              </a:ext>
            </a:extLst>
          </p:cNvPr>
          <p:cNvSpPr txBox="1"/>
          <p:nvPr/>
        </p:nvSpPr>
        <p:spPr>
          <a:xfrm>
            <a:off x="3200401" y="1391335"/>
            <a:ext cx="2206053" cy="646331"/>
          </a:xfrm>
          <a:prstGeom prst="rect">
            <a:avLst/>
          </a:prstGeom>
          <a:noFill/>
        </p:spPr>
        <p:txBody>
          <a:bodyPr wrap="none" rtlCol="0">
            <a:spAutoFit/>
          </a:bodyPr>
          <a:lstStyle/>
          <a:p>
            <a:r>
              <a:rPr lang="en-US" dirty="0">
                <a:solidFill>
                  <a:schemeClr val="tx2"/>
                </a:solidFill>
                <a:latin typeface="Calibri" panose="020F0502020204030204" pitchFamily="34" charset="0"/>
                <a:cs typeface="Calibri" panose="020F0502020204030204" pitchFamily="34" charset="0"/>
              </a:rPr>
              <a:t>Trade capital expense</a:t>
            </a:r>
          </a:p>
          <a:p>
            <a:r>
              <a:rPr lang="en-US" dirty="0">
                <a:solidFill>
                  <a:schemeClr val="tx2"/>
                </a:solidFill>
                <a:latin typeface="Calibri" panose="020F0502020204030204" pitchFamily="34" charset="0"/>
                <a:cs typeface="Calibri" panose="020F0502020204030204" pitchFamily="34" charset="0"/>
              </a:rPr>
              <a:t>for variable expense</a:t>
            </a:r>
            <a:endParaRPr lang="en-GB" dirty="0">
              <a:solidFill>
                <a:schemeClr val="tx2"/>
              </a:solidFill>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D1F8DA5C-445F-48FE-9CDB-A9B7F3BCFF74}"/>
              </a:ext>
            </a:extLst>
          </p:cNvPr>
          <p:cNvSpPr txBox="1"/>
          <p:nvPr/>
        </p:nvSpPr>
        <p:spPr>
          <a:xfrm>
            <a:off x="7688102" y="1450001"/>
            <a:ext cx="2606996" cy="369332"/>
          </a:xfrm>
          <a:prstGeom prst="rect">
            <a:avLst/>
          </a:prstGeom>
          <a:noFill/>
        </p:spPr>
        <p:txBody>
          <a:bodyPr wrap="none" rtlCol="0">
            <a:spAutoFit/>
          </a:bodyPr>
          <a:lstStyle/>
          <a:p>
            <a:r>
              <a:rPr lang="en-US" dirty="0">
                <a:solidFill>
                  <a:schemeClr val="tx2"/>
                </a:solidFill>
                <a:latin typeface="Calibri" panose="020F0502020204030204" pitchFamily="34" charset="0"/>
                <a:cs typeface="Calibri" panose="020F0502020204030204" pitchFamily="34" charset="0"/>
              </a:rPr>
              <a:t>Increase speed and agility</a:t>
            </a:r>
            <a:endParaRPr lang="en-GB" dirty="0">
              <a:solidFill>
                <a:schemeClr val="tx2"/>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D3C801DB-7E74-40C8-AA97-A2F43EDE4D59}"/>
              </a:ext>
            </a:extLst>
          </p:cNvPr>
          <p:cNvSpPr txBox="1"/>
          <p:nvPr/>
        </p:nvSpPr>
        <p:spPr>
          <a:xfrm>
            <a:off x="3220499" y="3059668"/>
            <a:ext cx="1960217" cy="369332"/>
          </a:xfrm>
          <a:prstGeom prst="rect">
            <a:avLst/>
          </a:prstGeom>
          <a:noFill/>
        </p:spPr>
        <p:txBody>
          <a:bodyPr wrap="none" rtlCol="0">
            <a:spAutoFit/>
          </a:bodyPr>
          <a:lstStyle/>
          <a:p>
            <a:r>
              <a:rPr lang="en-US" dirty="0">
                <a:solidFill>
                  <a:schemeClr val="tx2"/>
                </a:solidFill>
                <a:latin typeface="Calibri" panose="020F0502020204030204" pitchFamily="34" charset="0"/>
                <a:cs typeface="Calibri" panose="020F0502020204030204" pitchFamily="34" charset="0"/>
              </a:rPr>
              <a:t>Economies of scale</a:t>
            </a:r>
            <a:endParaRPr lang="en-GB" dirty="0">
              <a:solidFill>
                <a:schemeClr val="tx2"/>
              </a:solidFill>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3AD5A61B-C4D6-47AB-B56D-3E7A34F3E5B6}"/>
              </a:ext>
            </a:extLst>
          </p:cNvPr>
          <p:cNvSpPr txBox="1"/>
          <p:nvPr/>
        </p:nvSpPr>
        <p:spPr>
          <a:xfrm>
            <a:off x="3195320" y="5004672"/>
            <a:ext cx="2634696" cy="369332"/>
          </a:xfrm>
          <a:prstGeom prst="rect">
            <a:avLst/>
          </a:prstGeom>
          <a:noFill/>
        </p:spPr>
        <p:txBody>
          <a:bodyPr wrap="none" rtlCol="0">
            <a:spAutoFit/>
          </a:bodyPr>
          <a:lstStyle/>
          <a:p>
            <a:r>
              <a:rPr lang="en-US" dirty="0">
                <a:solidFill>
                  <a:schemeClr val="tx2"/>
                </a:solidFill>
                <a:latin typeface="Calibri" panose="020F0502020204030204" pitchFamily="34" charset="0"/>
                <a:cs typeface="Calibri" panose="020F0502020204030204" pitchFamily="34" charset="0"/>
              </a:rPr>
              <a:t>No need to guess capacity</a:t>
            </a:r>
            <a:endParaRPr lang="en-GB" dirty="0">
              <a:solidFill>
                <a:schemeClr val="tx2"/>
              </a:solidFill>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4090687E-B1B6-4610-8D77-454DFCD01433}"/>
              </a:ext>
            </a:extLst>
          </p:cNvPr>
          <p:cNvSpPr txBox="1"/>
          <p:nvPr/>
        </p:nvSpPr>
        <p:spPr>
          <a:xfrm>
            <a:off x="7668005" y="3003769"/>
            <a:ext cx="2963343" cy="646331"/>
          </a:xfrm>
          <a:prstGeom prst="rect">
            <a:avLst/>
          </a:prstGeom>
          <a:noFill/>
        </p:spPr>
        <p:txBody>
          <a:bodyPr wrap="square" rtlCol="0">
            <a:spAutoFit/>
          </a:bodyPr>
          <a:lstStyle/>
          <a:p>
            <a:r>
              <a:rPr lang="en-US" dirty="0">
                <a:solidFill>
                  <a:schemeClr val="tx2"/>
                </a:solidFill>
                <a:latin typeface="Calibri" panose="020F0502020204030204" pitchFamily="34" charset="0"/>
                <a:cs typeface="Calibri" panose="020F0502020204030204" pitchFamily="34" charset="0"/>
              </a:rPr>
              <a:t>Avoid spends on running and maintaining data centers</a:t>
            </a:r>
            <a:endParaRPr lang="en-GB" dirty="0">
              <a:solidFill>
                <a:schemeClr val="tx2"/>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4411B46C-E1EA-45B9-B1EA-578DF9F2B2B3}"/>
              </a:ext>
            </a:extLst>
          </p:cNvPr>
          <p:cNvSpPr txBox="1"/>
          <p:nvPr/>
        </p:nvSpPr>
        <p:spPr>
          <a:xfrm>
            <a:off x="7668004" y="5059680"/>
            <a:ext cx="2152256" cy="369332"/>
          </a:xfrm>
          <a:prstGeom prst="rect">
            <a:avLst/>
          </a:prstGeom>
          <a:noFill/>
        </p:spPr>
        <p:txBody>
          <a:bodyPr wrap="none" rtlCol="0">
            <a:spAutoFit/>
          </a:bodyPr>
          <a:lstStyle/>
          <a:p>
            <a:r>
              <a:rPr lang="en-US" dirty="0">
                <a:solidFill>
                  <a:schemeClr val="tx2"/>
                </a:solidFill>
                <a:latin typeface="Calibri" panose="020F0502020204030204" pitchFamily="34" charset="0"/>
                <a:cs typeface="Calibri" panose="020F0502020204030204" pitchFamily="34" charset="0"/>
              </a:rPr>
              <a:t>Go Global in minutes</a:t>
            </a:r>
            <a:endParaRPr lang="en-GB"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0802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E276EB-4157-42B1-9F0F-6F9799CA47A8}"/>
              </a:ext>
            </a:extLst>
          </p:cNvPr>
          <p:cNvSpPr>
            <a:spLocks noGrp="1"/>
          </p:cNvSpPr>
          <p:nvPr>
            <p:ph type="title"/>
          </p:nvPr>
        </p:nvSpPr>
        <p:spPr/>
        <p:txBody>
          <a:bodyPr/>
          <a:lstStyle/>
          <a:p>
            <a:r>
              <a:rPr lang="en-US" b="1" dirty="0">
                <a:solidFill>
                  <a:schemeClr val="tx2"/>
                </a:solidFill>
              </a:rPr>
              <a:t>AWS Cloud Computing</a:t>
            </a:r>
            <a:endParaRPr lang="en-GB" dirty="0"/>
          </a:p>
        </p:txBody>
      </p:sp>
      <p:sp>
        <p:nvSpPr>
          <p:cNvPr id="2" name="Rectangle 1">
            <a:extLst>
              <a:ext uri="{FF2B5EF4-FFF2-40B4-BE49-F238E27FC236}">
                <a16:creationId xmlns:a16="http://schemas.microsoft.com/office/drawing/2014/main" id="{4D76D961-A2FF-4B99-99C8-E18F690D98C8}"/>
              </a:ext>
            </a:extLst>
          </p:cNvPr>
          <p:cNvSpPr/>
          <p:nvPr/>
        </p:nvSpPr>
        <p:spPr>
          <a:xfrm>
            <a:off x="2777566" y="5364354"/>
            <a:ext cx="8077200" cy="821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DA98FDE-B0F4-4AD8-8965-9B4084BA132B}"/>
              </a:ext>
            </a:extLst>
          </p:cNvPr>
          <p:cNvSpPr/>
          <p:nvPr/>
        </p:nvSpPr>
        <p:spPr>
          <a:xfrm>
            <a:off x="2777566" y="4068954"/>
            <a:ext cx="8077200" cy="105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299F4191-A431-4E79-B32A-D9701A1D144E}"/>
              </a:ext>
            </a:extLst>
          </p:cNvPr>
          <p:cNvSpPr/>
          <p:nvPr/>
        </p:nvSpPr>
        <p:spPr>
          <a:xfrm>
            <a:off x="2787726" y="1249555"/>
            <a:ext cx="8077200" cy="2544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0AA72671-E87A-471D-B55B-5F28A47D07F3}"/>
              </a:ext>
            </a:extLst>
          </p:cNvPr>
          <p:cNvSpPr/>
          <p:nvPr/>
        </p:nvSpPr>
        <p:spPr>
          <a:xfrm>
            <a:off x="3082366" y="5546849"/>
            <a:ext cx="1981200" cy="457200"/>
          </a:xfrm>
          <a:prstGeom prst="roundRect">
            <a:avLst/>
          </a:prstGeom>
          <a:solidFill>
            <a:srgbClr val="DBE8F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Regions</a:t>
            </a:r>
            <a:endParaRPr lang="en-GB" dirty="0">
              <a:solidFill>
                <a:schemeClr val="tx2"/>
              </a:solidFill>
              <a:latin typeface="Calibri" panose="020F0502020204030204" pitchFamily="34" charset="0"/>
              <a:cs typeface="Calibri" panose="020F0502020204030204" pitchFamily="34" charset="0"/>
            </a:endParaRPr>
          </a:p>
        </p:txBody>
      </p:sp>
      <p:sp>
        <p:nvSpPr>
          <p:cNvPr id="21" name="Rectangle: Rounded Corners 20">
            <a:extLst>
              <a:ext uri="{FF2B5EF4-FFF2-40B4-BE49-F238E27FC236}">
                <a16:creationId xmlns:a16="http://schemas.microsoft.com/office/drawing/2014/main" id="{0463D76D-F313-4AFB-979F-AF5DDED408B4}"/>
              </a:ext>
            </a:extLst>
          </p:cNvPr>
          <p:cNvSpPr/>
          <p:nvPr/>
        </p:nvSpPr>
        <p:spPr>
          <a:xfrm>
            <a:off x="5749366" y="5536099"/>
            <a:ext cx="1981200" cy="457200"/>
          </a:xfrm>
          <a:prstGeom prst="roundRect">
            <a:avLst/>
          </a:prstGeom>
          <a:solidFill>
            <a:srgbClr val="DBE8F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Availability zones</a:t>
            </a:r>
            <a:endParaRPr lang="en-GB" dirty="0">
              <a:solidFill>
                <a:schemeClr val="tx2"/>
              </a:solidFill>
              <a:latin typeface="Calibri" panose="020F0502020204030204" pitchFamily="34" charset="0"/>
              <a:cs typeface="Calibri" panose="020F0502020204030204" pitchFamily="34" charset="0"/>
            </a:endParaRPr>
          </a:p>
        </p:txBody>
      </p:sp>
      <p:sp>
        <p:nvSpPr>
          <p:cNvPr id="22" name="Rectangle: Rounded Corners 21">
            <a:extLst>
              <a:ext uri="{FF2B5EF4-FFF2-40B4-BE49-F238E27FC236}">
                <a16:creationId xmlns:a16="http://schemas.microsoft.com/office/drawing/2014/main" id="{BA807FE7-0B68-4F7A-8A95-A332ADD6DE28}"/>
              </a:ext>
            </a:extLst>
          </p:cNvPr>
          <p:cNvSpPr/>
          <p:nvPr/>
        </p:nvSpPr>
        <p:spPr>
          <a:xfrm>
            <a:off x="8340166" y="5516754"/>
            <a:ext cx="1981200" cy="457200"/>
          </a:xfrm>
          <a:prstGeom prst="roundRect">
            <a:avLst/>
          </a:prstGeom>
          <a:solidFill>
            <a:srgbClr val="DBE8F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Edge locations</a:t>
            </a:r>
            <a:endParaRPr lang="en-GB" dirty="0">
              <a:solidFill>
                <a:schemeClr val="tx2"/>
              </a:solidFill>
              <a:latin typeface="Calibri" panose="020F0502020204030204" pitchFamily="34" charset="0"/>
              <a:cs typeface="Calibri" panose="020F0502020204030204" pitchFamily="34" charset="0"/>
            </a:endParaRPr>
          </a:p>
        </p:txBody>
      </p:sp>
      <p:sp>
        <p:nvSpPr>
          <p:cNvPr id="23" name="Rectangle: Rounded Corners 22">
            <a:extLst>
              <a:ext uri="{FF2B5EF4-FFF2-40B4-BE49-F238E27FC236}">
                <a16:creationId xmlns:a16="http://schemas.microsoft.com/office/drawing/2014/main" id="{ED8B5AF0-37A8-4234-A73B-FA653C5C0826}"/>
              </a:ext>
            </a:extLst>
          </p:cNvPr>
          <p:cNvSpPr/>
          <p:nvPr/>
        </p:nvSpPr>
        <p:spPr>
          <a:xfrm>
            <a:off x="3082366" y="4395934"/>
            <a:ext cx="1981200" cy="457200"/>
          </a:xfrm>
          <a:prstGeom prst="round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Compute</a:t>
            </a:r>
            <a:endParaRPr lang="en-GB" dirty="0">
              <a:solidFill>
                <a:schemeClr val="tx2"/>
              </a:solidFill>
              <a:latin typeface="Calibri" panose="020F0502020204030204" pitchFamily="34" charset="0"/>
              <a:cs typeface="Calibri" panose="020F0502020204030204" pitchFamily="34" charset="0"/>
            </a:endParaRPr>
          </a:p>
        </p:txBody>
      </p:sp>
      <p:sp>
        <p:nvSpPr>
          <p:cNvPr id="24" name="Rectangle: Rounded Corners 23">
            <a:extLst>
              <a:ext uri="{FF2B5EF4-FFF2-40B4-BE49-F238E27FC236}">
                <a16:creationId xmlns:a16="http://schemas.microsoft.com/office/drawing/2014/main" id="{4B2CDDD3-3B3D-48B4-A1E3-0869A83FA913}"/>
              </a:ext>
            </a:extLst>
          </p:cNvPr>
          <p:cNvSpPr/>
          <p:nvPr/>
        </p:nvSpPr>
        <p:spPr>
          <a:xfrm>
            <a:off x="5749366" y="4385184"/>
            <a:ext cx="1981200" cy="457200"/>
          </a:xfrm>
          <a:prstGeom prst="round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Networking</a:t>
            </a:r>
            <a:endParaRPr lang="en-GB" dirty="0">
              <a:solidFill>
                <a:schemeClr val="tx2"/>
              </a:solidFill>
              <a:latin typeface="Calibri" panose="020F0502020204030204" pitchFamily="34" charset="0"/>
              <a:cs typeface="Calibri" panose="020F0502020204030204" pitchFamily="34" charset="0"/>
            </a:endParaRPr>
          </a:p>
        </p:txBody>
      </p:sp>
      <p:sp>
        <p:nvSpPr>
          <p:cNvPr id="25" name="Rectangle: Rounded Corners 24">
            <a:extLst>
              <a:ext uri="{FF2B5EF4-FFF2-40B4-BE49-F238E27FC236}">
                <a16:creationId xmlns:a16="http://schemas.microsoft.com/office/drawing/2014/main" id="{F123EB48-6748-4071-BDB0-C1E2D4B27EED}"/>
              </a:ext>
            </a:extLst>
          </p:cNvPr>
          <p:cNvSpPr/>
          <p:nvPr/>
        </p:nvSpPr>
        <p:spPr>
          <a:xfrm>
            <a:off x="8340166" y="4365839"/>
            <a:ext cx="1981200" cy="457200"/>
          </a:xfrm>
          <a:prstGeom prst="round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Calibri" panose="020F0502020204030204" pitchFamily="34" charset="0"/>
                <a:cs typeface="Calibri" panose="020F0502020204030204" pitchFamily="34" charset="0"/>
              </a:rPr>
              <a:t>Storage</a:t>
            </a:r>
            <a:endParaRPr lang="en-GB" dirty="0">
              <a:solidFill>
                <a:schemeClr val="tx2"/>
              </a:solidFill>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74B0E9EA-30E7-4268-9952-26F6BB0A157F}"/>
              </a:ext>
            </a:extLst>
          </p:cNvPr>
          <p:cNvCxnSpPr>
            <a:cxnSpLocks/>
          </p:cNvCxnSpPr>
          <p:nvPr/>
        </p:nvCxnSpPr>
        <p:spPr>
          <a:xfrm>
            <a:off x="4301566" y="1325754"/>
            <a:ext cx="0" cy="2362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6FA82E7-6332-4519-B917-6B957FC0BE60}"/>
              </a:ext>
            </a:extLst>
          </p:cNvPr>
          <p:cNvCxnSpPr>
            <a:cxnSpLocks/>
          </p:cNvCxnSpPr>
          <p:nvPr/>
        </p:nvCxnSpPr>
        <p:spPr>
          <a:xfrm>
            <a:off x="5901766" y="1325754"/>
            <a:ext cx="0" cy="2362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440DFBA-9791-431F-8BED-58FA613794F4}"/>
              </a:ext>
            </a:extLst>
          </p:cNvPr>
          <p:cNvCxnSpPr>
            <a:cxnSpLocks/>
          </p:cNvCxnSpPr>
          <p:nvPr/>
        </p:nvCxnSpPr>
        <p:spPr>
          <a:xfrm>
            <a:off x="7501966" y="1325754"/>
            <a:ext cx="0" cy="2362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8F47F45-FEAA-4275-BC58-C8A13097063A}"/>
              </a:ext>
            </a:extLst>
          </p:cNvPr>
          <p:cNvCxnSpPr>
            <a:cxnSpLocks/>
          </p:cNvCxnSpPr>
          <p:nvPr/>
        </p:nvCxnSpPr>
        <p:spPr>
          <a:xfrm>
            <a:off x="9178366" y="1325754"/>
            <a:ext cx="0" cy="2362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EFC17DB-3057-4CFE-9F9C-7C25C6B7CC60}"/>
              </a:ext>
            </a:extLst>
          </p:cNvPr>
          <p:cNvSpPr txBox="1"/>
          <p:nvPr/>
        </p:nvSpPr>
        <p:spPr>
          <a:xfrm>
            <a:off x="3069717" y="1335378"/>
            <a:ext cx="937436" cy="307777"/>
          </a:xfrm>
          <a:prstGeom prst="rect">
            <a:avLst/>
          </a:prstGeom>
          <a:noFill/>
        </p:spPr>
        <p:txBody>
          <a:bodyPr wrap="none" rtlCol="0">
            <a:spAutoFit/>
          </a:bodyPr>
          <a:lstStyle/>
          <a:p>
            <a:r>
              <a:rPr lang="en-US" sz="1400" dirty="0">
                <a:solidFill>
                  <a:schemeClr val="tx2"/>
                </a:solidFill>
                <a:latin typeface="Calibri" panose="020F0502020204030204" pitchFamily="34" charset="0"/>
                <a:cs typeface="Calibri" panose="020F0502020204030204" pitchFamily="34" charset="0"/>
              </a:rPr>
              <a:t>Databases</a:t>
            </a:r>
            <a:endParaRPr lang="en-GB" sz="1400" dirty="0">
              <a:solidFill>
                <a:schemeClr val="tx2"/>
              </a:solidFill>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43D103B6-0637-4267-9A2B-62E35D8CA5E3}"/>
              </a:ext>
            </a:extLst>
          </p:cNvPr>
          <p:cNvSpPr txBox="1"/>
          <p:nvPr/>
        </p:nvSpPr>
        <p:spPr>
          <a:xfrm>
            <a:off x="4630637" y="1335378"/>
            <a:ext cx="842795" cy="307777"/>
          </a:xfrm>
          <a:prstGeom prst="rect">
            <a:avLst/>
          </a:prstGeom>
          <a:noFill/>
        </p:spPr>
        <p:txBody>
          <a:bodyPr wrap="none" rtlCol="0">
            <a:spAutoFit/>
          </a:bodyPr>
          <a:lstStyle/>
          <a:p>
            <a:r>
              <a:rPr lang="en-US" sz="1400" dirty="0">
                <a:solidFill>
                  <a:schemeClr val="tx2"/>
                </a:solidFill>
                <a:latin typeface="Calibri" panose="020F0502020204030204" pitchFamily="34" charset="0"/>
                <a:cs typeface="Calibri" panose="020F0502020204030204" pitchFamily="34" charset="0"/>
              </a:rPr>
              <a:t>Analytics</a:t>
            </a:r>
            <a:endParaRPr lang="en-GB" sz="1400" dirty="0">
              <a:solidFill>
                <a:schemeClr val="tx2"/>
              </a:solidFill>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11B2E60A-E2F4-4036-814C-5453A58C29F6}"/>
              </a:ext>
            </a:extLst>
          </p:cNvPr>
          <p:cNvSpPr txBox="1"/>
          <p:nvPr/>
        </p:nvSpPr>
        <p:spPr>
          <a:xfrm>
            <a:off x="6212395" y="1339902"/>
            <a:ext cx="1112869" cy="307777"/>
          </a:xfrm>
          <a:prstGeom prst="rect">
            <a:avLst/>
          </a:prstGeom>
          <a:noFill/>
        </p:spPr>
        <p:txBody>
          <a:bodyPr wrap="none" rtlCol="0">
            <a:spAutoFit/>
          </a:bodyPr>
          <a:lstStyle/>
          <a:p>
            <a:r>
              <a:rPr lang="en-US" sz="1400" dirty="0">
                <a:solidFill>
                  <a:schemeClr val="tx2"/>
                </a:solidFill>
                <a:latin typeface="Calibri" panose="020F0502020204030204" pitchFamily="34" charset="0"/>
                <a:cs typeface="Calibri" panose="020F0502020204030204" pitchFamily="34" charset="0"/>
              </a:rPr>
              <a:t>App Services</a:t>
            </a:r>
            <a:endParaRPr lang="en-GB" sz="1400" dirty="0">
              <a:solidFill>
                <a:schemeClr val="tx2"/>
              </a:solidFill>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547851B1-8A94-4E7E-B23C-D16561EDF52B}"/>
              </a:ext>
            </a:extLst>
          </p:cNvPr>
          <p:cNvSpPr txBox="1"/>
          <p:nvPr/>
        </p:nvSpPr>
        <p:spPr>
          <a:xfrm>
            <a:off x="7730567" y="1335377"/>
            <a:ext cx="1327671" cy="523220"/>
          </a:xfrm>
          <a:prstGeom prst="rect">
            <a:avLst/>
          </a:prstGeom>
          <a:noFill/>
        </p:spPr>
        <p:txBody>
          <a:bodyPr wrap="none" rtlCol="0">
            <a:spAutoFit/>
          </a:bodyPr>
          <a:lstStyle/>
          <a:p>
            <a:r>
              <a:rPr lang="en-US" sz="1400" dirty="0">
                <a:solidFill>
                  <a:schemeClr val="tx2"/>
                </a:solidFill>
                <a:latin typeface="Calibri" panose="020F0502020204030204" pitchFamily="34" charset="0"/>
                <a:cs typeface="Calibri" panose="020F0502020204030204" pitchFamily="34" charset="0"/>
              </a:rPr>
              <a:t>Deployment</a:t>
            </a:r>
          </a:p>
          <a:p>
            <a:r>
              <a:rPr lang="en-US" sz="1400" dirty="0">
                <a:solidFill>
                  <a:schemeClr val="tx2"/>
                </a:solidFill>
                <a:latin typeface="Calibri" panose="020F0502020204030204" pitchFamily="34" charset="0"/>
                <a:cs typeface="Calibri" panose="020F0502020204030204" pitchFamily="34" charset="0"/>
              </a:rPr>
              <a:t>&amp; Management</a:t>
            </a:r>
            <a:endParaRPr lang="en-GB" sz="1400" dirty="0">
              <a:solidFill>
                <a:schemeClr val="tx2"/>
              </a:solidFill>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8C3162FB-FE1C-4B93-B9AD-1D8165BF8200}"/>
              </a:ext>
            </a:extLst>
          </p:cNvPr>
          <p:cNvSpPr txBox="1"/>
          <p:nvPr/>
        </p:nvSpPr>
        <p:spPr>
          <a:xfrm>
            <a:off x="9406967" y="1339901"/>
            <a:ext cx="1324465" cy="307777"/>
          </a:xfrm>
          <a:prstGeom prst="rect">
            <a:avLst/>
          </a:prstGeom>
          <a:noFill/>
        </p:spPr>
        <p:txBody>
          <a:bodyPr wrap="none" rtlCol="0">
            <a:spAutoFit/>
          </a:bodyPr>
          <a:lstStyle/>
          <a:p>
            <a:r>
              <a:rPr lang="en-US" sz="1400" dirty="0">
                <a:solidFill>
                  <a:schemeClr val="tx2"/>
                </a:solidFill>
                <a:latin typeface="Calibri" panose="020F0502020204030204" pitchFamily="34" charset="0"/>
                <a:cs typeface="Calibri" panose="020F0502020204030204" pitchFamily="34" charset="0"/>
              </a:rPr>
              <a:t>Mobile services</a:t>
            </a:r>
            <a:endParaRPr lang="en-GB" sz="1400" dirty="0">
              <a:solidFill>
                <a:schemeClr val="tx2"/>
              </a:solidFill>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D2984C58-9B9E-4265-BE09-B2986FC5D1C1}"/>
              </a:ext>
            </a:extLst>
          </p:cNvPr>
          <p:cNvSpPr txBox="1"/>
          <p:nvPr/>
        </p:nvSpPr>
        <p:spPr>
          <a:xfrm>
            <a:off x="3050728" y="1861038"/>
            <a:ext cx="915635" cy="1169551"/>
          </a:xfrm>
          <a:prstGeom prst="rect">
            <a:avLst/>
          </a:prstGeom>
          <a:noFill/>
        </p:spPr>
        <p:txBody>
          <a:bodyPr wrap="none" rtlCol="0">
            <a:spAutoFit/>
          </a:bodyPr>
          <a:lstStyle/>
          <a:p>
            <a:pPr algn="ctr"/>
            <a:r>
              <a:rPr lang="en-US" sz="1400" dirty="0">
                <a:latin typeface="Calibri" panose="020F0502020204030204" pitchFamily="34" charset="0"/>
                <a:cs typeface="Calibri" panose="020F0502020204030204" pitchFamily="34" charset="0"/>
              </a:rPr>
              <a:t>Relational</a:t>
            </a:r>
          </a:p>
          <a:p>
            <a:pPr algn="ctr"/>
            <a:endParaRPr lang="en-US" sz="1400" dirty="0">
              <a:latin typeface="Calibri" panose="020F0502020204030204" pitchFamily="34" charset="0"/>
              <a:cs typeface="Calibri" panose="020F0502020204030204" pitchFamily="34" charset="0"/>
            </a:endParaRPr>
          </a:p>
          <a:p>
            <a:pPr algn="ctr"/>
            <a:r>
              <a:rPr lang="en-US" sz="1400" dirty="0">
                <a:latin typeface="Calibri" panose="020F0502020204030204" pitchFamily="34" charset="0"/>
                <a:cs typeface="Calibri" panose="020F0502020204030204" pitchFamily="34" charset="0"/>
              </a:rPr>
              <a:t>NoSQL</a:t>
            </a:r>
          </a:p>
          <a:p>
            <a:pPr algn="ctr"/>
            <a:endParaRPr lang="en-US" sz="1400" dirty="0">
              <a:latin typeface="Calibri" panose="020F0502020204030204" pitchFamily="34" charset="0"/>
              <a:cs typeface="Calibri" panose="020F0502020204030204" pitchFamily="34" charset="0"/>
            </a:endParaRPr>
          </a:p>
          <a:p>
            <a:pPr algn="ctr"/>
            <a:r>
              <a:rPr lang="en-US" sz="1400" dirty="0">
                <a:latin typeface="Calibri" panose="020F0502020204030204" pitchFamily="34" charset="0"/>
                <a:cs typeface="Calibri" panose="020F0502020204030204" pitchFamily="34" charset="0"/>
              </a:rPr>
              <a:t>Caching</a:t>
            </a:r>
            <a:endParaRPr lang="en-GB" sz="1400" dirty="0">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CC1558C1-BC29-4B59-8358-3DBF9D3CC90A}"/>
              </a:ext>
            </a:extLst>
          </p:cNvPr>
          <p:cNvSpPr txBox="1"/>
          <p:nvPr/>
        </p:nvSpPr>
        <p:spPr>
          <a:xfrm>
            <a:off x="4270342" y="1850269"/>
            <a:ext cx="1541704" cy="1600438"/>
          </a:xfrm>
          <a:prstGeom prst="rect">
            <a:avLst/>
          </a:prstGeom>
          <a:noFill/>
        </p:spPr>
        <p:txBody>
          <a:bodyPr wrap="none" rtlCol="0">
            <a:spAutoFit/>
          </a:bodyPr>
          <a:lstStyle/>
          <a:p>
            <a:pPr algn="ctr"/>
            <a:r>
              <a:rPr lang="en-US" sz="1400" dirty="0">
                <a:latin typeface="Calibri" panose="020F0502020204030204" pitchFamily="34" charset="0"/>
                <a:cs typeface="Calibri" panose="020F0502020204030204" pitchFamily="34" charset="0"/>
              </a:rPr>
              <a:t>Cluster Computing</a:t>
            </a:r>
          </a:p>
          <a:p>
            <a:pPr algn="ctr"/>
            <a:endParaRPr lang="en-US" sz="1400" dirty="0">
              <a:latin typeface="Calibri" panose="020F0502020204030204" pitchFamily="34" charset="0"/>
              <a:cs typeface="Calibri" panose="020F0502020204030204" pitchFamily="34" charset="0"/>
            </a:endParaRPr>
          </a:p>
          <a:p>
            <a:pPr algn="ctr"/>
            <a:r>
              <a:rPr lang="en-US" sz="1400" dirty="0">
                <a:latin typeface="Calibri" panose="020F0502020204030204" pitchFamily="34" charset="0"/>
                <a:cs typeface="Calibri" panose="020F0502020204030204" pitchFamily="34" charset="0"/>
              </a:rPr>
              <a:t>Real-time</a:t>
            </a:r>
          </a:p>
          <a:p>
            <a:pPr algn="ctr"/>
            <a:endParaRPr lang="en-US" sz="1400" dirty="0">
              <a:latin typeface="Calibri" panose="020F0502020204030204" pitchFamily="34" charset="0"/>
              <a:cs typeface="Calibri" panose="020F0502020204030204" pitchFamily="34" charset="0"/>
            </a:endParaRPr>
          </a:p>
          <a:p>
            <a:pPr algn="ctr"/>
            <a:r>
              <a:rPr lang="en-US" sz="1400" dirty="0">
                <a:latin typeface="Calibri" panose="020F0502020204030204" pitchFamily="34" charset="0"/>
                <a:cs typeface="Calibri" panose="020F0502020204030204" pitchFamily="34" charset="0"/>
              </a:rPr>
              <a:t>Data warehouse</a:t>
            </a:r>
          </a:p>
          <a:p>
            <a:pPr algn="ctr"/>
            <a:endParaRPr lang="en-US" sz="1400" dirty="0">
              <a:latin typeface="Calibri" panose="020F0502020204030204" pitchFamily="34" charset="0"/>
              <a:cs typeface="Calibri" panose="020F0502020204030204" pitchFamily="34" charset="0"/>
            </a:endParaRPr>
          </a:p>
          <a:p>
            <a:pPr algn="ctr"/>
            <a:r>
              <a:rPr lang="en-US" sz="1400" dirty="0">
                <a:latin typeface="Calibri" panose="020F0502020204030204" pitchFamily="34" charset="0"/>
                <a:cs typeface="Calibri" panose="020F0502020204030204" pitchFamily="34" charset="0"/>
              </a:rPr>
              <a:t>Data workflows</a:t>
            </a:r>
            <a:endParaRPr lang="en-GB" sz="1400" dirty="0">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BE58A942-3CD2-41AB-82BA-A55C147CED26}"/>
              </a:ext>
            </a:extLst>
          </p:cNvPr>
          <p:cNvSpPr txBox="1"/>
          <p:nvPr/>
        </p:nvSpPr>
        <p:spPr>
          <a:xfrm>
            <a:off x="6137201" y="1850269"/>
            <a:ext cx="1187826" cy="1815882"/>
          </a:xfrm>
          <a:prstGeom prst="rect">
            <a:avLst/>
          </a:prstGeom>
          <a:noFill/>
        </p:spPr>
        <p:txBody>
          <a:bodyPr wrap="none" rtlCol="0">
            <a:spAutoFit/>
          </a:bodyPr>
          <a:lstStyle/>
          <a:p>
            <a:pPr algn="ctr"/>
            <a:r>
              <a:rPr lang="en-US" sz="1400" dirty="0">
                <a:latin typeface="Calibri" panose="020F0502020204030204" pitchFamily="34" charset="0"/>
                <a:cs typeface="Calibri" panose="020F0502020204030204" pitchFamily="34" charset="0"/>
              </a:rPr>
              <a:t>Queuing</a:t>
            </a:r>
          </a:p>
          <a:p>
            <a:pPr algn="ctr"/>
            <a:endParaRPr lang="en-US" sz="1400" dirty="0">
              <a:latin typeface="Calibri" panose="020F0502020204030204" pitchFamily="34" charset="0"/>
              <a:cs typeface="Calibri" panose="020F0502020204030204" pitchFamily="34" charset="0"/>
            </a:endParaRPr>
          </a:p>
          <a:p>
            <a:pPr algn="ctr"/>
            <a:r>
              <a:rPr lang="en-US" sz="1400" dirty="0">
                <a:latin typeface="Calibri" panose="020F0502020204030204" pitchFamily="34" charset="0"/>
                <a:cs typeface="Calibri" panose="020F0502020204030204" pitchFamily="34" charset="0"/>
              </a:rPr>
              <a:t>Orchestration</a:t>
            </a:r>
          </a:p>
          <a:p>
            <a:pPr algn="ctr"/>
            <a:endParaRPr lang="en-US" sz="1400" dirty="0">
              <a:latin typeface="Calibri" panose="020F0502020204030204" pitchFamily="34" charset="0"/>
              <a:cs typeface="Calibri" panose="020F0502020204030204" pitchFamily="34" charset="0"/>
            </a:endParaRPr>
          </a:p>
          <a:p>
            <a:pPr algn="ctr"/>
            <a:r>
              <a:rPr lang="en-US" sz="1400" dirty="0">
                <a:latin typeface="Calibri" panose="020F0502020204030204" pitchFamily="34" charset="0"/>
                <a:cs typeface="Calibri" panose="020F0502020204030204" pitchFamily="34" charset="0"/>
              </a:rPr>
              <a:t>Email</a:t>
            </a:r>
          </a:p>
          <a:p>
            <a:pPr algn="ctr"/>
            <a:endParaRPr lang="en-US" sz="1400" dirty="0">
              <a:latin typeface="Calibri" panose="020F0502020204030204" pitchFamily="34" charset="0"/>
              <a:cs typeface="Calibri" panose="020F0502020204030204" pitchFamily="34" charset="0"/>
            </a:endParaRPr>
          </a:p>
          <a:p>
            <a:pPr algn="ctr"/>
            <a:r>
              <a:rPr lang="en-US" sz="1400" dirty="0">
                <a:latin typeface="Calibri" panose="020F0502020204030204" pitchFamily="34" charset="0"/>
                <a:cs typeface="Calibri" panose="020F0502020204030204" pitchFamily="34" charset="0"/>
              </a:rPr>
              <a:t>Search</a:t>
            </a:r>
          </a:p>
          <a:p>
            <a:pPr algn="ctr"/>
            <a:endParaRPr lang="en-GB" sz="1400" dirty="0">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3755ED02-314A-4416-A1C5-095178560506}"/>
              </a:ext>
            </a:extLst>
          </p:cNvPr>
          <p:cNvSpPr txBox="1"/>
          <p:nvPr/>
        </p:nvSpPr>
        <p:spPr>
          <a:xfrm>
            <a:off x="7512924" y="1837347"/>
            <a:ext cx="1654491" cy="1815882"/>
          </a:xfrm>
          <a:prstGeom prst="rect">
            <a:avLst/>
          </a:prstGeom>
          <a:noFill/>
        </p:spPr>
        <p:txBody>
          <a:bodyPr wrap="none" rtlCol="0">
            <a:spAutoFit/>
          </a:bodyPr>
          <a:lstStyle/>
          <a:p>
            <a:pPr algn="ctr"/>
            <a:r>
              <a:rPr lang="en-US" sz="1400" dirty="0">
                <a:latin typeface="Calibri" panose="020F0502020204030204" pitchFamily="34" charset="0"/>
                <a:cs typeface="Calibri" panose="020F0502020204030204" pitchFamily="34" charset="0"/>
              </a:rPr>
              <a:t>Containers</a:t>
            </a:r>
          </a:p>
          <a:p>
            <a:pPr algn="ctr"/>
            <a:endParaRPr lang="en-US" sz="1400" dirty="0">
              <a:latin typeface="Calibri" panose="020F0502020204030204" pitchFamily="34" charset="0"/>
              <a:cs typeface="Calibri" panose="020F0502020204030204" pitchFamily="34" charset="0"/>
            </a:endParaRPr>
          </a:p>
          <a:p>
            <a:pPr algn="ctr"/>
            <a:r>
              <a:rPr lang="en-US" sz="1400" dirty="0">
                <a:latin typeface="Calibri" panose="020F0502020204030204" pitchFamily="34" charset="0"/>
                <a:cs typeface="Calibri" panose="020F0502020204030204" pitchFamily="34" charset="0"/>
              </a:rPr>
              <a:t>DevOps tools</a:t>
            </a:r>
          </a:p>
          <a:p>
            <a:pPr algn="ctr"/>
            <a:endParaRPr lang="en-US" sz="1400" dirty="0">
              <a:latin typeface="Calibri" panose="020F0502020204030204" pitchFamily="34" charset="0"/>
              <a:cs typeface="Calibri" panose="020F0502020204030204" pitchFamily="34" charset="0"/>
            </a:endParaRPr>
          </a:p>
          <a:p>
            <a:pPr algn="ctr"/>
            <a:r>
              <a:rPr lang="en-US" sz="1400" dirty="0">
                <a:latin typeface="Calibri" panose="020F0502020204030204" pitchFamily="34" charset="0"/>
                <a:cs typeface="Calibri" panose="020F0502020204030204" pitchFamily="34" charset="0"/>
              </a:rPr>
              <a:t>Usage tracking</a:t>
            </a:r>
          </a:p>
          <a:p>
            <a:pPr algn="ctr"/>
            <a:endParaRPr lang="en-US" sz="1400" dirty="0">
              <a:latin typeface="Calibri" panose="020F0502020204030204" pitchFamily="34" charset="0"/>
              <a:cs typeface="Calibri" panose="020F0502020204030204" pitchFamily="34" charset="0"/>
            </a:endParaRPr>
          </a:p>
          <a:p>
            <a:pPr algn="ctr"/>
            <a:r>
              <a:rPr lang="en-US" sz="1400" dirty="0">
                <a:latin typeface="Calibri" panose="020F0502020204030204" pitchFamily="34" charset="0"/>
                <a:cs typeface="Calibri" panose="020F0502020204030204" pitchFamily="34" charset="0"/>
              </a:rPr>
              <a:t>Monitoring and logs</a:t>
            </a:r>
          </a:p>
          <a:p>
            <a:pPr algn="ctr"/>
            <a:endParaRPr lang="en-US" sz="1400" dirty="0">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11B59D0C-CCFC-4749-AC56-1EF1F8F69A62}"/>
              </a:ext>
            </a:extLst>
          </p:cNvPr>
          <p:cNvSpPr txBox="1"/>
          <p:nvPr/>
        </p:nvSpPr>
        <p:spPr>
          <a:xfrm>
            <a:off x="9327802" y="1828562"/>
            <a:ext cx="1399036" cy="1600438"/>
          </a:xfrm>
          <a:prstGeom prst="rect">
            <a:avLst/>
          </a:prstGeom>
          <a:noFill/>
        </p:spPr>
        <p:txBody>
          <a:bodyPr wrap="none" rtlCol="0">
            <a:spAutoFit/>
          </a:bodyPr>
          <a:lstStyle/>
          <a:p>
            <a:pPr algn="ctr"/>
            <a:r>
              <a:rPr lang="en-US" sz="1400" dirty="0">
                <a:latin typeface="Calibri" panose="020F0502020204030204" pitchFamily="34" charset="0"/>
                <a:cs typeface="Calibri" panose="020F0502020204030204" pitchFamily="34" charset="0"/>
              </a:rPr>
              <a:t>Identity</a:t>
            </a:r>
          </a:p>
          <a:p>
            <a:pPr algn="ctr"/>
            <a:endParaRPr lang="en-US" sz="1400" dirty="0">
              <a:latin typeface="Calibri" panose="020F0502020204030204" pitchFamily="34" charset="0"/>
              <a:cs typeface="Calibri" panose="020F0502020204030204" pitchFamily="34" charset="0"/>
            </a:endParaRPr>
          </a:p>
          <a:p>
            <a:pPr algn="ctr"/>
            <a:r>
              <a:rPr lang="en-US" sz="1400" dirty="0">
                <a:latin typeface="Calibri" panose="020F0502020204030204" pitchFamily="34" charset="0"/>
                <a:cs typeface="Calibri" panose="020F0502020204030204" pitchFamily="34" charset="0"/>
              </a:rPr>
              <a:t>Sync</a:t>
            </a:r>
          </a:p>
          <a:p>
            <a:pPr algn="ctr"/>
            <a:endParaRPr lang="en-US" sz="1400" dirty="0">
              <a:latin typeface="Calibri" panose="020F0502020204030204" pitchFamily="34" charset="0"/>
              <a:cs typeface="Calibri" panose="020F0502020204030204" pitchFamily="34" charset="0"/>
            </a:endParaRPr>
          </a:p>
          <a:p>
            <a:pPr algn="ctr"/>
            <a:r>
              <a:rPr lang="en-US" sz="1400" dirty="0">
                <a:latin typeface="Calibri" panose="020F0502020204030204" pitchFamily="34" charset="0"/>
                <a:cs typeface="Calibri" panose="020F0502020204030204" pitchFamily="34" charset="0"/>
              </a:rPr>
              <a:t>Mobile Analytics</a:t>
            </a:r>
          </a:p>
          <a:p>
            <a:pPr algn="ctr"/>
            <a:endParaRPr lang="en-US" sz="1400" dirty="0">
              <a:latin typeface="Calibri" panose="020F0502020204030204" pitchFamily="34" charset="0"/>
              <a:cs typeface="Calibri" panose="020F0502020204030204" pitchFamily="34" charset="0"/>
            </a:endParaRPr>
          </a:p>
          <a:p>
            <a:pPr algn="ctr"/>
            <a:r>
              <a:rPr lang="en-US" sz="1400" dirty="0">
                <a:latin typeface="Calibri" panose="020F0502020204030204" pitchFamily="34" charset="0"/>
                <a:cs typeface="Calibri" panose="020F0502020204030204" pitchFamily="34" charset="0"/>
              </a:rPr>
              <a:t>Notifications</a:t>
            </a:r>
          </a:p>
        </p:txBody>
      </p:sp>
      <p:sp>
        <p:nvSpPr>
          <p:cNvPr id="41" name="TextBox 40">
            <a:extLst>
              <a:ext uri="{FF2B5EF4-FFF2-40B4-BE49-F238E27FC236}">
                <a16:creationId xmlns:a16="http://schemas.microsoft.com/office/drawing/2014/main" id="{4196472D-2AC1-4143-860A-B600174333D4}"/>
              </a:ext>
            </a:extLst>
          </p:cNvPr>
          <p:cNvSpPr txBox="1"/>
          <p:nvPr/>
        </p:nvSpPr>
        <p:spPr>
          <a:xfrm>
            <a:off x="1130994" y="5563173"/>
            <a:ext cx="1653081" cy="400110"/>
          </a:xfrm>
          <a:prstGeom prst="rect">
            <a:avLst/>
          </a:prstGeom>
          <a:noFill/>
        </p:spPr>
        <p:txBody>
          <a:bodyPr wrap="none" rtlCol="0">
            <a:spAutoFit/>
          </a:bodyPr>
          <a:lstStyle/>
          <a:p>
            <a:r>
              <a:rPr lang="en-US" sz="2000" b="1" dirty="0">
                <a:solidFill>
                  <a:schemeClr val="tx2"/>
                </a:solidFill>
                <a:latin typeface="Calibri" panose="020F0502020204030204" pitchFamily="34" charset="0"/>
                <a:cs typeface="Calibri" panose="020F0502020204030204" pitchFamily="34" charset="0"/>
              </a:rPr>
              <a:t>Infrastructure</a:t>
            </a:r>
            <a:endParaRPr lang="en-GB" sz="2000" b="1" dirty="0">
              <a:solidFill>
                <a:schemeClr val="tx2"/>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7444EF6D-0062-4A6A-9547-CEE825D98D71}"/>
              </a:ext>
            </a:extLst>
          </p:cNvPr>
          <p:cNvSpPr txBox="1"/>
          <p:nvPr/>
        </p:nvSpPr>
        <p:spPr>
          <a:xfrm>
            <a:off x="1143000" y="4233678"/>
            <a:ext cx="1589794" cy="707886"/>
          </a:xfrm>
          <a:prstGeom prst="rect">
            <a:avLst/>
          </a:prstGeom>
          <a:noFill/>
        </p:spPr>
        <p:txBody>
          <a:bodyPr wrap="none" rtlCol="0">
            <a:spAutoFit/>
          </a:bodyPr>
          <a:lstStyle/>
          <a:p>
            <a:r>
              <a:rPr lang="en-US" sz="2000" b="1" dirty="0">
                <a:solidFill>
                  <a:schemeClr val="tx2"/>
                </a:solidFill>
                <a:latin typeface="Calibri" panose="020F0502020204030204" pitchFamily="34" charset="0"/>
                <a:cs typeface="Calibri" panose="020F0502020204030204" pitchFamily="34" charset="0"/>
              </a:rPr>
              <a:t>Foundational</a:t>
            </a:r>
          </a:p>
          <a:p>
            <a:r>
              <a:rPr lang="en-US" sz="2000" b="1" dirty="0">
                <a:solidFill>
                  <a:schemeClr val="tx2"/>
                </a:solidFill>
                <a:latin typeface="Calibri" panose="020F0502020204030204" pitchFamily="34" charset="0"/>
                <a:cs typeface="Calibri" panose="020F0502020204030204" pitchFamily="34" charset="0"/>
              </a:rPr>
              <a:t>Services</a:t>
            </a:r>
            <a:endParaRPr lang="en-GB" sz="2000" b="1" dirty="0">
              <a:solidFill>
                <a:schemeClr val="tx2"/>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9A4B29F9-085D-41C9-82BA-15CE38720A20}"/>
              </a:ext>
            </a:extLst>
          </p:cNvPr>
          <p:cNvSpPr txBox="1"/>
          <p:nvPr/>
        </p:nvSpPr>
        <p:spPr>
          <a:xfrm>
            <a:off x="1130993" y="1930215"/>
            <a:ext cx="1111330" cy="707886"/>
          </a:xfrm>
          <a:prstGeom prst="rect">
            <a:avLst/>
          </a:prstGeom>
          <a:noFill/>
        </p:spPr>
        <p:txBody>
          <a:bodyPr wrap="none" rtlCol="0">
            <a:spAutoFit/>
          </a:bodyPr>
          <a:lstStyle/>
          <a:p>
            <a:r>
              <a:rPr lang="en-US" sz="2000" b="1" dirty="0">
                <a:solidFill>
                  <a:schemeClr val="tx2"/>
                </a:solidFill>
                <a:latin typeface="Calibri" panose="020F0502020204030204" pitchFamily="34" charset="0"/>
                <a:cs typeface="Calibri" panose="020F0502020204030204" pitchFamily="34" charset="0"/>
              </a:rPr>
              <a:t>Platform</a:t>
            </a:r>
          </a:p>
          <a:p>
            <a:r>
              <a:rPr lang="en-US" sz="2000" b="1" dirty="0">
                <a:solidFill>
                  <a:schemeClr val="tx2"/>
                </a:solidFill>
                <a:latin typeface="Calibri" panose="020F0502020204030204" pitchFamily="34" charset="0"/>
                <a:cs typeface="Calibri" panose="020F0502020204030204" pitchFamily="34" charset="0"/>
              </a:rPr>
              <a:t>Services </a:t>
            </a:r>
            <a:endParaRPr lang="en-GB" sz="2000" b="1"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8556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7116</Words>
  <Application>Microsoft Office PowerPoint</Application>
  <PresentationFormat>Widescreen</PresentationFormat>
  <Paragraphs>1296</Paragraphs>
  <Slides>77</Slides>
  <Notes>75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85" baseType="lpstr">
      <vt:lpstr>Arial</vt:lpstr>
      <vt:lpstr>Calibri</vt:lpstr>
      <vt:lpstr>Calibri Light</vt:lpstr>
      <vt:lpstr>Courier New</vt:lpstr>
      <vt:lpstr>Slide Heading</vt:lpstr>
      <vt:lpstr>Wingdings</vt:lpstr>
      <vt:lpstr>Office Theme</vt:lpstr>
      <vt:lpstr>Worksheet</vt:lpstr>
      <vt:lpstr>PowerPoint Presentation</vt:lpstr>
      <vt:lpstr>Session Guidelines</vt:lpstr>
      <vt:lpstr>Course contents</vt:lpstr>
      <vt:lpstr>Lab – Registration instructions</vt:lpstr>
      <vt:lpstr>Course contents</vt:lpstr>
      <vt:lpstr>PowerPoint Presentation</vt:lpstr>
      <vt:lpstr>What is AWS</vt:lpstr>
      <vt:lpstr>Benefits of AWS</vt:lpstr>
      <vt:lpstr>AWS Cloud Computing</vt:lpstr>
      <vt:lpstr>AWS Global Infrastructure </vt:lpstr>
      <vt:lpstr>AWS Global Infrastructure (contd) </vt:lpstr>
      <vt:lpstr>AWS vocabulary</vt:lpstr>
      <vt:lpstr>Course contents</vt:lpstr>
      <vt:lpstr>Break time !!!</vt:lpstr>
      <vt:lpstr>Course contents</vt:lpstr>
      <vt:lpstr>What is a VPC</vt:lpstr>
      <vt:lpstr>Typical VPC architecture and components</vt:lpstr>
      <vt:lpstr>Key components of a VPC</vt:lpstr>
      <vt:lpstr>Understanding IPV4</vt:lpstr>
      <vt:lpstr>CIDR Blocks (Classless inter domain routing)</vt:lpstr>
      <vt:lpstr>Routing in AWS</vt:lpstr>
      <vt:lpstr>Connecting to Corporate Network</vt:lpstr>
      <vt:lpstr>Security in VPC</vt:lpstr>
      <vt:lpstr>Course contents</vt:lpstr>
      <vt:lpstr>PowerPoint Presentation</vt:lpstr>
      <vt:lpstr>EC2 overview</vt:lpstr>
      <vt:lpstr>EC2 instance families</vt:lpstr>
      <vt:lpstr>Steps in creating an EC2 instance</vt:lpstr>
      <vt:lpstr>AMI (Amazon Machine Image)</vt:lpstr>
      <vt:lpstr>EC2 Instance life-cycle</vt:lpstr>
      <vt:lpstr>Instance meta-data and user data</vt:lpstr>
      <vt:lpstr>Break time !!!</vt:lpstr>
      <vt:lpstr>EC2 purchase options</vt:lpstr>
      <vt:lpstr>AWS marketplace</vt:lpstr>
      <vt:lpstr>Course contents</vt:lpstr>
      <vt:lpstr>Lab 2: Introduction to Amazon EC2</vt:lpstr>
      <vt:lpstr>Course contents</vt:lpstr>
      <vt:lpstr>AWS Database options</vt:lpstr>
      <vt:lpstr>Amazon RDS (Relational Database Service)</vt:lpstr>
      <vt:lpstr>Amazon RDS – Additional facts</vt:lpstr>
      <vt:lpstr>Typical RDS deployment</vt:lpstr>
      <vt:lpstr>Course contents</vt:lpstr>
      <vt:lpstr>Lab 2: Introduction to Amazon RDS (Linux)</vt:lpstr>
      <vt:lpstr>Course contents</vt:lpstr>
      <vt:lpstr>AWS Storage options</vt:lpstr>
      <vt:lpstr>Amazon S3 (Simple Storage Service)</vt:lpstr>
      <vt:lpstr>S3 Concepts</vt:lpstr>
      <vt:lpstr>S3 Storage Classes</vt:lpstr>
      <vt:lpstr>Transferring files to S3 and typical use cases for S3</vt:lpstr>
      <vt:lpstr>Transferring large data</vt:lpstr>
      <vt:lpstr>Block storage</vt:lpstr>
      <vt:lpstr>EBS Life-cycle</vt:lpstr>
      <vt:lpstr>EBS types</vt:lpstr>
      <vt:lpstr>Amazon EFS (Elastic File System)</vt:lpstr>
      <vt:lpstr>Reboot vs Stop vs Terminate</vt:lpstr>
      <vt:lpstr>Break time !!!</vt:lpstr>
      <vt:lpstr>Course contents</vt:lpstr>
      <vt:lpstr>Triad of services</vt:lpstr>
      <vt:lpstr>Elastic Load Balancer</vt:lpstr>
      <vt:lpstr>Classic Load Balancer</vt:lpstr>
      <vt:lpstr>Application Load Balancer</vt:lpstr>
      <vt:lpstr>Network Load Balancer</vt:lpstr>
      <vt:lpstr>Load balancer comparison</vt:lpstr>
      <vt:lpstr>Amazon CloudWatch</vt:lpstr>
      <vt:lpstr>Auto Scaling</vt:lpstr>
      <vt:lpstr>Course contents</vt:lpstr>
      <vt:lpstr>Lab 3: Introduction to Amazon EC2 Auto Scaling</vt:lpstr>
      <vt:lpstr>Break time !!!</vt:lpstr>
      <vt:lpstr>Course contents</vt:lpstr>
      <vt:lpstr>AWS Shared Responsibility Model</vt:lpstr>
      <vt:lpstr>AWS Security</vt:lpstr>
      <vt:lpstr>IAM Core Concepts</vt:lpstr>
      <vt:lpstr>IAM Policies</vt:lpstr>
      <vt:lpstr>Policy example</vt:lpstr>
      <vt:lpstr>Course contents</vt:lpstr>
      <vt:lpstr>Appendix A : Comparison of Cloud Providers</vt:lpstr>
      <vt:lpstr>Comparison of Cloud providers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vishu rudra</dc:creator>
  <cp:lastModifiedBy>vishu rudra</cp:lastModifiedBy>
  <cp:revision>1</cp:revision>
  <dcterms:created xsi:type="dcterms:W3CDTF">2022-11-26T20:14:46Z</dcterms:created>
  <dcterms:modified xsi:type="dcterms:W3CDTF">2022-11-26T20:14:47Z</dcterms:modified>
</cp:coreProperties>
</file>