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ECA6-5351-C98F-E202-7EB379F1A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CBF20-BEAA-2C5A-DABD-CD044980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CFB3-F271-6FCB-BD16-649291D2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4C75-6F0C-179A-1BD8-05F6839B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9D28-42DA-067B-80D6-D312BA21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6FF8-C40D-3C42-C1DE-F12C1F2F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B01F3-BE40-235B-175D-AAE8ED0F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7B4D-300C-BC7D-F86C-F477038C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5E26-AFC1-034F-575C-BB5FFB9F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530F-3632-6DC8-5F2D-8B04675D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5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2314F-10EC-FEC1-2502-9D3C7F96E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BFD01-D5B6-DEB3-A87C-FC880F51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7ECA-C176-DE8B-DA7A-650436F2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518D-8EF6-110A-19BA-E108B86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3222-BA65-B6BD-192F-F3550B2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D695-85BA-5790-DFB7-6BA22CC9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7801-A2A7-B3BB-8BCC-741C8EC8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C044-0F5D-3D3D-B4C9-BFDB963E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44BA-ABF0-1EFD-CB94-ECCA5A36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CCA9-5D3F-526A-9DCF-AD28F3E2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8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4F8E-F410-3E16-9826-43F0E985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1D33-2A41-1D03-041A-559520C4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6F16-3EEC-9BAC-8266-EC9B864C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F0AF-68AF-2F05-9718-E244898F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CB06-7D78-41BE-6BB3-334BA611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5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31B4-7D32-1DF8-E38C-A79A2FA0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0226-9706-2E95-709C-58291C409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3C070-5757-49C9-78DF-DC0822A8E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D095-50DC-387A-F644-9AD2260A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DEE5-CBFF-0287-66EC-DC93E8F9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51CC1-C86F-927B-7AB6-B0C8123F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3697-3A43-6A41-24AB-D5BCD2A7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7DAC-09DE-91A4-9385-84188F2B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D61DE-74EE-9B5B-F045-61E792BA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B8784-2E11-C9DE-A2C3-C9077B3D6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D9ABE-6C3B-A589-8FE6-3C1C590F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1F6EC-16F3-4240-1702-C2A866E0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D1558-3CF8-181F-121F-C0F0A9CB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9ECBF-393E-AA57-51C3-23F7AEE0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1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03DD-603F-479D-DF56-B65FD42F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C89D3-6072-7545-7E99-A389B2CD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73B2C-16E1-E58C-4BBD-6104C0F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AC319-79C5-DAE6-E38D-41F5853A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E1807-E9E2-3347-631C-E0089814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76872-0584-1764-3E23-0EC111C5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A817-4CF3-FFEE-8906-BC06F1FD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0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5761-6E99-ACD7-4A38-750D5295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1008-C2AE-D42A-448E-7C13C9EB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2B3CB-4B72-8C81-AF7D-6298C5B9B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580C-77B6-C938-3112-7938C494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7FA13-9C72-D094-297B-D4504116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670E-3F99-2F3E-466E-A9A6DB3A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8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DB08-161C-C9FD-AA93-ED392ECC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27C3B-1412-D49B-556A-BC9CBEC1D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E9840-BF76-103E-FAC7-D9E9DC13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DDBA7-EE6A-AAE2-D7A3-45EF10C6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49B84-6C21-5C4F-9F84-FB7BC39F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A89C0-AE89-DEE0-E560-159D3BB2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2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A9E3A-93EC-0140-F93F-FAB0BFDA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EC05-F336-10CB-A252-FD26338E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2AE0-A1E0-DDB3-D5D0-15D41DB4B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9821-E96D-45BB-BBAD-380886D6AB8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75C7-4A4E-3AB5-7074-5AADEE516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B1902-0422-F9D6-6A83-B962E5624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68E0-267E-43A2-B863-726CA7C0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96EA-5218-9A4D-243F-6EE79CFB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7C9873-A073-E5E1-554C-A39C5B184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6820"/>
            <a:ext cx="10450425" cy="312894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Input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One of the main entry points for attacks is the lack of proper validation of user-provided inputs.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Server-side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Never rely solely on client-side validation. Use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@Valid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annotation in Spring Boot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42424"/>
                </a:solidFill>
                <a:latin typeface="source-serif-pro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ensure that the received data is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Input sanitization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Use libraries like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ESAPI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or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OWASP Java 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to sanitize inputs, preventing attacks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like Cross-Site Scripting (XSS).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43820"/>
                </a:solidFill>
                <a:effectLst/>
                <a:latin typeface="source-code-pro"/>
              </a:rPr>
              <a:t>@PostMapping("/register")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0D91"/>
                </a:solidFill>
                <a:effectLst/>
                <a:latin typeface="source-code-pro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ResponseEntity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&lt;User&gt;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registerUser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C2699"/>
                </a:solidFill>
                <a:effectLst/>
                <a:latin typeface="source-code-pr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43820"/>
                </a:solidFill>
                <a:effectLst/>
                <a:latin typeface="source-code-pro"/>
              </a:rPr>
              <a:t>@Valid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C2699"/>
                </a:solidFill>
                <a:effectLst/>
                <a:latin typeface="source-code-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43820"/>
                </a:solidFill>
                <a:effectLst/>
                <a:latin typeface="source-code-pro"/>
              </a:rPr>
              <a:t>@RequestBody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C2699"/>
                </a:solidFill>
                <a:effectLst/>
                <a:latin typeface="source-code-pro"/>
              </a:rPr>
              <a:t> User user)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400"/>
                </a:solidFill>
                <a:effectLst/>
                <a:latin typeface="source-code-pro"/>
              </a:rPr>
              <a:t>// Process registration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149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A055-FEDF-3714-D419-F2F46179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A7C5-DCC7-E207-CD27-C9AE8536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&lt;build&gt;</a:t>
            </a:r>
            <a:br>
              <a:rPr lang="en-IN" dirty="0"/>
            </a:b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&lt;plugins&gt;</a:t>
            </a:r>
            <a:br>
              <a:rPr lang="en-IN" dirty="0"/>
            </a:b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&lt;plugin&gt;</a:t>
            </a:r>
            <a:br>
              <a:rPr lang="en-IN" dirty="0"/>
            </a:b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&lt;</a:t>
            </a:r>
            <a:r>
              <a:rPr lang="en-IN" b="0" i="0" dirty="0" err="1">
                <a:solidFill>
                  <a:srgbClr val="AA0D91"/>
                </a:solidFill>
                <a:effectLst/>
                <a:latin typeface="source-code-pro"/>
              </a:rPr>
              <a:t>groupId</a:t>
            </a: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&gt;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org.owasp</a:t>
            </a: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&lt;/</a:t>
            </a:r>
            <a:r>
              <a:rPr lang="en-IN" b="0" i="0" dirty="0" err="1">
                <a:solidFill>
                  <a:srgbClr val="AA0D91"/>
                </a:solidFill>
                <a:effectLst/>
                <a:latin typeface="source-code-pro"/>
              </a:rPr>
              <a:t>groupId</a:t>
            </a: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&lt;</a:t>
            </a:r>
            <a:r>
              <a:rPr lang="en-IN" b="0" i="0" dirty="0" err="1">
                <a:solidFill>
                  <a:srgbClr val="AA0D91"/>
                </a:solidFill>
                <a:effectLst/>
                <a:latin typeface="source-code-pro"/>
              </a:rPr>
              <a:t>artifactId</a:t>
            </a: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&gt;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dependency-check-maven</a:t>
            </a: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&lt;/</a:t>
            </a:r>
            <a:r>
              <a:rPr lang="en-IN" b="0" i="0" dirty="0" err="1">
                <a:solidFill>
                  <a:srgbClr val="AA0D91"/>
                </a:solidFill>
                <a:effectLst/>
                <a:latin typeface="source-code-pro"/>
              </a:rPr>
              <a:t>artifactId</a:t>
            </a: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&lt;version&gt;</a:t>
            </a:r>
            <a:r>
              <a:rPr lang="en-IN" b="0" i="0">
                <a:solidFill>
                  <a:srgbClr val="242424"/>
                </a:solidFill>
                <a:effectLst/>
                <a:latin typeface="source-code-pro"/>
              </a:rPr>
              <a:t>6.5.1</a:t>
            </a: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&lt;/version&gt;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&lt;executions&gt;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&lt;execution&gt;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&lt;goals&gt;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&lt;goal&gt;</a:t>
            </a:r>
            <a:r>
              <a:rPr lang="en-IN" b="0" i="0">
                <a:solidFill>
                  <a:srgbClr val="242424"/>
                </a:solidFill>
                <a:effectLst/>
                <a:latin typeface="source-code-pro"/>
              </a:rPr>
              <a:t>check</a:t>
            </a: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&lt;/goal&gt;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&lt;/goals&gt;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&lt;/execution&gt;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&lt;/executions&gt;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&lt;/plugin&gt;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&lt;/plugins&gt;</a:t>
            </a:r>
            <a:br>
              <a:rPr lang="en-IN"/>
            </a:br>
            <a:r>
              <a:rPr lang="en-IN" b="0" i="0">
                <a:solidFill>
                  <a:srgbClr val="AA0D91"/>
                </a:solidFill>
                <a:effectLst/>
                <a:latin typeface="source-code-pro"/>
              </a:rPr>
              <a:t>&lt;/build&gt;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1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DF7D-0749-C00B-76A6-CCDB58AF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B4-780E-3312-DE39-ACBF8507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SQL injection is one of the most common and dangerous vulnerabilities.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Use of Prepared Statements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Always use Prepared Statements to prevent SQL Injection.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JPA and Hibernate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Leverage ORM to avoid manually constructing SQL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30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DB9D-65BD-A5AC-597E-9CDA7E45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D3DE3-1F8D-A518-7E4D-FDB6A49DB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52318"/>
            <a:ext cx="9531712" cy="229795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Securely storing passwords is crucial to protecting users.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Secure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Use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API from Spring Security to securely store passwords.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Salting and Hashing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Apply salt and hash to passwords using strong algorithms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bcrypt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or Argon2.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43820"/>
                </a:solidFill>
                <a:effectLst/>
                <a:latin typeface="source-code-pro"/>
              </a:rPr>
              <a:t>@Bean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0D91"/>
                </a:solidFill>
                <a:effectLst/>
                <a:latin typeface="source-code-pro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C2699"/>
                </a:solidFill>
                <a:effectLst/>
                <a:latin typeface="source-code-pr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0D91"/>
                </a:solidFill>
                <a:effectLst/>
                <a:latin typeface="source-code-pro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0D91"/>
                </a:solidFill>
                <a:effectLst/>
                <a:latin typeface="source-code-pro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BCryptPasswordEncoder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2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1B2-541D-776C-EA47-A73AB043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Authentication and Authorization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DAAE5E-412A-94BA-5AD4-499B72B31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6820"/>
            <a:ext cx="11936024" cy="312894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Authentication and Authorization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Ensuring that only authorized users can access certain features is essential.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OAuth2 and OpenID Connect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Integrate modern authentication standards like OAuth2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OpenID Connect to secure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Roles and Authorities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Use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@PreAuthorize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annotation to control method access based on user permissions.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43820"/>
                </a:solidFill>
                <a:effectLst/>
                <a:latin typeface="source-code-pro"/>
              </a:rPr>
              <a:t>@PreAuthorize("hasRole('ADMIN')")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43820"/>
                </a:solidFill>
                <a:effectLst/>
                <a:latin typeface="source-code-pro"/>
              </a:rPr>
              <a:t>@GetMapping("/admin")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0D91"/>
                </a:solidFill>
                <a:effectLst/>
                <a:latin typeface="source-code-pro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adminAccess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C2699"/>
                </a:solidFill>
                <a:effectLst/>
                <a:latin typeface="source-code-pr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0D91"/>
                </a:solidFill>
                <a:effectLst/>
                <a:latin typeface="source-code-pro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41A16"/>
                </a:solidFill>
                <a:effectLst/>
                <a:latin typeface="source-code-pro"/>
              </a:rPr>
              <a:t>"Admin Content"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33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32C7-36AE-5CD5-EFCA-4A5FE6A4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04FA-491B-721D-9615-2FD9EE62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Managing sessions securely is fundamental to prevent session hijacking and other attacks.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Session expiration settings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Set short expiration times for sessions and authentication tokens.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CSRF Protection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Always enable CSRF protection in Spring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95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F99B-3564-631F-04F3-16948A47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Protecting Sensitive Data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D296B8-80C1-565C-42AC-53D7638F7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47296"/>
            <a:ext cx="794288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Protecting sensitive data such as payment information is a priority.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Data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Use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JCE (Java Cryptography Extension)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to encrypt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Log Redaction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Avoid logging sensitive data and implement a robust auditing policy.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DDCE-4316-FFF6-4284-F27E0093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5203-B6B4-6667-2C93-02798BEB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With the increasing exposure of APIs, securing these access points is crucial.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Token-based Authentication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Use JWT (JSON Web Tokens) with Spring Security to authenticate API calls.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Rate Limiting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Implement a Rate Limiting mechanism to prevent API abuse.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23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34B3-39CA-836B-DA11-34F0D5D5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B126-1C1F-535F-08FE-B92D0E0E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Monitoring and auditing your application is essential to identify and respond to security incidents.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Access Auditing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Use the Spring Boot Auditing API to record data access and modifications.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Security Monitoring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Set up monitoring tools like Spring Boot Actuator to track the health and security of your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2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AD3B-6AD0-7A78-B5F3-164515D3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scanning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FE87-BC89-1D59-64D4-40C9C7B8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Third-party dependencies can introduce vulnerabilities into your application, so managing them carefully is essential.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Careful Selection of Dependencies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Before adding a new dependency to your project, research its popularity, security history, and update frequency.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Regular Vulnerability Scanning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Use tools like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OWASP Dependency-Check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Snyk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Veracode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and the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Maven Dependency Vulnerability Scanner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plugin to check your dependencies for known vulnerabilities. Veracode, in particular, provides a comprehensive platform for scanning and managing security risks across your codebase and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Regular Dependency Updates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Keep your dependencies up to date using tools like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Dependabot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on GitHub or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Renovate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Removing Unnecessary Dependencies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Periodically review your project’s dependencies and remove those that are no longer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Vulnerability Monitoring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Subscribe to security alerts from reliable sources like the NVD (National Vulnerability Database).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22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medium-content-sans-serif-font</vt:lpstr>
      <vt:lpstr>sohne</vt:lpstr>
      <vt:lpstr>source-code-pro</vt:lpstr>
      <vt:lpstr>source-serif-pro</vt:lpstr>
      <vt:lpstr>Office Theme</vt:lpstr>
      <vt:lpstr>Input Validation</vt:lpstr>
      <vt:lpstr>SQL Injection</vt:lpstr>
      <vt:lpstr>Password</vt:lpstr>
      <vt:lpstr>Authentication and Authorization </vt:lpstr>
      <vt:lpstr>Session management</vt:lpstr>
      <vt:lpstr>Protecting Sensitive Data  </vt:lpstr>
      <vt:lpstr>Api Security</vt:lpstr>
      <vt:lpstr>Monitoring</vt:lpstr>
      <vt:lpstr>Security scanning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 rudra</dc:creator>
  <cp:lastModifiedBy>vishwa rudra</cp:lastModifiedBy>
  <cp:revision>3</cp:revision>
  <dcterms:created xsi:type="dcterms:W3CDTF">2024-09-06T05:04:07Z</dcterms:created>
  <dcterms:modified xsi:type="dcterms:W3CDTF">2024-09-06T05:10:47Z</dcterms:modified>
</cp:coreProperties>
</file>