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73" r:id="rId10"/>
    <p:sldId id="267" r:id="rId11"/>
    <p:sldId id="272" r:id="rId12"/>
    <p:sldId id="268" r:id="rId13"/>
    <p:sldId id="269" r:id="rId14"/>
    <p:sldId id="270" r:id="rId15"/>
    <p:sldId id="271" r:id="rId16"/>
    <p:sldId id="274" r:id="rId17"/>
    <p:sldId id="275" r:id="rId18"/>
    <p:sldId id="259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Driver</a:t>
          </a:r>
        </a:p>
      </dgm:t>
    </dgm:pt>
    <dgm:pt modelId="{A2F6D805-3B53-408A-A2A3-20BC3BF0D242}" type="parTrans" cxnId="{F97B95F6-742E-46CA-8437-514F784A5D21}">
      <dgm:prSet/>
      <dgm:spPr/>
      <dgm:t>
        <a:bodyPr/>
        <a:lstStyle/>
        <a:p>
          <a:endParaRPr lang="en-US"/>
        </a:p>
      </dgm:t>
    </dgm:pt>
    <dgm:pt modelId="{D47F9812-1256-4E44-A6BE-BEC559BE8FF3}" type="sibTrans" cxnId="{F97B95F6-742E-46CA-8437-514F784A5D21}">
      <dgm:prSet/>
      <dgm:spPr/>
      <dgm:t>
        <a:bodyPr/>
        <a:lstStyle/>
        <a:p>
          <a:endParaRPr lang="en-US"/>
        </a:p>
      </dgm:t>
    </dgm:pt>
    <dgm:pt modelId="{3A7B819B-DBE9-4610-B22A-5573EA6D532D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Job scheduling &amp; negotiation with cluster manager</a:t>
          </a:r>
          <a:endParaRPr lang="en-US"/>
        </a:p>
      </dgm:t>
    </dgm:pt>
    <dgm:pt modelId="{DC4BEA23-BF6E-42AD-9BF0-CFBDE86A80F1}" type="parTrans" cxnId="{3CA895EE-CDE6-4C45-A6CB-8B8F4C5A4128}">
      <dgm:prSet/>
      <dgm:spPr/>
      <dgm:t>
        <a:bodyPr/>
        <a:lstStyle/>
        <a:p>
          <a:endParaRPr lang="en-US"/>
        </a:p>
      </dgm:t>
    </dgm:pt>
    <dgm:pt modelId="{0BF6ACD3-AE1A-4691-8CBE-DBE77AB8A685}" type="sibTrans" cxnId="{3CA895EE-CDE6-4C45-A6CB-8B8F4C5A4128}">
      <dgm:prSet/>
      <dgm:spPr/>
      <dgm:t>
        <a:bodyPr/>
        <a:lstStyle/>
        <a:p>
          <a:endParaRPr lang="en-US"/>
        </a:p>
      </dgm:t>
    </dgm:pt>
    <dgm:pt modelId="{E215F843-220D-4455-88C3-643816096A53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Stores RDD information</a:t>
          </a:r>
        </a:p>
      </dgm:t>
    </dgm:pt>
    <dgm:pt modelId="{089F320F-B554-4800-AA17-429AD4488699}" type="parTrans" cxnId="{19D3F6AA-A195-4711-BB5F-0F9B31CFD69E}">
      <dgm:prSet/>
      <dgm:spPr/>
    </dgm:pt>
    <dgm:pt modelId="{C21F5D2F-5297-47B5-BBFA-113827E1F2A6}" type="sibTrans" cxnId="{19D3F6AA-A195-4711-BB5F-0F9B31CFD69E}">
      <dgm:prSet/>
      <dgm:spPr/>
    </dgm:pt>
    <dgm:pt modelId="{FE969E54-0D5D-4815-BDC4-3309E2F7325D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Executor</a:t>
          </a:r>
        </a:p>
      </dgm:t>
    </dgm:pt>
    <dgm:pt modelId="{B5D9FB86-EEBE-488F-B7DE-B7CF5C9166C5}" type="parTrans" cxnId="{5EC311C7-BD9C-4EB1-B77D-A4A3F4CC9B2F}">
      <dgm:prSet/>
      <dgm:spPr/>
      <dgm:t>
        <a:bodyPr/>
        <a:lstStyle/>
        <a:p>
          <a:endParaRPr lang="en-US"/>
        </a:p>
      </dgm:t>
    </dgm:pt>
    <dgm:pt modelId="{D7D19B67-C01A-45D3-B5C7-B7E1B18A9F62}" type="sibTrans" cxnId="{5EC311C7-BD9C-4EB1-B77D-A4A3F4CC9B2F}">
      <dgm:prSet/>
      <dgm:spPr/>
      <dgm:t>
        <a:bodyPr/>
        <a:lstStyle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Performs all data processing</a:t>
          </a:r>
          <a:endParaRPr lang="en-US"/>
        </a:p>
      </dgm:t>
    </dgm:pt>
    <dgm:pt modelId="{B4BC79E1-FDBA-43D1-A988-1BE8090EDA7A}" type="parTrans" cxnId="{7092A0F5-82B8-4BF2-A59B-2674A482C732}">
      <dgm:prSet/>
      <dgm:spPr/>
      <dgm:t>
        <a:bodyPr/>
        <a:lstStyle/>
        <a:p>
          <a:endParaRPr lang="en-US"/>
        </a:p>
      </dgm:t>
    </dgm:pt>
    <dgm:pt modelId="{AD46A0AA-C45A-46D2-89AF-28390F99F9D0}" type="sibTrans" cxnId="{7092A0F5-82B8-4BF2-A59B-2674A482C732}">
      <dgm:prSet/>
      <dgm:spPr/>
      <dgm:t>
        <a:bodyPr/>
        <a:lstStyle/>
        <a:p>
          <a:endParaRPr lang="en-US"/>
        </a:p>
      </dgm:t>
    </dgm:pt>
    <dgm:pt modelId="{6CEA893F-6024-4CEF-902B-9BF77BF78786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Store computation results in memory</a:t>
          </a:r>
        </a:p>
      </dgm:t>
    </dgm:pt>
    <dgm:pt modelId="{A85E0F87-EC89-4F4B-8C6A-89005B553BFD}" type="parTrans" cxnId="{A9ECFB7A-B58C-49E1-ACFF-7FC36B44DD5D}">
      <dgm:prSet/>
      <dgm:spPr/>
    </dgm:pt>
    <dgm:pt modelId="{E2E257E4-6924-486D-8C96-204769C57B4C}" type="sibTrans" cxnId="{A9ECFB7A-B58C-49E1-ACFF-7FC36B44DD5D}">
      <dgm:prSet/>
      <dgm:spPr/>
    </dgm:pt>
    <dgm:pt modelId="{61F0DC84-7FFF-4FDD-9B5D-40960093AE83}">
      <dgm:prSet phldrT="[Text]" phldr="0" custT="0"/>
      <dgm:spPr/>
      <dgm:t>
        <a:bodyPr vert="horz" wrap="square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ClusterManager</a:t>
          </a:r>
        </a:p>
      </dgm:t>
    </dgm:pt>
    <dgm:pt modelId="{2CB3CEFC-83E6-4DB9-B636-5287ACC11553}" type="parTrans" cxnId="{621BB818-5139-4C56-BE19-F58556BE8E01}">
      <dgm:prSet/>
      <dgm:spPr/>
      <dgm:t>
        <a:bodyPr/>
        <a:lstStyle/>
        <a:p>
          <a:endParaRPr lang="en-US"/>
        </a:p>
      </dgm:t>
    </dgm:pt>
    <dgm:pt modelId="{1FAE29ED-22A2-40FA-904A-0706E8542FE7}" type="sibTrans" cxnId="{621BB818-5139-4C56-BE19-F58556BE8E01}">
      <dgm:prSet/>
      <dgm:spPr/>
      <dgm:t>
        <a:bodyPr/>
        <a:lstStyle/>
        <a:p>
          <a:endParaRPr lang="en-US"/>
        </a:p>
      </dgm:t>
    </dgm:pt>
    <dgm:pt modelId="{2C0D9F89-7CE9-4195-96AC-FB27D6AA2EF6}">
      <dgm:prSet phldrT="[Text]"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Acquiring resources from spark cluster</a:t>
          </a:r>
          <a:endParaRPr lang="en-US"/>
        </a:p>
      </dgm:t>
    </dgm:pt>
    <dgm:pt modelId="{24D9371C-2787-474E-A690-5A09190A9707}" type="parTrans" cxnId="{954964CD-981E-4FBC-89A1-6CAFFADAD316}">
      <dgm:prSet/>
      <dgm:spPr/>
      <dgm:t>
        <a:bodyPr/>
        <a:lstStyle/>
        <a:p>
          <a:endParaRPr lang="en-US"/>
        </a:p>
      </dgm:t>
    </dgm:pt>
    <dgm:pt modelId="{39E6AF7E-E529-4319-B552-AB363EF4CE26}" type="sibTrans" cxnId="{954964CD-981E-4FBC-89A1-6CAFFADAD316}">
      <dgm:prSet/>
      <dgm:spPr/>
      <dgm:t>
        <a:bodyPr/>
        <a:lstStyle/>
        <a:p>
          <a:endParaRPr lang="en-US"/>
        </a:p>
      </dgm:t>
    </dgm:pt>
    <dgm:pt modelId="{9A239C2E-E865-40E9-883C-A8AA69F1C020}">
      <dgm:prSet phldr="0" custT="0"/>
      <dgm:spPr/>
      <dgm:t>
        <a:bodyPr vert="horz" wrap="square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YARN, Mesos</a:t>
          </a:r>
        </a:p>
      </dgm:t>
    </dgm:pt>
    <dgm:pt modelId="{905C59CA-0B07-4A16-BA1D-707825BC2FE0}" type="parTrans" cxnId="{5D74D3F8-7E00-4A76-A3EC-FAA8A1572CDD}">
      <dgm:prSet/>
      <dgm:spPr/>
    </dgm:pt>
    <dgm:pt modelId="{934C917E-831F-418A-AF44-C5C536CAA165}" type="sibTrans" cxnId="{5D74D3F8-7E00-4A76-A3EC-FAA8A1572CDD}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9777901-F895-40BC-A4C1-03BEDDD37D3C}" type="presOf" srcId="{468FBB7B-694A-47BF-865D-2F44C1051453}" destId="{D5FB6A06-3991-4223-AD64-C4F7F6F4DF69}" srcOrd="0" destOrd="0" presId="urn:microsoft.com/office/officeart/2005/8/layout/hList1"/>
    <dgm:cxn modelId="{621BB818-5139-4C56-BE19-F58556BE8E01}" srcId="{468FBB7B-694A-47BF-865D-2F44C1051453}" destId="{61F0DC84-7FFF-4FDD-9B5D-40960093AE83}" srcOrd="2" destOrd="0" parTransId="{2CB3CEFC-83E6-4DB9-B636-5287ACC11553}" sibTransId="{1FAE29ED-22A2-40FA-904A-0706E8542FE7}"/>
    <dgm:cxn modelId="{58F41D2A-68D9-492D-9E35-4C0B986C9D0D}" type="presOf" srcId="{2C0D9F89-7CE9-4195-96AC-FB27D6AA2EF6}" destId="{B357C82A-FE93-416B-AFBF-A74F9E99C4E4}" srcOrd="0" destOrd="0" presId="urn:microsoft.com/office/officeart/2005/8/layout/hList1"/>
    <dgm:cxn modelId="{18A2323F-382C-497B-9BC2-774EE4D30F00}" type="presOf" srcId="{35600F67-42C2-4D1B-B072-DC2A36FCB136}" destId="{33CF15AD-8A19-4E9A-9BED-239A79CAF737}" srcOrd="0" destOrd="0" presId="urn:microsoft.com/office/officeart/2005/8/layout/hList1"/>
    <dgm:cxn modelId="{93595549-5CDA-4EF4-9FFE-59B21C22D708}" type="presOf" srcId="{FE969E54-0D5D-4815-BDC4-3309E2F7325D}" destId="{3E0BA246-3456-471B-AD87-1436FD251DD8}" srcOrd="0" destOrd="0" presId="urn:microsoft.com/office/officeart/2005/8/layout/hList1"/>
    <dgm:cxn modelId="{7B630A6C-9651-4247-A3ED-F08591028428}" type="presOf" srcId="{E215F843-220D-4455-88C3-643816096A53}" destId="{C0A6D3D8-DBC2-45B6-8DEF-789A72552BB4}" srcOrd="0" destOrd="1" presId="urn:microsoft.com/office/officeart/2005/8/layout/hList1"/>
    <dgm:cxn modelId="{8350E352-1F4C-43CE-BE6C-0CFA97F89419}" type="presOf" srcId="{6CEA893F-6024-4CEF-902B-9BF77BF78786}" destId="{33CF15AD-8A19-4E9A-9BED-239A79CAF737}" srcOrd="0" destOrd="1" presId="urn:microsoft.com/office/officeart/2005/8/layout/hList1"/>
    <dgm:cxn modelId="{A9ECFB7A-B58C-49E1-ACFF-7FC36B44DD5D}" srcId="{FE969E54-0D5D-4815-BDC4-3309E2F7325D}" destId="{6CEA893F-6024-4CEF-902B-9BF77BF78786}" srcOrd="1" destOrd="0" parTransId="{A85E0F87-EC89-4F4B-8C6A-89005B553BFD}" sibTransId="{E2E257E4-6924-486D-8C96-204769C57B4C}"/>
    <dgm:cxn modelId="{5972D584-6322-4D51-9681-5C6AA27FA791}" type="presOf" srcId="{3A7B819B-DBE9-4610-B22A-5573EA6D532D}" destId="{C0A6D3D8-DBC2-45B6-8DEF-789A72552BB4}" srcOrd="0" destOrd="0" presId="urn:microsoft.com/office/officeart/2005/8/layout/hList1"/>
    <dgm:cxn modelId="{C9C9089B-784C-41B5-BF51-EA8FA09A16F3}" type="presOf" srcId="{9A239C2E-E865-40E9-883C-A8AA69F1C020}" destId="{B357C82A-FE93-416B-AFBF-A74F9E99C4E4}" srcOrd="0" destOrd="1" presId="urn:microsoft.com/office/officeart/2005/8/layout/hList1"/>
    <dgm:cxn modelId="{19D3F6AA-A195-4711-BB5F-0F9B31CFD69E}" srcId="{BD5427FF-4EB1-4006-BF7F-42158E0C5129}" destId="{E215F843-220D-4455-88C3-643816096A53}" srcOrd="1" destOrd="0" parTransId="{089F320F-B554-4800-AA17-429AD4488699}" sibTransId="{C21F5D2F-5297-47B5-BBFA-113827E1F2A6}"/>
    <dgm:cxn modelId="{18E29DB5-4519-4977-8C5D-CB720EA38376}" type="presOf" srcId="{BD5427FF-4EB1-4006-BF7F-42158E0C5129}" destId="{5D9704F8-5A95-419F-B794-1E2F82666BDB}" srcOrd="0" destOrd="0" presId="urn:microsoft.com/office/officeart/2005/8/layout/hList1"/>
    <dgm:cxn modelId="{5EC311C7-BD9C-4EB1-B77D-A4A3F4CC9B2F}" srcId="{468FBB7B-694A-47BF-865D-2F44C1051453}" destId="{FE969E54-0D5D-4815-BDC4-3309E2F7325D}" srcOrd="1" destOrd="0" parTransId="{B5D9FB86-EEBE-488F-B7DE-B7CF5C9166C5}" sibTransId="{D7D19B67-C01A-45D3-B5C7-B7E1B18A9F62}"/>
    <dgm:cxn modelId="{7531AFC9-97DC-4096-883C-89FA62CBEA0F}" type="presOf" srcId="{61F0DC84-7FFF-4FDD-9B5D-40960093AE83}" destId="{FC453BFD-315B-4968-86FA-B7D3125F3320}" srcOrd="0" destOrd="0" presId="urn:microsoft.com/office/officeart/2005/8/layout/hList1"/>
    <dgm:cxn modelId="{954964CD-981E-4FBC-89A1-6CAFFADAD316}" srcId="{61F0DC84-7FFF-4FDD-9B5D-40960093AE83}" destId="{2C0D9F89-7CE9-4195-96AC-FB27D6AA2EF6}" srcOrd="0" destOrd="0" parTransId="{24D9371C-2787-474E-A690-5A09190A9707}" sibTransId="{39E6AF7E-E529-4319-B552-AB363EF4CE26}"/>
    <dgm:cxn modelId="{3CA895EE-CDE6-4C45-A6CB-8B8F4C5A4128}" srcId="{BD5427FF-4EB1-4006-BF7F-42158E0C5129}" destId="{3A7B819B-DBE9-4610-B22A-5573EA6D532D}" srcOrd="0" destOrd="0" parTransId="{DC4BEA23-BF6E-42AD-9BF0-CFBDE86A80F1}" sibTransId="{0BF6ACD3-AE1A-4691-8CBE-DBE77AB8A685}"/>
    <dgm:cxn modelId="{7092A0F5-82B8-4BF2-A59B-2674A482C732}" srcId="{FE969E54-0D5D-4815-BDC4-3309E2F7325D}" destId="{35600F67-42C2-4D1B-B072-DC2A36FCB136}" srcOrd="0" destOrd="0" parTransId="{B4BC79E1-FDBA-43D1-A988-1BE8090EDA7A}" sibTransId="{AD46A0AA-C45A-46D2-89AF-28390F99F9D0}"/>
    <dgm:cxn modelId="{F97B95F6-742E-46CA-8437-514F784A5D21}" srcId="{468FBB7B-694A-47BF-865D-2F44C1051453}" destId="{BD5427FF-4EB1-4006-BF7F-42158E0C5129}" srcOrd="0" destOrd="0" parTransId="{A2F6D805-3B53-408A-A2A3-20BC3BF0D242}" sibTransId="{D47F9812-1256-4E44-A6BE-BEC559BE8FF3}"/>
    <dgm:cxn modelId="{5D74D3F8-7E00-4A76-A3EC-FAA8A1572CDD}" srcId="{61F0DC84-7FFF-4FDD-9B5D-40960093AE83}" destId="{9A239C2E-E865-40E9-883C-A8AA69F1C020}" srcOrd="1" destOrd="0" parTransId="{905C59CA-0B07-4A16-BA1D-707825BC2FE0}" sibTransId="{934C917E-831F-418A-AF44-C5C536CAA165}"/>
    <dgm:cxn modelId="{8BD7A417-1515-48BB-BBCE-CB6158BFF862}" type="presParOf" srcId="{D5FB6A06-3991-4223-AD64-C4F7F6F4DF69}" destId="{5EB24CCF-928A-4018-A934-89F31F564A83}" srcOrd="0" destOrd="0" presId="urn:microsoft.com/office/officeart/2005/8/layout/hList1"/>
    <dgm:cxn modelId="{8B9B0943-5CA2-4C35-B46B-7FA61D5C184E}" type="presParOf" srcId="{5EB24CCF-928A-4018-A934-89F31F564A83}" destId="{5D9704F8-5A95-419F-B794-1E2F82666BDB}" srcOrd="0" destOrd="0" presId="urn:microsoft.com/office/officeart/2005/8/layout/hList1"/>
    <dgm:cxn modelId="{76AF24A5-A196-4009-BA66-4391A01A981F}" type="presParOf" srcId="{5EB24CCF-928A-4018-A934-89F31F564A83}" destId="{C0A6D3D8-DBC2-45B6-8DEF-789A72552BB4}" srcOrd="1" destOrd="0" presId="urn:microsoft.com/office/officeart/2005/8/layout/hList1"/>
    <dgm:cxn modelId="{CD358E73-DF6E-4FFD-AFF2-F48AF3495A99}" type="presParOf" srcId="{D5FB6A06-3991-4223-AD64-C4F7F6F4DF69}" destId="{C4F6D2AE-A2A5-43DC-B705-8E8ECE0E1613}" srcOrd="1" destOrd="0" presId="urn:microsoft.com/office/officeart/2005/8/layout/hList1"/>
    <dgm:cxn modelId="{1DFF3A43-DD67-42B2-A334-BE4337C88236}" type="presParOf" srcId="{D5FB6A06-3991-4223-AD64-C4F7F6F4DF69}" destId="{C1832C44-4F6B-4ABA-88DC-7D5A80779E4B}" srcOrd="2" destOrd="0" presId="urn:microsoft.com/office/officeart/2005/8/layout/hList1"/>
    <dgm:cxn modelId="{4A07C6FD-D083-4367-B1EF-16670692E5D8}" type="presParOf" srcId="{C1832C44-4F6B-4ABA-88DC-7D5A80779E4B}" destId="{3E0BA246-3456-471B-AD87-1436FD251DD8}" srcOrd="0" destOrd="0" presId="urn:microsoft.com/office/officeart/2005/8/layout/hList1"/>
    <dgm:cxn modelId="{A3665414-7175-4446-8701-3D8CAB0D5FDD}" type="presParOf" srcId="{C1832C44-4F6B-4ABA-88DC-7D5A80779E4B}" destId="{33CF15AD-8A19-4E9A-9BED-239A79CAF737}" srcOrd="1" destOrd="0" presId="urn:microsoft.com/office/officeart/2005/8/layout/hList1"/>
    <dgm:cxn modelId="{872BF1D5-0DB3-4A04-8EF5-4604F911A4B2}" type="presParOf" srcId="{D5FB6A06-3991-4223-AD64-C4F7F6F4DF69}" destId="{F4639A07-76C8-4329-80D5-712628979A9A}" srcOrd="3" destOrd="0" presId="urn:microsoft.com/office/officeart/2005/8/layout/hList1"/>
    <dgm:cxn modelId="{6728BB35-5648-46C8-91DA-36C52C9C71B0}" type="presParOf" srcId="{D5FB6A06-3991-4223-AD64-C4F7F6F4DF69}" destId="{7F710124-E259-48A5-9895-471DE20AF50E}" srcOrd="4" destOrd="0" presId="urn:microsoft.com/office/officeart/2005/8/layout/hList1"/>
    <dgm:cxn modelId="{8E59A12A-2727-49D2-A466-DBDD2547F2AA}" type="presParOf" srcId="{7F710124-E259-48A5-9895-471DE20AF50E}" destId="{FC453BFD-315B-4968-86FA-B7D3125F3320}" srcOrd="0" destOrd="0" presId="urn:microsoft.com/office/officeart/2005/8/layout/hList1"/>
    <dgm:cxn modelId="{E7DF46F6-FEB8-4E22-B72C-3988F04201A9}" type="presParOf" srcId="{7F710124-E259-48A5-9895-471DE20AF50E}" destId="{B357C82A-FE93-416B-AFBF-A74F9E99C4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04F8-5A95-419F-B794-1E2F82666BDB}">
      <dsp:nvSpPr>
        <dsp:cNvPr id="0" name=""/>
        <dsp:cNvSpPr/>
      </dsp:nvSpPr>
      <dsp:spPr bwMode="white">
        <a:xfrm>
          <a:off x="2783" y="146390"/>
          <a:ext cx="271370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400" kern="1200"/>
            <a:t>Driver</a:t>
          </a:r>
        </a:p>
      </dsp:txBody>
      <dsp:txXfrm>
        <a:off x="2783" y="146390"/>
        <a:ext cx="2713702" cy="691200"/>
      </dsp:txXfrm>
    </dsp:sp>
    <dsp:sp modelId="{C0A6D3D8-DBC2-45B6-8DEF-789A72552BB4}">
      <dsp:nvSpPr>
        <dsp:cNvPr id="0" name=""/>
        <dsp:cNvSpPr/>
      </dsp:nvSpPr>
      <dsp:spPr bwMode="white">
        <a:xfrm>
          <a:off x="2783" y="837590"/>
          <a:ext cx="2713702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Job scheduling &amp; negotiation with cluster manager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Stores RDD information</a:t>
          </a:r>
        </a:p>
      </dsp:txBody>
      <dsp:txXfrm>
        <a:off x="2783" y="837590"/>
        <a:ext cx="2713702" cy="2503439"/>
      </dsp:txXfrm>
    </dsp:sp>
    <dsp:sp modelId="{3E0BA246-3456-471B-AD87-1436FD251DD8}">
      <dsp:nvSpPr>
        <dsp:cNvPr id="0" name=""/>
        <dsp:cNvSpPr/>
      </dsp:nvSpPr>
      <dsp:spPr bwMode="white">
        <a:xfrm>
          <a:off x="3096403" y="146390"/>
          <a:ext cx="271370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400" kern="1200"/>
            <a:t>Executor</a:t>
          </a:r>
        </a:p>
      </dsp:txBody>
      <dsp:txXfrm>
        <a:off x="3096403" y="146390"/>
        <a:ext cx="2713702" cy="691200"/>
      </dsp:txXfrm>
    </dsp:sp>
    <dsp:sp modelId="{33CF15AD-8A19-4E9A-9BED-239A79CAF737}">
      <dsp:nvSpPr>
        <dsp:cNvPr id="0" name=""/>
        <dsp:cNvSpPr/>
      </dsp:nvSpPr>
      <dsp:spPr bwMode="white">
        <a:xfrm>
          <a:off x="3096403" y="837590"/>
          <a:ext cx="2713702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Performs all data processing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Store computation results in memory</a:t>
          </a:r>
        </a:p>
      </dsp:txBody>
      <dsp:txXfrm>
        <a:off x="3096403" y="837590"/>
        <a:ext cx="2713702" cy="2503439"/>
      </dsp:txXfrm>
    </dsp:sp>
    <dsp:sp modelId="{FC453BFD-315B-4968-86FA-B7D3125F3320}">
      <dsp:nvSpPr>
        <dsp:cNvPr id="0" name=""/>
        <dsp:cNvSpPr/>
      </dsp:nvSpPr>
      <dsp:spPr bwMode="white">
        <a:xfrm>
          <a:off x="6190024" y="146390"/>
          <a:ext cx="271370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400" kern="1200"/>
            <a:t>ClusterManager</a:t>
          </a:r>
        </a:p>
      </dsp:txBody>
      <dsp:txXfrm>
        <a:off x="6190024" y="146390"/>
        <a:ext cx="2713702" cy="691200"/>
      </dsp:txXfrm>
    </dsp:sp>
    <dsp:sp modelId="{B357C82A-FE93-416B-AFBF-A74F9E99C4E4}">
      <dsp:nvSpPr>
        <dsp:cNvPr id="0" name=""/>
        <dsp:cNvSpPr/>
      </dsp:nvSpPr>
      <dsp:spPr bwMode="white">
        <a:xfrm>
          <a:off x="6190024" y="837590"/>
          <a:ext cx="2713702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Acquiring resources from spark cluster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400" kern="1200"/>
            <a:t>YARN, Mesos</a:t>
          </a:r>
        </a:p>
      </dsp:txBody>
      <dsp:txXfrm>
        <a:off x="6190024" y="837590"/>
        <a:ext cx="2713702" cy="250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Standalone Cluster Manager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Available with Spark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It has HA for the master, is resilient to worker failures, has capabilities for managing resources per application,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Can run alongside of an existing Hadoop deployment and access HDFS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Spark on Standalone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Start master - ./sbin/start-master.sh. This returns host &amp; port number on which it is running.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Start slave - ./sbin/start-slave.sh master-spark-URL. Keep running these in slaves which you want to connect to server.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./bin/spark-shell --master spark://IP:PORT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Yet another resource negotiater.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YARN is distributed OS for Hadoop.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It's main responsibility is job scheduling as well as resource management.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Cluster Mode Overview</a:t>
            </a:r>
          </a:p>
        </p:txBody>
      </p:sp>
      <p:pic>
        <p:nvPicPr>
          <p:cNvPr id="4" name="Picture 3" descr="cluster-over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1868170"/>
            <a:ext cx="5676265" cy="2723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Important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Each application gets its own executor processes. </a:t>
            </a:r>
            <a:r>
              <a:rPr lang="" altLang="en-US"/>
              <a:t>Thus, applications are isolated from each other &amp; data sharing between applications is also not possible.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is agnostic if cluster manager, as long as processes can communicate.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</a:t>
            </a:r>
            <a:r>
              <a:rPr lang="" altLang="en-US"/>
              <a:t>Driver &amp; executors should be network reachable.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Launching Spark on 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In YARN, each application has ApplicationMaster process.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That is generally the first container started for that application.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 application is responsible for requesting resources from the ResourceManager.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As soon as resources are allocated, the application instructs NodeManagers to start containers on its behalf.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Cluster Deployment Mode on YARN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5" y="1918970"/>
            <a:ext cx="4651375" cy="2710180"/>
          </a:xfrm>
        </p:spPr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Driver runs in ApplicationMaster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Client that launches the application need not continue running for the complete lifespan of the application.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For using spark interactively, cluster mode is not appropriate.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  <p:pic>
        <p:nvPicPr>
          <p:cNvPr id="4" name="Picture 3" descr="spark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0" y="1748155"/>
            <a:ext cx="3404235" cy="33997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6190" y="1708150"/>
            <a:ext cx="792480" cy="2876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Client Deployment Mode on YARN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5" y="1918970"/>
            <a:ext cx="5265420" cy="2710180"/>
          </a:xfrm>
        </p:spPr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the driver runs on the host where the job is submitted, that spark mode is a client mode.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To request executor containers from YARN, the ApplicationMaster is merely present here.</a:t>
            </a:r>
          </a:p>
        </p:txBody>
      </p:sp>
      <p:pic>
        <p:nvPicPr>
          <p:cNvPr id="4" name="Picture 3" descr="spark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1802765"/>
            <a:ext cx="3138805" cy="314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Internal working of Spark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Similar to Hadoop, Spark also uses master slave architecture.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One master &amp; many salves. Driver is central coordinator.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D</a:t>
            </a:r>
            <a:r>
              <a:t>river </a:t>
            </a:r>
            <a:r>
              <a:rPr lang=""/>
              <a:t>&amp; executor </a:t>
            </a:r>
            <a:r>
              <a:t>program runs in its own Java process.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These drivers handle a large number of </a:t>
            </a:r>
            <a:r>
              <a:rPr lang=""/>
              <a:t>executors</a:t>
            </a:r>
            <a:r>
              <a:t>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Each executor works as a separate java process. 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t>Spark application is a collaboration of driver and its executors.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More 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has its own cluster manager .i.e standalone cluster manager.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can work with many open source cluster manager like yarn, mesos.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Application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Task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Job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Componets of Spark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18745" y="1626235"/>
          <a:ext cx="8906510" cy="348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Run-Time Architecture of Spark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Driver talks to cluster manager &amp; negotiates for resources.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Cluster manager launches executors on behalf of the driver.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Executors register themselves with driver.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the job enters the driver converts the code into a logical directed acyclic graph (DAG).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Optimization of DAG.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Physical execution Plan with set of stages.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Small execution units known as tasks. Tasks are sent to cluster.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More 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Executors executes all the tasks assigned by the driver.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</a:t>
            </a:r>
            <a:r>
              <a:rPr lang="en-US"/>
              <a:t>he driver program monitors the executors that run.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In the spark architecture driver program schedules future tasks.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All the tasks by tracking the location of cached data based on data placement.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When it calls the stop method of sparkcontext, it terminates all executors.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After that, it releases the resources from the cluster 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What is Cluster Manager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Cluster manager provides resources to all worker nodes as per need.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Three major types of cluster manager - standalone cluster manager, Hadoop YARN, Apache Mesos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Deploy Mode in Spark - Client &amp; Cluster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105" y="1732385"/>
            <a:ext cx="8222100" cy="2710200"/>
          </a:xfrm>
        </p:spPr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There are two possible ways - Cluster mode &amp; client mode.</a:t>
            </a:r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  <a:p>
            <a:pPr marL="514350" indent="-285750">
              <a:lnSpc>
                <a:spcPct val="35000"/>
              </a:lnSpc>
              <a:buFont typeface="Arial" panose="02080604020202020204" pitchFamily="34" charset="0"/>
              <a:buChar char="•"/>
            </a:pPr>
            <a:r>
              <a:rPr lang="" altLang="en-US"/>
              <a:t>Spark Client Mode</a:t>
            </a:r>
          </a:p>
          <a:p>
            <a:pPr marL="971550" lvl="1" indent="-285750">
              <a:lnSpc>
                <a:spcPct val="35000"/>
              </a:lnSpc>
              <a:buFont typeface="Arial" panose="02080604020202020204" pitchFamily="34" charset="0"/>
              <a:buChar char="•"/>
            </a:pPr>
            <a:r>
              <a:rPr lang="" altLang="en-US"/>
              <a:t>Driver component is running on the machine where job is submitted.</a:t>
            </a:r>
          </a:p>
          <a:p>
            <a:pPr marL="971550" lvl="1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r>
              <a:rPr lang="" altLang="en-US"/>
              <a:t>Job submitting machine is expected to be near the spark infra, otherwise latency in data movement.</a:t>
            </a:r>
          </a:p>
          <a:p>
            <a:pPr marL="685800" lvl="1" indent="0">
              <a:lnSpc>
                <a:spcPct val="85000"/>
              </a:lnSpc>
              <a:buFont typeface="Arial" panose="02080604020202020204" pitchFamily="34" charset="0"/>
            </a:pPr>
            <a:endParaRPr lang="" altLang="en-US"/>
          </a:p>
          <a:p>
            <a:pPr marL="514350" lvl="0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r>
              <a:rPr lang="" altLang="en-US" sz="1800"/>
              <a:t>Spark Cluster Mode</a:t>
            </a:r>
          </a:p>
          <a:p>
            <a:pPr marL="971550" lvl="1" indent="-285750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" altLang="en-US" sz="1400"/>
              <a:t>Driver is not in the local machine where job is submitted.</a:t>
            </a:r>
          </a:p>
          <a:p>
            <a:pPr marL="971550" lvl="1" indent="-285750">
              <a:lnSpc>
                <a:spcPct val="75000"/>
              </a:lnSpc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Job submitting machine is expected to be near the spark infra, otherwise latency in data movement.</a:t>
            </a:r>
            <a:endParaRPr lang="" altLang="en-US" sz="1400"/>
          </a:p>
          <a:p>
            <a:pPr marL="971550" lvl="1" indent="-285750">
              <a:lnSpc>
                <a:spcPct val="85000"/>
              </a:lnSpc>
              <a:buFont typeface="Arial" panose="02080604020202020204" pitchFamily="34" charset="0"/>
              <a:buChar char="•"/>
            </a:pPr>
            <a:endParaRPr lang="" altLang="en-US"/>
          </a:p>
          <a:p>
            <a:pPr marL="971550" lvl="1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On-screen Show (16:9)</PresentationFormat>
  <Paragraphs>89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CollegePresentation</vt:lpstr>
      <vt:lpstr>         </vt:lpstr>
      <vt:lpstr>Internal working of Spark</vt:lpstr>
      <vt:lpstr>More ...</vt:lpstr>
      <vt:lpstr>Terminology</vt:lpstr>
      <vt:lpstr>Componets of Spark</vt:lpstr>
      <vt:lpstr>Run-Time Architecture of Spark Application</vt:lpstr>
      <vt:lpstr>More ...</vt:lpstr>
      <vt:lpstr>What is Cluster Manager ?</vt:lpstr>
      <vt:lpstr>Deploy Mode in Spark - Client &amp; Cluster</vt:lpstr>
      <vt:lpstr>Standalone Cluster Manager</vt:lpstr>
      <vt:lpstr>Spark on Standalone</vt:lpstr>
      <vt:lpstr>YARN</vt:lpstr>
      <vt:lpstr>Cluster Mode Overview</vt:lpstr>
      <vt:lpstr>Important Points</vt:lpstr>
      <vt:lpstr>Launching Spark on YARN</vt:lpstr>
      <vt:lpstr>Cluster Deployment Mode on YARN</vt:lpstr>
      <vt:lpstr>Client Deployment Mode on YARN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zekeLabs_x000d__x000d_Scaling scikit using _x000d_Out of Core Training </dc:title>
  <dc:creator/>
  <cp:lastModifiedBy>vishwa rudra</cp:lastModifiedBy>
  <cp:revision>8</cp:revision>
  <dcterms:created xsi:type="dcterms:W3CDTF">2019-02-04T09:11:06Z</dcterms:created>
  <dcterms:modified xsi:type="dcterms:W3CDTF">2024-11-16T05:13:59Z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