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sz="1500">
                <a:solidFill>
                  <a:srgbClr val="666666"/>
                </a:solidFill>
              </a:rPr>
              <a:t>What storage format did Spark use?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S</a:t>
            </a:r>
            <a:r>
              <a:rPr sz="1500">
                <a:solidFill>
                  <a:srgbClr val="666666"/>
                </a:solidFill>
              </a:rPr>
              <a:t>torage format evol</a:t>
            </a:r>
            <a:r>
              <a:rPr lang="" sz="1500">
                <a:solidFill>
                  <a:srgbClr val="666666"/>
                </a:solidFill>
              </a:rPr>
              <a:t>ution over a period of time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"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Action Plan Improved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Have user register dataschema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Perform ops on data transparent to Spark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>
                <a:sym typeface="+mn-ea"/>
              </a:rPr>
              <a:t>Create a data layout which is more compact &amp; less overhead.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>
              <a:sym typeface="+mn-ea"/>
            </a:endParaRPr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The above action plans led to “DataFrames &amp; Datasets”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DataSet/DataFrame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Dataset is a strongly-typed, immutable collection of objects with 2 important changes that spark introduced as we discussed in our action plan:</a:t>
            </a:r>
          </a:p>
          <a:p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Introduced new Binary Row-Based Format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Data Schema Registration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Tungsten row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5" y="1918970"/>
            <a:ext cx="5773420" cy="2975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Conversion of dataset to tungsten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 algn="l">
              <a:buFont typeface="Arial" panose="02080604020202020204" pitchFamily="34" charset="0"/>
              <a:buChar char="•"/>
            </a:pPr>
            <a:r>
              <a:rPr lang="en-US"/>
              <a:t>Spark provides Encoder API for DataSet’s which is responsible for converting DataSet to spark internal Tungsten binary format and vice-versa.</a:t>
            </a:r>
          </a:p>
          <a:p>
            <a:pPr marL="514350" indent="-285750" algn="l">
              <a:buFont typeface="Arial" panose="02080604020202020204" pitchFamily="34" charset="0"/>
              <a:buChar char="•"/>
            </a:pPr>
            <a:r>
              <a:rPr lang="en-US"/>
              <a:t>A less obvious advantage with Encoders: Encoders eagerly check that your data matches the expected schema, providing helpful error messages before you attempt to incorrectly process TBs of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Benefits of Dataset's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Encoders eagerly check that your data matches the expected schema, providing helpful error messages before you attempt to incorrectly process TBs of data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Possible in-place transformations for simple one’s without the need to deserialise.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Reduce our memory footprint significantly.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Spark knows what data is it handling now.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In-place Transformation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happens in RDD</a:t>
            </a:r>
          </a:p>
          <a:p>
            <a:pPr marL="971550" lvl="1" indent="-285750">
              <a:lnSpc>
                <a:spcPct val="65000"/>
              </a:lnSpc>
              <a:buFont typeface="Arial" panose="02080604020202020204" pitchFamily="34" charset="0"/>
              <a:buChar char="•"/>
            </a:pPr>
            <a:r>
              <a:rPr lang="" altLang="en-US"/>
              <a:t>Its first deserialized into java object</a:t>
            </a:r>
          </a:p>
          <a:p>
            <a:pPr marL="971550" lvl="1" indent="-285750">
              <a:lnSpc>
                <a:spcPct val="65000"/>
              </a:lnSpc>
              <a:buFont typeface="Arial" panose="02080604020202020204" pitchFamily="34" charset="0"/>
              <a:buChar char="•"/>
            </a:pPr>
            <a:r>
              <a:rPr lang="" altLang="en-US"/>
              <a:t>We apply the transformation operation on JavaObject and</a:t>
            </a:r>
          </a:p>
          <a:p>
            <a:pPr marL="971550" lvl="1" indent="-285750">
              <a:lnSpc>
                <a:spcPct val="65000"/>
              </a:lnSpc>
              <a:buFont typeface="Arial" panose="02080604020202020204" pitchFamily="34" charset="0"/>
              <a:buChar char="•"/>
            </a:pPr>
            <a:r>
              <a:rPr lang="" altLang="en-US"/>
              <a:t>Finally serialize javaobject back into bytes.</a:t>
            </a:r>
          </a:p>
          <a:p>
            <a:pPr marL="971550" lvl="1" indent="-285750">
              <a:lnSpc>
                <a:spcPct val="95000"/>
              </a:lnSpc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lvl="0" indent="-285750">
              <a:lnSpc>
                <a:spcPct val="95000"/>
              </a:lnSpc>
              <a:buFont typeface="Arial" panose="02080604020202020204" pitchFamily="34" charset="0"/>
              <a:buChar char="•"/>
            </a:pPr>
            <a:r>
              <a:rPr lang="" altLang="en-US"/>
              <a:t>With Dataset’s, in-Place Transformation essentially means that, we need not deserialize a dataset to apply a transformation on it.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In-place transformation in dataframe/dataset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1757045"/>
            <a:ext cx="5654040" cy="34182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Row-based Dataset to Column-based Parquet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1909445"/>
            <a:ext cx="7486015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Why columar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Tweaked its execution engine to perform vector operations and attained data level parallelism at algorithm level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Spark moved from row-based to columnar in-memory data enabling themselves for further SIMD optimisations like data striping for better cache and other advantages listed below.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Benefits of columnar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Regular data access vs Complicated off-set computation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Denser storage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Compatibility and zero serialization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Compatibility with in-memory cache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GB"/>
              <a:t>What storage format did Spark use ? </a:t>
            </a:r>
            <a:endParaRPr lang="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1.0 to 1.3: It started with RDD’s where data is represented as Java Objects.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1.4 to 1.6: Deprioritised Java objects. DataSet and DataFrame evolved where data is stored in row-based format.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2.x: Support for Vectorized Parquet which is columnar in-memory data is added.</a:t>
            </a: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Evolution of Storage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Advancement from RDD to Row-based Dataset.</a:t>
            </a:r>
          </a:p>
          <a:p>
            <a:pPr marL="228600" indent="0">
              <a:buFont typeface="Arial" panose="02080604020202020204" pitchFamily="34" charset="0"/>
            </a:pP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From Row-based Dataset to Column-based Parquet.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Advancement of RDD to Row-based Dataset.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Objective was to optimize - memory &amp; cpu.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Serialization &amp; hashing which are CPU bound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" y="2646680"/>
            <a:ext cx="8333740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Problem - Invisible Schema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780540"/>
            <a:ext cx="5615305" cy="3201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Lack of transparency to optimize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operations user is trying to do on data ?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is the type of data ?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transperancy does Spark need ?</a:t>
            </a:r>
          </a:p>
          <a:p>
            <a:pPr marL="971550" lvl="1" indent="-285750">
              <a:buFont typeface="Arial" panose="02080604020202020204" pitchFamily="34" charset="0"/>
              <a:buChar char="•"/>
            </a:pPr>
            <a:r>
              <a:rPr lang="" altLang="en-US"/>
              <a:t>Data Schema</a:t>
            </a:r>
          </a:p>
          <a:p>
            <a:pPr marL="971550" lvl="1" indent="-285750">
              <a:buFont typeface="Arial" panose="02080604020202020204" pitchFamily="34" charset="0"/>
              <a:buChar char="•"/>
            </a:pPr>
            <a:r>
              <a:rPr lang="" altLang="en-US"/>
              <a:t>User Operation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Action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Have user register dataschema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Perform ops on data transparent to Spark </a:t>
            </a:r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Problem - Reduce memory footprint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With RDD’s data is stored as Java Objects.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There’s a whole lot of serialisation, deserialisation, hashing and object creation that happens whenever we want to perform an operation on these java objects’s and during shuffles.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Apart from this Java objects have large overheads.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Overhead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105025"/>
            <a:ext cx="8536940" cy="2618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On-screen Show (16:9)</PresentationFormat>
  <Paragraphs>72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Roboto</vt:lpstr>
      <vt:lpstr>CollegePresentation</vt:lpstr>
      <vt:lpstr>         </vt:lpstr>
      <vt:lpstr>What storage format did Spark use ? </vt:lpstr>
      <vt:lpstr>Evolution of Storage Format</vt:lpstr>
      <vt:lpstr>Advancement of RDD to Row-based Dataset.</vt:lpstr>
      <vt:lpstr>Problem - Invisible Schema </vt:lpstr>
      <vt:lpstr>Lack of transparency to optimize</vt:lpstr>
      <vt:lpstr>Action Plan</vt:lpstr>
      <vt:lpstr>Problem - Reduce memory footprint</vt:lpstr>
      <vt:lpstr>Overhead</vt:lpstr>
      <vt:lpstr>Action Plan Improved</vt:lpstr>
      <vt:lpstr>DataSet/DataFrame</vt:lpstr>
      <vt:lpstr>Tungsten row format</vt:lpstr>
      <vt:lpstr>Conversion of dataset to tungsten format</vt:lpstr>
      <vt:lpstr>Benefits of Dataset's</vt:lpstr>
      <vt:lpstr>In-place Transformation</vt:lpstr>
      <vt:lpstr>In-place transformation in dataframe/dataset</vt:lpstr>
      <vt:lpstr>Row-based Dataset to Column-based Parquet</vt:lpstr>
      <vt:lpstr>Why columar ?</vt:lpstr>
      <vt:lpstr>Benefits of columnar storage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zekeLabs_x000d__x000d_Scaling scikit using _x000d_Out of Core Training </dc:title>
  <dc:creator/>
  <cp:lastModifiedBy>vishwa rudra</cp:lastModifiedBy>
  <cp:revision>8</cp:revision>
  <dcterms:created xsi:type="dcterms:W3CDTF">2019-02-05T04:44:02Z</dcterms:created>
  <dcterms:modified xsi:type="dcterms:W3CDTF">2024-11-16T05:14:46Z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