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59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90DDC401-903F-495B-A387-FFA8A45891F6}">
      <dgm:prSet phldrT="[Text]" phldr="0" custT="0"/>
      <dgm:spPr/>
      <dgm:t>
        <a:bodyPr vert="horz" wrap="square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Spark MLlib</a:t>
          </a:r>
        </a:p>
      </dgm:t>
    </dgm:pt>
    <dgm:pt modelId="{C8BB0B8A-C63A-4F83-B8DD-3A7CE259E4EE}" type="parTrans" cxnId="{AF532CF6-7E98-4EE5-A90C-CE71FB302304}">
      <dgm:prSet/>
      <dgm:spPr/>
      <dgm:t>
        <a:bodyPr/>
        <a:lstStyle/>
        <a:p>
          <a:endParaRPr lang="en-US"/>
        </a:p>
      </dgm:t>
    </dgm:pt>
    <dgm:pt modelId="{35E5E878-0907-4014-9CFA-56AEFE6C22E5}" type="sibTrans" cxnId="{AF532CF6-7E98-4EE5-A90C-CE71FB302304}">
      <dgm:prSet/>
      <dgm:spPr/>
      <dgm:t>
        <a:bodyPr/>
        <a:lstStyle/>
        <a:p>
          <a:endParaRPr lang="en-US"/>
        </a:p>
      </dgm:t>
    </dgm:pt>
    <dgm:pt modelId="{E08CEB0C-E37F-4DCA-A8EA-4B2CD3AD7754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Machine Learning Framework - classification, regression, clustering</a:t>
          </a:r>
          <a:endParaRPr lang="en-US"/>
        </a:p>
      </dgm:t>
    </dgm:pt>
    <dgm:pt modelId="{FB4BCC77-44E9-4065-8A2F-90CD32DE34E3}" type="parTrans" cxnId="{C9CE63A2-EF6F-44A0-AB62-4D97E0D43C44}">
      <dgm:prSet/>
      <dgm:spPr/>
      <dgm:t>
        <a:bodyPr/>
        <a:lstStyle/>
        <a:p>
          <a:endParaRPr lang="en-US"/>
        </a:p>
      </dgm:t>
    </dgm:pt>
    <dgm:pt modelId="{41FED480-3E2E-47A2-B997-02D527BC8082}" type="sibTrans" cxnId="{C9CE63A2-EF6F-44A0-AB62-4D97E0D43C44}">
      <dgm:prSet/>
      <dgm:spPr/>
      <dgm:t>
        <a:bodyPr/>
        <a:lstStyle/>
        <a:p>
          <a:endParaRPr lang="en-US"/>
        </a:p>
      </dgm:t>
    </dgm:pt>
    <dgm:pt modelId="{26C508C6-DA60-4441-80D0-79728D22F6EF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 </a:t>
          </a:r>
          <a:r>
            <a:rPr lang="" altLang="en-US"/>
            <a:t>Perform in-memory data processing thus, suited for iterative algorithms</a:t>
          </a:r>
        </a:p>
      </dgm:t>
    </dgm:pt>
    <dgm:pt modelId="{940AECE7-B9EA-4636-85BC-FBEB4E55EE88}" type="parTrans" cxnId="{7665C96A-8F75-44B9-82A2-F85B0A3A21E5}">
      <dgm:prSet/>
      <dgm:spPr/>
    </dgm:pt>
    <dgm:pt modelId="{0F40831E-2EF0-4289-B077-B30E096B861D}" type="sibTrans" cxnId="{7665C96A-8F75-44B9-82A2-F85B0A3A21E5}">
      <dgm:prSet/>
      <dgm:spPr/>
    </dgm:pt>
    <dgm:pt modelId="{A6685E83-BEEC-49B3-B40A-539E2C0D7A1A}">
      <dgm:prSet phldrT="[Text]" phldr="0" custT="0"/>
      <dgm:spPr/>
      <dgm:t>
        <a:bodyPr vert="horz" wrap="square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GraphX</a:t>
          </a:r>
        </a:p>
      </dgm:t>
    </dgm:pt>
    <dgm:pt modelId="{FECC43A3-D59E-4EE1-9557-8FBB90D5B362}" type="parTrans" cxnId="{5AA30738-98DC-4795-870B-99E0D683B03E}">
      <dgm:prSet/>
      <dgm:spPr/>
      <dgm:t>
        <a:bodyPr/>
        <a:lstStyle/>
        <a:p>
          <a:endParaRPr lang="en-US"/>
        </a:p>
      </dgm:t>
    </dgm:pt>
    <dgm:pt modelId="{68BB6C9A-B7F0-43A0-955B-FC8C4D4009BF}" type="sibTrans" cxnId="{5AA30738-98DC-4795-870B-99E0D683B03E}">
      <dgm:prSet/>
      <dgm:spPr/>
      <dgm:t>
        <a:bodyPr/>
        <a:lstStyle/>
        <a:p>
          <a:endParaRPr lang="en-US"/>
        </a:p>
      </dgm:t>
    </dgm:pt>
    <dgm:pt modelId="{CBA50553-63FA-4B5A-9888-EDDBA06CA593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 Distributed graph processing framework</a:t>
          </a:r>
          <a:endParaRPr lang="en-US"/>
        </a:p>
      </dgm:t>
    </dgm:pt>
    <dgm:pt modelId="{73E2772F-165D-4B56-ACC2-969CBF53B0A8}" type="parTrans" cxnId="{4C12A0DF-BDFC-4916-AD12-F3840F9F3067}">
      <dgm:prSet/>
      <dgm:spPr/>
      <dgm:t>
        <a:bodyPr/>
        <a:lstStyle/>
        <a:p>
          <a:endParaRPr lang="en-US"/>
        </a:p>
      </dgm:t>
    </dgm:pt>
    <dgm:pt modelId="{7BFD1607-7356-4D3D-A829-75D002A3A4B0}" type="sibTrans" cxnId="{4C12A0DF-BDFC-4916-AD12-F3840F9F3067}">
      <dgm:prSet/>
      <dgm:spPr/>
      <dgm:t>
        <a:bodyPr/>
        <a:lstStyle/>
        <a:p>
          <a:endParaRPr lang="en-US"/>
        </a:p>
      </dgm:t>
    </dgm:pt>
    <dgm:pt modelId="{B766B47D-4605-48FD-8BB0-0AAD372DDE67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 </a:t>
          </a:r>
          <a:r>
            <a:rPr lang="" altLang="en-US"/>
            <a:t>Alternative to Neo4j</a:t>
          </a:r>
        </a:p>
      </dgm:t>
    </dgm:pt>
    <dgm:pt modelId="{2E12C864-F198-4CED-B35A-1CC9AE679FC8}" type="parTrans" cxnId="{1AABEB21-A833-40AC-B3F4-A167705C2F6C}">
      <dgm:prSet/>
      <dgm:spPr/>
    </dgm:pt>
    <dgm:pt modelId="{644B7E89-0D6F-42F0-B5AD-605190AAE2FA}" type="sibTrans" cxnId="{1AABEB21-A833-40AC-B3F4-A167705C2F6C}">
      <dgm:prSet/>
      <dgm:spPr/>
    </dgm:pt>
    <dgm:pt modelId="{C8DDDFA1-AF37-4444-AAEB-D51CEE212719}">
      <dgm:prSet phldrT="[Text]" phldr="0" custT="0"/>
      <dgm:spPr/>
      <dgm:t>
        <a:bodyPr vert="horz" wrap="square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SparkR</a:t>
          </a:r>
        </a:p>
      </dgm:t>
    </dgm:pt>
    <dgm:pt modelId="{26EA520A-5891-4EBA-B2AD-1840663D8C07}" type="parTrans" cxnId="{00527D57-C159-43F8-8146-2274A20F2D5F}">
      <dgm:prSet/>
      <dgm:spPr/>
      <dgm:t>
        <a:bodyPr/>
        <a:lstStyle/>
        <a:p>
          <a:endParaRPr lang="en-US"/>
        </a:p>
      </dgm:t>
    </dgm:pt>
    <dgm:pt modelId="{CE2287C8-6424-4771-88FD-4DADE15C5A04}" type="sibTrans" cxnId="{00527D57-C159-43F8-8146-2274A20F2D5F}">
      <dgm:prSet/>
      <dgm:spPr/>
      <dgm:t>
        <a:bodyPr/>
        <a:lstStyle/>
        <a:p>
          <a:endParaRPr lang="en-US"/>
        </a:p>
      </dgm:t>
    </dgm:pt>
    <dgm:pt modelId="{5AA02751-379E-46DB-884A-F23ACBC498EE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 Running R on Spark</a:t>
          </a:r>
          <a:endParaRPr lang="en-US"/>
        </a:p>
      </dgm:t>
    </dgm:pt>
    <dgm:pt modelId="{D0D77647-95BE-4607-B2F0-006D9CAB8F0E}" type="parTrans" cxnId="{7510AE23-1259-4759-A19E-3A50434F032B}">
      <dgm:prSet/>
      <dgm:spPr/>
      <dgm:t>
        <a:bodyPr/>
        <a:lstStyle/>
        <a:p>
          <a:endParaRPr lang="en-US"/>
        </a:p>
      </dgm:t>
    </dgm:pt>
    <dgm:pt modelId="{3DBF6B9F-A188-4D67-ABE8-0633561FA9E5}" type="sibTrans" cxnId="{7510AE23-1259-4759-A19E-3A50434F032B}">
      <dgm:prSet/>
      <dgm:spPr/>
      <dgm:t>
        <a:bodyPr/>
        <a:lstStyle/>
        <a:p>
          <a:endParaRPr lang="en-US"/>
        </a:p>
      </dgm:t>
    </dgm:pt>
    <dgm:pt modelId="{968CA467-9907-409C-B7B4-75E9D6B4E6D1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 </a:t>
          </a:r>
          <a:r>
            <a:rPr lang="" altLang="en-US"/>
            <a:t>Not yet very reliable</a:t>
          </a:r>
        </a:p>
      </dgm:t>
    </dgm:pt>
    <dgm:pt modelId="{99EB3DD2-7E47-47BD-A525-C768BB62138C}" type="parTrans" cxnId="{742E1CCF-6C0F-422C-B0F2-D4AD213815BC}">
      <dgm:prSet/>
      <dgm:spPr/>
    </dgm:pt>
    <dgm:pt modelId="{E3DC8359-E54A-4022-923B-A645847E6B67}" type="sibTrans" cxnId="{742E1CCF-6C0F-422C-B0F2-D4AD213815BC}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9349D03-A40D-4D5E-A365-BE0B961E1BB1}" type="presOf" srcId="{26C508C6-DA60-4441-80D0-79728D22F6EF}" destId="{DD9406C3-FC80-4468-A55B-122D744D43F0}" srcOrd="0" destOrd="1" presId="urn:microsoft.com/office/officeart/2005/8/layout/vList5"/>
    <dgm:cxn modelId="{1AABEB21-A833-40AC-B3F4-A167705C2F6C}" srcId="{A6685E83-BEEC-49B3-B40A-539E2C0D7A1A}" destId="{B766B47D-4605-48FD-8BB0-0AAD372DDE67}" srcOrd="1" destOrd="0" parTransId="{2E12C864-F198-4CED-B35A-1CC9AE679FC8}" sibTransId="{644B7E89-0D6F-42F0-B5AD-605190AAE2FA}"/>
    <dgm:cxn modelId="{7510AE23-1259-4759-A19E-3A50434F032B}" srcId="{C8DDDFA1-AF37-4444-AAEB-D51CEE212719}" destId="{5AA02751-379E-46DB-884A-F23ACBC498EE}" srcOrd="0" destOrd="0" parTransId="{D0D77647-95BE-4607-B2F0-006D9CAB8F0E}" sibTransId="{3DBF6B9F-A188-4D67-ABE8-0633561FA9E5}"/>
    <dgm:cxn modelId="{5AA30738-98DC-4795-870B-99E0D683B03E}" srcId="{2E15931E-1654-4B73-89B2-8E333D9C42E0}" destId="{A6685E83-BEEC-49B3-B40A-539E2C0D7A1A}" srcOrd="1" destOrd="0" parTransId="{FECC43A3-D59E-4EE1-9557-8FBB90D5B362}" sibTransId="{68BB6C9A-B7F0-43A0-955B-FC8C4D4009BF}"/>
    <dgm:cxn modelId="{7665C96A-8F75-44B9-82A2-F85B0A3A21E5}" srcId="{90DDC401-903F-495B-A387-FFA8A45891F6}" destId="{26C508C6-DA60-4441-80D0-79728D22F6EF}" srcOrd="1" destOrd="0" parTransId="{940AECE7-B9EA-4636-85BC-FBEB4E55EE88}" sibTransId="{0F40831E-2EF0-4289-B077-B30E096B861D}"/>
    <dgm:cxn modelId="{00527D57-C159-43F8-8146-2274A20F2D5F}" srcId="{2E15931E-1654-4B73-89B2-8E333D9C42E0}" destId="{C8DDDFA1-AF37-4444-AAEB-D51CEE212719}" srcOrd="2" destOrd="0" parTransId="{26EA520A-5891-4EBA-B2AD-1840663D8C07}" sibTransId="{CE2287C8-6424-4771-88FD-4DADE15C5A04}"/>
    <dgm:cxn modelId="{89293959-936C-4B1F-A403-BA9ECD593B43}" type="presOf" srcId="{B766B47D-4605-48FD-8BB0-0AAD372DDE67}" destId="{6EB2A58E-CA03-4F76-94B6-D8FE50231963}" srcOrd="0" destOrd="1" presId="urn:microsoft.com/office/officeart/2005/8/layout/vList5"/>
    <dgm:cxn modelId="{CC53F579-0F2B-4FAC-8DD9-4A80F7AC142C}" type="presOf" srcId="{E08CEB0C-E37F-4DCA-A8EA-4B2CD3AD7754}" destId="{DD9406C3-FC80-4468-A55B-122D744D43F0}" srcOrd="0" destOrd="0" presId="urn:microsoft.com/office/officeart/2005/8/layout/vList5"/>
    <dgm:cxn modelId="{D82FE08C-5A38-4FF2-BB1A-6F4656836EF8}" type="presOf" srcId="{90DDC401-903F-495B-A387-FFA8A45891F6}" destId="{96BE2B31-D87C-43E1-BE64-4C27B13F4AA4}" srcOrd="0" destOrd="0" presId="urn:microsoft.com/office/officeart/2005/8/layout/vList5"/>
    <dgm:cxn modelId="{A696949D-E8E7-4540-BC88-3816713F894A}" type="presOf" srcId="{968CA467-9907-409C-B7B4-75E9D6B4E6D1}" destId="{64028F0D-BE57-4642-92F7-303D4E45C524}" srcOrd="0" destOrd="1" presId="urn:microsoft.com/office/officeart/2005/8/layout/vList5"/>
    <dgm:cxn modelId="{C9CE63A2-EF6F-44A0-AB62-4D97E0D43C44}" srcId="{90DDC401-903F-495B-A387-FFA8A45891F6}" destId="{E08CEB0C-E37F-4DCA-A8EA-4B2CD3AD7754}" srcOrd="0" destOrd="0" parTransId="{FB4BCC77-44E9-4065-8A2F-90CD32DE34E3}" sibTransId="{41FED480-3E2E-47A2-B997-02D527BC8082}"/>
    <dgm:cxn modelId="{F9FF2FB2-8C88-4AAC-91FF-796409027A3C}" type="presOf" srcId="{5AA02751-379E-46DB-884A-F23ACBC498EE}" destId="{64028F0D-BE57-4642-92F7-303D4E45C524}" srcOrd="0" destOrd="0" presId="urn:microsoft.com/office/officeart/2005/8/layout/vList5"/>
    <dgm:cxn modelId="{2EB01DBA-A5B3-42AF-A145-B54011550883}" type="presOf" srcId="{C8DDDFA1-AF37-4444-AAEB-D51CEE212719}" destId="{B093CE78-670B-40EB-95CF-315E334D550F}" srcOrd="0" destOrd="0" presId="urn:microsoft.com/office/officeart/2005/8/layout/vList5"/>
    <dgm:cxn modelId="{5DD3EABC-893B-4BB8-BB77-27FD65AB71B8}" type="presOf" srcId="{A6685E83-BEEC-49B3-B40A-539E2C0D7A1A}" destId="{EBD335B5-8308-49CB-9630-99D852747B1F}" srcOrd="0" destOrd="0" presId="urn:microsoft.com/office/officeart/2005/8/layout/vList5"/>
    <dgm:cxn modelId="{A6D75EC0-3D47-4435-8F44-D524E67AD1E6}" type="presOf" srcId="{CBA50553-63FA-4B5A-9888-EDDBA06CA593}" destId="{6EB2A58E-CA03-4F76-94B6-D8FE50231963}" srcOrd="0" destOrd="0" presId="urn:microsoft.com/office/officeart/2005/8/layout/vList5"/>
    <dgm:cxn modelId="{742E1CCF-6C0F-422C-B0F2-D4AD213815BC}" srcId="{C8DDDFA1-AF37-4444-AAEB-D51CEE212719}" destId="{968CA467-9907-409C-B7B4-75E9D6B4E6D1}" srcOrd="1" destOrd="0" parTransId="{99EB3DD2-7E47-47BD-A525-C768BB62138C}" sibTransId="{E3DC8359-E54A-4022-923B-A645847E6B67}"/>
    <dgm:cxn modelId="{4C12A0DF-BDFC-4916-AD12-F3840F9F3067}" srcId="{A6685E83-BEEC-49B3-B40A-539E2C0D7A1A}" destId="{CBA50553-63FA-4B5A-9888-EDDBA06CA593}" srcOrd="0" destOrd="0" parTransId="{73E2772F-165D-4B56-ACC2-969CBF53B0A8}" sibTransId="{7BFD1607-7356-4D3D-A829-75D002A3A4B0}"/>
    <dgm:cxn modelId="{AF532CF6-7E98-4EE5-A90C-CE71FB302304}" srcId="{2E15931E-1654-4B73-89B2-8E333D9C42E0}" destId="{90DDC401-903F-495B-A387-FFA8A45891F6}" srcOrd="0" destOrd="0" parTransId="{C8BB0B8A-C63A-4F83-B8DD-3A7CE259E4EE}" sibTransId="{35E5E878-0907-4014-9CFA-56AEFE6C22E5}"/>
    <dgm:cxn modelId="{43888EFB-1B02-4591-8A0E-48ADE515994A}" type="presOf" srcId="{2E15931E-1654-4B73-89B2-8E333D9C42E0}" destId="{D5935282-3C7C-4F88-A1AE-C27DB8591514}" srcOrd="0" destOrd="0" presId="urn:microsoft.com/office/officeart/2005/8/layout/vList5"/>
    <dgm:cxn modelId="{8770EA17-4F61-4117-8DDB-B171DECA0194}" type="presParOf" srcId="{D5935282-3C7C-4F88-A1AE-C27DB8591514}" destId="{E61486FD-113E-4C87-8ADF-B1A8E2A84801}" srcOrd="0" destOrd="0" presId="urn:microsoft.com/office/officeart/2005/8/layout/vList5"/>
    <dgm:cxn modelId="{9C9C7B0A-A4FB-4B37-AC6C-DAC0E92CBDF5}" type="presParOf" srcId="{E61486FD-113E-4C87-8ADF-B1A8E2A84801}" destId="{96BE2B31-D87C-43E1-BE64-4C27B13F4AA4}" srcOrd="0" destOrd="0" presId="urn:microsoft.com/office/officeart/2005/8/layout/vList5"/>
    <dgm:cxn modelId="{554CF77B-51E3-4499-8FC7-0211DA8AEC50}" type="presParOf" srcId="{E61486FD-113E-4C87-8ADF-B1A8E2A84801}" destId="{DD9406C3-FC80-4468-A55B-122D744D43F0}" srcOrd="1" destOrd="0" presId="urn:microsoft.com/office/officeart/2005/8/layout/vList5"/>
    <dgm:cxn modelId="{1443DE36-C8E2-4808-8C17-46821423F40B}" type="presParOf" srcId="{D5935282-3C7C-4F88-A1AE-C27DB8591514}" destId="{F1941F29-E51C-4282-956D-50CFAFAEB9B8}" srcOrd="1" destOrd="0" presId="urn:microsoft.com/office/officeart/2005/8/layout/vList5"/>
    <dgm:cxn modelId="{2922F880-F15A-4E56-BC0D-B4AC62658C0B}" type="presParOf" srcId="{D5935282-3C7C-4F88-A1AE-C27DB8591514}" destId="{B589D1EC-5156-4FB2-BB1C-8E1290A868B9}" srcOrd="2" destOrd="0" presId="urn:microsoft.com/office/officeart/2005/8/layout/vList5"/>
    <dgm:cxn modelId="{19FFCEEE-D24A-4AE0-8B21-8F76D2E2E8E6}" type="presParOf" srcId="{B589D1EC-5156-4FB2-BB1C-8E1290A868B9}" destId="{EBD335B5-8308-49CB-9630-99D852747B1F}" srcOrd="0" destOrd="0" presId="urn:microsoft.com/office/officeart/2005/8/layout/vList5"/>
    <dgm:cxn modelId="{6D7E3765-8437-4733-BBAE-D459507AF5DE}" type="presParOf" srcId="{B589D1EC-5156-4FB2-BB1C-8E1290A868B9}" destId="{6EB2A58E-CA03-4F76-94B6-D8FE50231963}" srcOrd="1" destOrd="0" presId="urn:microsoft.com/office/officeart/2005/8/layout/vList5"/>
    <dgm:cxn modelId="{6F773B5C-F456-4F79-8DED-FCA7330F4069}" type="presParOf" srcId="{D5935282-3C7C-4F88-A1AE-C27DB8591514}" destId="{A76EE5BB-CBA4-4DD9-BFB7-3F3F246C9BF0}" srcOrd="3" destOrd="0" presId="urn:microsoft.com/office/officeart/2005/8/layout/vList5"/>
    <dgm:cxn modelId="{950773F3-DE62-4145-A43B-367C697D530E}" type="presParOf" srcId="{D5935282-3C7C-4F88-A1AE-C27DB8591514}" destId="{2BB2A428-FB05-47E5-AC5F-C6A7936A9AC0}" srcOrd="4" destOrd="0" presId="urn:microsoft.com/office/officeart/2005/8/layout/vList5"/>
    <dgm:cxn modelId="{7035FDE6-3791-4B21-B847-CD2FAFE7E842}" type="presParOf" srcId="{2BB2A428-FB05-47E5-AC5F-C6A7936A9AC0}" destId="{B093CE78-670B-40EB-95CF-315E334D550F}" srcOrd="0" destOrd="0" presId="urn:microsoft.com/office/officeart/2005/8/layout/vList5"/>
    <dgm:cxn modelId="{77D673EA-2DE2-4294-9BC1-79D1613609B4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urn:microsoft.com/office/officeart/2005/8/layout/vList5" loCatId="list" qsTypeId="urn:microsoft.com/office/officeart/2005/8/quickstyle/simple1#2" qsCatId="simple" csTypeId="urn:microsoft.com/office/officeart/2005/8/colors/accent1_2#2" csCatId="accent1" phldr="0"/>
      <dgm:spPr/>
      <dgm:t>
        <a:bodyPr/>
        <a:lstStyle/>
        <a:p>
          <a:endParaRPr lang="en-US"/>
        </a:p>
      </dgm:t>
    </dgm:pt>
    <dgm:pt modelId="{90DDC401-903F-495B-A387-FFA8A45891F6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Spark Core</a:t>
          </a:r>
        </a:p>
      </dgm:t>
    </dgm:pt>
    <dgm:pt modelId="{C8BB0B8A-C63A-4F83-B8DD-3A7CE259E4EE}" type="parTrans" cxnId="{68F49710-C260-4D86-9437-A4B135D98DEC}">
      <dgm:prSet/>
      <dgm:spPr/>
      <dgm:t>
        <a:bodyPr/>
        <a:lstStyle/>
        <a:p>
          <a:endParaRPr lang="en-US"/>
        </a:p>
      </dgm:t>
    </dgm:pt>
    <dgm:pt modelId="{35E5E878-0907-4014-9CFA-56AEFE6C22E5}" type="sibTrans" cxnId="{68F49710-C260-4D86-9437-A4B135D98DEC}">
      <dgm:prSet/>
      <dgm:spPr/>
      <dgm:t>
        <a:bodyPr/>
        <a:lstStyle/>
        <a:p>
          <a:endParaRPr lang="en-US"/>
        </a:p>
      </dgm:t>
    </dgm:pt>
    <dgm:pt modelId="{E08CEB0C-E37F-4DCA-A8EA-4B2CD3AD7754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Spark Platform is built on top of it</a:t>
          </a:r>
          <a:endParaRPr lang="en-US"/>
        </a:p>
      </dgm:t>
    </dgm:pt>
    <dgm:pt modelId="{FB4BCC77-44E9-4065-8A2F-90CD32DE34E3}" type="parTrans" cxnId="{C1DD5493-C388-4478-A6CD-F91D75F46846}">
      <dgm:prSet/>
      <dgm:spPr/>
      <dgm:t>
        <a:bodyPr/>
        <a:lstStyle/>
        <a:p>
          <a:endParaRPr lang="en-US"/>
        </a:p>
      </dgm:t>
    </dgm:pt>
    <dgm:pt modelId="{41FED480-3E2E-47A2-B997-02D527BC8082}" type="sibTrans" cxnId="{C1DD5493-C388-4478-A6CD-F91D75F46846}">
      <dgm:prSet/>
      <dgm:spPr/>
      <dgm:t>
        <a:bodyPr/>
        <a:lstStyle/>
        <a:p>
          <a:endParaRPr lang="en-US"/>
        </a:p>
      </dgm:t>
    </dgm:pt>
    <dgm:pt modelId="{1CE785DF-D8C7-4843-BC94-207069CF7568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In-memory computation</a:t>
          </a:r>
        </a:p>
      </dgm:t>
    </dgm:pt>
    <dgm:pt modelId="{5D4420FA-DFD0-428E-9F3F-7E6E23CE8B4A}" type="parTrans" cxnId="{126DA37F-75D3-4D42-A6A9-81D08737D5FA}">
      <dgm:prSet/>
      <dgm:spPr/>
    </dgm:pt>
    <dgm:pt modelId="{9480445C-7067-4182-95D1-B22BE4B03C22}" type="sibTrans" cxnId="{126DA37F-75D3-4D42-A6A9-81D08737D5FA}">
      <dgm:prSet/>
      <dgm:spPr/>
    </dgm:pt>
    <dgm:pt modelId="{A6685E83-BEEC-49B3-B40A-539E2C0D7A1A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Spark SQL</a:t>
          </a:r>
        </a:p>
      </dgm:t>
    </dgm:pt>
    <dgm:pt modelId="{FECC43A3-D59E-4EE1-9557-8FBB90D5B362}" type="parTrans" cxnId="{0AE93B4D-914C-476E-A4C5-C571ADA3C841}">
      <dgm:prSet/>
      <dgm:spPr/>
      <dgm:t>
        <a:bodyPr/>
        <a:lstStyle/>
        <a:p>
          <a:endParaRPr lang="en-US"/>
        </a:p>
      </dgm:t>
    </dgm:pt>
    <dgm:pt modelId="{68BB6C9A-B7F0-43A0-955B-FC8C4D4009BF}" type="sibTrans" cxnId="{0AE93B4D-914C-476E-A4C5-C571ADA3C841}">
      <dgm:prSet/>
      <dgm:spPr/>
      <dgm:t>
        <a:bodyPr/>
        <a:lstStyle/>
        <a:p>
          <a:endParaRPr lang="en-US"/>
        </a:p>
      </dgm:t>
    </dgm:pt>
    <dgm:pt modelId="{CBA50553-63FA-4B5A-9888-EDDBA06CA593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Abstraction on core called schemaRDD or Dataframe</a:t>
          </a:r>
          <a:endParaRPr lang="en-US"/>
        </a:p>
      </dgm:t>
    </dgm:pt>
    <dgm:pt modelId="{73E2772F-165D-4B56-ACC2-969CBF53B0A8}" type="parTrans" cxnId="{A370ACEB-BAED-40A6-9CBC-DCD39DAD6E15}">
      <dgm:prSet/>
      <dgm:spPr/>
      <dgm:t>
        <a:bodyPr/>
        <a:lstStyle/>
        <a:p>
          <a:endParaRPr lang="en-US"/>
        </a:p>
      </dgm:t>
    </dgm:pt>
    <dgm:pt modelId="{7BFD1607-7356-4D3D-A829-75D002A3A4B0}" type="sibTrans" cxnId="{A370ACEB-BAED-40A6-9CBC-DCD39DAD6E15}">
      <dgm:prSet/>
      <dgm:spPr/>
      <dgm:t>
        <a:bodyPr/>
        <a:lstStyle/>
        <a:p>
          <a:endParaRPr lang="en-US"/>
        </a:p>
      </dgm:t>
    </dgm:pt>
    <dgm:pt modelId="{56E3EFF2-8093-4D24-A7CD-08756751DB84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Supports structured &amp; semi-structured data</a:t>
          </a:r>
        </a:p>
      </dgm:t>
    </dgm:pt>
    <dgm:pt modelId="{63E9E43C-9D0D-4AF2-AFE0-F5DF69000A3F}" type="parTrans" cxnId="{6BCEC165-BAE9-4DE7-8F21-6952DF46FA5E}">
      <dgm:prSet/>
      <dgm:spPr/>
    </dgm:pt>
    <dgm:pt modelId="{0541CAE6-5DED-44C2-98FB-116E182F44D0}" type="sibTrans" cxnId="{6BCEC165-BAE9-4DE7-8F21-6952DF46FA5E}">
      <dgm:prSet/>
      <dgm:spPr/>
    </dgm:pt>
    <dgm:pt modelId="{C8DDDFA1-AF37-4444-AAEB-D51CEE212719}">
      <dgm:prSet phldrT="[Text]" phldr="0" custT="0"/>
      <dgm:spPr/>
      <dgm:t>
        <a:bodyPr vert="horz" wrap="square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Streaming</a:t>
          </a:r>
        </a:p>
      </dgm:t>
    </dgm:pt>
    <dgm:pt modelId="{26EA520A-5891-4EBA-B2AD-1840663D8C07}" type="parTrans" cxnId="{5E30BF51-D3C6-4411-94FA-229D8B1886E7}">
      <dgm:prSet/>
      <dgm:spPr/>
      <dgm:t>
        <a:bodyPr/>
        <a:lstStyle/>
        <a:p>
          <a:endParaRPr lang="en-US"/>
        </a:p>
      </dgm:t>
    </dgm:pt>
    <dgm:pt modelId="{CE2287C8-6424-4771-88FD-4DADE15C5A04}" type="sibTrans" cxnId="{5E30BF51-D3C6-4411-94FA-229D8B1886E7}">
      <dgm:prSet/>
      <dgm:spPr/>
      <dgm:t>
        <a:bodyPr/>
        <a:lstStyle/>
        <a:p>
          <a:endParaRPr lang="en-US"/>
        </a:p>
      </dgm:t>
    </dgm:pt>
    <dgm:pt modelId="{5AA02751-379E-46DB-884A-F23ACBC498EE}">
      <dgm:prSet phldrT="[Text]"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Real time data processing in Spark</a:t>
          </a:r>
          <a:endParaRPr lang="en-US"/>
        </a:p>
      </dgm:t>
    </dgm:pt>
    <dgm:pt modelId="{D0D77647-95BE-4607-B2F0-006D9CAB8F0E}" type="parTrans" cxnId="{7A387511-6693-41B0-B809-D96774A2D137}">
      <dgm:prSet/>
      <dgm:spPr/>
      <dgm:t>
        <a:bodyPr/>
        <a:lstStyle/>
        <a:p>
          <a:endParaRPr lang="en-US"/>
        </a:p>
      </dgm:t>
    </dgm:pt>
    <dgm:pt modelId="{3DBF6B9F-A188-4D67-ABE8-0633561FA9E5}" type="sibTrans" cxnId="{7A387511-6693-41B0-B809-D96774A2D137}">
      <dgm:prSet/>
      <dgm:spPr/>
      <dgm:t>
        <a:bodyPr/>
        <a:lstStyle/>
        <a:p>
          <a:endParaRPr lang="en-US"/>
        </a:p>
      </dgm:t>
    </dgm:pt>
    <dgm:pt modelId="{E9CCCEC5-C09E-4357-AB1C-1683E3BC5756}">
      <dgm:prSet phldr="0" custT="0"/>
      <dgm:spPr/>
      <dgm:t>
        <a:bodyPr vert="horz" wrap="square"/>
        <a:lstStyle>
          <a:lvl1pPr algn="l">
            <a:defRPr sz="900"/>
          </a:lvl1pPr>
          <a:lvl2pPr marL="57150" indent="-57150" algn="l">
            <a:defRPr sz="900"/>
          </a:lvl2pPr>
          <a:lvl3pPr marL="114300" indent="-57150" algn="l">
            <a:defRPr sz="900"/>
          </a:lvl3pPr>
          <a:lvl4pPr marL="171450" indent="-57150" algn="l">
            <a:defRPr sz="900"/>
          </a:lvl4pPr>
          <a:lvl5pPr marL="228600" indent="-57150" algn="l">
            <a:defRPr sz="900"/>
          </a:lvl5pPr>
          <a:lvl6pPr marL="285750" indent="-57150" algn="l">
            <a:defRPr sz="900"/>
          </a:lvl6pPr>
          <a:lvl7pPr marL="342900" indent="-57150" algn="l">
            <a:defRPr sz="900"/>
          </a:lvl7pPr>
          <a:lvl8pPr marL="400050" indent="-57150" algn="l">
            <a:defRPr sz="900"/>
          </a:lvl8pPr>
          <a:lvl9pPr marL="457200" indent="-57150" algn="l">
            <a:defRPr sz="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SQL divides data into mini-batches &amp; perform micro batch processing</a:t>
          </a:r>
        </a:p>
      </dgm:t>
    </dgm:pt>
    <dgm:pt modelId="{B1EF2C49-8B40-4D58-846D-C722F687AB09}" type="parTrans" cxnId="{4A4E7B12-63D6-413B-BF07-649EF4C8A6B9}">
      <dgm:prSet/>
      <dgm:spPr/>
    </dgm:pt>
    <dgm:pt modelId="{4F112B0F-5BFA-495E-B375-62CEA27EBD1B}" type="sibTrans" cxnId="{4A4E7B12-63D6-413B-BF07-649EF4C8A6B9}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8F49710-C260-4D86-9437-A4B135D98DEC}" srcId="{2E15931E-1654-4B73-89B2-8E333D9C42E0}" destId="{90DDC401-903F-495B-A387-FFA8A45891F6}" srcOrd="0" destOrd="0" parTransId="{C8BB0B8A-C63A-4F83-B8DD-3A7CE259E4EE}" sibTransId="{35E5E878-0907-4014-9CFA-56AEFE6C22E5}"/>
    <dgm:cxn modelId="{7A387511-6693-41B0-B809-D96774A2D137}" srcId="{C8DDDFA1-AF37-4444-AAEB-D51CEE212719}" destId="{5AA02751-379E-46DB-884A-F23ACBC498EE}" srcOrd="0" destOrd="0" parTransId="{D0D77647-95BE-4607-B2F0-006D9CAB8F0E}" sibTransId="{3DBF6B9F-A188-4D67-ABE8-0633561FA9E5}"/>
    <dgm:cxn modelId="{4A4E7B12-63D6-413B-BF07-649EF4C8A6B9}" srcId="{C8DDDFA1-AF37-4444-AAEB-D51CEE212719}" destId="{E9CCCEC5-C09E-4357-AB1C-1683E3BC5756}" srcOrd="1" destOrd="0" parTransId="{B1EF2C49-8B40-4D58-846D-C722F687AB09}" sibTransId="{4F112B0F-5BFA-495E-B375-62CEA27EBD1B}"/>
    <dgm:cxn modelId="{4B822060-CA88-4459-B14E-43251D37A7E0}" type="presOf" srcId="{E9CCCEC5-C09E-4357-AB1C-1683E3BC5756}" destId="{64028F0D-BE57-4642-92F7-303D4E45C524}" srcOrd="0" destOrd="1" presId="urn:microsoft.com/office/officeart/2005/8/layout/vList5"/>
    <dgm:cxn modelId="{6BCEC165-BAE9-4DE7-8F21-6952DF46FA5E}" srcId="{A6685E83-BEEC-49B3-B40A-539E2C0D7A1A}" destId="{56E3EFF2-8093-4D24-A7CD-08756751DB84}" srcOrd="1" destOrd="0" parTransId="{63E9E43C-9D0D-4AF2-AFE0-F5DF69000A3F}" sibTransId="{0541CAE6-5DED-44C2-98FB-116E182F44D0}"/>
    <dgm:cxn modelId="{28183348-4E4C-4F2F-94E9-2CE8A8FF6543}" type="presOf" srcId="{E08CEB0C-E37F-4DCA-A8EA-4B2CD3AD7754}" destId="{DD9406C3-FC80-4468-A55B-122D744D43F0}" srcOrd="0" destOrd="0" presId="urn:microsoft.com/office/officeart/2005/8/layout/vList5"/>
    <dgm:cxn modelId="{CF5DBB6C-E6D6-4FD3-943C-418A443A62EA}" type="presOf" srcId="{A6685E83-BEEC-49B3-B40A-539E2C0D7A1A}" destId="{EBD335B5-8308-49CB-9630-99D852747B1F}" srcOrd="0" destOrd="0" presId="urn:microsoft.com/office/officeart/2005/8/layout/vList5"/>
    <dgm:cxn modelId="{0AE93B4D-914C-476E-A4C5-C571ADA3C841}" srcId="{2E15931E-1654-4B73-89B2-8E333D9C42E0}" destId="{A6685E83-BEEC-49B3-B40A-539E2C0D7A1A}" srcOrd="1" destOrd="0" parTransId="{FECC43A3-D59E-4EE1-9557-8FBB90D5B362}" sibTransId="{68BB6C9A-B7F0-43A0-955B-FC8C4D4009BF}"/>
    <dgm:cxn modelId="{FD87446D-E23E-4887-BEFD-D9C841982C6D}" type="presOf" srcId="{90DDC401-903F-495B-A387-FFA8A45891F6}" destId="{96BE2B31-D87C-43E1-BE64-4C27B13F4AA4}" srcOrd="0" destOrd="0" presId="urn:microsoft.com/office/officeart/2005/8/layout/vList5"/>
    <dgm:cxn modelId="{5E30BF51-D3C6-4411-94FA-229D8B1886E7}" srcId="{2E15931E-1654-4B73-89B2-8E333D9C42E0}" destId="{C8DDDFA1-AF37-4444-AAEB-D51CEE212719}" srcOrd="2" destOrd="0" parTransId="{26EA520A-5891-4EBA-B2AD-1840663D8C07}" sibTransId="{CE2287C8-6424-4771-88FD-4DADE15C5A04}"/>
    <dgm:cxn modelId="{126DA37F-75D3-4D42-A6A9-81D08737D5FA}" srcId="{90DDC401-903F-495B-A387-FFA8A45891F6}" destId="{1CE785DF-D8C7-4843-BC94-207069CF7568}" srcOrd="1" destOrd="0" parTransId="{5D4420FA-DFD0-428E-9F3F-7E6E23CE8B4A}" sibTransId="{9480445C-7067-4182-95D1-B22BE4B03C22}"/>
    <dgm:cxn modelId="{39B5F887-765E-4009-9A37-1D0DEDE2E5E0}" type="presOf" srcId="{CBA50553-63FA-4B5A-9888-EDDBA06CA593}" destId="{6EB2A58E-CA03-4F76-94B6-D8FE50231963}" srcOrd="0" destOrd="0" presId="urn:microsoft.com/office/officeart/2005/8/layout/vList5"/>
    <dgm:cxn modelId="{04BFFE8F-D6CC-4198-B802-F6E0AA29D111}" type="presOf" srcId="{5AA02751-379E-46DB-884A-F23ACBC498EE}" destId="{64028F0D-BE57-4642-92F7-303D4E45C524}" srcOrd="0" destOrd="0" presId="urn:microsoft.com/office/officeart/2005/8/layout/vList5"/>
    <dgm:cxn modelId="{C1DD5493-C388-4478-A6CD-F91D75F46846}" srcId="{90DDC401-903F-495B-A387-FFA8A45891F6}" destId="{E08CEB0C-E37F-4DCA-A8EA-4B2CD3AD7754}" srcOrd="0" destOrd="0" parTransId="{FB4BCC77-44E9-4065-8A2F-90CD32DE34E3}" sibTransId="{41FED480-3E2E-47A2-B997-02D527BC8082}"/>
    <dgm:cxn modelId="{2822A0B7-2880-4733-ABEB-DA06006AA480}" type="presOf" srcId="{56E3EFF2-8093-4D24-A7CD-08756751DB84}" destId="{6EB2A58E-CA03-4F76-94B6-D8FE50231963}" srcOrd="0" destOrd="1" presId="urn:microsoft.com/office/officeart/2005/8/layout/vList5"/>
    <dgm:cxn modelId="{D43A8ED8-406D-4BF4-BB34-7595117710E5}" type="presOf" srcId="{2E15931E-1654-4B73-89B2-8E333D9C42E0}" destId="{D5935282-3C7C-4F88-A1AE-C27DB8591514}" srcOrd="0" destOrd="0" presId="urn:microsoft.com/office/officeart/2005/8/layout/vList5"/>
    <dgm:cxn modelId="{39715BE5-E836-4730-9491-A14445B49615}" type="presOf" srcId="{C8DDDFA1-AF37-4444-AAEB-D51CEE212719}" destId="{B093CE78-670B-40EB-95CF-315E334D550F}" srcOrd="0" destOrd="0" presId="urn:microsoft.com/office/officeart/2005/8/layout/vList5"/>
    <dgm:cxn modelId="{D44F1AE6-5BB8-44B7-BEC7-0185AE13A546}" type="presOf" srcId="{1CE785DF-D8C7-4843-BC94-207069CF7568}" destId="{DD9406C3-FC80-4468-A55B-122D744D43F0}" srcOrd="0" destOrd="1" presId="urn:microsoft.com/office/officeart/2005/8/layout/vList5"/>
    <dgm:cxn modelId="{A370ACEB-BAED-40A6-9CBC-DCD39DAD6E15}" srcId="{A6685E83-BEEC-49B3-B40A-539E2C0D7A1A}" destId="{CBA50553-63FA-4B5A-9888-EDDBA06CA593}" srcOrd="0" destOrd="0" parTransId="{73E2772F-165D-4B56-ACC2-969CBF53B0A8}" sibTransId="{7BFD1607-7356-4D3D-A829-75D002A3A4B0}"/>
    <dgm:cxn modelId="{9FB30617-5D7A-4182-9D66-60F6B6A1A6E0}" type="presParOf" srcId="{D5935282-3C7C-4F88-A1AE-C27DB8591514}" destId="{E61486FD-113E-4C87-8ADF-B1A8E2A84801}" srcOrd="0" destOrd="0" presId="urn:microsoft.com/office/officeart/2005/8/layout/vList5"/>
    <dgm:cxn modelId="{E6A176A3-C579-481D-89F9-E4C02D8C464A}" type="presParOf" srcId="{E61486FD-113E-4C87-8ADF-B1A8E2A84801}" destId="{96BE2B31-D87C-43E1-BE64-4C27B13F4AA4}" srcOrd="0" destOrd="0" presId="urn:microsoft.com/office/officeart/2005/8/layout/vList5"/>
    <dgm:cxn modelId="{BF8C67E7-20E0-430E-8600-D13620E6CDCB}" type="presParOf" srcId="{E61486FD-113E-4C87-8ADF-B1A8E2A84801}" destId="{DD9406C3-FC80-4468-A55B-122D744D43F0}" srcOrd="1" destOrd="0" presId="urn:microsoft.com/office/officeart/2005/8/layout/vList5"/>
    <dgm:cxn modelId="{BF00020C-D1C3-45E7-8951-0BBA1CF3C28D}" type="presParOf" srcId="{D5935282-3C7C-4F88-A1AE-C27DB8591514}" destId="{F1941F29-E51C-4282-956D-50CFAFAEB9B8}" srcOrd="1" destOrd="0" presId="urn:microsoft.com/office/officeart/2005/8/layout/vList5"/>
    <dgm:cxn modelId="{882ECAAA-D0DF-4E45-8435-B12051C3C488}" type="presParOf" srcId="{D5935282-3C7C-4F88-A1AE-C27DB8591514}" destId="{B589D1EC-5156-4FB2-BB1C-8E1290A868B9}" srcOrd="2" destOrd="0" presId="urn:microsoft.com/office/officeart/2005/8/layout/vList5"/>
    <dgm:cxn modelId="{C085E9FF-BE7B-4B2A-B819-769363D9877E}" type="presParOf" srcId="{B589D1EC-5156-4FB2-BB1C-8E1290A868B9}" destId="{EBD335B5-8308-49CB-9630-99D852747B1F}" srcOrd="0" destOrd="0" presId="urn:microsoft.com/office/officeart/2005/8/layout/vList5"/>
    <dgm:cxn modelId="{86E58DE5-4AC5-46C9-94C0-52476869A6F0}" type="presParOf" srcId="{B589D1EC-5156-4FB2-BB1C-8E1290A868B9}" destId="{6EB2A58E-CA03-4F76-94B6-D8FE50231963}" srcOrd="1" destOrd="0" presId="urn:microsoft.com/office/officeart/2005/8/layout/vList5"/>
    <dgm:cxn modelId="{5B0E5F44-7C0A-4F71-8658-C46BFD7701B2}" type="presParOf" srcId="{D5935282-3C7C-4F88-A1AE-C27DB8591514}" destId="{A76EE5BB-CBA4-4DD9-BFB7-3F3F246C9BF0}" srcOrd="3" destOrd="0" presId="urn:microsoft.com/office/officeart/2005/8/layout/vList5"/>
    <dgm:cxn modelId="{47984FFC-9364-4C26-83F1-34ADBDA71583}" type="presParOf" srcId="{D5935282-3C7C-4F88-A1AE-C27DB8591514}" destId="{2BB2A428-FB05-47E5-AC5F-C6A7936A9AC0}" srcOrd="4" destOrd="0" presId="urn:microsoft.com/office/officeart/2005/8/layout/vList5"/>
    <dgm:cxn modelId="{893235D5-3A23-4641-A98F-172BF1DF5831}" type="presParOf" srcId="{2BB2A428-FB05-47E5-AC5F-C6A7936A9AC0}" destId="{B093CE78-670B-40EB-95CF-315E334D550F}" srcOrd="0" destOrd="0" presId="urn:microsoft.com/office/officeart/2005/8/layout/vList5"/>
    <dgm:cxn modelId="{6F14EF0D-D9BD-4E82-A429-063A007C8190}" type="presParOf" srcId="{2BB2A428-FB05-47E5-AC5F-C6A7936A9AC0}" destId="{64028F0D-BE57-4642-92F7-303D4E45C52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FBB7B-694A-47BF-865D-2F44C1051453}" type="doc">
      <dgm:prSet loTypeId="urn:microsoft.com/office/officeart/2005/8/layout/hList1" loCatId="list" qsTypeId="urn:microsoft.com/office/officeart/2005/8/quickstyle/simple1#3" qsCatId="simple" csTypeId="urn:microsoft.com/office/officeart/2005/8/colors/accent1_2#3" csCatId="accent1" phldr="0"/>
      <dgm:spPr/>
      <dgm:t>
        <a:bodyPr/>
        <a:lstStyle/>
        <a:p>
          <a:endParaRPr lang="en-US"/>
        </a:p>
      </dgm:t>
    </dgm:pt>
    <dgm:pt modelId="{BD5427FF-4EB1-4006-BF7F-42158E0C5129}">
      <dgm:prSet phldrT="[Text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Transformation</a:t>
          </a:r>
        </a:p>
      </dgm:t>
    </dgm:pt>
    <dgm:pt modelId="{A2F6D805-3B53-408A-A2A3-20BC3BF0D242}" type="parTrans" cxnId="{806B18A4-9364-4208-9649-72003DA3A2B7}">
      <dgm:prSet/>
      <dgm:spPr/>
      <dgm:t>
        <a:bodyPr/>
        <a:lstStyle/>
        <a:p>
          <a:endParaRPr lang="en-US"/>
        </a:p>
      </dgm:t>
    </dgm:pt>
    <dgm:pt modelId="{D47F9812-1256-4E44-A6BE-BEC559BE8FF3}" type="sibTrans" cxnId="{806B18A4-9364-4208-9649-72003DA3A2B7}">
      <dgm:prSet/>
      <dgm:spPr/>
      <dgm:t>
        <a:bodyPr/>
        <a:lstStyle/>
        <a:p>
          <a:endParaRPr lang="en-US"/>
        </a:p>
      </dgm:t>
    </dgm:pt>
    <dgm:pt modelId="{3A7B819B-DBE9-4610-B22A-5573EA6D532D}">
      <dgm:prSet phldrT="[Text]"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Changes to RDD not allowed but transformation from one format to another</a:t>
          </a:r>
          <a:endParaRPr lang="en-US"/>
        </a:p>
      </dgm:t>
    </dgm:pt>
    <dgm:pt modelId="{DC4BEA23-BF6E-42AD-9BF0-CFBDE86A80F1}" type="parTrans" cxnId="{AB89845E-AFD3-4319-B047-643AA4EA785A}">
      <dgm:prSet/>
      <dgm:spPr/>
      <dgm:t>
        <a:bodyPr/>
        <a:lstStyle/>
        <a:p>
          <a:endParaRPr lang="en-US"/>
        </a:p>
      </dgm:t>
    </dgm:pt>
    <dgm:pt modelId="{0BF6ACD3-AE1A-4691-8CBE-DBE77AB8A685}" type="sibTrans" cxnId="{AB89845E-AFD3-4319-B047-643AA4EA785A}">
      <dgm:prSet/>
      <dgm:spPr/>
      <dgm:t>
        <a:bodyPr/>
        <a:lstStyle/>
        <a:p>
          <a:endParaRPr lang="en-US"/>
        </a:p>
      </dgm:t>
    </dgm:pt>
    <dgm:pt modelId="{012247CD-9901-4FFA-94DD-A7B42DE54CF6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This process returns a new RDD.</a:t>
          </a:r>
        </a:p>
      </dgm:t>
    </dgm:pt>
    <dgm:pt modelId="{780E13F9-2E2C-43CB-A152-D06807EBFD3F}" type="parTrans" cxnId="{1B99884B-3FC4-430C-B30A-916918C1F7AF}">
      <dgm:prSet/>
      <dgm:spPr/>
    </dgm:pt>
    <dgm:pt modelId="{F6533088-81C6-4D51-9749-734ABF546036}" type="sibTrans" cxnId="{1B99884B-3FC4-430C-B30A-916918C1F7AF}">
      <dgm:prSet/>
      <dgm:spPr/>
    </dgm:pt>
    <dgm:pt modelId="{5969C2B9-BA5C-4182-B890-81FB8DB763E7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Examples - map,filter etc.</a:t>
          </a:r>
        </a:p>
      </dgm:t>
    </dgm:pt>
    <dgm:pt modelId="{AC20562B-EBCA-4D68-91FE-3E2E9CDD8BBC}" type="parTrans" cxnId="{48FF5E9D-C6E8-4C9A-A2D3-DDF760765987}">
      <dgm:prSet/>
      <dgm:spPr/>
    </dgm:pt>
    <dgm:pt modelId="{0963309A-D40A-49DE-8CDE-8AB3A5A8FCCD}" type="sibTrans" cxnId="{48FF5E9D-C6E8-4C9A-A2D3-DDF760765987}">
      <dgm:prSet/>
      <dgm:spPr/>
    </dgm:pt>
    <dgm:pt modelId="{FE969E54-0D5D-4815-BDC4-3309E2F7325D}">
      <dgm:prSet phldrT="[Text]" phldr="0" custT="0"/>
      <dgm:spPr/>
      <dgm:t>
        <a:bodyPr vert="horz" wrap="square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/>
            <a:t>Action</a:t>
          </a:r>
        </a:p>
      </dgm:t>
    </dgm:pt>
    <dgm:pt modelId="{B5D9FB86-EEBE-488F-B7DE-B7CF5C9166C5}" type="parTrans" cxnId="{94AC9E26-BD48-4328-86AB-7D36BC7123B6}">
      <dgm:prSet/>
      <dgm:spPr/>
      <dgm:t>
        <a:bodyPr/>
        <a:lstStyle/>
        <a:p>
          <a:endParaRPr lang="en-US"/>
        </a:p>
      </dgm:t>
    </dgm:pt>
    <dgm:pt modelId="{D7D19B67-C01A-45D3-B5C7-B7E1B18A9F62}" type="sibTrans" cxnId="{94AC9E26-BD48-4328-86AB-7D36BC7123B6}">
      <dgm:prSet/>
      <dgm:spPr/>
      <dgm:t>
        <a:bodyPr/>
        <a:lstStyle/>
        <a:p>
          <a:endParaRPr lang="en-US"/>
        </a:p>
      </dgm:t>
    </dgm:pt>
    <dgm:pt modelId="{35600F67-42C2-4D1B-B072-DC2A36FCB136}">
      <dgm:prSet phldrT="[Text]"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Transformations are not terminal function, execution starts only when actions are connected.</a:t>
          </a:r>
          <a:endParaRPr lang="en-US"/>
        </a:p>
      </dgm:t>
    </dgm:pt>
    <dgm:pt modelId="{B4BC79E1-FDBA-43D1-A988-1BE8090EDA7A}" type="parTrans" cxnId="{105C2D5B-EDF4-455D-BB64-991C3DAD335F}">
      <dgm:prSet/>
      <dgm:spPr/>
      <dgm:t>
        <a:bodyPr/>
        <a:lstStyle/>
        <a:p>
          <a:endParaRPr lang="en-US"/>
        </a:p>
      </dgm:t>
    </dgm:pt>
    <dgm:pt modelId="{AD46A0AA-C45A-46D2-89AF-28390F99F9D0}" type="sibTrans" cxnId="{105C2D5B-EDF4-455D-BB64-991C3DAD335F}">
      <dgm:prSet/>
      <dgm:spPr/>
      <dgm:t>
        <a:bodyPr/>
        <a:lstStyle/>
        <a:p>
          <a:endParaRPr lang="en-US"/>
        </a:p>
      </dgm:t>
    </dgm:pt>
    <dgm:pt modelId="{8CF80607-0BE9-4E4A-957D-0EFF74C53B1A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Returns data to driver and doesn't return RDD</a:t>
          </a:r>
        </a:p>
      </dgm:t>
    </dgm:pt>
    <dgm:pt modelId="{F5870DD4-89D8-45A6-96F4-73464F67E4A7}" type="parTrans" cxnId="{632EE112-3AE2-4FD3-A25E-DF9714774273}">
      <dgm:prSet/>
      <dgm:spPr/>
    </dgm:pt>
    <dgm:pt modelId="{D19718B0-2599-43C9-9177-8B6F28E32013}" type="sibTrans" cxnId="{632EE112-3AE2-4FD3-A25E-DF9714774273}">
      <dgm:prSet/>
      <dgm:spPr/>
    </dgm:pt>
    <dgm:pt modelId="{71D64823-6549-492D-83AE-8D8647E183D7}">
      <dgm:prSet phldr="0" custT="0"/>
      <dgm:spPr/>
      <dgm:t>
        <a:bodyPr vert="horz" wrap="square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" altLang="en-US"/>
            <a:t>Examples - collect,count etc.</a:t>
          </a:r>
        </a:p>
      </dgm:t>
    </dgm:pt>
    <dgm:pt modelId="{BA320802-44DE-4040-967A-3421EAF62B32}" type="parTrans" cxnId="{985B54DD-3EA2-415A-86F1-3D5700061A0E}">
      <dgm:prSet/>
      <dgm:spPr/>
    </dgm:pt>
    <dgm:pt modelId="{1BCF8CBE-7D79-4CB7-8BA9-ACA98E56C083}" type="sibTrans" cxnId="{985B54DD-3EA2-415A-86F1-3D5700061A0E}">
      <dgm:prSet/>
      <dgm:spPr/>
    </dgm:pt>
    <dgm:pt modelId="{D5FB6A06-3991-4223-AD64-C4F7F6F4DF69}" type="pres">
      <dgm:prSet presAssocID="{468FBB7B-694A-47BF-865D-2F44C1051453}" presName="Name0" presStyleCnt="0">
        <dgm:presLayoutVars>
          <dgm:dir/>
          <dgm:animLvl val="lvl"/>
          <dgm:resizeHandles val="exact"/>
        </dgm:presLayoutVars>
      </dgm:prSet>
      <dgm:spPr/>
    </dgm:pt>
    <dgm:pt modelId="{5EB24CCF-928A-4018-A934-89F31F564A83}" type="pres">
      <dgm:prSet presAssocID="{BD5427FF-4EB1-4006-BF7F-42158E0C5129}" presName="composite" presStyleCnt="0"/>
      <dgm:spPr/>
    </dgm:pt>
    <dgm:pt modelId="{5D9704F8-5A95-419F-B794-1E2F82666BDB}" type="pres">
      <dgm:prSet presAssocID="{BD5427FF-4EB1-4006-BF7F-42158E0C512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0A6D3D8-DBC2-45B6-8DEF-789A72552BB4}" type="pres">
      <dgm:prSet presAssocID="{BD5427FF-4EB1-4006-BF7F-42158E0C5129}" presName="desTx" presStyleLbl="alignAccFollowNode1" presStyleIdx="0" presStyleCnt="2">
        <dgm:presLayoutVars>
          <dgm:bulletEnabled val="1"/>
        </dgm:presLayoutVars>
      </dgm:prSet>
      <dgm:spPr/>
    </dgm:pt>
    <dgm:pt modelId="{C4F6D2AE-A2A5-43DC-B705-8E8ECE0E1613}" type="pres">
      <dgm:prSet presAssocID="{D47F9812-1256-4E44-A6BE-BEC559BE8FF3}" presName="space" presStyleCnt="0"/>
      <dgm:spPr/>
    </dgm:pt>
    <dgm:pt modelId="{C1832C44-4F6B-4ABA-88DC-7D5A80779E4B}" type="pres">
      <dgm:prSet presAssocID="{FE969E54-0D5D-4815-BDC4-3309E2F7325D}" presName="composite" presStyleCnt="0"/>
      <dgm:spPr/>
    </dgm:pt>
    <dgm:pt modelId="{3E0BA246-3456-471B-AD87-1436FD251DD8}" type="pres">
      <dgm:prSet presAssocID="{FE969E54-0D5D-4815-BDC4-3309E2F7325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3CF15AD-8A19-4E9A-9BED-239A79CAF737}" type="pres">
      <dgm:prSet presAssocID="{FE969E54-0D5D-4815-BDC4-3309E2F7325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103A005-D8F9-4937-8E2F-DD4416F2F448}" type="presOf" srcId="{8CF80607-0BE9-4E4A-957D-0EFF74C53B1A}" destId="{33CF15AD-8A19-4E9A-9BED-239A79CAF737}" srcOrd="0" destOrd="1" presId="urn:microsoft.com/office/officeart/2005/8/layout/hList1"/>
    <dgm:cxn modelId="{03CF710B-DBAC-4BA9-929F-3FFB512D1AF7}" type="presOf" srcId="{012247CD-9901-4FFA-94DD-A7B42DE54CF6}" destId="{C0A6D3D8-DBC2-45B6-8DEF-789A72552BB4}" srcOrd="0" destOrd="1" presId="urn:microsoft.com/office/officeart/2005/8/layout/hList1"/>
    <dgm:cxn modelId="{632EE112-3AE2-4FD3-A25E-DF9714774273}" srcId="{FE969E54-0D5D-4815-BDC4-3309E2F7325D}" destId="{8CF80607-0BE9-4E4A-957D-0EFF74C53B1A}" srcOrd="1" destOrd="0" parTransId="{F5870DD4-89D8-45A6-96F4-73464F67E4A7}" sibTransId="{D19718B0-2599-43C9-9177-8B6F28E32013}"/>
    <dgm:cxn modelId="{31555F18-D5E1-4CCE-A2C3-92CCAD4F5F2A}" type="presOf" srcId="{468FBB7B-694A-47BF-865D-2F44C1051453}" destId="{D5FB6A06-3991-4223-AD64-C4F7F6F4DF69}" srcOrd="0" destOrd="0" presId="urn:microsoft.com/office/officeart/2005/8/layout/hList1"/>
    <dgm:cxn modelId="{F4685123-6D15-462D-9119-A256F41F6F29}" type="presOf" srcId="{5969C2B9-BA5C-4182-B890-81FB8DB763E7}" destId="{C0A6D3D8-DBC2-45B6-8DEF-789A72552BB4}" srcOrd="0" destOrd="2" presId="urn:microsoft.com/office/officeart/2005/8/layout/hList1"/>
    <dgm:cxn modelId="{94AC9E26-BD48-4328-86AB-7D36BC7123B6}" srcId="{468FBB7B-694A-47BF-865D-2F44C1051453}" destId="{FE969E54-0D5D-4815-BDC4-3309E2F7325D}" srcOrd="1" destOrd="0" parTransId="{B5D9FB86-EEBE-488F-B7DE-B7CF5C9166C5}" sibTransId="{D7D19B67-C01A-45D3-B5C7-B7E1B18A9F62}"/>
    <dgm:cxn modelId="{C0587E27-DB27-4735-B261-715A6B3B396D}" type="presOf" srcId="{35600F67-42C2-4D1B-B072-DC2A36FCB136}" destId="{33CF15AD-8A19-4E9A-9BED-239A79CAF737}" srcOrd="0" destOrd="0" presId="urn:microsoft.com/office/officeart/2005/8/layout/hList1"/>
    <dgm:cxn modelId="{D9CBFE3B-2EDA-49E9-87E0-841B6D51DCCD}" type="presOf" srcId="{BD5427FF-4EB1-4006-BF7F-42158E0C5129}" destId="{5D9704F8-5A95-419F-B794-1E2F82666BDB}" srcOrd="0" destOrd="0" presId="urn:microsoft.com/office/officeart/2005/8/layout/hList1"/>
    <dgm:cxn modelId="{105C2D5B-EDF4-455D-BB64-991C3DAD335F}" srcId="{FE969E54-0D5D-4815-BDC4-3309E2F7325D}" destId="{35600F67-42C2-4D1B-B072-DC2A36FCB136}" srcOrd="0" destOrd="0" parTransId="{B4BC79E1-FDBA-43D1-A988-1BE8090EDA7A}" sibTransId="{AD46A0AA-C45A-46D2-89AF-28390F99F9D0}"/>
    <dgm:cxn modelId="{AB89845E-AFD3-4319-B047-643AA4EA785A}" srcId="{BD5427FF-4EB1-4006-BF7F-42158E0C5129}" destId="{3A7B819B-DBE9-4610-B22A-5573EA6D532D}" srcOrd="0" destOrd="0" parTransId="{DC4BEA23-BF6E-42AD-9BF0-CFBDE86A80F1}" sibTransId="{0BF6ACD3-AE1A-4691-8CBE-DBE77AB8A685}"/>
    <dgm:cxn modelId="{1B99884B-3FC4-430C-B30A-916918C1F7AF}" srcId="{BD5427FF-4EB1-4006-BF7F-42158E0C5129}" destId="{012247CD-9901-4FFA-94DD-A7B42DE54CF6}" srcOrd="1" destOrd="0" parTransId="{780E13F9-2E2C-43CB-A152-D06807EBFD3F}" sibTransId="{F6533088-81C6-4D51-9749-734ABF546036}"/>
    <dgm:cxn modelId="{495F4A9B-232E-4802-BFA1-DAC1C1792712}" type="presOf" srcId="{3A7B819B-DBE9-4610-B22A-5573EA6D532D}" destId="{C0A6D3D8-DBC2-45B6-8DEF-789A72552BB4}" srcOrd="0" destOrd="0" presId="urn:microsoft.com/office/officeart/2005/8/layout/hList1"/>
    <dgm:cxn modelId="{48FF5E9D-C6E8-4C9A-A2D3-DDF760765987}" srcId="{BD5427FF-4EB1-4006-BF7F-42158E0C5129}" destId="{5969C2B9-BA5C-4182-B890-81FB8DB763E7}" srcOrd="2" destOrd="0" parTransId="{AC20562B-EBCA-4D68-91FE-3E2E9CDD8BBC}" sibTransId="{0963309A-D40A-49DE-8CDE-8AB3A5A8FCCD}"/>
    <dgm:cxn modelId="{806B18A4-9364-4208-9649-72003DA3A2B7}" srcId="{468FBB7B-694A-47BF-865D-2F44C1051453}" destId="{BD5427FF-4EB1-4006-BF7F-42158E0C5129}" srcOrd="0" destOrd="0" parTransId="{A2F6D805-3B53-408A-A2A3-20BC3BF0D242}" sibTransId="{D47F9812-1256-4E44-A6BE-BEC559BE8FF3}"/>
    <dgm:cxn modelId="{DC8030A8-C6E4-41C2-80B1-50C4C89717AD}" type="presOf" srcId="{FE969E54-0D5D-4815-BDC4-3309E2F7325D}" destId="{3E0BA246-3456-471B-AD87-1436FD251DD8}" srcOrd="0" destOrd="0" presId="urn:microsoft.com/office/officeart/2005/8/layout/hList1"/>
    <dgm:cxn modelId="{9E1E4EB6-A725-4F53-B401-43A6E5BD9E7C}" type="presOf" srcId="{71D64823-6549-492D-83AE-8D8647E183D7}" destId="{33CF15AD-8A19-4E9A-9BED-239A79CAF737}" srcOrd="0" destOrd="2" presId="urn:microsoft.com/office/officeart/2005/8/layout/hList1"/>
    <dgm:cxn modelId="{985B54DD-3EA2-415A-86F1-3D5700061A0E}" srcId="{FE969E54-0D5D-4815-BDC4-3309E2F7325D}" destId="{71D64823-6549-492D-83AE-8D8647E183D7}" srcOrd="2" destOrd="0" parTransId="{BA320802-44DE-4040-967A-3421EAF62B32}" sibTransId="{1BCF8CBE-7D79-4CB7-8BA9-ACA98E56C083}"/>
    <dgm:cxn modelId="{8C3C1F08-8286-4427-A398-550D5D95386F}" type="presParOf" srcId="{D5FB6A06-3991-4223-AD64-C4F7F6F4DF69}" destId="{5EB24CCF-928A-4018-A934-89F31F564A83}" srcOrd="0" destOrd="0" presId="urn:microsoft.com/office/officeart/2005/8/layout/hList1"/>
    <dgm:cxn modelId="{8D540209-F799-4C6C-80F1-A846017385AA}" type="presParOf" srcId="{5EB24CCF-928A-4018-A934-89F31F564A83}" destId="{5D9704F8-5A95-419F-B794-1E2F82666BDB}" srcOrd="0" destOrd="0" presId="urn:microsoft.com/office/officeart/2005/8/layout/hList1"/>
    <dgm:cxn modelId="{95254871-384F-4270-90EB-EF831F29C10E}" type="presParOf" srcId="{5EB24CCF-928A-4018-A934-89F31F564A83}" destId="{C0A6D3D8-DBC2-45B6-8DEF-789A72552BB4}" srcOrd="1" destOrd="0" presId="urn:microsoft.com/office/officeart/2005/8/layout/hList1"/>
    <dgm:cxn modelId="{DE626296-B02D-4134-891C-477A10004555}" type="presParOf" srcId="{D5FB6A06-3991-4223-AD64-C4F7F6F4DF69}" destId="{C4F6D2AE-A2A5-43DC-B705-8E8ECE0E1613}" srcOrd="1" destOrd="0" presId="urn:microsoft.com/office/officeart/2005/8/layout/hList1"/>
    <dgm:cxn modelId="{9419B042-BC65-499F-8A53-AEA775A44B4D}" type="presParOf" srcId="{D5FB6A06-3991-4223-AD64-C4F7F6F4DF69}" destId="{C1832C44-4F6B-4ABA-88DC-7D5A80779E4B}" srcOrd="2" destOrd="0" presId="urn:microsoft.com/office/officeart/2005/8/layout/hList1"/>
    <dgm:cxn modelId="{BF4A7950-2A60-4E2D-86E1-65E9918314A4}" type="presParOf" srcId="{C1832C44-4F6B-4ABA-88DC-7D5A80779E4B}" destId="{3E0BA246-3456-471B-AD87-1436FD251DD8}" srcOrd="0" destOrd="0" presId="urn:microsoft.com/office/officeart/2005/8/layout/hList1"/>
    <dgm:cxn modelId="{3E9DAE93-6D61-4BB7-8182-267923A37F7B}" type="presParOf" srcId="{C1832C44-4F6B-4ABA-88DC-7D5A80779E4B}" destId="{33CF15AD-8A19-4E9A-9BED-239A79CAF7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2356641" y="-836671"/>
          <a:ext cx="695444" cy="2545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900" kern="1200"/>
            <a:t>Machine Learning Framework - classification, regression, clustering</a:t>
          </a:r>
          <a:endParaRPr lang="en-US" sz="900" kern="1200"/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 </a:t>
          </a:r>
          <a:r>
            <a:rPr lang="" altLang="en-US" sz="900" kern="1200"/>
            <a:t>Perform in-memory data processing thus, suited for iterative algorithms</a:t>
          </a:r>
        </a:p>
      </dsp:txBody>
      <dsp:txXfrm rot="-5400000">
        <a:off x="1431722" y="122197"/>
        <a:ext cx="2511334" cy="627546"/>
      </dsp:txXfrm>
    </dsp:sp>
    <dsp:sp modelId="{96BE2B31-D87C-43E1-BE64-4C27B13F4AA4}">
      <dsp:nvSpPr>
        <dsp:cNvPr id="0" name=""/>
        <dsp:cNvSpPr/>
      </dsp:nvSpPr>
      <dsp:spPr>
        <a:xfrm>
          <a:off x="0" y="1317"/>
          <a:ext cx="1431721" cy="869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 sz="2300" kern="1200"/>
            <a:t>Spark MLlib</a:t>
          </a:r>
        </a:p>
      </dsp:txBody>
      <dsp:txXfrm>
        <a:off x="42436" y="43753"/>
        <a:ext cx="1346849" cy="784433"/>
      </dsp:txXfrm>
    </dsp:sp>
    <dsp:sp modelId="{6EB2A58E-CA03-4F76-94B6-D8FE50231963}">
      <dsp:nvSpPr>
        <dsp:cNvPr id="0" name=""/>
        <dsp:cNvSpPr/>
      </dsp:nvSpPr>
      <dsp:spPr>
        <a:xfrm rot="5400000">
          <a:off x="2356641" y="76098"/>
          <a:ext cx="695444" cy="2545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900" kern="1200"/>
            <a:t> Distributed graph processing framework</a:t>
          </a:r>
          <a:endParaRPr lang="en-US" sz="900" kern="1200"/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 </a:t>
          </a:r>
          <a:r>
            <a:rPr lang="" altLang="en-US" sz="900" kern="1200"/>
            <a:t>Alternative to Neo4j</a:t>
          </a:r>
        </a:p>
      </dsp:txBody>
      <dsp:txXfrm rot="-5400000">
        <a:off x="1431722" y="1034967"/>
        <a:ext cx="2511334" cy="627546"/>
      </dsp:txXfrm>
    </dsp:sp>
    <dsp:sp modelId="{EBD335B5-8308-49CB-9630-99D852747B1F}">
      <dsp:nvSpPr>
        <dsp:cNvPr id="0" name=""/>
        <dsp:cNvSpPr/>
      </dsp:nvSpPr>
      <dsp:spPr>
        <a:xfrm>
          <a:off x="0" y="914087"/>
          <a:ext cx="1431721" cy="869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 sz="2300" kern="1200"/>
            <a:t>GraphX</a:t>
          </a:r>
        </a:p>
      </dsp:txBody>
      <dsp:txXfrm>
        <a:off x="42436" y="956523"/>
        <a:ext cx="1346849" cy="784433"/>
      </dsp:txXfrm>
    </dsp:sp>
    <dsp:sp modelId="{64028F0D-BE57-4642-92F7-303D4E45C524}">
      <dsp:nvSpPr>
        <dsp:cNvPr id="0" name=""/>
        <dsp:cNvSpPr/>
      </dsp:nvSpPr>
      <dsp:spPr>
        <a:xfrm rot="5400000">
          <a:off x="2356641" y="988868"/>
          <a:ext cx="695444" cy="2545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900" kern="1200"/>
            <a:t> Running R on Spark</a:t>
          </a:r>
          <a:endParaRPr lang="en-US" sz="900" kern="1200"/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 </a:t>
          </a:r>
          <a:r>
            <a:rPr lang="" altLang="en-US" sz="900" kern="1200"/>
            <a:t>Not yet very reliable</a:t>
          </a:r>
        </a:p>
      </dsp:txBody>
      <dsp:txXfrm rot="-5400000">
        <a:off x="1431722" y="1947737"/>
        <a:ext cx="2511334" cy="627546"/>
      </dsp:txXfrm>
    </dsp:sp>
    <dsp:sp modelId="{B093CE78-670B-40EB-95CF-315E334D550F}">
      <dsp:nvSpPr>
        <dsp:cNvPr id="0" name=""/>
        <dsp:cNvSpPr/>
      </dsp:nvSpPr>
      <dsp:spPr>
        <a:xfrm>
          <a:off x="0" y="1826857"/>
          <a:ext cx="1431721" cy="869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 sz="2300" kern="1200"/>
            <a:t>SparkR</a:t>
          </a:r>
        </a:p>
      </dsp:txBody>
      <dsp:txXfrm>
        <a:off x="42436" y="1869293"/>
        <a:ext cx="1346849" cy="784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406C3-FC80-4468-A55B-122D744D43F0}">
      <dsp:nvSpPr>
        <dsp:cNvPr id="0" name=""/>
        <dsp:cNvSpPr/>
      </dsp:nvSpPr>
      <dsp:spPr>
        <a:xfrm rot="5400000">
          <a:off x="2356641" y="-836671"/>
          <a:ext cx="695444" cy="2545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900" kern="1200"/>
            <a:t>Spark Platform is built on top of it</a:t>
          </a:r>
          <a:endParaRPr lang="en-US" sz="900" kern="1200"/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900" kern="1200"/>
            <a:t>In-memory computation</a:t>
          </a:r>
        </a:p>
      </dsp:txBody>
      <dsp:txXfrm rot="-5400000">
        <a:off x="1431722" y="122197"/>
        <a:ext cx="2511334" cy="627546"/>
      </dsp:txXfrm>
    </dsp:sp>
    <dsp:sp modelId="{96BE2B31-D87C-43E1-BE64-4C27B13F4AA4}">
      <dsp:nvSpPr>
        <dsp:cNvPr id="0" name=""/>
        <dsp:cNvSpPr/>
      </dsp:nvSpPr>
      <dsp:spPr>
        <a:xfrm>
          <a:off x="0" y="1317"/>
          <a:ext cx="1431721" cy="869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 sz="1900" kern="1200"/>
            <a:t>Spark Core</a:t>
          </a:r>
        </a:p>
      </dsp:txBody>
      <dsp:txXfrm>
        <a:off x="42436" y="43753"/>
        <a:ext cx="1346849" cy="784433"/>
      </dsp:txXfrm>
    </dsp:sp>
    <dsp:sp modelId="{6EB2A58E-CA03-4F76-94B6-D8FE50231963}">
      <dsp:nvSpPr>
        <dsp:cNvPr id="0" name=""/>
        <dsp:cNvSpPr/>
      </dsp:nvSpPr>
      <dsp:spPr>
        <a:xfrm rot="5400000">
          <a:off x="2356641" y="76098"/>
          <a:ext cx="695444" cy="2545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900" kern="1200"/>
            <a:t>Abstraction on core called schemaRDD or Dataframe</a:t>
          </a:r>
          <a:endParaRPr lang="en-US" sz="900" kern="1200"/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900" kern="1200"/>
            <a:t>Supports structured &amp; semi-structured data</a:t>
          </a:r>
        </a:p>
      </dsp:txBody>
      <dsp:txXfrm rot="-5400000">
        <a:off x="1431722" y="1034967"/>
        <a:ext cx="2511334" cy="627546"/>
      </dsp:txXfrm>
    </dsp:sp>
    <dsp:sp modelId="{EBD335B5-8308-49CB-9630-99D852747B1F}">
      <dsp:nvSpPr>
        <dsp:cNvPr id="0" name=""/>
        <dsp:cNvSpPr/>
      </dsp:nvSpPr>
      <dsp:spPr>
        <a:xfrm>
          <a:off x="0" y="914087"/>
          <a:ext cx="1431721" cy="869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 sz="1900" kern="1200"/>
            <a:t>Spark SQL</a:t>
          </a:r>
        </a:p>
      </dsp:txBody>
      <dsp:txXfrm>
        <a:off x="42436" y="956523"/>
        <a:ext cx="1346849" cy="784433"/>
      </dsp:txXfrm>
    </dsp:sp>
    <dsp:sp modelId="{64028F0D-BE57-4642-92F7-303D4E45C524}">
      <dsp:nvSpPr>
        <dsp:cNvPr id="0" name=""/>
        <dsp:cNvSpPr/>
      </dsp:nvSpPr>
      <dsp:spPr>
        <a:xfrm rot="5400000">
          <a:off x="2356641" y="988868"/>
          <a:ext cx="695444" cy="2545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17145" rIns="34290" bIns="17145" numCol="1" spcCol="1270" anchor="ctr" anchorCtr="0">
          <a:noAutofit/>
        </a:bodyPr>
        <a:lstStyle/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900" kern="1200"/>
            <a:t>Real time data processing in Spark</a:t>
          </a:r>
          <a:endParaRPr lang="en-US" sz="900" kern="1200"/>
        </a:p>
        <a:p>
          <a:pPr marL="57150" lvl="1" indent="-57150" algn="l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900" kern="1200"/>
            <a:t>SQL divides data into mini-batches &amp; perform micro batch processing</a:t>
          </a:r>
        </a:p>
      </dsp:txBody>
      <dsp:txXfrm rot="-5400000">
        <a:off x="1431722" y="1947737"/>
        <a:ext cx="2511334" cy="627546"/>
      </dsp:txXfrm>
    </dsp:sp>
    <dsp:sp modelId="{B093CE78-670B-40EB-95CF-315E334D550F}">
      <dsp:nvSpPr>
        <dsp:cNvPr id="0" name=""/>
        <dsp:cNvSpPr/>
      </dsp:nvSpPr>
      <dsp:spPr>
        <a:xfrm>
          <a:off x="0" y="1826857"/>
          <a:ext cx="1431721" cy="869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 sz="1900" kern="1200"/>
            <a:t>Streaming</a:t>
          </a:r>
        </a:p>
      </dsp:txBody>
      <dsp:txXfrm>
        <a:off x="42436" y="1869293"/>
        <a:ext cx="1346849" cy="784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704F8-5A95-419F-B794-1E2F82666BDB}">
      <dsp:nvSpPr>
        <dsp:cNvPr id="0" name=""/>
        <dsp:cNvSpPr/>
      </dsp:nvSpPr>
      <dsp:spPr bwMode="white">
        <a:xfrm>
          <a:off x="42" y="48458"/>
          <a:ext cx="404111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 sz="2000" kern="1200"/>
            <a:t>Transformation</a:t>
          </a:r>
        </a:p>
      </dsp:txBody>
      <dsp:txXfrm>
        <a:off x="42" y="48458"/>
        <a:ext cx="4041112" cy="576000"/>
      </dsp:txXfrm>
    </dsp:sp>
    <dsp:sp modelId="{C0A6D3D8-DBC2-45B6-8DEF-789A72552BB4}">
      <dsp:nvSpPr>
        <dsp:cNvPr id="0" name=""/>
        <dsp:cNvSpPr/>
      </dsp:nvSpPr>
      <dsp:spPr bwMode="white">
        <a:xfrm>
          <a:off x="42" y="624458"/>
          <a:ext cx="4041112" cy="240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000" kern="1200"/>
            <a:t>Changes to RDD not allowed but transformation from one format to another</a:t>
          </a:r>
          <a:endParaRPr lang="en-US" sz="2000" kern="120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000" kern="1200"/>
            <a:t>This process returns a new RDD.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000" kern="1200"/>
            <a:t>Examples - map,filter etc.</a:t>
          </a:r>
        </a:p>
      </dsp:txBody>
      <dsp:txXfrm>
        <a:off x="42" y="624458"/>
        <a:ext cx="4041112" cy="2408737"/>
      </dsp:txXfrm>
    </dsp:sp>
    <dsp:sp modelId="{3E0BA246-3456-471B-AD87-1436FD251DD8}">
      <dsp:nvSpPr>
        <dsp:cNvPr id="0" name=""/>
        <dsp:cNvSpPr/>
      </dsp:nvSpPr>
      <dsp:spPr bwMode="white">
        <a:xfrm>
          <a:off x="4606910" y="48458"/>
          <a:ext cx="4041112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" altLang="en-US" sz="2000" kern="1200"/>
            <a:t>Action</a:t>
          </a:r>
        </a:p>
      </dsp:txBody>
      <dsp:txXfrm>
        <a:off x="4606910" y="48458"/>
        <a:ext cx="4041112" cy="576000"/>
      </dsp:txXfrm>
    </dsp:sp>
    <dsp:sp modelId="{33CF15AD-8A19-4E9A-9BED-239A79CAF737}">
      <dsp:nvSpPr>
        <dsp:cNvPr id="0" name=""/>
        <dsp:cNvSpPr/>
      </dsp:nvSpPr>
      <dsp:spPr bwMode="white">
        <a:xfrm>
          <a:off x="4606910" y="624458"/>
          <a:ext cx="4041112" cy="24087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000" kern="1200"/>
            <a:t>Transformations are not terminal function, execution starts only when actions are connected.</a:t>
          </a:r>
          <a:endParaRPr lang="en-US" sz="2000" kern="120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000" kern="1200"/>
            <a:t>Returns data to driver and doesn't return RDD</a:t>
          </a:r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" altLang="en-US" sz="2000" kern="1200"/>
            <a:t>Examples - collect,count etc.</a:t>
          </a:r>
        </a:p>
      </dsp:txBody>
      <dsp:txXfrm>
        <a:off x="4606910" y="624458"/>
        <a:ext cx="4041112" cy="2408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1250" y="1252220"/>
            <a:ext cx="5368925" cy="282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GB" sz="1500">
                <a:solidFill>
                  <a:srgbClr val="666666"/>
                </a:solidFill>
              </a:rPr>
              <a:t>What is Apache Spark ?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GB" sz="1500">
                <a:solidFill>
                  <a:srgbClr val="666666"/>
                </a:solidFill>
              </a:rPr>
              <a:t>Evolution of Apache Spark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GB" sz="1500">
                <a:solidFill>
                  <a:srgbClr val="666666"/>
                </a:solidFill>
              </a:rPr>
              <a:t>Why Apache Spark ?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GB" sz="1500">
                <a:solidFill>
                  <a:srgbClr val="666666"/>
                </a:solidFill>
              </a:rPr>
              <a:t>Apache Spark Ecosystem Components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en-GB" sz="1500">
                <a:solidFill>
                  <a:srgbClr val="666666"/>
                </a:solidFill>
              </a:rPr>
              <a:t>RDD: Core Abstraction of Apache Spark</a:t>
            </a: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endParaRPr lang="en-GB" sz="1500">
              <a:solidFill>
                <a:srgbClr val="666666"/>
              </a:solidFill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GB"/>
              <a:t>What is Apache Spark ?</a:t>
            </a:r>
            <a:endParaRPr lang="" altLang="en-GB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Distributed computing framework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Performance due to in-memory comutation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Applications spark can be used for - stream processing , batch processing, iterative algorithms like machine learning, interactive quaries.</a:t>
            </a: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/>
              <a:t>Spark integrates very well with other data sources like HIVE,Cassandra</a:t>
            </a: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Apache Spark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This was first developed in AMPLab by Matei Zaharia in the year 2009 in UC Berkeley’s.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Spark became Open Sourced under a BSD license in the year 2010.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Afterwards,  Apache software foundation adopted Spark in 2013. 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Now,  It is announced as a top-level Apache project from February 2014.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Why Apache Spark 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Performance - 20-100 times faster than computation of Hadoop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Compatibility - Runs on hadoop infrastructure, can make use of YARN or Mesos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Spark is replacement for MapReduce.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Easy transition from MapReduce to Spark without changing anything in infrastucture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Apache Spark Ecosystem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805" y="3122295"/>
            <a:ext cx="8221980" cy="150685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4777105" y="2090420"/>
          <a:ext cx="3977005" cy="269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71805" y="2090420"/>
          <a:ext cx="3977005" cy="2697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RDD : Core Abstraction of Apache Spark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Resilient Distributed Dataset, a fundamental unit of Spark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In distribued computing envirnment, data is distributed &amp; RDD manages the mapping of the data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Data RDD points to supports parallel computing but immutable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RDD can be created by - parallelized collections, external data, existing RDD</a:t>
            </a:r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RDD offers two types of operations - transformation &amp; action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/>
              <a:t>Operations - Transformation &amp; Action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248920" y="1838325"/>
          <a:ext cx="8648065" cy="308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>
            <a:spLocks noGrp="1"/>
          </p:cNvSpPr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Office PowerPoint</Application>
  <PresentationFormat>On-screen Show (16:9)</PresentationFormat>
  <Paragraphs>59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CollegePresentation</vt:lpstr>
      <vt:lpstr>         </vt:lpstr>
      <vt:lpstr>What is Apache Spark ?</vt:lpstr>
      <vt:lpstr>Evolution of Apache Spark</vt:lpstr>
      <vt:lpstr>Why Apache Spark ?</vt:lpstr>
      <vt:lpstr>Apache Spark Ecosystem Components</vt:lpstr>
      <vt:lpstr>RDD : Core Abstraction of Apache Spark</vt:lpstr>
      <vt:lpstr>Operations - Transformation &amp; Action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zekeLabs_x000d__x000d_Spark - Introduction </dc:title>
  <dc:creator/>
  <cp:lastModifiedBy>vishwa rudra</cp:lastModifiedBy>
  <cp:revision>7</cp:revision>
  <dcterms:created xsi:type="dcterms:W3CDTF">2019-02-03T10:28:28Z</dcterms:created>
  <dcterms:modified xsi:type="dcterms:W3CDTF">2024-11-18T01:40:04Z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