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Apache Spark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Performance Optimization Training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Example: IoT Sensor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Problem: groupByKey() on high-volume sensor readings caused OOM</a:t>
            </a:r>
          </a:p>
          <a:p>
            <a:pPr>
              <a:defRPr sz="1800"/>
            </a:pPr>
            <a:r>
              <a:t>Fix: Switched to reduceByKey(), added broadcast config data</a:t>
            </a:r>
          </a:p>
          <a:p>
            <a:pPr>
              <a:defRPr sz="1800"/>
            </a:pPr>
            <a:r>
              <a:t>Result: Reduced job duration from 45min to 8min</a:t>
            </a:r>
          </a:p>
          <a:p>
            <a:pPr>
              <a:defRPr sz="1800"/>
            </a:pPr>
            <a:r>
              <a:t>Lesson: Always measure and profile jobs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Real-World: Broadcast Join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Problem: Joining large dataset with small lookup table</a:t>
            </a:r>
          </a:p>
          <a:p>
            <a:pPr>
              <a:defRPr sz="1800"/>
            </a:pPr>
            <a:r>
              <a:t>Solution: Use Broadcast variable for small map</a:t>
            </a:r>
          </a:p>
          <a:p>
            <a:pPr>
              <a:defRPr sz="1800"/>
            </a:pPr>
            <a:r>
              <a:t>Avoids shuffle, speeds up join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Real-World: groupByKey vs reduceByKey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Problem: groupByKey on large IoT stream caused OOM</a:t>
            </a:r>
          </a:p>
          <a:p>
            <a:pPr>
              <a:defRPr sz="1800"/>
            </a:pPr>
            <a:r>
              <a:t>Solution: Switched to reduceByKey</a:t>
            </a:r>
          </a:p>
          <a:p>
            <a:pPr>
              <a:defRPr sz="1800"/>
            </a:pPr>
            <a:r>
              <a:t>Reduces data before shuffle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Real-World: Skewed Data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Problem: Zip code '99999' caused partition skew</a:t>
            </a:r>
          </a:p>
          <a:p>
            <a:pPr>
              <a:defRPr sz="1800"/>
            </a:pPr>
            <a:r>
              <a:t>Solution: Salt keys using random prefix</a:t>
            </a:r>
          </a:p>
          <a:p>
            <a:pPr>
              <a:defRPr sz="1800"/>
            </a:pPr>
            <a:r>
              <a:t>Balances partitions and task times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Real-World: Optimizing I/O with 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Problem: JSON format too slow and large</a:t>
            </a:r>
          </a:p>
          <a:p>
            <a:pPr>
              <a:defRPr sz="1800"/>
            </a:pPr>
            <a:r>
              <a:t>Solution: Convert to Parquet, enable predicate pushdown</a:t>
            </a:r>
          </a:p>
          <a:p>
            <a:pPr>
              <a:defRPr sz="1800"/>
            </a:pPr>
            <a:r>
              <a:t>Result: Faster reads, smaller storage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Real-World: Coalesce to Reduce Output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Problem: 200 small output files slowed processing</a:t>
            </a:r>
          </a:p>
          <a:p>
            <a:pPr>
              <a:defRPr sz="1800"/>
            </a:pPr>
            <a:r>
              <a:t>Solution: Coalesce to fewer partitions before writing</a:t>
            </a:r>
          </a:p>
          <a:p>
            <a:pPr>
              <a:defRPr sz="1800"/>
            </a:pPr>
            <a:r>
              <a:t>Improved downstream performance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Real-World: Avoid UDFs When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Problem: UDFs disabled Catalyst optimizer</a:t>
            </a:r>
          </a:p>
          <a:p>
            <a:pPr>
              <a:defRPr sz="1800"/>
            </a:pPr>
            <a:r>
              <a:t>Solution: Use built-in functions like upper()</a:t>
            </a:r>
          </a:p>
          <a:p>
            <a:pPr>
              <a:defRPr sz="1800"/>
            </a:pPr>
            <a:r>
              <a:t>Result: Better performance and query plan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Real-World: Window Functions for Latest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Problem: groupBy + join for latest event per user was slow</a:t>
            </a:r>
          </a:p>
          <a:p>
            <a:pPr>
              <a:defRPr sz="1800"/>
            </a:pPr>
            <a:r>
              <a:t>Solution: Use row_number() with Window functions</a:t>
            </a:r>
          </a:p>
          <a:p>
            <a:pPr>
              <a:defRPr sz="1800"/>
            </a:pPr>
            <a:r>
              <a:t>Result: Fewer shuffles and efficient query plan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Real-World: Compressed 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Problem: JSON/CSV caused heavy disk and network I/O</a:t>
            </a:r>
          </a:p>
          <a:p>
            <a:pPr>
              <a:defRPr sz="1800"/>
            </a:pPr>
            <a:r>
              <a:t>Solution: Switch to Snappy-compressed Parquet</a:t>
            </a:r>
          </a:p>
          <a:p>
            <a:pPr>
              <a:defRPr sz="1800"/>
            </a:pPr>
            <a:r>
              <a:t>Result: Smaller files, faster reads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Real-World: Caching Intermediate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Problem: Recomputing reused DataFrames was expensive</a:t>
            </a:r>
          </a:p>
          <a:p>
            <a:pPr>
              <a:defRPr sz="1800"/>
            </a:pPr>
            <a:r>
              <a:t>Solution: Cache or persist the DataFrame</a:t>
            </a:r>
          </a:p>
          <a:p>
            <a:pPr>
              <a:defRPr sz="1800"/>
            </a:pPr>
            <a:r>
              <a:t>Result: Reduced job time in multi-stage pipelines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Audience &amp;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Audience: Intermediate Java developers</a:t>
            </a:r>
          </a:p>
          <a:p>
            <a:pPr>
              <a:defRPr sz="1800"/>
            </a:pPr>
            <a:r>
              <a:t>Total Duration: 3 hours</a:t>
            </a:r>
          </a:p>
          <a:p>
            <a:pPr>
              <a:defRPr sz="1800"/>
            </a:pPr>
            <a:r>
              <a:t>Lecture/Demo: 2 hours, Hands-on Lab: 1 hour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Real-World: Filter Early in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Problem: Filtering after join increased data shuffle</a:t>
            </a:r>
          </a:p>
          <a:p>
            <a:pPr>
              <a:defRPr sz="1800"/>
            </a:pPr>
            <a:r>
              <a:t>Solution: Apply filter before join/groupBy</a:t>
            </a:r>
          </a:p>
          <a:p>
            <a:pPr>
              <a:defRPr sz="1800"/>
            </a:pPr>
            <a:r>
              <a:t>Result: Reduced shuffle data and faster execution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Introduction to Spark &amp; Optimization</a:t>
            </a:r>
          </a:p>
          <a:p>
            <a:pPr>
              <a:defRPr sz="1800"/>
            </a:pPr>
            <a:r>
              <a:t>2. Spark Configuration Tuning</a:t>
            </a:r>
          </a:p>
          <a:p>
            <a:pPr>
              <a:defRPr sz="1800"/>
            </a:pPr>
            <a:r>
              <a:t>3. RDD Optimization Techniques</a:t>
            </a:r>
          </a:p>
          <a:p>
            <a:pPr>
              <a:defRPr sz="1800"/>
            </a:pPr>
            <a:r>
              <a:t>4. DataFrame Optimization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5. Broadcast Variables</a:t>
            </a:r>
          </a:p>
          <a:p>
            <a:pPr>
              <a:defRPr sz="1800"/>
            </a:pPr>
            <a:r>
              <a:t>6. Partitioning Strategies</a:t>
            </a:r>
          </a:p>
          <a:p>
            <a:pPr>
              <a:defRPr sz="1800"/>
            </a:pPr>
            <a:r>
              <a:t>7. Zeppelin Usage</a:t>
            </a:r>
          </a:p>
          <a:p>
            <a:pPr>
              <a:defRPr sz="1800"/>
            </a:pPr>
            <a:r>
              <a:t>8. Lab and Review</a:t>
            </a:r>
          </a:p>
          <a:p>
            <a:pPr>
              <a:defRPr sz="1800"/>
            </a:pPr>
            <a:r>
              <a:t>9. Q&amp;A and Wrap-up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RDD 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 reduceByKey instead of groupByKey</a:t>
            </a:r>
          </a:p>
          <a:p>
            <a:pPr>
              <a:defRPr sz="1800"/>
            </a:pPr>
            <a:r>
              <a:t>Cache reused RDDs</a:t>
            </a:r>
          </a:p>
          <a:p>
            <a:pPr>
              <a:defRPr sz="1800"/>
            </a:pPr>
            <a:r>
              <a:t>Avoid collect() on large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DataFrame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Enable predicate pushdown</a:t>
            </a:r>
          </a:p>
          <a:p>
            <a:pPr>
              <a:defRPr sz="1800"/>
            </a:pPr>
            <a:r>
              <a:t>Use projection to read only necessary columns</a:t>
            </a:r>
          </a:p>
          <a:p>
            <a:pPr>
              <a:defRPr sz="1800"/>
            </a:pPr>
            <a:r>
              <a:t>Benefit from Catalyst and Tungsten optimizations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Broadcast &amp;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Broadcast small lookup data</a:t>
            </a:r>
          </a:p>
          <a:p>
            <a:pPr>
              <a:defRPr sz="1800"/>
            </a:pPr>
            <a:r>
              <a:t>Avoid skew by partitioning data wisely</a:t>
            </a:r>
          </a:p>
          <a:p>
            <a:pPr>
              <a:defRPr sz="1800"/>
            </a:pPr>
            <a:r>
              <a:t>Repartition/coalesce when needed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Zeppelin for Java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 %java interpreter for Spark</a:t>
            </a:r>
          </a:p>
          <a:p>
            <a:pPr>
              <a:defRPr sz="1800"/>
            </a:pPr>
            <a:r>
              <a:t>Great for live demonstrations</a:t>
            </a:r>
          </a:p>
          <a:p>
            <a:pPr>
              <a:defRPr sz="1800"/>
            </a:pPr>
            <a:r>
              <a:t>Visual outputs for better 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Trainer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 Spark UI to explain jobs and stages</a:t>
            </a:r>
          </a:p>
          <a:p>
            <a:pPr>
              <a:defRPr sz="1800"/>
            </a:pPr>
            <a:r>
              <a:t>Highlight before vs after optimization timings</a:t>
            </a:r>
          </a:p>
          <a:p>
            <a:pPr>
              <a:defRPr sz="1800"/>
            </a:pPr>
            <a:r>
              <a:t>Avoid collect()/groupByKey() misuse</a:t>
            </a:r>
          </a:p>
          <a:p>
            <a:pPr>
              <a:defRPr sz="1800"/>
            </a:pPr>
            <a:r>
              <a:t>Share real-world tuning stories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