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Structured Streaming with Apache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Introduction • Real-Time Processing • Kafka Integration • Windowing &amp; Watermarking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Structured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High-level API for stream processing</a:t>
            </a:r>
          </a:p>
          <a:p>
            <a:r>
              <a:t>• Built on Spark SQL engine</a:t>
            </a:r>
          </a:p>
          <a:p>
            <a:r>
              <a:t>• Supports event-time processing</a:t>
            </a:r>
          </a:p>
          <a:p>
            <a:r>
              <a:t>• Output modes: Append, Update, Complete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Processing Real-Time Data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Read streams using DataFrames/Datasets</a:t>
            </a:r>
          </a:p>
          <a:p>
            <a:r>
              <a:t>• Use same APIs for batch and streaming</a:t>
            </a:r>
          </a:p>
          <a:p>
            <a:r>
              <a:t>• Sources: Kafka, file, socket, etc.</a:t>
            </a:r>
          </a:p>
          <a:p>
            <a:r>
              <a:t>• Sinks: Console, file, Kafka,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Integrating Kafka with Spark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 spark-sql-kafka package</a:t>
            </a:r>
          </a:p>
          <a:p>
            <a:r>
              <a:t>• Options: bootstrap.servers, subscribe</a:t>
            </a:r>
          </a:p>
          <a:p>
            <a:r>
              <a:t>• DataFrame has key, value, timestamp</a:t>
            </a:r>
          </a:p>
          <a:p>
            <a:r>
              <a:t>• Read &amp; write to Kafka using Structured Streaming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Window Operations and Watermarking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Group events into time windows</a:t>
            </a:r>
          </a:p>
          <a:p>
            <a:r>
              <a:t>• Tumbling and sliding windows</a:t>
            </a:r>
          </a:p>
          <a:p>
            <a:r>
              <a:t>• Use withWatermark() to handle late data</a:t>
            </a:r>
          </a:p>
          <a:p>
            <a:r>
              <a:t>• Supports event-time aggregations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Structured Streaming Flow</a:t>
            </a:r>
          </a:p>
        </p:txBody>
      </p:sp>
      <p:pic>
        <p:nvPicPr>
          <p:cNvPr id="3" name="Picture 2" descr="streaming_flow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943600" cy="2971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