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666F-D74F-C0A0-E1A1-E6B9A1094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7FCC8-D4F7-8BD0-39FE-C7BDDC2BB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3528-3FFB-E12E-611A-64826653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EF6-3B66-4BD6-B782-7515A3FB5CF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19B86-51EA-2A14-E1D1-CC5D9D2E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D84DB-7B2F-F134-B8ED-CE4834735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0766-FCDA-4C62-9BA6-9EF01E03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53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E13B-AA0A-9E58-F0BD-54F30F7B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ECBAA-1FEA-F6D7-09F3-DA44BF5D4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D9CFC-476D-867C-B920-C3EE1DDB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EF6-3B66-4BD6-B782-7515A3FB5CF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4AEF-B644-7B68-C74C-7C81C180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5577F-3A3A-661F-08AF-084A2991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0766-FCDA-4C62-9BA6-9EF01E03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2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75B20-D7D5-5217-00B0-7C210AD9A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E1185-D715-4D0E-F757-1DF80A978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17AA-A0AA-EEDA-3A11-8665FBD4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EF6-3B66-4BD6-B782-7515A3FB5CF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8663-E920-39CD-A959-E7346185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A838-7959-A130-63A6-94AA4F9F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0766-FCDA-4C62-9BA6-9EF01E03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3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2BBC-1BF5-5D66-D0CA-CAE982CE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22F1-F30B-0D5E-E540-CC7DFAB3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098F-FCB0-A1FD-DDA4-7949607A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EF6-3B66-4BD6-B782-7515A3FB5CF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CB002-D137-3256-EDB1-AF1F337B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C897-CF65-9EE5-3EDA-AFC23CF0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0766-FCDA-4C62-9BA6-9EF01E03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8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995F-E295-E562-4308-20E67905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F082-A00B-3C17-4B1E-F442C8F66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954F-FC1B-6112-4B5B-F9027EA8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EF6-3B66-4BD6-B782-7515A3FB5CF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A6DCC-5EA2-59BD-83FC-6EA2198E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D649-5326-ED26-E83A-D8E05F94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0766-FCDA-4C62-9BA6-9EF01E03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07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261B-BB89-6469-612B-661EACA0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BD5E3-0517-0C3C-6551-A66FAC0DE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40AC0-E45B-2BBC-7F30-F8F1A787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D7E22-5A77-1E63-5CAF-F794735B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EF6-3B66-4BD6-B782-7515A3FB5CF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8DE15-909A-25A3-C20D-405A91EB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7E226-0898-A04A-25C9-7858F9A3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0766-FCDA-4C62-9BA6-9EF01E03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24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CA3A-9CD0-FDD7-7210-99F3BF16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793B2-AE27-AF6C-9E96-DE043BF0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3C612-A948-4F13-4D09-4B3B7006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FD5B7-E724-59F7-D153-39CB84265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CFA470-3C92-834A-F619-968FC077B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8BF8E-DEFE-0D25-519D-076B2E67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EF6-3B66-4BD6-B782-7515A3FB5CF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4E724-896A-40FC-2C55-A3A23C44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E804B9-151F-BEC8-3F13-8341C1ABB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0766-FCDA-4C62-9BA6-9EF01E03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6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D8C1-6D79-E1A8-3CEE-858A753E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4B0CC-D367-4ABC-38E9-FCAAC3DE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EF6-3B66-4BD6-B782-7515A3FB5CF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F2592-72B0-5340-7CE7-0DA99D01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DC970-6D33-069C-59C1-C3851900A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0766-FCDA-4C62-9BA6-9EF01E03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52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832D5-CE12-731A-0AF7-AC59E057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EF6-3B66-4BD6-B782-7515A3FB5CF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79DAE-9E3D-FC2C-06E2-C61FBA6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955C5-9BAF-178A-9270-BD4484C3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0766-FCDA-4C62-9BA6-9EF01E03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5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8A14-7504-5BF6-8503-AAAB20A9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E1AE-DDF3-9DC1-ED82-82638B0E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95BD6-33FE-7A0E-D3D4-07CAC10B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220BA-260B-40E8-219B-6D414842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EF6-3B66-4BD6-B782-7515A3FB5CF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2D2E-3983-3673-D47D-0151D8B5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46EAC-BFEA-B241-168C-28FAE027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0766-FCDA-4C62-9BA6-9EF01E03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6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D7BBB-B331-4FB3-B942-48A7FD8B7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A4881-9F11-F258-E32A-A02507DAC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E4AAD-55B8-2D93-D2BB-98062977C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C4C9B-0F33-B8C4-FB72-93228350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5EF6-3B66-4BD6-B782-7515A3FB5CF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BFE06-1262-770E-1C04-6C482A6F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5A2C4-9CDB-BB14-6729-346F6493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0766-FCDA-4C62-9BA6-9EF01E03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4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1D1CF-5762-990C-22B6-25239354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BD2F4-F794-5FD2-6BCF-64056E0B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5F45-53D8-EFE8-A9AD-6664D3DFE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85EF6-3B66-4BD6-B782-7515A3FB5CF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F30CB-ADDE-32BE-3F60-5B0E181A0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F2BFA-7BE7-4515-F63F-31C4A1F52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0766-FCDA-4C62-9BA6-9EF01E0333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80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D01D-55FB-348E-8692-732DDC224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029" y="489857"/>
            <a:ext cx="10384971" cy="6008914"/>
          </a:xfrm>
        </p:spPr>
        <p:txBody>
          <a:bodyPr>
            <a:normAutofit/>
          </a:bodyPr>
          <a:lstStyle/>
          <a:p>
            <a:pPr algn="l"/>
            <a:r>
              <a:rPr lang="en-IN" sz="4800" dirty="0"/>
              <a:t>NAME:- patel vishva </a:t>
            </a:r>
            <a:r>
              <a:rPr lang="en-IN" sz="4800" dirty="0" err="1"/>
              <a:t>dharmendrakumar</a:t>
            </a:r>
            <a:br>
              <a:rPr lang="en-IN" sz="4800" dirty="0"/>
            </a:br>
            <a:r>
              <a:rPr lang="en-IN" sz="4800" dirty="0"/>
              <a:t>EN NO:-2302031000082</a:t>
            </a:r>
            <a:br>
              <a:rPr lang="en-IN" sz="4800" dirty="0"/>
            </a:br>
            <a:r>
              <a:rPr lang="en-IN" sz="4800" dirty="0"/>
              <a:t>ROLL NO:-039</a:t>
            </a:r>
            <a:br>
              <a:rPr lang="en-IN" sz="4800" dirty="0"/>
            </a:br>
            <a:r>
              <a:rPr lang="en-IN" sz="4800" dirty="0"/>
              <a:t>SUBJECT:-</a:t>
            </a:r>
            <a:r>
              <a:rPr lang="en-IN" sz="4800" dirty="0" err="1"/>
              <a:t>sem</a:t>
            </a:r>
            <a:br>
              <a:rPr lang="en-IN" sz="4800" dirty="0"/>
            </a:br>
            <a:r>
              <a:rPr lang="en-IN" sz="4800" dirty="0"/>
              <a:t>SEM:-5</a:t>
            </a:r>
            <a:r>
              <a:rPr lang="en-IN" sz="4800" baseline="30000" dirty="0"/>
              <a:t>th</a:t>
            </a:r>
            <a:r>
              <a:rPr lang="en-IN" sz="4800" dirty="0"/>
              <a:t> </a:t>
            </a:r>
            <a:r>
              <a:rPr lang="en-IN" sz="4800" dirty="0" err="1"/>
              <a:t>asoit</a:t>
            </a:r>
            <a:r>
              <a:rPr lang="en-IN" sz="4800" dirty="0"/>
              <a:t>-it</a:t>
            </a:r>
            <a:br>
              <a:rPr lang="en-IN" sz="4800" dirty="0"/>
            </a:br>
            <a:r>
              <a:rPr lang="en-IN" sz="4800" dirty="0"/>
              <a:t>ASSIGNMENT 2</a:t>
            </a:r>
          </a:p>
        </p:txBody>
      </p:sp>
    </p:spTree>
    <p:extLst>
      <p:ext uri="{BB962C8B-B14F-4D97-AF65-F5344CB8AC3E}">
        <p14:creationId xmlns:p14="http://schemas.microsoft.com/office/powerpoint/2010/main" val="109594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3ECA-F784-82C4-4CED-42D936A0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43"/>
            <a:ext cx="10515600" cy="605722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1. Use Case Diagram</a:t>
            </a:r>
          </a:p>
          <a:p>
            <a:r>
              <a:rPr lang="en-US" dirty="0"/>
              <a:t>👉 Shows </a:t>
            </a:r>
            <a:r>
              <a:rPr lang="en-US" b="1" dirty="0"/>
              <a:t>what users (actors)</a:t>
            </a:r>
            <a:r>
              <a:rPr lang="en-US" dirty="0"/>
              <a:t> can do in the system.</a:t>
            </a:r>
          </a:p>
          <a:p>
            <a:r>
              <a:rPr lang="en-US" b="1" dirty="0"/>
              <a:t>Actors:</a:t>
            </a:r>
            <a:endParaRPr lang="en-US" dirty="0"/>
          </a:p>
          <a:p>
            <a:r>
              <a:rPr lang="en-US" dirty="0"/>
              <a:t>Student</a:t>
            </a:r>
          </a:p>
          <a:p>
            <a:r>
              <a:rPr lang="en-US" dirty="0"/>
              <a:t>Admin</a:t>
            </a:r>
          </a:p>
          <a:p>
            <a:r>
              <a:rPr lang="en-US" b="1" dirty="0"/>
              <a:t>Use Cases:</a:t>
            </a:r>
            <a:endParaRPr lang="en-US" dirty="0"/>
          </a:p>
          <a:p>
            <a:r>
              <a:rPr lang="en-US" dirty="0"/>
              <a:t>Student → Register, Login, Search Book, Borrow Book, Return Book</a:t>
            </a:r>
          </a:p>
          <a:p>
            <a:r>
              <a:rPr lang="en-US" dirty="0"/>
              <a:t>Admin → Login, Add Book, Update Book, Delete Book, Manage Students, Generate Reports</a:t>
            </a:r>
          </a:p>
          <a:p>
            <a:r>
              <a:rPr lang="en-IN" b="1" dirty="0"/>
              <a:t>2. Class Diagram</a:t>
            </a:r>
          </a:p>
          <a:p>
            <a:r>
              <a:rPr lang="en-IN" dirty="0"/>
              <a:t>👉 Shows </a:t>
            </a:r>
            <a:r>
              <a:rPr lang="en-IN" b="1" dirty="0"/>
              <a:t>system classes, attributes, methods, and relationships</a:t>
            </a:r>
            <a:r>
              <a:rPr lang="en-IN" dirty="0"/>
              <a:t>.</a:t>
            </a:r>
          </a:p>
          <a:p>
            <a:r>
              <a:rPr lang="en-IN" b="1" dirty="0"/>
              <a:t>Classes:</a:t>
            </a:r>
            <a:endParaRPr lang="en-IN" dirty="0"/>
          </a:p>
          <a:p>
            <a:r>
              <a:rPr lang="en-IN" b="1" dirty="0"/>
              <a:t>Student</a:t>
            </a:r>
            <a:endParaRPr lang="en-IN" dirty="0"/>
          </a:p>
          <a:p>
            <a:pPr lvl="1"/>
            <a:r>
              <a:rPr lang="en-IN" dirty="0"/>
              <a:t>Attributes: </a:t>
            </a:r>
            <a:r>
              <a:rPr lang="en-IN" dirty="0" err="1"/>
              <a:t>Student_ID</a:t>
            </a:r>
            <a:r>
              <a:rPr lang="en-IN" dirty="0"/>
              <a:t>, Name, Email, Password</a:t>
            </a:r>
          </a:p>
          <a:p>
            <a:pPr lvl="1"/>
            <a:r>
              <a:rPr lang="en-IN" dirty="0"/>
              <a:t>Methods: register(), login(), </a:t>
            </a:r>
            <a:r>
              <a:rPr lang="en-IN" dirty="0" err="1"/>
              <a:t>searchBook</a:t>
            </a:r>
            <a:r>
              <a:rPr lang="en-IN" dirty="0"/>
              <a:t>()</a:t>
            </a:r>
          </a:p>
          <a:p>
            <a:r>
              <a:rPr lang="en-IN" b="1" dirty="0"/>
              <a:t>Admin</a:t>
            </a:r>
            <a:endParaRPr lang="en-IN" dirty="0"/>
          </a:p>
          <a:p>
            <a:pPr lvl="1"/>
            <a:r>
              <a:rPr lang="en-IN" dirty="0"/>
              <a:t>Attributes: </a:t>
            </a:r>
            <a:r>
              <a:rPr lang="en-IN" dirty="0" err="1"/>
              <a:t>Admin_ID</a:t>
            </a:r>
            <a:r>
              <a:rPr lang="en-IN" dirty="0"/>
              <a:t>, Name, Email, Password</a:t>
            </a:r>
          </a:p>
          <a:p>
            <a:pPr lvl="1"/>
            <a:r>
              <a:rPr lang="en-IN" dirty="0"/>
              <a:t>Methods: </a:t>
            </a:r>
            <a:r>
              <a:rPr lang="en-IN" dirty="0" err="1"/>
              <a:t>addBook</a:t>
            </a:r>
            <a:r>
              <a:rPr lang="en-IN" dirty="0"/>
              <a:t>(), </a:t>
            </a:r>
            <a:r>
              <a:rPr lang="en-IN" dirty="0" err="1"/>
              <a:t>updateBook</a:t>
            </a:r>
            <a:r>
              <a:rPr lang="en-IN" dirty="0"/>
              <a:t>(), </a:t>
            </a:r>
            <a:r>
              <a:rPr lang="en-IN" dirty="0" err="1"/>
              <a:t>manageStudents</a:t>
            </a:r>
            <a:r>
              <a:rPr lang="en-IN" dirty="0"/>
              <a:t>()</a:t>
            </a:r>
          </a:p>
          <a:p>
            <a:r>
              <a:rPr lang="en-IN" b="1" dirty="0"/>
              <a:t>Book</a:t>
            </a:r>
            <a:endParaRPr lang="en-IN" dirty="0"/>
          </a:p>
          <a:p>
            <a:pPr lvl="1"/>
            <a:r>
              <a:rPr lang="en-IN" dirty="0"/>
              <a:t>Attributes: </a:t>
            </a:r>
            <a:r>
              <a:rPr lang="en-IN" dirty="0" err="1"/>
              <a:t>Book_ID</a:t>
            </a:r>
            <a:r>
              <a:rPr lang="en-IN" dirty="0"/>
              <a:t>, Title, Author, Publication, Quantity</a:t>
            </a:r>
          </a:p>
          <a:p>
            <a:pPr lvl="1"/>
            <a:r>
              <a:rPr lang="en-IN" dirty="0"/>
              <a:t>Methods: </a:t>
            </a:r>
            <a:r>
              <a:rPr lang="en-IN" dirty="0" err="1"/>
              <a:t>isAvailable</a:t>
            </a:r>
            <a:r>
              <a:rPr lang="en-IN" dirty="0"/>
              <a:t>()</a:t>
            </a:r>
          </a:p>
          <a:p>
            <a:r>
              <a:rPr lang="en-IN" b="1" dirty="0"/>
              <a:t>Transaction</a:t>
            </a:r>
            <a:endParaRPr lang="en-IN" dirty="0"/>
          </a:p>
          <a:p>
            <a:pPr lvl="1"/>
            <a:r>
              <a:rPr lang="en-IN" dirty="0"/>
              <a:t>Attributes: </a:t>
            </a:r>
            <a:r>
              <a:rPr lang="en-IN" dirty="0" err="1"/>
              <a:t>Transaction_ID</a:t>
            </a:r>
            <a:r>
              <a:rPr lang="en-IN" dirty="0"/>
              <a:t>, Issue_Date, </a:t>
            </a:r>
            <a:r>
              <a:rPr lang="en-IN" dirty="0" err="1"/>
              <a:t>Return_Date</a:t>
            </a:r>
            <a:r>
              <a:rPr lang="en-IN" dirty="0"/>
              <a:t>, Fine</a:t>
            </a:r>
          </a:p>
          <a:p>
            <a:pPr lvl="1"/>
            <a:r>
              <a:rPr lang="en-IN" dirty="0"/>
              <a:t>Methods: </a:t>
            </a:r>
            <a:r>
              <a:rPr lang="en-IN" dirty="0" err="1"/>
              <a:t>issueBook</a:t>
            </a:r>
            <a:r>
              <a:rPr lang="en-IN" dirty="0"/>
              <a:t>(), </a:t>
            </a:r>
            <a:r>
              <a:rPr lang="en-IN" dirty="0" err="1"/>
              <a:t>returnBook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78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5FF2-BDB1-6C47-E9EE-19DC45EE9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57"/>
            <a:ext cx="10515600" cy="5991906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3. Sequence Diagram (Book Issue)</a:t>
            </a:r>
          </a:p>
          <a:p>
            <a:r>
              <a:rPr lang="en-IN" dirty="0"/>
              <a:t>👉 Shows step-by-step </a:t>
            </a:r>
            <a:r>
              <a:rPr lang="en-IN" b="1" dirty="0"/>
              <a:t>interaction between objects</a:t>
            </a:r>
            <a:r>
              <a:rPr lang="en-IN" dirty="0"/>
              <a:t>.</a:t>
            </a:r>
          </a:p>
          <a:p>
            <a:r>
              <a:rPr lang="en-IN" dirty="0"/>
              <a:t>Student → Login → System → Student DB</a:t>
            </a:r>
          </a:p>
          <a:p>
            <a:r>
              <a:rPr lang="en-IN" dirty="0"/>
              <a:t>Student → Search Book → System → Book DB</a:t>
            </a:r>
          </a:p>
          <a:p>
            <a:r>
              <a:rPr lang="en-IN" dirty="0"/>
              <a:t>Student → Request Issue → Admin → System → Transaction DB</a:t>
            </a:r>
          </a:p>
          <a:p>
            <a:r>
              <a:rPr lang="en-IN" dirty="0"/>
              <a:t>System → Confirmation → Student</a:t>
            </a:r>
          </a:p>
          <a:p>
            <a:r>
              <a:rPr lang="en-US" b="1" dirty="0"/>
              <a:t>4. Activity Diagram (Book Return)</a:t>
            </a:r>
          </a:p>
          <a:p>
            <a:r>
              <a:rPr lang="en-US" dirty="0"/>
              <a:t>👉 Shows </a:t>
            </a:r>
            <a:r>
              <a:rPr lang="en-US" b="1" dirty="0"/>
              <a:t>workflow (step by step activity)</a:t>
            </a:r>
            <a:r>
              <a:rPr lang="en-US" dirty="0"/>
              <a:t>.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Student returns book</a:t>
            </a:r>
          </a:p>
          <a:p>
            <a:r>
              <a:rPr lang="en-US" dirty="0"/>
              <a:t>System checks Book DB</a:t>
            </a:r>
          </a:p>
          <a:p>
            <a:r>
              <a:rPr lang="en-US" dirty="0"/>
              <a:t>System checks due date</a:t>
            </a:r>
          </a:p>
          <a:p>
            <a:pPr lvl="1"/>
            <a:r>
              <a:rPr lang="en-US" dirty="0"/>
              <a:t>If late → Calculate fine</a:t>
            </a:r>
          </a:p>
          <a:p>
            <a:r>
              <a:rPr lang="en-US" dirty="0"/>
              <a:t>Update Transaction DB</a:t>
            </a:r>
          </a:p>
          <a:p>
            <a:r>
              <a:rPr lang="en-US" dirty="0"/>
              <a:t>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82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B33B-5249-B84C-A9DE-27454A8A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47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2D6B-95DD-B5A9-1CD2-C882DF826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DFD DIAGRMAS</a:t>
            </a:r>
          </a:p>
        </p:txBody>
      </p:sp>
    </p:spTree>
    <p:extLst>
      <p:ext uri="{BB962C8B-B14F-4D97-AF65-F5344CB8AC3E}">
        <p14:creationId xmlns:p14="http://schemas.microsoft.com/office/powerpoint/2010/main" val="139191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A2F5A-A6ED-CD42-6EBF-6A475F29D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50506" y="152401"/>
            <a:ext cx="13724341" cy="58291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4E7155-9D21-5F08-C5BB-DEA62A063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057" y="333375"/>
            <a:ext cx="7794172" cy="634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3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D3D7-44A0-7D56-6622-10DADA599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>
            <a:normAutofit/>
          </a:bodyPr>
          <a:lstStyle/>
          <a:p>
            <a:r>
              <a:rPr lang="en-US" sz="2200" b="1" dirty="0"/>
              <a:t>Level 1</a:t>
            </a:r>
          </a:p>
          <a:p>
            <a:r>
              <a:rPr lang="en-US" sz="2200" dirty="0"/>
              <a:t>Main Processes inside LMS:</a:t>
            </a:r>
          </a:p>
          <a:p>
            <a:r>
              <a:rPr lang="en-US" sz="2200" dirty="0"/>
              <a:t>User Authentication (Login/Register)</a:t>
            </a:r>
          </a:p>
          <a:p>
            <a:r>
              <a:rPr lang="en-US" sz="2200" dirty="0"/>
              <a:t>Manage Books (Add, Update, Search)</a:t>
            </a:r>
          </a:p>
          <a:p>
            <a:r>
              <a:rPr lang="en-US" sz="2200" dirty="0"/>
              <a:t>Manage Students</a:t>
            </a:r>
          </a:p>
          <a:p>
            <a:r>
              <a:rPr lang="en-US" sz="2200" dirty="0"/>
              <a:t>Issue Book</a:t>
            </a:r>
          </a:p>
          <a:p>
            <a:r>
              <a:rPr lang="en-US" sz="2200" dirty="0"/>
              <a:t>Return Book</a:t>
            </a:r>
          </a:p>
          <a:p>
            <a:r>
              <a:rPr lang="en-US" sz="2200" b="1" dirty="0"/>
              <a:t>Level 2 (Example – Issue Book)</a:t>
            </a:r>
          </a:p>
          <a:p>
            <a:r>
              <a:rPr lang="en-US" sz="2200" dirty="0"/>
              <a:t>Student requests book</a:t>
            </a:r>
          </a:p>
          <a:p>
            <a:r>
              <a:rPr lang="en-US" sz="2200" dirty="0"/>
              <a:t>System checks Book DB</a:t>
            </a:r>
          </a:p>
          <a:p>
            <a:r>
              <a:rPr lang="en-US" sz="2200" dirty="0"/>
              <a:t>If available → Record in Transaction DB</a:t>
            </a:r>
          </a:p>
          <a:p>
            <a:r>
              <a:rPr lang="en-US" sz="2200" dirty="0"/>
              <a:t>Update Book DB → Send confirmation to Student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94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7678-5C86-0C0A-62BC-1EE855781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600" dirty="0"/>
              <a:t>ER -DIAGRAM</a:t>
            </a:r>
          </a:p>
        </p:txBody>
      </p:sp>
    </p:spTree>
    <p:extLst>
      <p:ext uri="{BB962C8B-B14F-4D97-AF65-F5344CB8AC3E}">
        <p14:creationId xmlns:p14="http://schemas.microsoft.com/office/powerpoint/2010/main" val="316951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6FB2-9FF9-CE41-CE6D-AE4207952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307" y="583329"/>
            <a:ext cx="9806919" cy="40258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BE6A979-2FA4-F574-7241-1AF7A125E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43" y="391886"/>
            <a:ext cx="9111343" cy="59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00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8EB8-2099-8891-57E5-0985F3521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14"/>
            <a:ext cx="10515600" cy="6553200"/>
          </a:xfrm>
        </p:spPr>
        <p:txBody>
          <a:bodyPr>
            <a:normAutofit fontScale="62500" lnSpcReduction="20000"/>
          </a:bodyPr>
          <a:lstStyle/>
          <a:p>
            <a:r>
              <a:rPr lang="en-IN" sz="2900" b="1" dirty="0"/>
              <a:t>Entities (Tables)</a:t>
            </a:r>
          </a:p>
          <a:p>
            <a:r>
              <a:rPr lang="en-IN" sz="2900" b="1" dirty="0"/>
              <a:t>Student</a:t>
            </a:r>
            <a:endParaRPr lang="en-IN" sz="2900" dirty="0"/>
          </a:p>
          <a:p>
            <a:pPr lvl="1"/>
            <a:r>
              <a:rPr lang="en-IN" sz="2900" dirty="0" err="1"/>
              <a:t>Student_ID</a:t>
            </a:r>
            <a:r>
              <a:rPr lang="en-IN" sz="2900" dirty="0"/>
              <a:t> (PK)</a:t>
            </a:r>
          </a:p>
          <a:p>
            <a:pPr lvl="1"/>
            <a:r>
              <a:rPr lang="en-IN" sz="2900" dirty="0"/>
              <a:t>Name</a:t>
            </a:r>
          </a:p>
          <a:p>
            <a:pPr lvl="1"/>
            <a:r>
              <a:rPr lang="en-IN" sz="2900" dirty="0"/>
              <a:t>Email</a:t>
            </a:r>
          </a:p>
          <a:p>
            <a:pPr lvl="1"/>
            <a:r>
              <a:rPr lang="en-IN" sz="2900" dirty="0"/>
              <a:t>Phone</a:t>
            </a:r>
          </a:p>
          <a:p>
            <a:pPr lvl="1"/>
            <a:r>
              <a:rPr lang="en-IN" sz="2900" dirty="0"/>
              <a:t>Password</a:t>
            </a:r>
          </a:p>
          <a:p>
            <a:r>
              <a:rPr lang="en-IN" sz="2900" b="1" dirty="0"/>
              <a:t>Admin</a:t>
            </a:r>
            <a:endParaRPr lang="en-IN" sz="2900" dirty="0"/>
          </a:p>
          <a:p>
            <a:pPr lvl="1"/>
            <a:r>
              <a:rPr lang="en-IN" sz="2900" dirty="0" err="1"/>
              <a:t>Admin_ID</a:t>
            </a:r>
            <a:r>
              <a:rPr lang="en-IN" sz="2900" dirty="0"/>
              <a:t> (PK)</a:t>
            </a:r>
          </a:p>
          <a:p>
            <a:pPr lvl="1"/>
            <a:r>
              <a:rPr lang="en-IN" sz="2900" dirty="0"/>
              <a:t>Name</a:t>
            </a:r>
          </a:p>
          <a:p>
            <a:pPr lvl="1"/>
            <a:r>
              <a:rPr lang="en-IN" sz="2900" dirty="0"/>
              <a:t>Email</a:t>
            </a:r>
          </a:p>
          <a:p>
            <a:pPr lvl="1"/>
            <a:r>
              <a:rPr lang="en-IN" sz="2900" dirty="0"/>
              <a:t>Password</a:t>
            </a:r>
          </a:p>
          <a:p>
            <a:r>
              <a:rPr lang="en-US" sz="2900" b="1" dirty="0"/>
              <a:t>Book</a:t>
            </a:r>
            <a:endParaRPr lang="en-US" sz="2900" dirty="0"/>
          </a:p>
          <a:p>
            <a:pPr lvl="1"/>
            <a:r>
              <a:rPr lang="en-US" sz="2900" dirty="0" err="1"/>
              <a:t>Book_ID</a:t>
            </a:r>
            <a:r>
              <a:rPr lang="en-US" sz="2900" dirty="0"/>
              <a:t> (PK)</a:t>
            </a:r>
          </a:p>
          <a:p>
            <a:pPr lvl="1"/>
            <a:r>
              <a:rPr lang="en-US" sz="2900" dirty="0"/>
              <a:t>Title</a:t>
            </a:r>
          </a:p>
          <a:p>
            <a:pPr lvl="1"/>
            <a:r>
              <a:rPr lang="en-US" sz="2900" dirty="0"/>
              <a:t>Author</a:t>
            </a:r>
          </a:p>
          <a:p>
            <a:pPr lvl="1"/>
            <a:r>
              <a:rPr lang="en-US" sz="2900" dirty="0"/>
              <a:t>Publication</a:t>
            </a:r>
          </a:p>
          <a:p>
            <a:pPr lvl="1"/>
            <a:r>
              <a:rPr lang="en-US" sz="2900" dirty="0"/>
              <a:t>Quantity</a:t>
            </a:r>
          </a:p>
          <a:p>
            <a:r>
              <a:rPr lang="en-US" sz="2900" b="1" dirty="0"/>
              <a:t>Transaction</a:t>
            </a:r>
            <a:endParaRPr lang="en-US" sz="2900" dirty="0"/>
          </a:p>
          <a:p>
            <a:pPr lvl="1"/>
            <a:r>
              <a:rPr lang="en-US" sz="2900" dirty="0" err="1"/>
              <a:t>Transaction_ID</a:t>
            </a:r>
            <a:r>
              <a:rPr lang="en-US" sz="2900" dirty="0"/>
              <a:t> (PK)</a:t>
            </a:r>
          </a:p>
          <a:p>
            <a:pPr lvl="1"/>
            <a:r>
              <a:rPr lang="en-US" sz="2900" dirty="0"/>
              <a:t>Issue_Date</a:t>
            </a:r>
          </a:p>
          <a:p>
            <a:pPr lvl="1"/>
            <a:r>
              <a:rPr lang="en-US" sz="2900" dirty="0" err="1"/>
              <a:t>Return_Date</a:t>
            </a:r>
            <a:endParaRPr lang="en-US" sz="2900" dirty="0"/>
          </a:p>
          <a:p>
            <a:pPr lvl="1"/>
            <a:r>
              <a:rPr lang="en-US" sz="2900" dirty="0"/>
              <a:t>Fine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66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3D9E-BD5E-1D96-ED61-4C4C1262F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385320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27843D3-11D6-F1D8-3A53-8CE84B8C41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171" y="261938"/>
            <a:ext cx="6715555" cy="637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39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386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NAME:- patel vishva dharmendrakumar EN NO:-2302031000082 ROLL NO:-039 SUBJECT:-sem SEM:-5th asoit-it ASSIGNMENT 2</vt:lpstr>
      <vt:lpstr>DFD DIAGRMAS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 DIAGRAMS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vishva patel</dc:creator>
  <cp:lastModifiedBy>vishva patel</cp:lastModifiedBy>
  <cp:revision>1</cp:revision>
  <dcterms:created xsi:type="dcterms:W3CDTF">2025-09-06T14:27:15Z</dcterms:created>
  <dcterms:modified xsi:type="dcterms:W3CDTF">2025-09-06T14:41:29Z</dcterms:modified>
</cp:coreProperties>
</file>