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32" name=""/>
        <p:cNvGrpSpPr/>
        <p:nvPr/>
      </p:nvGrpSpPr>
      <p:grpSpPr>
        <a:xfrm>
          <a:off x="0" y="0"/>
          <a:ext cx="0" cy="0"/>
          <a:chOff x="0" y="0"/>
          <a:chExt cx="0" cy="0"/>
        </a:xfrm>
      </p:grpSpPr>
      <p:sp>
        <p:nvSpPr>
          <p:cNvPr id="1048588"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 </a:t>
            </a:r>
            <a:r>
              <a:rPr altLang="en-IN" b="0" sz="2800" i="0" lang="en-US">
                <a:solidFill>
                  <a:srgbClr val="404040"/>
                </a:solidFill>
                <a:latin typeface="quote-cjk-patch"/>
                <a:ea typeface="quote-cjk-patch"/>
              </a:rPr>
              <a:t>V</a:t>
            </a:r>
            <a:r>
              <a:rPr altLang="en-IN" b="0" sz="2800" i="0" lang="en-US">
                <a:solidFill>
                  <a:srgbClr val="404040"/>
                </a:solidFill>
                <a:latin typeface="quote-cjk-patch"/>
                <a:ea typeface="quote-cjk-patch"/>
              </a:rPr>
              <a:t>i</a:t>
            </a:r>
            <a:r>
              <a:rPr altLang="en-IN" b="0" sz="2800" i="0" lang="en-US">
                <a:solidFill>
                  <a:srgbClr val="404040"/>
                </a:solidFill>
                <a:latin typeface="quote-cjk-patch"/>
                <a:ea typeface="quote-cjk-patch"/>
              </a:rPr>
              <a:t>s</a:t>
            </a:r>
            <a:r>
              <a:rPr altLang="en-IN" b="0" sz="2800" i="0" lang="en-US">
                <a:solidFill>
                  <a:srgbClr val="404040"/>
                </a:solidFill>
                <a:latin typeface="quote-cjk-patch"/>
                <a:ea typeface="quote-cjk-patch"/>
              </a:rPr>
              <a:t>h</a:t>
            </a:r>
            <a:r>
              <a:rPr altLang="en-IN" b="0" sz="2800" i="0" lang="en-US">
                <a:solidFill>
                  <a:srgbClr val="404040"/>
                </a:solidFill>
                <a:latin typeface="quote-cjk-patch"/>
                <a:ea typeface="quote-cjk-patch"/>
              </a:rPr>
              <a:t>v</a:t>
            </a:r>
            <a:r>
              <a:rPr altLang="en-IN" b="0" sz="2800" i="0" lang="en-US">
                <a:solidFill>
                  <a:srgbClr val="404040"/>
                </a:solidFill>
                <a:latin typeface="quote-cjk-patch"/>
                <a:ea typeface="quote-cjk-patch"/>
              </a:rPr>
              <a:t>a</a:t>
            </a:r>
            <a:r>
              <a:rPr altLang="en-IN" b="0" sz="2800" i="0" lang="en-US">
                <a:solidFill>
                  <a:srgbClr val="404040"/>
                </a:solidFill>
                <a:latin typeface="quote-cjk-patch"/>
                <a:ea typeface="quote-cjk-patch"/>
              </a:rPr>
              <a:t>.</a:t>
            </a:r>
            <a:r>
              <a:rPr altLang="en-IN" b="0" sz="2800" i="0" lang="en-US">
                <a:solidFill>
                  <a:srgbClr val="404040"/>
                </a:solidFill>
                <a:latin typeface="quote-cjk-patch"/>
                <a:ea typeface="quote-cjk-patch"/>
              </a:rPr>
              <a:t>K</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241340805001210</a:t>
            </a:r>
            <a:r>
              <a:rPr altLang="en-IN" b="0" sz="2800" i="0" lang="en-US">
                <a:solidFill>
                  <a:srgbClr val="404040"/>
                </a:solidFill>
                <a:latin typeface="quote-cjk-patch"/>
                <a:ea typeface="quote-cjk-patch"/>
              </a:rPr>
              <a:t>8</a:t>
            </a:r>
            <a:r>
              <a:rPr altLang="en-IN" b="0" sz="2800" i="0" lang="en-US">
                <a:solidFill>
                  <a:srgbClr val="404040"/>
                </a:solidFill>
                <a:latin typeface="quote-cjk-patch"/>
                <a:ea typeface="quote-cjk-patch"/>
              </a:rPr>
              <a:t>2</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Nuid: </a:t>
            </a:r>
            <a:r>
              <a:rPr altLang="en-IN" b="0" sz="2800" i="0" lang="en-US">
                <a:solidFill>
                  <a:srgbClr val="404040"/>
                </a:solidFill>
                <a:latin typeface="quote-cjk-patch"/>
                <a:ea typeface="quote-cjk-patch"/>
              </a:rPr>
              <a:t>8B49C694B588F1998884CE96187399D1</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University </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5"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27" name=""/>
        <p:cNvGrpSpPr/>
        <p:nvPr/>
      </p:nvGrpSpPr>
      <p:grpSpPr>
        <a:xfrm/>
      </p:grpSpPr>
      <p:pic>
        <p:nvPicPr>
          <p:cNvPr id="2097155" name=""/>
          <p:cNvPicPr>
            <a:picLocks/>
          </p:cNvPicPr>
          <p:nvPr/>
        </p:nvPicPr>
        <p:blipFill>
          <a:blip xmlns:r="http://schemas.openxmlformats.org/officeDocument/2006/relationships" r:embed="rId2"/>
          <a:stretch>
            <a:fillRect/>
          </a:stretch>
        </p:blipFill>
        <p:spPr>
          <a:xfrm rot="0">
            <a:off x="1673688" y="0"/>
            <a:ext cx="8844624"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89"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0"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1"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2"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593"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7"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6"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23076RN4BI</dc:creator>
  <cp:lastModifiedBy>RAM INFOTECH</cp:lastModifiedBy>
  <dcterms:created xsi:type="dcterms:W3CDTF">2025-07-21T15:59:00Z</dcterms:created>
  <dcterms:modified xsi:type="dcterms:W3CDTF">2025-09-03T06:09:24Z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7b9dda96e4ac4304af5fef4e79e3f2c7</vt:lpwstr>
  </property>
  <property fmtid="{D5CDD505-2E9C-101B-9397-08002B2CF9AE}" pid="3" name="KSOProductBuildVer">
    <vt:lpwstr>1033-12.2.0.22530</vt:lpwstr>
  </property>
</Properties>
</file>