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15093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i="1" dirty="0"/>
              <a:t>STUDENT NAME: VISHVA.S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REGISTER NO:      312200451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DEPARTMENT:     B.COM.COMPUTER APPLICATION 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  COLLEGE:            S.I.V.E.T.COLLEGE</a:t>
            </a:r>
            <a:endParaRPr lang="en-IN" sz="32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Race </a:t>
            </a:r>
            <a:r>
              <a:rPr lang="en-US" sz="2800" b="1" dirty="0" err="1">
                <a:latin typeface="Trebuchet MS"/>
              </a:rPr>
              <a:t>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Location Code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5" y="2566987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2740500" y="2389116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48649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155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769899" y="1804987"/>
            <a:ext cx="62405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gender ,first name , performance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0" y="267457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US" sz="2800" dirty="0"/>
              <a:t>EMP</a:t>
            </a:r>
            <a:r>
              <a:rPr lang="en-IN" sz="2800" dirty="0"/>
              <a:t> </a:t>
            </a:r>
            <a:r>
              <a:rPr lang="en-US" sz="2800" dirty="0"/>
              <a:t>ID-NUM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Gender-Male, 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 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Deepak Vengadesan</cp:lastModifiedBy>
  <cp:revision>468</cp:revision>
  <dcterms:created xsi:type="dcterms:W3CDTF">2024-03-29T15:07:22Z</dcterms:created>
  <dcterms:modified xsi:type="dcterms:W3CDTF">2024-09-06T13:48:56Z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