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bc25ccc1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4bc25ccc15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bc25ccc1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4bc25ccc15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bc25ccc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4bc25ccc15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978d5a5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4978d5a57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978d5a57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4978d5a576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-16042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0466" y="861703"/>
            <a:ext cx="3511059" cy="93063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2397756" y="2382691"/>
            <a:ext cx="739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Movie Ticket Booking</a:t>
            </a: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 App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833128" y="4111050"/>
            <a:ext cx="97929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 </a:t>
            </a: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Sudharsan Vishvak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Submission type : Individual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</a:t>
            </a:r>
            <a:r>
              <a:rPr b="1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Axis F</a:t>
            </a: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intech</a:t>
            </a: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Batch 12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:</a:t>
            </a: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Axis FinTech Full Stack </a:t>
            </a:r>
            <a:r>
              <a:rPr b="1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program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2</a:t>
            </a: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1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05</a:t>
            </a:r>
            <a:r>
              <a:rPr b="1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/2023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22"/>
          <p:cNvCxnSpPr/>
          <p:nvPr/>
        </p:nvCxnSpPr>
        <p:spPr>
          <a:xfrm>
            <a:off x="2404113" y="383848"/>
            <a:ext cx="0" cy="429893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0" name="Google Shape;17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 Class Diagram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3450" y="1509575"/>
            <a:ext cx="8818901" cy="45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3"/>
          <p:cNvCxnSpPr/>
          <p:nvPr/>
        </p:nvCxnSpPr>
        <p:spPr>
          <a:xfrm>
            <a:off x="2404113" y="383848"/>
            <a:ext cx="0" cy="429900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9" name="Google Shape;17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6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2499360" y="383848"/>
            <a:ext cx="8818800" cy="461700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</a:t>
            </a: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9675" y="1302600"/>
            <a:ext cx="9803724" cy="53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24"/>
          <p:cNvCxnSpPr/>
          <p:nvPr/>
        </p:nvCxnSpPr>
        <p:spPr>
          <a:xfrm>
            <a:off x="2404113" y="383848"/>
            <a:ext cx="0" cy="429893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8" name="Google Shape;18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UseCase Diagram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2250950" y="1992575"/>
            <a:ext cx="23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0375" y="1052925"/>
            <a:ext cx="9701174" cy="55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275" y="1219800"/>
            <a:ext cx="9783350" cy="51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 txBox="1"/>
          <p:nvPr/>
        </p:nvSpPr>
        <p:spPr>
          <a:xfrm>
            <a:off x="3024700" y="459375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750" y="1247425"/>
            <a:ext cx="10114498" cy="5146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6025" y="1206025"/>
            <a:ext cx="10031726" cy="52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425" y="1110400"/>
            <a:ext cx="9714373" cy="528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700" y="1288800"/>
            <a:ext cx="10252502" cy="514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875" y="1177575"/>
            <a:ext cx="10431216" cy="531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950" y="1026625"/>
            <a:ext cx="3352400" cy="52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1150" y="1697263"/>
            <a:ext cx="4183275" cy="346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/>
          <p:nvPr/>
        </p:nvSpPr>
        <p:spPr>
          <a:xfrm>
            <a:off x="855800" y="6311575"/>
            <a:ext cx="3739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latin typeface="Calibri"/>
                <a:ea typeface="Calibri"/>
                <a:cs typeface="Calibri"/>
                <a:sym typeface="Calibri"/>
              </a:rPr>
              <a:t> Spring boot project from eclipse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5092363" y="5538825"/>
            <a:ext cx="6666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                 </a:t>
            </a:r>
            <a:r>
              <a:rPr lang="en-IN" sz="1900">
                <a:latin typeface="Calibri"/>
                <a:ea typeface="Calibri"/>
                <a:cs typeface="Calibri"/>
                <a:sym typeface="Calibri"/>
              </a:rPr>
              <a:t>Database and the tables from MySQL Workbench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5639" y="-6639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4"/>
          <p:cNvCxnSpPr/>
          <p:nvPr/>
        </p:nvCxnSpPr>
        <p:spPr>
          <a:xfrm>
            <a:off x="2404113" y="383848"/>
            <a:ext cx="0" cy="429893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697950" y="859575"/>
            <a:ext cx="10061400" cy="48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DESCRIPTION</a:t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 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MONOLITHIC 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 JS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 CLASS DIAGRAM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-7620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32"/>
          <p:cNvCxnSpPr/>
          <p:nvPr/>
        </p:nvCxnSpPr>
        <p:spPr>
          <a:xfrm>
            <a:off x="2404113" y="383848"/>
            <a:ext cx="0" cy="429893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4" name="Google Shape;24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2"/>
          <p:cNvSpPr txBox="1"/>
          <p:nvPr/>
        </p:nvSpPr>
        <p:spPr>
          <a:xfrm>
            <a:off x="2499360" y="383848"/>
            <a:ext cx="8818800" cy="461700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</a:rPr>
              <a:t>Future Works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490220" y="1349647"/>
            <a:ext cx="10482600" cy="56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 method gateway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bar Where You can search movies,theaters or shows as a user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 Admin and User Roles, adding and deleting  movies ,theatres and shows will be available in the admin role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33"/>
          <p:cNvCxnSpPr/>
          <p:nvPr/>
        </p:nvCxnSpPr>
        <p:spPr>
          <a:xfrm>
            <a:off x="2404113" y="383848"/>
            <a:ext cx="0" cy="429900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3" name="Google Shape;25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6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/>
          <p:cNvSpPr txBox="1"/>
          <p:nvPr/>
        </p:nvSpPr>
        <p:spPr>
          <a:xfrm>
            <a:off x="2499360" y="383848"/>
            <a:ext cx="8818800" cy="461700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255" name="Google Shape;255;p33"/>
          <p:cNvSpPr txBox="1"/>
          <p:nvPr/>
        </p:nvSpPr>
        <p:spPr>
          <a:xfrm>
            <a:off x="490220" y="1349647"/>
            <a:ext cx="10482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Movie Ticket Booking Application is an essential requirement for moviegoers to book their movie tickets easily and efficiently. 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3337350" y="3786375"/>
            <a:ext cx="4788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>
                <a:latin typeface="Calibri"/>
                <a:ea typeface="Calibri"/>
                <a:cs typeface="Calibri"/>
                <a:sym typeface="Calibri"/>
              </a:rPr>
              <a:t>Thank you 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5"/>
          <p:cNvCxnSpPr/>
          <p:nvPr/>
        </p:nvCxnSpPr>
        <p:spPr>
          <a:xfrm>
            <a:off x="2404113" y="383848"/>
            <a:ext cx="0" cy="429893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90225" y="1349651"/>
            <a:ext cx="10327200" cy="47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project aims to develop an online movie ticket booking system website for customers.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allows customers to book movie tickets online, saving time and reducing effort.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 can access the system from anywhere and at any time, as it is available 24/7.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application provides ticket reservation services for various movies.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online ticket reservation system offers a website for a cinema hall accessible to any internet user.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6"/>
          <p:cNvCxnSpPr/>
          <p:nvPr/>
        </p:nvCxnSpPr>
        <p:spPr>
          <a:xfrm>
            <a:off x="2404113" y="383848"/>
            <a:ext cx="0" cy="429893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1" name="Google Shape;11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2499360" y="383848"/>
            <a:ext cx="8818800" cy="400200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</a:rPr>
              <a:t>Functionalities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217500" y="1194375"/>
            <a:ext cx="11428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Functionalities: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And Logout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Movies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Trailer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Movie Ticket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Review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Shows,Theaters &amp; Movies List from database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7"/>
          <p:cNvCxnSpPr/>
          <p:nvPr/>
        </p:nvCxnSpPr>
        <p:spPr>
          <a:xfrm>
            <a:off x="2404113" y="383848"/>
            <a:ext cx="0" cy="429893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0" name="Google Shape;12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2404135" y="383848"/>
            <a:ext cx="8818800" cy="430800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</a:rPr>
              <a:t>Back-end Development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490225" y="1099775"/>
            <a:ext cx="10604400" cy="55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Boot Architecture:</a:t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 </a:t>
            </a:r>
            <a:endParaRPr sz="2100"/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Client makes an HTTP request (GET, PUT, POST, etc.) </a:t>
            </a:r>
            <a:endParaRPr sz="1700"/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HTTP request is forwarded to the Controller. The controller maps the request. It </a:t>
            </a:r>
            <a:endParaRPr sz="17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the handles and calls the server logic. </a:t>
            </a:r>
            <a:endParaRPr sz="1700"/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business logic is performed in the Service layer. The spring boot performs all the </a:t>
            </a:r>
            <a:endParaRPr sz="17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 over the data of the database which is mapped to the spring boot model class through java persistence library (JPA). </a:t>
            </a:r>
            <a:endParaRPr sz="1700"/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</a:t>
            </a: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get the </a:t>
            </a: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from the controller</a:t>
            </a:r>
            <a:r>
              <a:rPr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Dependencies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Boot Devtool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web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Data jpa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Driver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Lombok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373700" y="1702775"/>
            <a:ext cx="4392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highlight>
                <a:srgbClr val="1D222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93725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8"/>
          <p:cNvCxnSpPr/>
          <p:nvPr/>
        </p:nvCxnSpPr>
        <p:spPr>
          <a:xfrm>
            <a:off x="2404113" y="383848"/>
            <a:ext cx="0" cy="429900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0" name="Google Shape;13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6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2499360" y="383848"/>
            <a:ext cx="8818800" cy="307800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490225" y="1349650"/>
            <a:ext cx="519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0425" y="1349650"/>
            <a:ext cx="10060500" cy="49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/>
          <p:nvPr/>
        </p:nvSpPr>
        <p:spPr>
          <a:xfrm>
            <a:off x="1106675" y="5635425"/>
            <a:ext cx="2690700" cy="52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-2032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9"/>
          <p:cNvCxnSpPr/>
          <p:nvPr/>
        </p:nvCxnSpPr>
        <p:spPr>
          <a:xfrm>
            <a:off x="2404113" y="383848"/>
            <a:ext cx="0" cy="429893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1" name="Google Shape;14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490225" y="1349650"/>
            <a:ext cx="10993200" cy="4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Monolithic Architectures:</a:t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I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Spring Boot, a monolithic architecture refers to an application design where all the components and functionality are bundled together as a single unit.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I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monolithic architecture, the entire application is deployed as a single artifact, making it easier to develop, test, and deploy.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I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modules and features of the application are tightly coupled and share the same codebase, database, and runtime environment.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I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Monolithic applications in Spring Boot are often easier to develop initially as they have a simpler structure and require less setup and configuration.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0"/>
          <p:cNvCxnSpPr/>
          <p:nvPr/>
        </p:nvCxnSpPr>
        <p:spPr>
          <a:xfrm>
            <a:off x="2404113" y="383848"/>
            <a:ext cx="0" cy="429900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0" name="Google Shape;15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6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2499360" y="383848"/>
            <a:ext cx="8818800" cy="415500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lt1"/>
                </a:solidFill>
              </a:rPr>
              <a:t>Front End Development</a:t>
            </a: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217505" y="1194373"/>
            <a:ext cx="1142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ReactJS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544600" y="1563675"/>
            <a:ext cx="104505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ReactJS is a JavaScript library for building user interfaces.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It follows a component-based architecture.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ReactJS utilizes a virtual DOM for efficient rendering and updating of components.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It promotes a declarative approach to building UI based on the current state.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ReactJS has a large and active community with extensive documentation.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It offers a rich ecosystem of third-party libraries and tools.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ReactJS is widely used for developing modern web applications.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/>
              <a:t>Axios js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Axios is a widely used JavaScript library for making HTTP requests in the browser. It provides an easy-to-use API that supports various request methods such as GET, POST, PUT, DELETE, etc.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1"/>
          <p:cNvCxnSpPr/>
          <p:nvPr/>
        </p:nvCxnSpPr>
        <p:spPr>
          <a:xfrm>
            <a:off x="2404113" y="383848"/>
            <a:ext cx="0" cy="429900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0" name="Google Shape;16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6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2499360" y="383848"/>
            <a:ext cx="8818800" cy="430800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</a:rPr>
              <a:t>Database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217505" y="1194373"/>
            <a:ext cx="1142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MySQL 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544600" y="1563675"/>
            <a:ext cx="104505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MySQL is a popular open-source relational database management system (RDBMS) that is widely used for storing and managing structured data.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It offers a robust and scalable solution for handling large amounts of data efficiently. MySQL can handle high-traffic websites and applications with ease.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MySQL supports various operating systems such as Windows, macOS, Linux, and Unix. It also provides language bindings for different programming languages, including C, C++, Java, Python, and more.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MySQL supports standard SQL (Structured Query Language), allowing users to interact with the database using queries. It provides a wide range of SQL features, including data manipulation, data definition, data control, and transaction management.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