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8654-78B2-4229-8B13-5FA5FE2759C2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38E2-1157-4380-B104-8A5E99AD0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8654-78B2-4229-8B13-5FA5FE2759C2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38E2-1157-4380-B104-8A5E99AD0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62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8654-78B2-4229-8B13-5FA5FE2759C2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38E2-1157-4380-B104-8A5E99AD02D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6417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8654-78B2-4229-8B13-5FA5FE2759C2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38E2-1157-4380-B104-8A5E99AD0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32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8654-78B2-4229-8B13-5FA5FE2759C2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38E2-1157-4380-B104-8A5E99AD02D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6867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8654-78B2-4229-8B13-5FA5FE2759C2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38E2-1157-4380-B104-8A5E99AD0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32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8654-78B2-4229-8B13-5FA5FE2759C2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38E2-1157-4380-B104-8A5E99AD0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73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8654-78B2-4229-8B13-5FA5FE2759C2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38E2-1157-4380-B104-8A5E99AD0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96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8654-78B2-4229-8B13-5FA5FE2759C2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38E2-1157-4380-B104-8A5E99AD0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23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8654-78B2-4229-8B13-5FA5FE2759C2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38E2-1157-4380-B104-8A5E99AD0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05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8654-78B2-4229-8B13-5FA5FE2759C2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38E2-1157-4380-B104-8A5E99AD0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5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8654-78B2-4229-8B13-5FA5FE2759C2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38E2-1157-4380-B104-8A5E99AD0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83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8654-78B2-4229-8B13-5FA5FE2759C2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38E2-1157-4380-B104-8A5E99AD0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83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8654-78B2-4229-8B13-5FA5FE2759C2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38E2-1157-4380-B104-8A5E99AD0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01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8654-78B2-4229-8B13-5FA5FE2759C2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38E2-1157-4380-B104-8A5E99AD0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70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8654-78B2-4229-8B13-5FA5FE2759C2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38E2-1157-4380-B104-8A5E99AD0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2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58654-78B2-4229-8B13-5FA5FE2759C2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83038E2-1157-4380-B104-8A5E99AD0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6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97B0B0-E2CB-4FE8-8FD5-C393D537E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9024" y="823487"/>
            <a:ext cx="8675883" cy="2849671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>
                <a:solidFill>
                  <a:srgbClr val="FFFFFF"/>
                </a:solidFill>
              </a:rPr>
              <a:t>Opening Restaurant in Bucharest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48C802C-4111-46FB-98E6-84C7EAA98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19451" y="5387766"/>
            <a:ext cx="2383638" cy="845886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- Vishvam P Naik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887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23052-A479-41C1-A2F7-6DA99FCA8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147D6-86CD-4FD7-88E5-F2E50DDE8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Bucharest is the capital and biggest city of Romania, as well as its cultural, industrial, and financial center having 1.883.425(2018) population.</a:t>
            </a:r>
          </a:p>
          <a:p>
            <a:pPr marL="64008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Opening new restaurant in Bucharest may be profitable for restaurant owner.  Our problem is Where to open restaurant in Bucharest?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441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0D18D-8C83-4728-B89A-6F6BB35C2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7E0B1-7A93-4497-9CC4-C560ADFCA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dirty="0"/>
              <a:t>We get the neighborhood data of Bucharest from Wikipedia </a:t>
            </a:r>
          </a:p>
          <a:p>
            <a:pPr lvl="0" fontAlgn="base"/>
            <a:r>
              <a:rPr lang="en-US" dirty="0"/>
              <a:t>We use python geocoder library to get geographical coordinates of neighborhoods</a:t>
            </a:r>
          </a:p>
          <a:p>
            <a:pPr lvl="0" fontAlgn="base"/>
            <a:r>
              <a:rPr lang="en-US" dirty="0"/>
              <a:t>We use </a:t>
            </a:r>
            <a:r>
              <a:rPr lang="en-US" b="1" dirty="0"/>
              <a:t>Foursquare API venues method </a:t>
            </a:r>
            <a:r>
              <a:rPr lang="en-US" dirty="0"/>
              <a:t>to get ranks and likes of restaurants by given venue id.</a:t>
            </a:r>
          </a:p>
          <a:p>
            <a:pPr lvl="0" fontAlgn="base"/>
            <a:r>
              <a:rPr lang="en-US" dirty="0"/>
              <a:t>We use </a:t>
            </a:r>
            <a:r>
              <a:rPr lang="en-US" b="1" dirty="0"/>
              <a:t>Foursquare API</a:t>
            </a:r>
            <a:r>
              <a:rPr lang="en-US" dirty="0"/>
              <a:t> </a:t>
            </a:r>
            <a:r>
              <a:rPr lang="en-US" b="1" dirty="0"/>
              <a:t>venues explore</a:t>
            </a:r>
            <a:r>
              <a:rPr lang="en-US" dirty="0"/>
              <a:t> method to get the venues of given neighborhoods of Bucharest.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863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E021B-41B5-4693-810D-EBE5348E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E26D7-A27D-4C7A-AE36-EC1F1AC41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	The Bucharest data is available with the neighborhood name in Wikipedia. Location information (latitude and longitude) of neighborhoods are taken from geocoder library.</a:t>
            </a:r>
          </a:p>
          <a:p>
            <a:r>
              <a:rPr lang="en-US" dirty="0"/>
              <a:t>•	Took neighborhood from Wikipedia and put blue dots on Bucharest map to see centers of neighborhoods. There are 40 neighborhoods in Bucharest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8CFEC8-D526-45A5-99E5-25E0682BE8D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936" y="3898003"/>
            <a:ext cx="3221990" cy="26003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5055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FB35B-52A1-4318-A0BA-699236BBE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-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0D97B-F7FF-4A23-9408-7E6D8EBA0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2962"/>
            <a:ext cx="8596668" cy="3880773"/>
          </a:xfrm>
        </p:spPr>
        <p:txBody>
          <a:bodyPr/>
          <a:lstStyle/>
          <a:p>
            <a:r>
              <a:rPr lang="en-US" dirty="0"/>
              <a:t>Used Agglomerative Clustering to cluster neighborhoods according to count of venue categories in each neighborhood. According to the below graph, I decided to separate our neighborhoods into 6 clusters (cut at distance of 20, horizontal black line)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CD38FD-CBF8-4967-AD64-53E7657FDFD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797" y="2816501"/>
            <a:ext cx="5808980" cy="37433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80641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5F742-554D-463D-841F-2A9BF5F8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- Clustering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8E30E4-7792-43DC-A3D7-66E79983733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728" y="2048046"/>
            <a:ext cx="5408264" cy="46375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C41F7F-90A4-4AE9-9C11-7C3E73B2C26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80" y="2048046"/>
            <a:ext cx="4476397" cy="250407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3506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8DE2B-A33F-4F9F-BCE8-BD68D533A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0B446-F416-400E-AB8A-196F9679E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Total number of restaurants: 477</a:t>
            </a:r>
          </a:p>
          <a:p>
            <a:pPr lvl="0"/>
            <a:r>
              <a:rPr lang="en-US" dirty="0"/>
              <a:t>Total number of Turkish restaurants: 22</a:t>
            </a:r>
          </a:p>
          <a:p>
            <a:r>
              <a:rPr lang="en-US" dirty="0"/>
              <a:t>From maps, we can see that there are</a:t>
            </a:r>
          </a:p>
          <a:p>
            <a:pPr lvl="1"/>
            <a:r>
              <a:rPr lang="en-US" dirty="0"/>
              <a:t>Too many restaurants in 4 km to the center</a:t>
            </a:r>
          </a:p>
          <a:p>
            <a:pPr lvl="1"/>
            <a:r>
              <a:rPr lang="en-US" dirty="0"/>
              <a:t>Enough restaurants between 4-6 km to the center</a:t>
            </a:r>
          </a:p>
          <a:p>
            <a:pPr lvl="1"/>
            <a:r>
              <a:rPr lang="en-US" dirty="0"/>
              <a:t>There are </a:t>
            </a:r>
            <a:r>
              <a:rPr lang="en-US" b="1" dirty="0"/>
              <a:t>not many </a:t>
            </a:r>
            <a:r>
              <a:rPr lang="en-US" dirty="0"/>
              <a:t>restaurants after </a:t>
            </a:r>
            <a:r>
              <a:rPr lang="en-US" b="1" dirty="0"/>
              <a:t>6 km to center</a:t>
            </a:r>
            <a:endParaRPr lang="en-US" dirty="0"/>
          </a:p>
          <a:p>
            <a:pPr lvl="1"/>
            <a:r>
              <a:rPr lang="en-US" dirty="0"/>
              <a:t>Turkish restaurants are located in South, North , East, between 2-4 Km distance around center</a:t>
            </a:r>
          </a:p>
          <a:p>
            <a:pPr lvl="1"/>
            <a:r>
              <a:rPr lang="en-US" dirty="0"/>
              <a:t>There are </a:t>
            </a:r>
            <a:r>
              <a:rPr lang="en-US" b="1" dirty="0"/>
              <a:t>not</a:t>
            </a:r>
            <a:r>
              <a:rPr lang="en-US" dirty="0"/>
              <a:t> Turkish Restaurants in West and North West part</a:t>
            </a:r>
          </a:p>
          <a:p>
            <a:pPr lvl="1"/>
            <a:r>
              <a:rPr lang="en-US" dirty="0"/>
              <a:t>Some Turkish restaurants gets bad points. That means people do not prefer these restaurant too much and any </a:t>
            </a:r>
            <a:r>
              <a:rPr lang="en-US" dirty="0" err="1"/>
              <a:t>turkish</a:t>
            </a:r>
            <a:r>
              <a:rPr lang="en-US" dirty="0"/>
              <a:t> restaurant may be opened around</a:t>
            </a:r>
          </a:p>
          <a:p>
            <a:pPr lvl="0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721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47E77-3A16-4A15-9279-7F324C0FE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F444E-B7E3-4D7F-A077-BB41471C7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879621" cy="936572"/>
          </a:xfrm>
        </p:spPr>
        <p:txBody>
          <a:bodyPr/>
          <a:lstStyle/>
          <a:p>
            <a:r>
              <a:rPr lang="en-US" dirty="0"/>
              <a:t>We have chosen 4 locations for opening Turk restaurant. Below are locations of neighborhoods. Hope this work will help somebody who wants to open a new ethnic restaurant in Bucharest.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F66DF4-23DA-4C2C-A639-593E55F8411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7334" y="2206572"/>
            <a:ext cx="2326005" cy="22542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F7EDEE-A110-4FF8-83B0-6D57336A2DF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228078" y="2206573"/>
            <a:ext cx="2326005" cy="22542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150495-86E3-4328-AF95-030CBAC971C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778822" y="2206572"/>
            <a:ext cx="2326005" cy="22542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970511-792B-425E-BBF5-CBEDEEF322B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325373" y="2206573"/>
            <a:ext cx="2326006" cy="22542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04145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356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Opening Restaurant in Bucharest</vt:lpstr>
      <vt:lpstr>Business Problem</vt:lpstr>
      <vt:lpstr>Data Sources</vt:lpstr>
      <vt:lpstr>Methodology</vt:lpstr>
      <vt:lpstr>Methodology - Clustering</vt:lpstr>
      <vt:lpstr>Methodology - Clustering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Opening Restaurant in Bucharest</dc:title>
  <dc:creator>Naik Vishvam P (MS/ENF5)</dc:creator>
  <cp:lastModifiedBy>Naik Vishvam P (MS/ENF5)</cp:lastModifiedBy>
  <cp:revision>5</cp:revision>
  <dcterms:created xsi:type="dcterms:W3CDTF">2021-04-06T17:00:51Z</dcterms:created>
  <dcterms:modified xsi:type="dcterms:W3CDTF">2021-04-06T17:11:37Z</dcterms:modified>
</cp:coreProperties>
</file>