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INJECTION MOULDING COMPANY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DEVLOPED BY:  PARIKH VISHVA</a:t>
            </a:r>
          </a:p>
          <a:p>
            <a:pPr algn="l"/>
            <a:r>
              <a:rPr lang="en-US" dirty="0" smtClean="0"/>
              <a:t>ENROLLMENT NO.:CS01</a:t>
            </a:r>
            <a:endParaRPr lang="en-US" dirty="0"/>
          </a:p>
          <a:p>
            <a:pPr algn="l"/>
            <a:r>
              <a:rPr lang="en-US" dirty="0" smtClean="0"/>
              <a:t>SYBJECT: ESFP-1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6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520521"/>
            <a:ext cx="7729728" cy="39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2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92908"/>
            <a:ext cx="7729727" cy="37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00535"/>
            <a:ext cx="7729728" cy="36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SOLUTION IN INJECTION MOULDING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511246"/>
            <a:ext cx="7731125" cy="37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9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545080"/>
            <a:ext cx="7731125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2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362201"/>
            <a:ext cx="7731125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529841"/>
            <a:ext cx="7731125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7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545081"/>
            <a:ext cx="7731125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MOULDING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68880"/>
            <a:ext cx="7729728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322443"/>
            <a:ext cx="7729728" cy="38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8452"/>
            <a:ext cx="7729728" cy="118872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0720"/>
            <a:ext cx="7729728" cy="4754880"/>
          </a:xfrm>
        </p:spPr>
        <p:txBody>
          <a:bodyPr>
            <a:normAutofit fontScale="32500" lnSpcReduction="20000"/>
          </a:bodyPr>
          <a:lstStyle/>
          <a:p>
            <a:r>
              <a:rPr lang="en-US" sz="2800" dirty="0" err="1" smtClean="0"/>
              <a:t>Mainpage</a:t>
            </a:r>
            <a:endParaRPr lang="en-US" sz="2800" dirty="0" smtClean="0"/>
          </a:p>
          <a:p>
            <a:r>
              <a:rPr lang="en-US" sz="2800" dirty="0" smtClean="0"/>
              <a:t>Login</a:t>
            </a:r>
          </a:p>
          <a:p>
            <a:r>
              <a:rPr lang="en-US" sz="2800" dirty="0" smtClean="0"/>
              <a:t>Menu</a:t>
            </a:r>
          </a:p>
          <a:p>
            <a:pPr marL="0" indent="0">
              <a:buNone/>
            </a:pPr>
            <a:r>
              <a:rPr lang="en-US" sz="2800" dirty="0"/>
              <a:t>	-Injection </a:t>
            </a:r>
            <a:r>
              <a:rPr lang="en-US" sz="2800" dirty="0" err="1"/>
              <a:t>Moulding</a:t>
            </a:r>
            <a:r>
              <a:rPr lang="en-US" sz="2800" dirty="0"/>
              <a:t> </a:t>
            </a:r>
            <a:r>
              <a:rPr lang="en-US" sz="2800" dirty="0" smtClean="0"/>
              <a:t>Company.</a:t>
            </a:r>
          </a:p>
          <a:p>
            <a:pPr marL="0" indent="0">
              <a:buNone/>
            </a:pPr>
            <a:r>
              <a:rPr lang="en-US" sz="2800" dirty="0"/>
              <a:t>	    &gt; The fastest machine for plastic caps and </a:t>
            </a:r>
            <a:r>
              <a:rPr lang="en-US" sz="2800" dirty="0" smtClean="0"/>
              <a:t>closures</a:t>
            </a:r>
          </a:p>
          <a:p>
            <a:pPr marL="0" indent="0">
              <a:buNone/>
            </a:pPr>
            <a:r>
              <a:rPr lang="en-US" sz="2800" dirty="0"/>
              <a:t>	    &gt; The compact machine for near-standard applications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    &gt; The high-</a:t>
            </a:r>
            <a:r>
              <a:rPr lang="en-US" sz="2800" dirty="0" err="1"/>
              <a:t>perpormance</a:t>
            </a:r>
            <a:r>
              <a:rPr lang="en-US" sz="2800" dirty="0"/>
              <a:t> </a:t>
            </a:r>
            <a:r>
              <a:rPr lang="en-US" sz="2800" dirty="0" smtClean="0"/>
              <a:t>machine</a:t>
            </a:r>
          </a:p>
          <a:p>
            <a:pPr marL="0" indent="0">
              <a:buNone/>
            </a:pPr>
            <a:r>
              <a:rPr lang="en-US" sz="2800" dirty="0"/>
              <a:t>	    &gt; The compact tie bar less </a:t>
            </a:r>
            <a:r>
              <a:rPr lang="en-US" sz="2800" dirty="0" smtClean="0"/>
              <a:t>machine</a:t>
            </a:r>
          </a:p>
          <a:p>
            <a:pPr marL="0" indent="0">
              <a:buNone/>
            </a:pPr>
            <a:r>
              <a:rPr lang="en-US" sz="2800" dirty="0"/>
              <a:t>	    &gt; The special machine for rubber injection </a:t>
            </a:r>
            <a:r>
              <a:rPr lang="en-US" sz="2800" dirty="0" err="1" smtClean="0"/>
              <a:t>moulding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-Automation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-Digital solution in injection </a:t>
            </a:r>
            <a:r>
              <a:rPr lang="en-US" sz="2800" dirty="0" err="1" smtClean="0"/>
              <a:t>moulding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&gt; The </a:t>
            </a:r>
            <a:r>
              <a:rPr lang="en-US" sz="2800" dirty="0"/>
              <a:t>basis of </a:t>
            </a:r>
            <a:r>
              <a:rPr lang="en-US" sz="2800" dirty="0" err="1"/>
              <a:t>digitisation</a:t>
            </a:r>
            <a:r>
              <a:rPr lang="en-US" sz="2800" dirty="0"/>
              <a:t> </a:t>
            </a:r>
            <a:r>
              <a:rPr lang="en-US" sz="2800" dirty="0" smtClean="0"/>
              <a:t>strategy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&gt; </a:t>
            </a:r>
            <a:r>
              <a:rPr lang="en-US" sz="2800" dirty="0" err="1" smtClean="0"/>
              <a:t>Mould</a:t>
            </a:r>
            <a:r>
              <a:rPr lang="en-US" sz="2800" dirty="0" smtClean="0"/>
              <a:t> sampling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&gt; Production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&gt; </a:t>
            </a:r>
            <a:r>
              <a:rPr lang="en-US" sz="2800" dirty="0" err="1" smtClean="0"/>
              <a:t>Maintenace</a:t>
            </a:r>
            <a:r>
              <a:rPr lang="en-US" sz="2800" dirty="0" smtClean="0"/>
              <a:t> &amp; Services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&gt; Design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-Injection </a:t>
            </a:r>
            <a:r>
              <a:rPr lang="en-US" sz="2800" dirty="0" err="1" smtClean="0"/>
              <a:t>mouldimh</a:t>
            </a:r>
            <a:r>
              <a:rPr lang="en-US" sz="2800" dirty="0" smtClean="0"/>
              <a:t> process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-Service</a:t>
            </a:r>
          </a:p>
          <a:p>
            <a:r>
              <a:rPr lang="en-US" sz="2800" dirty="0" smtClean="0"/>
              <a:t>Exit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2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2672967"/>
            <a:ext cx="7729729" cy="32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397768"/>
            <a:ext cx="7827263" cy="38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8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12" y="2638044"/>
            <a:ext cx="7730952" cy="34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08729"/>
            <a:ext cx="7729727" cy="38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1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MOULDING COMPANY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45080"/>
            <a:ext cx="7729728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4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26210"/>
            <a:ext cx="7729727" cy="398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8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7" y="2383359"/>
            <a:ext cx="7729728" cy="40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1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413839"/>
            <a:ext cx="7729727" cy="3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4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</TotalTime>
  <Words>53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INJECTION MOULDING COMPANY</vt:lpstr>
      <vt:lpstr>INDEX</vt:lpstr>
      <vt:lpstr>MAIN PAGE</vt:lpstr>
      <vt:lpstr>LOGIN </vt:lpstr>
      <vt:lpstr>MENU</vt:lpstr>
      <vt:lpstr>INJECTION MOULDING COMPANY</vt:lpstr>
      <vt:lpstr>AUTOMATION</vt:lpstr>
      <vt:lpstr>AUTOMATION:1</vt:lpstr>
      <vt:lpstr>AUTOMATION: 2</vt:lpstr>
      <vt:lpstr>AUTOMATION:3</vt:lpstr>
      <vt:lpstr>AUTOMATION: 4</vt:lpstr>
      <vt:lpstr>AUTOMATION:5</vt:lpstr>
      <vt:lpstr>DIGITAL SOLUTION IN INJECTION MOULDING</vt:lpstr>
      <vt:lpstr>CATEGORY:1</vt:lpstr>
      <vt:lpstr>CATEGORY:2</vt:lpstr>
      <vt:lpstr>CATEGORY:3</vt:lpstr>
      <vt:lpstr>CATEGORY:4</vt:lpstr>
      <vt:lpstr>INJECTION MOULDING PROCESS</vt:lpstr>
      <vt:lpstr>SERVICE</vt:lpstr>
      <vt:lpstr>EXIT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INJECTION MOULDING COMPANY</dc:title>
  <dc:creator>Nikunj</dc:creator>
  <cp:lastModifiedBy>Nikunj</cp:lastModifiedBy>
  <cp:revision>6</cp:revision>
  <dcterms:created xsi:type="dcterms:W3CDTF">2023-01-20T02:06:39Z</dcterms:created>
  <dcterms:modified xsi:type="dcterms:W3CDTF">2023-01-20T02:57:02Z</dcterms:modified>
</cp:coreProperties>
</file>