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Capstone Project Presentation</a:t>
            </a:r>
            <a:br>
              <a:rPr lang="en-US" dirty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NAME :- VISHVARAJSINH.PARMAR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EN.NO:- 92200133007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SUB:--CP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TOPIC :- </a:t>
            </a: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Jay </a:t>
            </a:r>
            <a:r>
              <a:rPr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Khodiyar</a:t>
            </a:r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Control System</a:t>
            </a:r>
          </a:p>
          <a:p>
            <a:r>
              <a:rPr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3-Phase Electrical </a:t>
            </a:r>
            <a:r>
              <a:rPr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Equipments</a:t>
            </a:r>
            <a:endParaRPr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Q/A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Conclusion:</a:t>
            </a:r>
          </a:p>
          <a:p>
            <a:r>
              <a:rPr dirty="0"/>
              <a:t>- Developed a fully functional digital platform for electrical equipment.</a:t>
            </a:r>
          </a:p>
          <a:p>
            <a:r>
              <a:rPr dirty="0"/>
              <a:t>- Successfully deployed and tested scalability.</a:t>
            </a:r>
          </a:p>
          <a:p>
            <a:r>
              <a:rPr dirty="0"/>
              <a:t>- Demonstrated innovation and ICT contribution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presents a digital platform for industrial and commercial electrical equipment.</a:t>
            </a:r>
          </a:p>
          <a:p>
            <a:r>
              <a:t>- Offers MCBs, MCCBs, meters, lugs, and related components.</a:t>
            </a:r>
          </a:p>
          <a:p>
            <a:r>
              <a:t>- Ensures quality assurance and competitive pricing.</a:t>
            </a:r>
          </a:p>
          <a:p>
            <a:r>
              <a:t>- Deployed live using Vercel for global accessibility.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Problem Statement:</a:t>
            </a:r>
          </a:p>
          <a:p>
            <a:r>
              <a:t>- Traditional methods of procuring electrical equipment lack efficiency, scalability, and digital access.</a:t>
            </a:r>
          </a:p>
          <a:p>
            <a:endParaRPr/>
          </a:p>
          <a:p>
            <a:r>
              <a:t>Objectives:</a:t>
            </a:r>
          </a:p>
          <a:p>
            <a:r>
              <a:t>- Build an online platform to streamline product access.</a:t>
            </a:r>
          </a:p>
          <a:p>
            <a:r>
              <a:t>- Enable smooth navigation, shopping cart, and checkout.</a:t>
            </a:r>
          </a:p>
          <a:p>
            <a:r>
              <a:t>- Improve efficiency and transparency in procurement.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 (Figure 1)</a:t>
            </a:r>
          </a:p>
        </p:txBody>
      </p:sp>
      <p:pic>
        <p:nvPicPr>
          <p:cNvPr id="3" name="Picture 2" descr="fcf2e1d5-78d6-4dd2-a163-75d24b5f795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30323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Scalability &amp; Deployment</a:t>
            </a:r>
          </a:p>
        </p:txBody>
      </p:sp>
      <p:pic>
        <p:nvPicPr>
          <p:cNvPr id="3" name="Picture 2" descr="13ad2725-2c6d-4232-acff-81cd8ddc249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30383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Demo Screenshots</a:t>
            </a:r>
          </a:p>
        </p:txBody>
      </p:sp>
      <p:pic>
        <p:nvPicPr>
          <p:cNvPr id="3" name="Picture 2" descr="ae9153d3-b52a-4395-ade8-b54339010ae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29110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Online catalog of 3-phase electrical equipment.</a:t>
            </a:r>
          </a:p>
          <a:p>
            <a:r>
              <a:t>- Product search and filtering.</a:t>
            </a:r>
          </a:p>
          <a:p>
            <a:r>
              <a:t>- Shopping cart and checkout via WhatsApp.</a:t>
            </a:r>
          </a:p>
          <a:p>
            <a:r>
              <a:t>- Deployed on Vercel with live accessibility.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Monitoring &amp;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Live monitoring using Vercel analytics.</a:t>
            </a:r>
          </a:p>
          <a:p>
            <a:r>
              <a:t>- KPIs: Uptime, response time, and API error tracking.</a:t>
            </a:r>
          </a:p>
          <a:p>
            <a:r>
              <a:t>- Maintenance plan includes weekly backups, bug fixes, and security updates.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Innovation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Unique integration of traditional trade with modern ICT tools.</a:t>
            </a:r>
          </a:p>
          <a:p>
            <a:r>
              <a:t>- Improved procurement efficiency for industrial users.</a:t>
            </a:r>
          </a:p>
          <a:p>
            <a:r>
              <a:t>- Scalable design allows expansion to other product domains.</a:t>
            </a:r>
          </a:p>
          <a:p>
            <a:r>
              <a:t>- Contribution to ICT field: Promotes digital transformation in electrical trade.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282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Capstone Project Presentation </vt:lpstr>
      <vt:lpstr>Introduction</vt:lpstr>
      <vt:lpstr>Problem Statement &amp; Objectives</vt:lpstr>
      <vt:lpstr>System Architecture (Figure 1)</vt:lpstr>
      <vt:lpstr>Scalability &amp; Deployment</vt:lpstr>
      <vt:lpstr>Live Demo Screenshots</vt:lpstr>
      <vt:lpstr>Key Features</vt:lpstr>
      <vt:lpstr>Monitoring &amp; Maintenance</vt:lpstr>
      <vt:lpstr>Innovation &amp; Impact</vt:lpstr>
      <vt:lpstr>Conclusion &amp; Q/A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Vishvarajsinh</dc:creator>
  <cp:keywords/>
  <dc:description>generated using python-pptx</dc:description>
  <cp:lastModifiedBy>vishvarajsinh parmar</cp:lastModifiedBy>
  <cp:revision>2</cp:revision>
  <dcterms:created xsi:type="dcterms:W3CDTF">2013-01-27T09:14:16Z</dcterms:created>
  <dcterms:modified xsi:type="dcterms:W3CDTF">2025-09-25T18:45:15Z</dcterms:modified>
  <cp:category/>
</cp:coreProperties>
</file>