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25" r:id="rId1"/>
  </p:sldMasterIdLst>
  <p:sldIdLst>
    <p:sldId id="256" r:id="rId2"/>
    <p:sldId id="274" r:id="rId3"/>
    <p:sldId id="273" r:id="rId4"/>
    <p:sldId id="272" r:id="rId5"/>
    <p:sldId id="275" r:id="rId6"/>
    <p:sldId id="258" r:id="rId7"/>
    <p:sldId id="276" r:id="rId8"/>
    <p:sldId id="261" r:id="rId9"/>
    <p:sldId id="262" r:id="rId10"/>
    <p:sldId id="263" r:id="rId11"/>
    <p:sldId id="265" r:id="rId12"/>
    <p:sldId id="264" r:id="rId13"/>
    <p:sldId id="270" r:id="rId14"/>
    <p:sldId id="26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60" r:id="rId32"/>
    <p:sldId id="271" r:id="rId33"/>
    <p:sldId id="257" r:id="rId34"/>
  </p:sldIdLst>
  <p:sldSz cx="10799763" cy="6858000"/>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4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6F79"/>
    <a:srgbClr val="11E973"/>
    <a:srgbClr val="9F0969"/>
    <a:srgbClr val="B50B58"/>
    <a:srgbClr val="F23289"/>
    <a:srgbClr val="E40E6F"/>
    <a:srgbClr val="F4F9FA"/>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075" y="53"/>
      </p:cViewPr>
      <p:guideLst>
        <p:guide orient="horz" pos="2160"/>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49971" y="1122363"/>
            <a:ext cx="8099822" cy="2387600"/>
          </a:xfrm>
        </p:spPr>
        <p:txBody>
          <a:bodyPr anchor="b"/>
          <a:lstStyle>
            <a:lvl1pPr algn="ctr">
              <a:defRPr sz="5315"/>
            </a:lvl1pPr>
          </a:lstStyle>
          <a:p>
            <a:r>
              <a:rPr lang="en-US"/>
              <a:t>Click to edit Master title style</a:t>
            </a:r>
            <a:endParaRPr lang="en-US" dirty="0"/>
          </a:p>
        </p:txBody>
      </p:sp>
      <p:sp>
        <p:nvSpPr>
          <p:cNvPr id="3" name="Subtitle 2"/>
          <p:cNvSpPr>
            <a:spLocks noGrp="1"/>
          </p:cNvSpPr>
          <p:nvPr>
            <p:ph type="subTitle" idx="1"/>
          </p:nvPr>
        </p:nvSpPr>
        <p:spPr>
          <a:xfrm>
            <a:off x="1349971" y="3602038"/>
            <a:ext cx="8099822" cy="1655762"/>
          </a:xfrm>
        </p:spPr>
        <p:txBody>
          <a:bodyPr/>
          <a:lstStyle>
            <a:lvl1pPr marL="0" indent="0" algn="ctr">
              <a:buNone/>
              <a:defRPr sz="2126"/>
            </a:lvl1pPr>
            <a:lvl2pPr marL="404988" indent="0" algn="ctr">
              <a:buNone/>
              <a:defRPr sz="1772"/>
            </a:lvl2pPr>
            <a:lvl3pPr marL="809976" indent="0" algn="ctr">
              <a:buNone/>
              <a:defRPr sz="1594"/>
            </a:lvl3pPr>
            <a:lvl4pPr marL="1214963" indent="0" algn="ctr">
              <a:buNone/>
              <a:defRPr sz="1417"/>
            </a:lvl4pPr>
            <a:lvl5pPr marL="1619951" indent="0" algn="ctr">
              <a:buNone/>
              <a:defRPr sz="1417"/>
            </a:lvl5pPr>
            <a:lvl6pPr marL="2024939" indent="0" algn="ctr">
              <a:buNone/>
              <a:defRPr sz="1417"/>
            </a:lvl6pPr>
            <a:lvl7pPr marL="2429927" indent="0" algn="ctr">
              <a:buNone/>
              <a:defRPr sz="1417"/>
            </a:lvl7pPr>
            <a:lvl8pPr marL="2834914" indent="0" algn="ctr">
              <a:buNone/>
              <a:defRPr sz="1417"/>
            </a:lvl8pPr>
            <a:lvl9pPr marL="3239902" indent="0" algn="ctr">
              <a:buNone/>
              <a:defRPr sz="141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323170-29C3-472A-9B95-D179D5353DBD}" type="datetimeFigureOut">
              <a:rPr lang="en-US" smtClean="0"/>
              <a:t>3/25/2023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376149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23170-29C3-472A-9B95-D179D5353DBD}" type="datetimeFigureOut">
              <a:rPr lang="en-US" smtClean="0"/>
              <a:t>3/25/2023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1443283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28580" y="365125"/>
            <a:ext cx="2328699"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42484" y="365125"/>
            <a:ext cx="68511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23170-29C3-472A-9B95-D179D5353DBD}" type="datetimeFigureOut">
              <a:rPr lang="en-US" smtClean="0"/>
              <a:t>3/25/2023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1451828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23170-29C3-472A-9B95-D179D5353DBD}" type="datetimeFigureOut">
              <a:rPr lang="en-US" smtClean="0"/>
              <a:t>3/25/2023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416225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6859" y="1709739"/>
            <a:ext cx="9314796" cy="2852737"/>
          </a:xfrm>
        </p:spPr>
        <p:txBody>
          <a:bodyPr anchor="b"/>
          <a:lstStyle>
            <a:lvl1pPr>
              <a:defRPr sz="5315"/>
            </a:lvl1pPr>
          </a:lstStyle>
          <a:p>
            <a:r>
              <a:rPr lang="en-US"/>
              <a:t>Click to edit Master title style</a:t>
            </a:r>
            <a:endParaRPr lang="en-US" dirty="0"/>
          </a:p>
        </p:txBody>
      </p:sp>
      <p:sp>
        <p:nvSpPr>
          <p:cNvPr id="3" name="Text Placeholder 2"/>
          <p:cNvSpPr>
            <a:spLocks noGrp="1"/>
          </p:cNvSpPr>
          <p:nvPr>
            <p:ph type="body" idx="1"/>
          </p:nvPr>
        </p:nvSpPr>
        <p:spPr>
          <a:xfrm>
            <a:off x="736859" y="4589464"/>
            <a:ext cx="9314796" cy="1500187"/>
          </a:xfrm>
        </p:spPr>
        <p:txBody>
          <a:bodyPr/>
          <a:lstStyle>
            <a:lvl1pPr marL="0" indent="0">
              <a:buNone/>
              <a:defRPr sz="2126">
                <a:solidFill>
                  <a:schemeClr val="tx1">
                    <a:tint val="75000"/>
                  </a:schemeClr>
                </a:solidFill>
              </a:defRPr>
            </a:lvl1pPr>
            <a:lvl2pPr marL="404988" indent="0">
              <a:buNone/>
              <a:defRPr sz="1772">
                <a:solidFill>
                  <a:schemeClr val="tx1">
                    <a:tint val="75000"/>
                  </a:schemeClr>
                </a:solidFill>
              </a:defRPr>
            </a:lvl2pPr>
            <a:lvl3pPr marL="809976" indent="0">
              <a:buNone/>
              <a:defRPr sz="1594">
                <a:solidFill>
                  <a:schemeClr val="tx1">
                    <a:tint val="75000"/>
                  </a:schemeClr>
                </a:solidFill>
              </a:defRPr>
            </a:lvl3pPr>
            <a:lvl4pPr marL="1214963" indent="0">
              <a:buNone/>
              <a:defRPr sz="1417">
                <a:solidFill>
                  <a:schemeClr val="tx1">
                    <a:tint val="75000"/>
                  </a:schemeClr>
                </a:solidFill>
              </a:defRPr>
            </a:lvl4pPr>
            <a:lvl5pPr marL="1619951" indent="0">
              <a:buNone/>
              <a:defRPr sz="1417">
                <a:solidFill>
                  <a:schemeClr val="tx1">
                    <a:tint val="75000"/>
                  </a:schemeClr>
                </a:solidFill>
              </a:defRPr>
            </a:lvl5pPr>
            <a:lvl6pPr marL="2024939" indent="0">
              <a:buNone/>
              <a:defRPr sz="1417">
                <a:solidFill>
                  <a:schemeClr val="tx1">
                    <a:tint val="75000"/>
                  </a:schemeClr>
                </a:solidFill>
              </a:defRPr>
            </a:lvl6pPr>
            <a:lvl7pPr marL="2429927" indent="0">
              <a:buNone/>
              <a:defRPr sz="1417">
                <a:solidFill>
                  <a:schemeClr val="tx1">
                    <a:tint val="75000"/>
                  </a:schemeClr>
                </a:solidFill>
              </a:defRPr>
            </a:lvl7pPr>
            <a:lvl8pPr marL="2834914" indent="0">
              <a:buNone/>
              <a:defRPr sz="1417">
                <a:solidFill>
                  <a:schemeClr val="tx1">
                    <a:tint val="75000"/>
                  </a:schemeClr>
                </a:solidFill>
              </a:defRPr>
            </a:lvl8pPr>
            <a:lvl9pPr marL="3239902" indent="0">
              <a:buNone/>
              <a:defRPr sz="141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23170-29C3-472A-9B95-D179D5353DBD}" type="datetimeFigureOut">
              <a:rPr lang="en-US" smtClean="0"/>
              <a:t>3/25/2023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1599074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42484" y="1825625"/>
            <a:ext cx="458989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67380" y="1825625"/>
            <a:ext cx="458989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323170-29C3-472A-9B95-D179D5353DBD}" type="datetimeFigureOut">
              <a:rPr lang="en-US" smtClean="0"/>
              <a:t>3/25/2023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1292529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3890" y="365126"/>
            <a:ext cx="9314796"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43891" y="1681163"/>
            <a:ext cx="4568806" cy="823912"/>
          </a:xfrm>
        </p:spPr>
        <p:txBody>
          <a:bodyPr anchor="b"/>
          <a:lstStyle>
            <a:lvl1pPr marL="0" indent="0">
              <a:buNone/>
              <a:defRPr sz="2126" b="1"/>
            </a:lvl1pPr>
            <a:lvl2pPr marL="404988" indent="0">
              <a:buNone/>
              <a:defRPr sz="1772" b="1"/>
            </a:lvl2pPr>
            <a:lvl3pPr marL="809976" indent="0">
              <a:buNone/>
              <a:defRPr sz="1594" b="1"/>
            </a:lvl3pPr>
            <a:lvl4pPr marL="1214963" indent="0">
              <a:buNone/>
              <a:defRPr sz="1417" b="1"/>
            </a:lvl4pPr>
            <a:lvl5pPr marL="1619951" indent="0">
              <a:buNone/>
              <a:defRPr sz="1417" b="1"/>
            </a:lvl5pPr>
            <a:lvl6pPr marL="2024939" indent="0">
              <a:buNone/>
              <a:defRPr sz="1417" b="1"/>
            </a:lvl6pPr>
            <a:lvl7pPr marL="2429927" indent="0">
              <a:buNone/>
              <a:defRPr sz="1417" b="1"/>
            </a:lvl7pPr>
            <a:lvl8pPr marL="2834914" indent="0">
              <a:buNone/>
              <a:defRPr sz="1417" b="1"/>
            </a:lvl8pPr>
            <a:lvl9pPr marL="3239902" indent="0">
              <a:buNone/>
              <a:defRPr sz="1417" b="1"/>
            </a:lvl9pPr>
          </a:lstStyle>
          <a:p>
            <a:pPr lvl="0"/>
            <a:r>
              <a:rPr lang="en-US"/>
              <a:t>Click to edit Master text styles</a:t>
            </a:r>
          </a:p>
        </p:txBody>
      </p:sp>
      <p:sp>
        <p:nvSpPr>
          <p:cNvPr id="4" name="Content Placeholder 3"/>
          <p:cNvSpPr>
            <a:spLocks noGrp="1"/>
          </p:cNvSpPr>
          <p:nvPr>
            <p:ph sz="half" idx="2"/>
          </p:nvPr>
        </p:nvSpPr>
        <p:spPr>
          <a:xfrm>
            <a:off x="743891" y="2505075"/>
            <a:ext cx="456880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67380" y="1681163"/>
            <a:ext cx="4591306" cy="823912"/>
          </a:xfrm>
        </p:spPr>
        <p:txBody>
          <a:bodyPr anchor="b"/>
          <a:lstStyle>
            <a:lvl1pPr marL="0" indent="0">
              <a:buNone/>
              <a:defRPr sz="2126" b="1"/>
            </a:lvl1pPr>
            <a:lvl2pPr marL="404988" indent="0">
              <a:buNone/>
              <a:defRPr sz="1772" b="1"/>
            </a:lvl2pPr>
            <a:lvl3pPr marL="809976" indent="0">
              <a:buNone/>
              <a:defRPr sz="1594" b="1"/>
            </a:lvl3pPr>
            <a:lvl4pPr marL="1214963" indent="0">
              <a:buNone/>
              <a:defRPr sz="1417" b="1"/>
            </a:lvl4pPr>
            <a:lvl5pPr marL="1619951" indent="0">
              <a:buNone/>
              <a:defRPr sz="1417" b="1"/>
            </a:lvl5pPr>
            <a:lvl6pPr marL="2024939" indent="0">
              <a:buNone/>
              <a:defRPr sz="1417" b="1"/>
            </a:lvl6pPr>
            <a:lvl7pPr marL="2429927" indent="0">
              <a:buNone/>
              <a:defRPr sz="1417" b="1"/>
            </a:lvl7pPr>
            <a:lvl8pPr marL="2834914" indent="0">
              <a:buNone/>
              <a:defRPr sz="1417" b="1"/>
            </a:lvl8pPr>
            <a:lvl9pPr marL="3239902" indent="0">
              <a:buNone/>
              <a:defRPr sz="1417" b="1"/>
            </a:lvl9pPr>
          </a:lstStyle>
          <a:p>
            <a:pPr lvl="0"/>
            <a:r>
              <a:rPr lang="en-US"/>
              <a:t>Click to edit Master text styles</a:t>
            </a:r>
          </a:p>
        </p:txBody>
      </p:sp>
      <p:sp>
        <p:nvSpPr>
          <p:cNvPr id="6" name="Content Placeholder 5"/>
          <p:cNvSpPr>
            <a:spLocks noGrp="1"/>
          </p:cNvSpPr>
          <p:nvPr>
            <p:ph sz="quarter" idx="4"/>
          </p:nvPr>
        </p:nvSpPr>
        <p:spPr>
          <a:xfrm>
            <a:off x="5467380" y="2505075"/>
            <a:ext cx="459130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323170-29C3-472A-9B95-D179D5353DBD}" type="datetimeFigureOut">
              <a:rPr lang="en-US" smtClean="0"/>
              <a:t>3/25/2023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209395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323170-29C3-472A-9B95-D179D5353DBD}" type="datetimeFigureOut">
              <a:rPr lang="en-US" smtClean="0"/>
              <a:t>3/25/2023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17265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23170-29C3-472A-9B95-D179D5353DBD}" type="datetimeFigureOut">
              <a:rPr lang="en-US" smtClean="0"/>
              <a:t>3/25/2023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3494018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3891" y="457200"/>
            <a:ext cx="3483204" cy="1600200"/>
          </a:xfrm>
        </p:spPr>
        <p:txBody>
          <a:bodyPr anchor="b"/>
          <a:lstStyle>
            <a:lvl1pPr>
              <a:defRPr sz="2835"/>
            </a:lvl1pPr>
          </a:lstStyle>
          <a:p>
            <a:r>
              <a:rPr lang="en-US"/>
              <a:t>Click to edit Master title style</a:t>
            </a:r>
            <a:endParaRPr lang="en-US" dirty="0"/>
          </a:p>
        </p:txBody>
      </p:sp>
      <p:sp>
        <p:nvSpPr>
          <p:cNvPr id="3" name="Content Placeholder 2"/>
          <p:cNvSpPr>
            <a:spLocks noGrp="1"/>
          </p:cNvSpPr>
          <p:nvPr>
            <p:ph idx="1"/>
          </p:nvPr>
        </p:nvSpPr>
        <p:spPr>
          <a:xfrm>
            <a:off x="4591306" y="987426"/>
            <a:ext cx="5467380" cy="4873625"/>
          </a:xfrm>
        </p:spPr>
        <p:txBody>
          <a:bodyPr/>
          <a:lstStyle>
            <a:lvl1pPr>
              <a:defRPr sz="2835"/>
            </a:lvl1pPr>
            <a:lvl2pPr>
              <a:defRPr sz="2480"/>
            </a:lvl2pPr>
            <a:lvl3pPr>
              <a:defRPr sz="2126"/>
            </a:lvl3pPr>
            <a:lvl4pPr>
              <a:defRPr sz="1772"/>
            </a:lvl4pPr>
            <a:lvl5pPr>
              <a:defRPr sz="1772"/>
            </a:lvl5pPr>
            <a:lvl6pPr>
              <a:defRPr sz="1772"/>
            </a:lvl6pPr>
            <a:lvl7pPr>
              <a:defRPr sz="1772"/>
            </a:lvl7pPr>
            <a:lvl8pPr>
              <a:defRPr sz="1772"/>
            </a:lvl8pPr>
            <a:lvl9pPr>
              <a:defRPr sz="17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43891" y="2057400"/>
            <a:ext cx="3483204" cy="3811588"/>
          </a:xfrm>
        </p:spPr>
        <p:txBody>
          <a:bodyPr/>
          <a:lstStyle>
            <a:lvl1pPr marL="0" indent="0">
              <a:buNone/>
              <a:defRPr sz="1417"/>
            </a:lvl1pPr>
            <a:lvl2pPr marL="404988" indent="0">
              <a:buNone/>
              <a:defRPr sz="1240"/>
            </a:lvl2pPr>
            <a:lvl3pPr marL="809976" indent="0">
              <a:buNone/>
              <a:defRPr sz="1063"/>
            </a:lvl3pPr>
            <a:lvl4pPr marL="1214963" indent="0">
              <a:buNone/>
              <a:defRPr sz="886"/>
            </a:lvl4pPr>
            <a:lvl5pPr marL="1619951" indent="0">
              <a:buNone/>
              <a:defRPr sz="886"/>
            </a:lvl5pPr>
            <a:lvl6pPr marL="2024939" indent="0">
              <a:buNone/>
              <a:defRPr sz="886"/>
            </a:lvl6pPr>
            <a:lvl7pPr marL="2429927" indent="0">
              <a:buNone/>
              <a:defRPr sz="886"/>
            </a:lvl7pPr>
            <a:lvl8pPr marL="2834914" indent="0">
              <a:buNone/>
              <a:defRPr sz="886"/>
            </a:lvl8pPr>
            <a:lvl9pPr marL="3239902" indent="0">
              <a:buNone/>
              <a:defRPr sz="886"/>
            </a:lvl9pPr>
          </a:lstStyle>
          <a:p>
            <a:pPr lvl="0"/>
            <a:r>
              <a:rPr lang="en-US"/>
              <a:t>Click to edit Master text styles</a:t>
            </a:r>
          </a:p>
        </p:txBody>
      </p:sp>
      <p:sp>
        <p:nvSpPr>
          <p:cNvPr id="5" name="Date Placeholder 4"/>
          <p:cNvSpPr>
            <a:spLocks noGrp="1"/>
          </p:cNvSpPr>
          <p:nvPr>
            <p:ph type="dt" sz="half" idx="10"/>
          </p:nvPr>
        </p:nvSpPr>
        <p:spPr/>
        <p:txBody>
          <a:bodyPr/>
          <a:lstStyle/>
          <a:p>
            <a:fld id="{8D323170-29C3-472A-9B95-D179D5353DBD}" type="datetimeFigureOut">
              <a:rPr lang="en-US" smtClean="0"/>
              <a:t>3/25/2023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169860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3891" y="457200"/>
            <a:ext cx="3483204" cy="1600200"/>
          </a:xfrm>
        </p:spPr>
        <p:txBody>
          <a:bodyPr anchor="b"/>
          <a:lstStyle>
            <a:lvl1pPr>
              <a:defRPr sz="2835"/>
            </a:lvl1pPr>
          </a:lstStyle>
          <a:p>
            <a:r>
              <a:rPr lang="en-US"/>
              <a:t>Click to edit Master title style</a:t>
            </a:r>
            <a:endParaRPr lang="en-US" dirty="0"/>
          </a:p>
        </p:txBody>
      </p:sp>
      <p:sp>
        <p:nvSpPr>
          <p:cNvPr id="3" name="Picture Placeholder 2"/>
          <p:cNvSpPr>
            <a:spLocks noGrp="1" noChangeAspect="1"/>
          </p:cNvSpPr>
          <p:nvPr>
            <p:ph type="pic" idx="1"/>
          </p:nvPr>
        </p:nvSpPr>
        <p:spPr>
          <a:xfrm>
            <a:off x="4591306" y="987426"/>
            <a:ext cx="5467380" cy="4873625"/>
          </a:xfrm>
        </p:spPr>
        <p:txBody>
          <a:bodyPr anchor="t"/>
          <a:lstStyle>
            <a:lvl1pPr marL="0" indent="0">
              <a:buNone/>
              <a:defRPr sz="2835"/>
            </a:lvl1pPr>
            <a:lvl2pPr marL="404988" indent="0">
              <a:buNone/>
              <a:defRPr sz="2480"/>
            </a:lvl2pPr>
            <a:lvl3pPr marL="809976" indent="0">
              <a:buNone/>
              <a:defRPr sz="2126"/>
            </a:lvl3pPr>
            <a:lvl4pPr marL="1214963" indent="0">
              <a:buNone/>
              <a:defRPr sz="1772"/>
            </a:lvl4pPr>
            <a:lvl5pPr marL="1619951" indent="0">
              <a:buNone/>
              <a:defRPr sz="1772"/>
            </a:lvl5pPr>
            <a:lvl6pPr marL="2024939" indent="0">
              <a:buNone/>
              <a:defRPr sz="1772"/>
            </a:lvl6pPr>
            <a:lvl7pPr marL="2429927" indent="0">
              <a:buNone/>
              <a:defRPr sz="1772"/>
            </a:lvl7pPr>
            <a:lvl8pPr marL="2834914" indent="0">
              <a:buNone/>
              <a:defRPr sz="1772"/>
            </a:lvl8pPr>
            <a:lvl9pPr marL="3239902" indent="0">
              <a:buNone/>
              <a:defRPr sz="1772"/>
            </a:lvl9pPr>
          </a:lstStyle>
          <a:p>
            <a:r>
              <a:rPr lang="en-US"/>
              <a:t>Click icon to add picture</a:t>
            </a:r>
            <a:endParaRPr lang="en-US" dirty="0"/>
          </a:p>
        </p:txBody>
      </p:sp>
      <p:sp>
        <p:nvSpPr>
          <p:cNvPr id="4" name="Text Placeholder 3"/>
          <p:cNvSpPr>
            <a:spLocks noGrp="1"/>
          </p:cNvSpPr>
          <p:nvPr>
            <p:ph type="body" sz="half" idx="2"/>
          </p:nvPr>
        </p:nvSpPr>
        <p:spPr>
          <a:xfrm>
            <a:off x="743891" y="2057400"/>
            <a:ext cx="3483204" cy="3811588"/>
          </a:xfrm>
        </p:spPr>
        <p:txBody>
          <a:bodyPr/>
          <a:lstStyle>
            <a:lvl1pPr marL="0" indent="0">
              <a:buNone/>
              <a:defRPr sz="1417"/>
            </a:lvl1pPr>
            <a:lvl2pPr marL="404988" indent="0">
              <a:buNone/>
              <a:defRPr sz="1240"/>
            </a:lvl2pPr>
            <a:lvl3pPr marL="809976" indent="0">
              <a:buNone/>
              <a:defRPr sz="1063"/>
            </a:lvl3pPr>
            <a:lvl4pPr marL="1214963" indent="0">
              <a:buNone/>
              <a:defRPr sz="886"/>
            </a:lvl4pPr>
            <a:lvl5pPr marL="1619951" indent="0">
              <a:buNone/>
              <a:defRPr sz="886"/>
            </a:lvl5pPr>
            <a:lvl6pPr marL="2024939" indent="0">
              <a:buNone/>
              <a:defRPr sz="886"/>
            </a:lvl6pPr>
            <a:lvl7pPr marL="2429927" indent="0">
              <a:buNone/>
              <a:defRPr sz="886"/>
            </a:lvl7pPr>
            <a:lvl8pPr marL="2834914" indent="0">
              <a:buNone/>
              <a:defRPr sz="886"/>
            </a:lvl8pPr>
            <a:lvl9pPr marL="3239902" indent="0">
              <a:buNone/>
              <a:defRPr sz="886"/>
            </a:lvl9pPr>
          </a:lstStyle>
          <a:p>
            <a:pPr lvl="0"/>
            <a:r>
              <a:rPr lang="en-US"/>
              <a:t>Click to edit Master text styles</a:t>
            </a:r>
          </a:p>
        </p:txBody>
      </p:sp>
      <p:sp>
        <p:nvSpPr>
          <p:cNvPr id="5" name="Date Placeholder 4"/>
          <p:cNvSpPr>
            <a:spLocks noGrp="1"/>
          </p:cNvSpPr>
          <p:nvPr>
            <p:ph type="dt" sz="half" idx="10"/>
          </p:nvPr>
        </p:nvSpPr>
        <p:spPr/>
        <p:txBody>
          <a:bodyPr/>
          <a:lstStyle/>
          <a:p>
            <a:fld id="{8D323170-29C3-472A-9B95-D179D5353DBD}" type="datetimeFigureOut">
              <a:rPr lang="en-US" smtClean="0"/>
              <a:t>3/25/2023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3638204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42484" y="365126"/>
            <a:ext cx="9314796"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42484" y="1825625"/>
            <a:ext cx="9314796"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2484" y="6356351"/>
            <a:ext cx="2429947" cy="365125"/>
          </a:xfrm>
          <a:prstGeom prst="rect">
            <a:avLst/>
          </a:prstGeom>
        </p:spPr>
        <p:txBody>
          <a:bodyPr vert="horz" lIns="91440" tIns="45720" rIns="91440" bIns="45720" rtlCol="0" anchor="ctr"/>
          <a:lstStyle>
            <a:lvl1pPr algn="l">
              <a:defRPr sz="1063">
                <a:solidFill>
                  <a:schemeClr val="tx1">
                    <a:tint val="75000"/>
                  </a:schemeClr>
                </a:solidFill>
              </a:defRPr>
            </a:lvl1pPr>
          </a:lstStyle>
          <a:p>
            <a:fld id="{8D323170-29C3-472A-9B95-D179D5353DBD}" type="datetimeFigureOut">
              <a:rPr lang="en-US" smtClean="0"/>
              <a:t>3/25/2023</a:t>
            </a:fld>
            <a:endParaRPr lang="en-IN"/>
          </a:p>
        </p:txBody>
      </p:sp>
      <p:sp>
        <p:nvSpPr>
          <p:cNvPr id="5" name="Footer Placeholder 4"/>
          <p:cNvSpPr>
            <a:spLocks noGrp="1"/>
          </p:cNvSpPr>
          <p:nvPr>
            <p:ph type="ftr" sz="quarter" idx="3"/>
          </p:nvPr>
        </p:nvSpPr>
        <p:spPr>
          <a:xfrm>
            <a:off x="3577422" y="6356351"/>
            <a:ext cx="3644920" cy="365125"/>
          </a:xfrm>
          <a:prstGeom prst="rect">
            <a:avLst/>
          </a:prstGeom>
        </p:spPr>
        <p:txBody>
          <a:bodyPr vert="horz" lIns="91440" tIns="45720" rIns="91440" bIns="45720" rtlCol="0" anchor="ctr"/>
          <a:lstStyle>
            <a:lvl1pPr algn="ctr">
              <a:defRPr sz="1063">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627332" y="6356351"/>
            <a:ext cx="2429947" cy="365125"/>
          </a:xfrm>
          <a:prstGeom prst="rect">
            <a:avLst/>
          </a:prstGeom>
        </p:spPr>
        <p:txBody>
          <a:bodyPr vert="horz" lIns="91440" tIns="45720" rIns="91440" bIns="45720" rtlCol="0" anchor="ctr"/>
          <a:lstStyle>
            <a:lvl1pPr algn="r">
              <a:defRPr sz="1063">
                <a:solidFill>
                  <a:schemeClr val="tx1">
                    <a:tint val="75000"/>
                  </a:schemeClr>
                </a:solidFill>
              </a:defRPr>
            </a:lvl1pPr>
          </a:lstStyle>
          <a:p>
            <a:fld id="{8B65BF8F-1569-419D-BF2F-656FF30CFA76}" type="slidenum">
              <a:rPr lang="en-IN" smtClean="0"/>
              <a:t>‹#›</a:t>
            </a:fld>
            <a:endParaRPr lang="en-IN"/>
          </a:p>
        </p:txBody>
      </p:sp>
    </p:spTree>
    <p:extLst>
      <p:ext uri="{BB962C8B-B14F-4D97-AF65-F5344CB8AC3E}">
        <p14:creationId xmlns:p14="http://schemas.microsoft.com/office/powerpoint/2010/main" val="4253554810"/>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l" defTabSz="809976" rtl="0" eaLnBrk="1" latinLnBrk="0" hangingPunct="1">
        <a:lnSpc>
          <a:spcPct val="90000"/>
        </a:lnSpc>
        <a:spcBef>
          <a:spcPct val="0"/>
        </a:spcBef>
        <a:buNone/>
        <a:defRPr sz="3898" kern="1200">
          <a:solidFill>
            <a:schemeClr val="tx1"/>
          </a:solidFill>
          <a:latin typeface="+mj-lt"/>
          <a:ea typeface="+mj-ea"/>
          <a:cs typeface="+mj-cs"/>
        </a:defRPr>
      </a:lvl1pPr>
    </p:titleStyle>
    <p:bodyStyle>
      <a:lvl1pPr marL="202494" indent="-202494" algn="l" defTabSz="809976" rtl="0" eaLnBrk="1" latinLnBrk="0" hangingPunct="1">
        <a:lnSpc>
          <a:spcPct val="90000"/>
        </a:lnSpc>
        <a:spcBef>
          <a:spcPts val="886"/>
        </a:spcBef>
        <a:buFont typeface="Arial" panose="020B0604020202020204" pitchFamily="34" charset="0"/>
        <a:buChar char="•"/>
        <a:defRPr sz="2480" kern="1200">
          <a:solidFill>
            <a:schemeClr val="tx1"/>
          </a:solidFill>
          <a:latin typeface="+mn-lt"/>
          <a:ea typeface="+mn-ea"/>
          <a:cs typeface="+mn-cs"/>
        </a:defRPr>
      </a:lvl1pPr>
      <a:lvl2pPr marL="607482" indent="-202494" algn="l" defTabSz="809976" rtl="0" eaLnBrk="1" latinLnBrk="0" hangingPunct="1">
        <a:lnSpc>
          <a:spcPct val="90000"/>
        </a:lnSpc>
        <a:spcBef>
          <a:spcPts val="443"/>
        </a:spcBef>
        <a:buFont typeface="Arial" panose="020B0604020202020204" pitchFamily="34" charset="0"/>
        <a:buChar char="•"/>
        <a:defRPr sz="2126" kern="1200">
          <a:solidFill>
            <a:schemeClr val="tx1"/>
          </a:solidFill>
          <a:latin typeface="+mn-lt"/>
          <a:ea typeface="+mn-ea"/>
          <a:cs typeface="+mn-cs"/>
        </a:defRPr>
      </a:lvl2pPr>
      <a:lvl3pPr marL="1012469" indent="-202494" algn="l" defTabSz="809976" rtl="0" eaLnBrk="1" latinLnBrk="0" hangingPunct="1">
        <a:lnSpc>
          <a:spcPct val="90000"/>
        </a:lnSpc>
        <a:spcBef>
          <a:spcPts val="443"/>
        </a:spcBef>
        <a:buFont typeface="Arial" panose="020B0604020202020204" pitchFamily="34" charset="0"/>
        <a:buChar char="•"/>
        <a:defRPr sz="1772" kern="1200">
          <a:solidFill>
            <a:schemeClr val="tx1"/>
          </a:solidFill>
          <a:latin typeface="+mn-lt"/>
          <a:ea typeface="+mn-ea"/>
          <a:cs typeface="+mn-cs"/>
        </a:defRPr>
      </a:lvl3pPr>
      <a:lvl4pPr marL="1417457" indent="-202494" algn="l" defTabSz="809976" rtl="0" eaLnBrk="1" latinLnBrk="0" hangingPunct="1">
        <a:lnSpc>
          <a:spcPct val="90000"/>
        </a:lnSpc>
        <a:spcBef>
          <a:spcPts val="443"/>
        </a:spcBef>
        <a:buFont typeface="Arial" panose="020B0604020202020204" pitchFamily="34" charset="0"/>
        <a:buChar char="•"/>
        <a:defRPr sz="1594" kern="1200">
          <a:solidFill>
            <a:schemeClr val="tx1"/>
          </a:solidFill>
          <a:latin typeface="+mn-lt"/>
          <a:ea typeface="+mn-ea"/>
          <a:cs typeface="+mn-cs"/>
        </a:defRPr>
      </a:lvl4pPr>
      <a:lvl5pPr marL="1822445" indent="-202494" algn="l" defTabSz="809976" rtl="0" eaLnBrk="1" latinLnBrk="0" hangingPunct="1">
        <a:lnSpc>
          <a:spcPct val="90000"/>
        </a:lnSpc>
        <a:spcBef>
          <a:spcPts val="443"/>
        </a:spcBef>
        <a:buFont typeface="Arial" panose="020B0604020202020204" pitchFamily="34" charset="0"/>
        <a:buChar char="•"/>
        <a:defRPr sz="1594" kern="1200">
          <a:solidFill>
            <a:schemeClr val="tx1"/>
          </a:solidFill>
          <a:latin typeface="+mn-lt"/>
          <a:ea typeface="+mn-ea"/>
          <a:cs typeface="+mn-cs"/>
        </a:defRPr>
      </a:lvl5pPr>
      <a:lvl6pPr marL="2227433" indent="-202494" algn="l" defTabSz="809976" rtl="0" eaLnBrk="1" latinLnBrk="0" hangingPunct="1">
        <a:lnSpc>
          <a:spcPct val="90000"/>
        </a:lnSpc>
        <a:spcBef>
          <a:spcPts val="443"/>
        </a:spcBef>
        <a:buFont typeface="Arial" panose="020B0604020202020204" pitchFamily="34" charset="0"/>
        <a:buChar char="•"/>
        <a:defRPr sz="1594" kern="1200">
          <a:solidFill>
            <a:schemeClr val="tx1"/>
          </a:solidFill>
          <a:latin typeface="+mn-lt"/>
          <a:ea typeface="+mn-ea"/>
          <a:cs typeface="+mn-cs"/>
        </a:defRPr>
      </a:lvl6pPr>
      <a:lvl7pPr marL="2632420" indent="-202494" algn="l" defTabSz="809976" rtl="0" eaLnBrk="1" latinLnBrk="0" hangingPunct="1">
        <a:lnSpc>
          <a:spcPct val="90000"/>
        </a:lnSpc>
        <a:spcBef>
          <a:spcPts val="443"/>
        </a:spcBef>
        <a:buFont typeface="Arial" panose="020B0604020202020204" pitchFamily="34" charset="0"/>
        <a:buChar char="•"/>
        <a:defRPr sz="1594" kern="1200">
          <a:solidFill>
            <a:schemeClr val="tx1"/>
          </a:solidFill>
          <a:latin typeface="+mn-lt"/>
          <a:ea typeface="+mn-ea"/>
          <a:cs typeface="+mn-cs"/>
        </a:defRPr>
      </a:lvl7pPr>
      <a:lvl8pPr marL="3037408" indent="-202494" algn="l" defTabSz="809976" rtl="0" eaLnBrk="1" latinLnBrk="0" hangingPunct="1">
        <a:lnSpc>
          <a:spcPct val="90000"/>
        </a:lnSpc>
        <a:spcBef>
          <a:spcPts val="443"/>
        </a:spcBef>
        <a:buFont typeface="Arial" panose="020B0604020202020204" pitchFamily="34" charset="0"/>
        <a:buChar char="•"/>
        <a:defRPr sz="1594" kern="1200">
          <a:solidFill>
            <a:schemeClr val="tx1"/>
          </a:solidFill>
          <a:latin typeface="+mn-lt"/>
          <a:ea typeface="+mn-ea"/>
          <a:cs typeface="+mn-cs"/>
        </a:defRPr>
      </a:lvl8pPr>
      <a:lvl9pPr marL="3442396" indent="-202494" algn="l" defTabSz="809976" rtl="0" eaLnBrk="1" latinLnBrk="0" hangingPunct="1">
        <a:lnSpc>
          <a:spcPct val="90000"/>
        </a:lnSpc>
        <a:spcBef>
          <a:spcPts val="443"/>
        </a:spcBef>
        <a:buFont typeface="Arial" panose="020B0604020202020204" pitchFamily="34" charset="0"/>
        <a:buChar char="•"/>
        <a:defRPr sz="1594" kern="1200">
          <a:solidFill>
            <a:schemeClr val="tx1"/>
          </a:solidFill>
          <a:latin typeface="+mn-lt"/>
          <a:ea typeface="+mn-ea"/>
          <a:cs typeface="+mn-cs"/>
        </a:defRPr>
      </a:lvl9pPr>
    </p:bodyStyle>
    <p:otherStyle>
      <a:defPPr>
        <a:defRPr lang="en-US"/>
      </a:defPPr>
      <a:lvl1pPr marL="0" algn="l" defTabSz="809976" rtl="0" eaLnBrk="1" latinLnBrk="0" hangingPunct="1">
        <a:defRPr sz="1594" kern="1200">
          <a:solidFill>
            <a:schemeClr val="tx1"/>
          </a:solidFill>
          <a:latin typeface="+mn-lt"/>
          <a:ea typeface="+mn-ea"/>
          <a:cs typeface="+mn-cs"/>
        </a:defRPr>
      </a:lvl1pPr>
      <a:lvl2pPr marL="404988" algn="l" defTabSz="809976" rtl="0" eaLnBrk="1" latinLnBrk="0" hangingPunct="1">
        <a:defRPr sz="1594" kern="1200">
          <a:solidFill>
            <a:schemeClr val="tx1"/>
          </a:solidFill>
          <a:latin typeface="+mn-lt"/>
          <a:ea typeface="+mn-ea"/>
          <a:cs typeface="+mn-cs"/>
        </a:defRPr>
      </a:lvl2pPr>
      <a:lvl3pPr marL="809976" algn="l" defTabSz="809976" rtl="0" eaLnBrk="1" latinLnBrk="0" hangingPunct="1">
        <a:defRPr sz="1594" kern="1200">
          <a:solidFill>
            <a:schemeClr val="tx1"/>
          </a:solidFill>
          <a:latin typeface="+mn-lt"/>
          <a:ea typeface="+mn-ea"/>
          <a:cs typeface="+mn-cs"/>
        </a:defRPr>
      </a:lvl3pPr>
      <a:lvl4pPr marL="1214963" algn="l" defTabSz="809976" rtl="0" eaLnBrk="1" latinLnBrk="0" hangingPunct="1">
        <a:defRPr sz="1594" kern="1200">
          <a:solidFill>
            <a:schemeClr val="tx1"/>
          </a:solidFill>
          <a:latin typeface="+mn-lt"/>
          <a:ea typeface="+mn-ea"/>
          <a:cs typeface="+mn-cs"/>
        </a:defRPr>
      </a:lvl4pPr>
      <a:lvl5pPr marL="1619951" algn="l" defTabSz="809976" rtl="0" eaLnBrk="1" latinLnBrk="0" hangingPunct="1">
        <a:defRPr sz="1594" kern="1200">
          <a:solidFill>
            <a:schemeClr val="tx1"/>
          </a:solidFill>
          <a:latin typeface="+mn-lt"/>
          <a:ea typeface="+mn-ea"/>
          <a:cs typeface="+mn-cs"/>
        </a:defRPr>
      </a:lvl5pPr>
      <a:lvl6pPr marL="2024939" algn="l" defTabSz="809976" rtl="0" eaLnBrk="1" latinLnBrk="0" hangingPunct="1">
        <a:defRPr sz="1594" kern="1200">
          <a:solidFill>
            <a:schemeClr val="tx1"/>
          </a:solidFill>
          <a:latin typeface="+mn-lt"/>
          <a:ea typeface="+mn-ea"/>
          <a:cs typeface="+mn-cs"/>
        </a:defRPr>
      </a:lvl6pPr>
      <a:lvl7pPr marL="2429927" algn="l" defTabSz="809976" rtl="0" eaLnBrk="1" latinLnBrk="0" hangingPunct="1">
        <a:defRPr sz="1594" kern="1200">
          <a:solidFill>
            <a:schemeClr val="tx1"/>
          </a:solidFill>
          <a:latin typeface="+mn-lt"/>
          <a:ea typeface="+mn-ea"/>
          <a:cs typeface="+mn-cs"/>
        </a:defRPr>
      </a:lvl7pPr>
      <a:lvl8pPr marL="2834914" algn="l" defTabSz="809976" rtl="0" eaLnBrk="1" latinLnBrk="0" hangingPunct="1">
        <a:defRPr sz="1594" kern="1200">
          <a:solidFill>
            <a:schemeClr val="tx1"/>
          </a:solidFill>
          <a:latin typeface="+mn-lt"/>
          <a:ea typeface="+mn-ea"/>
          <a:cs typeface="+mn-cs"/>
        </a:defRPr>
      </a:lvl8pPr>
      <a:lvl9pPr marL="3239902" algn="l" defTabSz="809976" rtl="0" eaLnBrk="1" latinLnBrk="0" hangingPunct="1">
        <a:defRPr sz="159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4.jf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fif"/><Relationship Id="rId1" Type="http://schemas.openxmlformats.org/officeDocument/2006/relationships/slideLayout" Target="../slideLayouts/slideLayout7.xml"/><Relationship Id="rId6" Type="http://schemas.openxmlformats.org/officeDocument/2006/relationships/image" Target="../media/image8.jfif"/><Relationship Id="rId5" Type="http://schemas.openxmlformats.org/officeDocument/2006/relationships/image" Target="../media/image7.jfif"/><Relationship Id="rId4" Type="http://schemas.openxmlformats.org/officeDocument/2006/relationships/image" Target="../media/image6.jfif"/></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https://www.bmj.com/content/370/bmj.m3164" TargetMode="External"/><Relationship Id="rId3" Type="http://schemas.openxmlformats.org/officeDocument/2006/relationships/image" Target="../media/image10.svg"/><Relationship Id="rId7" Type="http://schemas.openxmlformats.org/officeDocument/2006/relationships/image" Target="../media/image14.svg"/><Relationship Id="rId12" Type="http://schemas.openxmlformats.org/officeDocument/2006/relationships/image" Target="../media/image19.jpe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2682085" y="1500746"/>
            <a:ext cx="5735520" cy="101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200" b="1" spc="-1" dirty="0">
                <a:solidFill>
                  <a:srgbClr val="000000"/>
                </a:solidFill>
                <a:latin typeface="Arial"/>
              </a:rPr>
              <a:t>Health AI</a:t>
            </a:r>
            <a:endParaRPr lang="en-IN" sz="3200" spc="-1" dirty="0">
              <a:latin typeface="Arial"/>
            </a:endParaRPr>
          </a:p>
          <a:p>
            <a:pPr algn="ctr">
              <a:lnSpc>
                <a:spcPct val="100000"/>
              </a:lnSpc>
            </a:pPr>
            <a:endParaRPr lang="en-IN" sz="3200" spc="-1" dirty="0">
              <a:latin typeface="Arial"/>
            </a:endParaRPr>
          </a:p>
          <a:p>
            <a:pPr algn="ctr">
              <a:lnSpc>
                <a:spcPct val="100000"/>
              </a:lnSpc>
            </a:pPr>
            <a:r>
              <a:rPr lang="en-IN" sz="2400" b="1" spc="-1" dirty="0">
                <a:solidFill>
                  <a:srgbClr val="000000"/>
                </a:solidFill>
                <a:latin typeface="Arial"/>
                <a:ea typeface="DejaVu Sans"/>
              </a:rPr>
              <a:t>6th</a:t>
            </a:r>
            <a:r>
              <a:rPr lang="en-IN" sz="2200" b="1" spc="-1" dirty="0">
                <a:solidFill>
                  <a:srgbClr val="000000"/>
                </a:solidFill>
                <a:latin typeface="Arial"/>
                <a:ea typeface="DejaVu Sans"/>
              </a:rPr>
              <a:t> Semester </a:t>
            </a:r>
            <a:endParaRPr lang="en-IN" sz="2200" spc="-1" dirty="0">
              <a:latin typeface="Arial"/>
            </a:endParaRPr>
          </a:p>
          <a:p>
            <a:pPr algn="ctr">
              <a:lnSpc>
                <a:spcPct val="100000"/>
              </a:lnSpc>
            </a:pPr>
            <a:r>
              <a:rPr lang="en-IN" sz="2200" b="1" spc="-1" dirty="0">
                <a:solidFill>
                  <a:srgbClr val="000000"/>
                </a:solidFill>
                <a:latin typeface="Arial"/>
                <a:ea typeface="DejaVu Sans"/>
              </a:rPr>
              <a:t>PROJECT (CEDE)</a:t>
            </a:r>
            <a:endParaRPr lang="en-IN" sz="2200" spc="-1" dirty="0">
              <a:latin typeface="Arial"/>
            </a:endParaRPr>
          </a:p>
          <a:p>
            <a:pPr algn="ctr">
              <a:lnSpc>
                <a:spcPct val="100000"/>
              </a:lnSpc>
            </a:pPr>
            <a:endParaRPr lang="en-IN" sz="2200" spc="-1" dirty="0">
              <a:latin typeface="Arial"/>
            </a:endParaRPr>
          </a:p>
          <a:p>
            <a:pPr algn="ctr">
              <a:lnSpc>
                <a:spcPct val="100000"/>
              </a:lnSpc>
            </a:pPr>
            <a:r>
              <a:rPr lang="en-IN" sz="2200" b="1" spc="-1" dirty="0">
                <a:solidFill>
                  <a:srgbClr val="000000"/>
                </a:solidFill>
                <a:latin typeface="Arial"/>
                <a:ea typeface="DejaVu Sans"/>
              </a:rPr>
              <a:t>Department of Computer Engineering</a:t>
            </a:r>
            <a:endParaRPr lang="en-IN" sz="2200" spc="-1" dirty="0">
              <a:latin typeface="Arial"/>
            </a:endParaRPr>
          </a:p>
          <a:p>
            <a:pPr>
              <a:lnSpc>
                <a:spcPct val="100000"/>
              </a:lnSpc>
            </a:pPr>
            <a:endParaRPr lang="en-IN" sz="2200" spc="-1" dirty="0">
              <a:latin typeface="Arial"/>
            </a:endParaRPr>
          </a:p>
          <a:p>
            <a:pPr>
              <a:lnSpc>
                <a:spcPct val="100000"/>
              </a:lnSpc>
            </a:pPr>
            <a:r>
              <a:rPr lang="en-IN" sz="2400" b="1" spc="-1" dirty="0">
                <a:solidFill>
                  <a:srgbClr val="000000"/>
                </a:solidFill>
                <a:latin typeface="Arial"/>
                <a:ea typeface="DejaVu Sans"/>
              </a:rPr>
              <a:t>		Group No: 2</a:t>
            </a:r>
            <a:endParaRPr lang="en-IN" sz="2400" spc="-1" dirty="0">
              <a:latin typeface="Arial"/>
            </a:endParaRPr>
          </a:p>
          <a:p>
            <a:pPr algn="ctr">
              <a:lnSpc>
                <a:spcPct val="100000"/>
              </a:lnSpc>
            </a:pPr>
            <a:r>
              <a:rPr lang="en-IN" sz="3200" b="1" spc="-1" dirty="0">
                <a:solidFill>
                  <a:srgbClr val="000000"/>
                </a:solidFill>
                <a:latin typeface="Arial"/>
                <a:ea typeface="DejaVu Sans"/>
              </a:rPr>
              <a:t> </a:t>
            </a:r>
            <a:endParaRPr lang="en-IN" sz="3200" spc="-1" dirty="0">
              <a:latin typeface="Arial"/>
            </a:endParaRPr>
          </a:p>
        </p:txBody>
      </p:sp>
      <p:sp>
        <p:nvSpPr>
          <p:cNvPr id="40" name="CustomShape 2"/>
          <p:cNvSpPr/>
          <p:nvPr/>
        </p:nvSpPr>
        <p:spPr>
          <a:xfrm>
            <a:off x="4161841" y="4748400"/>
            <a:ext cx="54748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IN" sz="2000" b="1" i="1" spc="-1" dirty="0">
                <a:solidFill>
                  <a:srgbClr val="000000"/>
                </a:solidFill>
                <a:latin typeface="Arial"/>
                <a:ea typeface="DejaVu Sans"/>
              </a:rPr>
              <a:t>Prepared By:</a:t>
            </a:r>
            <a:endParaRPr lang="en-IN" sz="2000" spc="-1" dirty="0">
              <a:latin typeface="Arial"/>
            </a:endParaRPr>
          </a:p>
          <a:p>
            <a:pPr algn="r">
              <a:lnSpc>
                <a:spcPct val="100000"/>
              </a:lnSpc>
            </a:pPr>
            <a:r>
              <a:rPr lang="en-IN" sz="2000" b="1" spc="-1" dirty="0">
                <a:solidFill>
                  <a:srgbClr val="000000"/>
                </a:solidFill>
                <a:latin typeface="Arial"/>
                <a:ea typeface="DejaVu Sans"/>
              </a:rPr>
              <a:t>Student Name - (</a:t>
            </a:r>
            <a:r>
              <a:rPr lang="en-IN" sz="2000" b="1" spc="-1" dirty="0" err="1">
                <a:solidFill>
                  <a:srgbClr val="000000"/>
                </a:solidFill>
                <a:latin typeface="Arial"/>
                <a:ea typeface="DejaVu Sans"/>
              </a:rPr>
              <a:t>Enrollment</a:t>
            </a:r>
            <a:r>
              <a:rPr lang="en-IN" sz="2000" b="1" spc="-1" dirty="0">
                <a:solidFill>
                  <a:srgbClr val="000000"/>
                </a:solidFill>
                <a:latin typeface="Arial"/>
                <a:ea typeface="DejaVu Sans"/>
              </a:rPr>
              <a:t> No)</a:t>
            </a:r>
          </a:p>
          <a:p>
            <a:pPr algn="r">
              <a:lnSpc>
                <a:spcPct val="100000"/>
              </a:lnSpc>
            </a:pPr>
            <a:endParaRPr lang="en-IN" sz="2000" spc="-1" dirty="0">
              <a:latin typeface="Arial"/>
            </a:endParaRPr>
          </a:p>
        </p:txBody>
      </p:sp>
      <p:sp>
        <p:nvSpPr>
          <p:cNvPr id="41" name="CustomShape 3"/>
          <p:cNvSpPr/>
          <p:nvPr/>
        </p:nvSpPr>
        <p:spPr>
          <a:xfrm>
            <a:off x="1194001" y="4788000"/>
            <a:ext cx="296676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i="1" spc="-1" dirty="0">
                <a:solidFill>
                  <a:srgbClr val="000000"/>
                </a:solidFill>
                <a:latin typeface="Arial"/>
                <a:ea typeface="DejaVu Sans"/>
              </a:rPr>
              <a:t>Internal Guide: </a:t>
            </a:r>
            <a:endParaRPr lang="en-IN" sz="2000" spc="-1" dirty="0">
              <a:latin typeface="Arial"/>
            </a:endParaRPr>
          </a:p>
          <a:p>
            <a:pPr>
              <a:lnSpc>
                <a:spcPct val="100000"/>
              </a:lnSpc>
            </a:pPr>
            <a:r>
              <a:rPr lang="en-IN" sz="2000" b="1" spc="-1" dirty="0">
                <a:solidFill>
                  <a:srgbClr val="000000"/>
                </a:solidFill>
                <a:latin typeface="Arial"/>
                <a:ea typeface="DejaVu Sans"/>
              </a:rPr>
              <a:t>Prof. Amit Modi</a:t>
            </a:r>
            <a:endParaRPr lang="en-IN" sz="2000" spc="-1" dirty="0">
              <a:latin typeface="Arial"/>
            </a:endParaRPr>
          </a:p>
          <a:p>
            <a:pPr>
              <a:lnSpc>
                <a:spcPct val="100000"/>
              </a:lnSpc>
            </a:pPr>
            <a:r>
              <a:rPr lang="en-US" sz="2000" b="1" spc="-1" dirty="0">
                <a:solidFill>
                  <a:srgbClr val="000000"/>
                </a:solidFill>
                <a:latin typeface="Arial"/>
              </a:rPr>
              <a:t>VSITR</a:t>
            </a:r>
            <a:endParaRPr lang="en-IN" sz="2000" spc="-1" dirty="0">
              <a:latin typeface="Arial"/>
            </a:endParaRPr>
          </a:p>
        </p:txBody>
      </p:sp>
      <p:pic>
        <p:nvPicPr>
          <p:cNvPr id="2" name="Picture 1"/>
          <p:cNvPicPr>
            <a:picLocks noChangeAspect="1"/>
          </p:cNvPicPr>
          <p:nvPr/>
        </p:nvPicPr>
        <p:blipFill>
          <a:blip r:embed="rId2"/>
          <a:stretch>
            <a:fillRect/>
          </a:stretch>
        </p:blipFill>
        <p:spPr>
          <a:xfrm>
            <a:off x="8125498" y="131885"/>
            <a:ext cx="1547446" cy="1547446"/>
          </a:xfrm>
          <a:prstGeom prst="rect">
            <a:avLst/>
          </a:prstGeom>
        </p:spPr>
      </p:pic>
      <p:pic>
        <p:nvPicPr>
          <p:cNvPr id="3" name="Picture 2"/>
          <p:cNvPicPr>
            <a:picLocks noChangeAspect="1"/>
          </p:cNvPicPr>
          <p:nvPr/>
        </p:nvPicPr>
        <p:blipFill>
          <a:blip r:embed="rId3"/>
          <a:stretch>
            <a:fillRect/>
          </a:stretch>
        </p:blipFill>
        <p:spPr>
          <a:xfrm>
            <a:off x="1197158" y="322385"/>
            <a:ext cx="1436077" cy="1436077"/>
          </a:xfrm>
          <a:prstGeom prst="rect">
            <a:avLst/>
          </a:prstGeom>
        </p:spPr>
      </p:pic>
      <p:sp>
        <p:nvSpPr>
          <p:cNvPr id="4" name="TextBox 3">
            <a:extLst>
              <a:ext uri="{FF2B5EF4-FFF2-40B4-BE49-F238E27FC236}">
                <a16:creationId xmlns:a16="http://schemas.microsoft.com/office/drawing/2014/main" id="{DBB17A2F-D3A2-291B-7190-AEB029A3DFF1}"/>
              </a:ext>
            </a:extLst>
          </p:cNvPr>
          <p:cNvSpPr txBox="1"/>
          <p:nvPr/>
        </p:nvSpPr>
        <p:spPr>
          <a:xfrm>
            <a:off x="5993771" y="5476973"/>
            <a:ext cx="3782869" cy="923330"/>
          </a:xfrm>
          <a:prstGeom prst="rect">
            <a:avLst/>
          </a:prstGeom>
          <a:noFill/>
        </p:spPr>
        <p:txBody>
          <a:bodyPr wrap="square" rtlCol="0">
            <a:spAutoFit/>
          </a:bodyPr>
          <a:lstStyle/>
          <a:p>
            <a:r>
              <a:rPr lang="en-IN" b="1" dirty="0" err="1"/>
              <a:t>Urvish</a:t>
            </a:r>
            <a:r>
              <a:rPr lang="en-IN" b="1" dirty="0"/>
              <a:t> Patel -20BECE54049</a:t>
            </a:r>
          </a:p>
          <a:p>
            <a:r>
              <a:rPr lang="en-IN" b="1" dirty="0" err="1"/>
              <a:t>Kewal</a:t>
            </a:r>
            <a:r>
              <a:rPr lang="en-IN" b="1" dirty="0"/>
              <a:t> Patel-19BECE54028</a:t>
            </a:r>
          </a:p>
          <a:p>
            <a:r>
              <a:rPr lang="en-IN" b="1" dirty="0"/>
              <a:t>Om Patel-20BECE54038</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51776" y="164287"/>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rgbClr val="000000"/>
                </a:solidFill>
                <a:latin typeface="Arial"/>
                <a:ea typeface="DejaVu Sans"/>
              </a:rPr>
              <a:t>1. Possible Outcomes </a:t>
            </a:r>
            <a:endParaRPr lang="en-IN" sz="2400" b="1" spc="-1" dirty="0">
              <a:latin typeface="Arial"/>
            </a:endParaRPr>
          </a:p>
        </p:txBody>
      </p:sp>
      <p:sp>
        <p:nvSpPr>
          <p:cNvPr id="2" name="Rectangle 1">
            <a:extLst>
              <a:ext uri="{FF2B5EF4-FFF2-40B4-BE49-F238E27FC236}">
                <a16:creationId xmlns:a16="http://schemas.microsoft.com/office/drawing/2014/main" id="{EFEB00E1-C51C-3659-DFA6-ED1BA5630CB7}"/>
              </a:ext>
            </a:extLst>
          </p:cNvPr>
          <p:cNvSpPr/>
          <p:nvPr/>
        </p:nvSpPr>
        <p:spPr>
          <a:xfrm>
            <a:off x="286896" y="728548"/>
            <a:ext cx="10261089" cy="1399602"/>
          </a:xfrm>
          <a:prstGeom prst="rect">
            <a:avLst/>
          </a:prstGeom>
          <a:solidFill>
            <a:srgbClr val="F4F9FA"/>
          </a:solidFill>
          <a:ln w="28575">
            <a:solidFill>
              <a:srgbClr val="326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E140136-E0F0-1122-2B92-088900456D0F}"/>
              </a:ext>
            </a:extLst>
          </p:cNvPr>
          <p:cNvSpPr txBox="1"/>
          <p:nvPr/>
        </p:nvSpPr>
        <p:spPr>
          <a:xfrm>
            <a:off x="407853" y="809881"/>
            <a:ext cx="9991492" cy="1200329"/>
          </a:xfrm>
          <a:prstGeom prst="rect">
            <a:avLst/>
          </a:prstGeom>
          <a:noFill/>
        </p:spPr>
        <p:txBody>
          <a:bodyPr wrap="square" rtlCol="0">
            <a:spAutoFit/>
          </a:bodyPr>
          <a:lstStyle/>
          <a:p>
            <a:pPr algn="just"/>
            <a:r>
              <a:rPr lang="en-US" b="1" dirty="0"/>
              <a:t>Early Detection</a:t>
            </a:r>
            <a:r>
              <a:rPr lang="en-US" dirty="0"/>
              <a:t>: One of the most significant outcomes of an AI-based healthcare system is the ability to detect diseases early, even before symptoms appear. Early detection can help healthcare providers intervene before the disease progresses to a more severe stage, resulting in better treatment outcomes and potentially saving lives.</a:t>
            </a:r>
            <a:endParaRPr lang="en-IN" dirty="0"/>
          </a:p>
        </p:txBody>
      </p:sp>
      <p:sp>
        <p:nvSpPr>
          <p:cNvPr id="4" name="Rectangle 3">
            <a:extLst>
              <a:ext uri="{FF2B5EF4-FFF2-40B4-BE49-F238E27FC236}">
                <a16:creationId xmlns:a16="http://schemas.microsoft.com/office/drawing/2014/main" id="{DA09FF28-3695-EBD8-94EB-36D3260EF077}"/>
              </a:ext>
            </a:extLst>
          </p:cNvPr>
          <p:cNvSpPr/>
          <p:nvPr/>
        </p:nvSpPr>
        <p:spPr>
          <a:xfrm>
            <a:off x="269336" y="2252548"/>
            <a:ext cx="10261089" cy="1399602"/>
          </a:xfrm>
          <a:prstGeom prst="rect">
            <a:avLst/>
          </a:prstGeom>
          <a:solidFill>
            <a:srgbClr val="F4F9FA"/>
          </a:solidFill>
          <a:ln w="28575">
            <a:solidFill>
              <a:srgbClr val="326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307BEF9-F85F-993C-95C4-FB4847253E2E}"/>
              </a:ext>
            </a:extLst>
          </p:cNvPr>
          <p:cNvSpPr txBox="1"/>
          <p:nvPr/>
        </p:nvSpPr>
        <p:spPr>
          <a:xfrm>
            <a:off x="390293" y="2333881"/>
            <a:ext cx="9991492" cy="923330"/>
          </a:xfrm>
          <a:prstGeom prst="rect">
            <a:avLst/>
          </a:prstGeom>
          <a:noFill/>
        </p:spPr>
        <p:txBody>
          <a:bodyPr wrap="square" rtlCol="0">
            <a:spAutoFit/>
          </a:bodyPr>
          <a:lstStyle/>
          <a:p>
            <a:pPr algn="just"/>
            <a:r>
              <a:rPr lang="en-US" b="1" dirty="0"/>
              <a:t>Cost Savings: </a:t>
            </a:r>
            <a:r>
              <a:rPr lang="en-US" dirty="0"/>
              <a:t>AI-based healthcare systems can help reduce healthcare costs by enabling more efficient resource allocation, reducing the need for hospital readmissions, and minimizing the likelihood of medical errors. This can lead to significant cost savings for both patients and healthcare providers</a:t>
            </a:r>
            <a:endParaRPr lang="en-IN" dirty="0"/>
          </a:p>
        </p:txBody>
      </p:sp>
      <p:sp>
        <p:nvSpPr>
          <p:cNvPr id="6" name="Rectangle 5">
            <a:extLst>
              <a:ext uri="{FF2B5EF4-FFF2-40B4-BE49-F238E27FC236}">
                <a16:creationId xmlns:a16="http://schemas.microsoft.com/office/drawing/2014/main" id="{E98A87F6-3304-B443-8935-C2A06CA55A07}"/>
              </a:ext>
            </a:extLst>
          </p:cNvPr>
          <p:cNvSpPr/>
          <p:nvPr/>
        </p:nvSpPr>
        <p:spPr>
          <a:xfrm>
            <a:off x="251776" y="3776548"/>
            <a:ext cx="10261089" cy="1399602"/>
          </a:xfrm>
          <a:prstGeom prst="rect">
            <a:avLst/>
          </a:prstGeom>
          <a:solidFill>
            <a:srgbClr val="F4F9FA"/>
          </a:solidFill>
          <a:ln w="28575">
            <a:solidFill>
              <a:srgbClr val="326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82FD11C0-55EB-42D8-5104-331854A98DE1}"/>
              </a:ext>
            </a:extLst>
          </p:cNvPr>
          <p:cNvSpPr txBox="1"/>
          <p:nvPr/>
        </p:nvSpPr>
        <p:spPr>
          <a:xfrm>
            <a:off x="372733" y="3857881"/>
            <a:ext cx="9991492" cy="923330"/>
          </a:xfrm>
          <a:prstGeom prst="rect">
            <a:avLst/>
          </a:prstGeom>
          <a:noFill/>
        </p:spPr>
        <p:txBody>
          <a:bodyPr wrap="square" rtlCol="0">
            <a:spAutoFit/>
          </a:bodyPr>
          <a:lstStyle/>
          <a:p>
            <a:pPr algn="just"/>
            <a:r>
              <a:rPr lang="en-US" b="1" dirty="0"/>
              <a:t>Reduced Medical Errors: </a:t>
            </a:r>
            <a:r>
              <a:rPr lang="en-US" dirty="0"/>
              <a:t>AI-based healthcare systems can help healthcare providers reduce medical errors by providing accurate and timely information. This can improve the quality of care provided to patients and reduce the likelihood of adverse events.</a:t>
            </a:r>
            <a:endParaRPr lang="en-IN" dirty="0"/>
          </a:p>
        </p:txBody>
      </p:sp>
      <p:sp>
        <p:nvSpPr>
          <p:cNvPr id="8" name="Rectangle 7">
            <a:extLst>
              <a:ext uri="{FF2B5EF4-FFF2-40B4-BE49-F238E27FC236}">
                <a16:creationId xmlns:a16="http://schemas.microsoft.com/office/drawing/2014/main" id="{198E57B5-6B24-8467-9DEC-84DB840E0575}"/>
              </a:ext>
            </a:extLst>
          </p:cNvPr>
          <p:cNvSpPr/>
          <p:nvPr/>
        </p:nvSpPr>
        <p:spPr>
          <a:xfrm>
            <a:off x="251776" y="5300548"/>
            <a:ext cx="10261089" cy="1399602"/>
          </a:xfrm>
          <a:prstGeom prst="rect">
            <a:avLst/>
          </a:prstGeom>
          <a:solidFill>
            <a:srgbClr val="F4F9FA"/>
          </a:solidFill>
          <a:ln w="28575">
            <a:solidFill>
              <a:srgbClr val="326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C9C1FB9-0FD5-9E52-CFD3-B67BFA8270ED}"/>
              </a:ext>
            </a:extLst>
          </p:cNvPr>
          <p:cNvSpPr txBox="1"/>
          <p:nvPr/>
        </p:nvSpPr>
        <p:spPr>
          <a:xfrm>
            <a:off x="372733" y="5381881"/>
            <a:ext cx="9991492" cy="923330"/>
          </a:xfrm>
          <a:prstGeom prst="rect">
            <a:avLst/>
          </a:prstGeom>
          <a:noFill/>
        </p:spPr>
        <p:txBody>
          <a:bodyPr wrap="square" rtlCol="0">
            <a:spAutoFit/>
          </a:bodyPr>
          <a:lstStyle/>
          <a:p>
            <a:pPr algn="just"/>
            <a:r>
              <a:rPr lang="en-US" b="1" dirty="0"/>
              <a:t>Improved Patient Experience: </a:t>
            </a:r>
            <a:r>
              <a:rPr lang="en-US" dirty="0"/>
              <a:t>An AI-based healthcare system can help improve the patient experience by providing personalized care plans, reducing wait times, and enabling remote consultations. This can result in better patient satisfaction and higher levels of patient engagement.</a:t>
            </a:r>
            <a:endParaRPr lang="en-IN" dirty="0"/>
          </a:p>
        </p:txBody>
      </p:sp>
    </p:spTree>
    <p:extLst>
      <p:ext uri="{BB962C8B-B14F-4D97-AF65-F5344CB8AC3E}">
        <p14:creationId xmlns:p14="http://schemas.microsoft.com/office/powerpoint/2010/main" val="4925015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184868" y="303111"/>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400" b="1" spc="-1" dirty="0">
                <a:latin typeface="Arial"/>
              </a:rPr>
              <a:t>1.Proposed system Architecture</a:t>
            </a:r>
          </a:p>
          <a:p>
            <a:endParaRPr lang="en-IN" sz="2400" b="1" spc="-1" dirty="0">
              <a:latin typeface="Arial"/>
            </a:endParaRPr>
          </a:p>
          <a:p>
            <a:pPr>
              <a:lnSpc>
                <a:spcPct val="100000"/>
              </a:lnSpc>
            </a:pPr>
            <a:endParaRPr lang="en-IN" sz="2400" b="1" spc="-1" dirty="0">
              <a:latin typeface="Arial"/>
            </a:endParaRPr>
          </a:p>
        </p:txBody>
      </p:sp>
      <p:pic>
        <p:nvPicPr>
          <p:cNvPr id="42" name="Picture 41">
            <a:extLst>
              <a:ext uri="{FF2B5EF4-FFF2-40B4-BE49-F238E27FC236}">
                <a16:creationId xmlns:a16="http://schemas.microsoft.com/office/drawing/2014/main" id="{755F8645-244A-DD88-7DAE-159BD10DC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004" y="945429"/>
            <a:ext cx="6804107" cy="5341434"/>
          </a:xfrm>
          <a:prstGeom prst="rect">
            <a:avLst/>
          </a:prstGeom>
        </p:spPr>
      </p:pic>
    </p:spTree>
    <p:extLst>
      <p:ext uri="{BB962C8B-B14F-4D97-AF65-F5344CB8AC3E}">
        <p14:creationId xmlns:p14="http://schemas.microsoft.com/office/powerpoint/2010/main" val="379848799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9473" y="291960"/>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rgbClr val="000000"/>
                </a:solidFill>
                <a:latin typeface="Arial"/>
                <a:ea typeface="DejaVu Sans"/>
              </a:rPr>
              <a:t>1.</a:t>
            </a:r>
            <a:r>
              <a:rPr lang="en-US" sz="2400" b="1" spc="-1" dirty="0">
                <a:latin typeface="Arial"/>
              </a:rPr>
              <a:t> Diagrams</a:t>
            </a:r>
            <a:endParaRPr lang="en-IN" sz="2400" b="1" spc="-1" dirty="0">
              <a:latin typeface="Arial"/>
            </a:endParaRPr>
          </a:p>
        </p:txBody>
      </p:sp>
      <p:pic>
        <p:nvPicPr>
          <p:cNvPr id="76" name="Picture 75">
            <a:extLst>
              <a:ext uri="{FF2B5EF4-FFF2-40B4-BE49-F238E27FC236}">
                <a16:creationId xmlns:a16="http://schemas.microsoft.com/office/drawing/2014/main" id="{4CB75BFC-0F11-D099-BF2C-D7ED1A3F1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537" y="760931"/>
            <a:ext cx="9462328" cy="5805109"/>
          </a:xfrm>
          <a:prstGeom prst="rect">
            <a:avLst/>
          </a:prstGeom>
        </p:spPr>
      </p:pic>
    </p:spTree>
    <p:extLst>
      <p:ext uri="{BB962C8B-B14F-4D97-AF65-F5344CB8AC3E}">
        <p14:creationId xmlns:p14="http://schemas.microsoft.com/office/powerpoint/2010/main" val="429289305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141528" y="136418"/>
            <a:ext cx="3412377" cy="48575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rgbClr val="000000"/>
                </a:solidFill>
                <a:latin typeface="Arial"/>
                <a:ea typeface="DejaVu Sans"/>
              </a:rPr>
              <a:t>1.Secquence Diagram</a:t>
            </a:r>
            <a:endParaRPr lang="en-IN" sz="2400" spc="-1" dirty="0">
              <a:latin typeface="Arial"/>
            </a:endParaRPr>
          </a:p>
        </p:txBody>
      </p:sp>
      <p:grpSp>
        <p:nvGrpSpPr>
          <p:cNvPr id="54" name="Group 53">
            <a:extLst>
              <a:ext uri="{FF2B5EF4-FFF2-40B4-BE49-F238E27FC236}">
                <a16:creationId xmlns:a16="http://schemas.microsoft.com/office/drawing/2014/main" id="{55F739B1-5A89-629A-8823-3D861545D27A}"/>
              </a:ext>
            </a:extLst>
          </p:cNvPr>
          <p:cNvGrpSpPr/>
          <p:nvPr/>
        </p:nvGrpSpPr>
        <p:grpSpPr>
          <a:xfrm>
            <a:off x="384433" y="1112353"/>
            <a:ext cx="9869743" cy="5410993"/>
            <a:chOff x="384433" y="1112353"/>
            <a:chExt cx="9869743" cy="5410993"/>
          </a:xfrm>
        </p:grpSpPr>
        <p:grpSp>
          <p:nvGrpSpPr>
            <p:cNvPr id="16" name="Group 15">
              <a:extLst>
                <a:ext uri="{FF2B5EF4-FFF2-40B4-BE49-F238E27FC236}">
                  <a16:creationId xmlns:a16="http://schemas.microsoft.com/office/drawing/2014/main" id="{91C6BE8A-2D0C-091B-7B2D-5E2EA5F48447}"/>
                </a:ext>
              </a:extLst>
            </p:cNvPr>
            <p:cNvGrpSpPr/>
            <p:nvPr/>
          </p:nvGrpSpPr>
          <p:grpSpPr>
            <a:xfrm>
              <a:off x="384433" y="1112355"/>
              <a:ext cx="1178350" cy="5410991"/>
              <a:chOff x="973607" y="1112357"/>
              <a:chExt cx="1178350" cy="5410991"/>
            </a:xfrm>
          </p:grpSpPr>
          <p:sp>
            <p:nvSpPr>
              <p:cNvPr id="2" name="Rectangle 1">
                <a:extLst>
                  <a:ext uri="{FF2B5EF4-FFF2-40B4-BE49-F238E27FC236}">
                    <a16:creationId xmlns:a16="http://schemas.microsoft.com/office/drawing/2014/main" id="{F8D5477A-91C8-D32F-D041-2DBC6E23C3CB}"/>
                  </a:ext>
                </a:extLst>
              </p:cNvPr>
              <p:cNvSpPr/>
              <p:nvPr/>
            </p:nvSpPr>
            <p:spPr>
              <a:xfrm>
                <a:off x="973607" y="1112357"/>
                <a:ext cx="1178350" cy="4857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User</a:t>
                </a:r>
              </a:p>
            </p:txBody>
          </p:sp>
          <p:cxnSp>
            <p:nvCxnSpPr>
              <p:cNvPr id="8" name="Straight Connector 7">
                <a:extLst>
                  <a:ext uri="{FF2B5EF4-FFF2-40B4-BE49-F238E27FC236}">
                    <a16:creationId xmlns:a16="http://schemas.microsoft.com/office/drawing/2014/main" id="{25B4D68C-ECEA-6798-2D82-82096BF4F318}"/>
                  </a:ext>
                </a:extLst>
              </p:cNvPr>
              <p:cNvCxnSpPr>
                <a:stCxn id="2" idx="2"/>
              </p:cNvCxnSpPr>
              <p:nvPr/>
            </p:nvCxnSpPr>
            <p:spPr>
              <a:xfrm>
                <a:off x="1562782" y="1598108"/>
                <a:ext cx="0" cy="492524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7" name="Group 16">
              <a:extLst>
                <a:ext uri="{FF2B5EF4-FFF2-40B4-BE49-F238E27FC236}">
                  <a16:creationId xmlns:a16="http://schemas.microsoft.com/office/drawing/2014/main" id="{1D3D25BB-0C31-F243-B814-54AD069CC478}"/>
                </a:ext>
              </a:extLst>
            </p:cNvPr>
            <p:cNvGrpSpPr/>
            <p:nvPr/>
          </p:nvGrpSpPr>
          <p:grpSpPr>
            <a:xfrm>
              <a:off x="2152205" y="1112353"/>
              <a:ext cx="1572706" cy="5410993"/>
              <a:chOff x="3263245" y="1112355"/>
              <a:chExt cx="1572706" cy="5410993"/>
            </a:xfrm>
          </p:grpSpPr>
          <p:sp>
            <p:nvSpPr>
              <p:cNvPr id="3" name="Rectangle 2">
                <a:extLst>
                  <a:ext uri="{FF2B5EF4-FFF2-40B4-BE49-F238E27FC236}">
                    <a16:creationId xmlns:a16="http://schemas.microsoft.com/office/drawing/2014/main" id="{4E8E4D4C-2F2A-1BCD-6721-E2962C0AF0FA}"/>
                  </a:ext>
                </a:extLst>
              </p:cNvPr>
              <p:cNvSpPr/>
              <p:nvPr/>
            </p:nvSpPr>
            <p:spPr>
              <a:xfrm>
                <a:off x="3263245" y="1112355"/>
                <a:ext cx="1572706" cy="4857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Front-end UI</a:t>
                </a:r>
              </a:p>
            </p:txBody>
          </p:sp>
          <p:cxnSp>
            <p:nvCxnSpPr>
              <p:cNvPr id="9" name="Straight Connector 8">
                <a:extLst>
                  <a:ext uri="{FF2B5EF4-FFF2-40B4-BE49-F238E27FC236}">
                    <a16:creationId xmlns:a16="http://schemas.microsoft.com/office/drawing/2014/main" id="{94661286-D936-B118-5224-2EC7774D134A}"/>
                  </a:ext>
                </a:extLst>
              </p:cNvPr>
              <p:cNvCxnSpPr/>
              <p:nvPr/>
            </p:nvCxnSpPr>
            <p:spPr>
              <a:xfrm>
                <a:off x="4049598" y="1598108"/>
                <a:ext cx="0" cy="492524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8" name="Group 17">
              <a:extLst>
                <a:ext uri="{FF2B5EF4-FFF2-40B4-BE49-F238E27FC236}">
                  <a16:creationId xmlns:a16="http://schemas.microsoft.com/office/drawing/2014/main" id="{543D7DA7-0B89-C869-8997-C9C2D0A27C15}"/>
                </a:ext>
              </a:extLst>
            </p:cNvPr>
            <p:cNvGrpSpPr/>
            <p:nvPr/>
          </p:nvGrpSpPr>
          <p:grpSpPr>
            <a:xfrm>
              <a:off x="4511264" y="1117330"/>
              <a:ext cx="1178350" cy="5406016"/>
              <a:chOff x="5887039" y="1117332"/>
              <a:chExt cx="1178350" cy="5406016"/>
            </a:xfrm>
          </p:grpSpPr>
          <p:sp>
            <p:nvSpPr>
              <p:cNvPr id="4" name="Rectangle 3">
                <a:extLst>
                  <a:ext uri="{FF2B5EF4-FFF2-40B4-BE49-F238E27FC236}">
                    <a16:creationId xmlns:a16="http://schemas.microsoft.com/office/drawing/2014/main" id="{D15A8AA3-8599-092D-068E-37B5918B09B0}"/>
                  </a:ext>
                </a:extLst>
              </p:cNvPr>
              <p:cNvSpPr/>
              <p:nvPr/>
            </p:nvSpPr>
            <p:spPr>
              <a:xfrm>
                <a:off x="5887039" y="1117332"/>
                <a:ext cx="1178350" cy="4857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Rest-API</a:t>
                </a:r>
              </a:p>
            </p:txBody>
          </p:sp>
          <p:cxnSp>
            <p:nvCxnSpPr>
              <p:cNvPr id="10" name="Straight Connector 9">
                <a:extLst>
                  <a:ext uri="{FF2B5EF4-FFF2-40B4-BE49-F238E27FC236}">
                    <a16:creationId xmlns:a16="http://schemas.microsoft.com/office/drawing/2014/main" id="{7020E5D9-2B75-608C-B31C-17FB50F2360D}"/>
                  </a:ext>
                </a:extLst>
              </p:cNvPr>
              <p:cNvCxnSpPr/>
              <p:nvPr/>
            </p:nvCxnSpPr>
            <p:spPr>
              <a:xfrm>
                <a:off x="6536414" y="1598108"/>
                <a:ext cx="0" cy="492524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9" name="Group 18">
              <a:extLst>
                <a:ext uri="{FF2B5EF4-FFF2-40B4-BE49-F238E27FC236}">
                  <a16:creationId xmlns:a16="http://schemas.microsoft.com/office/drawing/2014/main" id="{44E8C697-6387-5207-EE9A-7677CB769939}"/>
                </a:ext>
              </a:extLst>
            </p:cNvPr>
            <p:cNvGrpSpPr/>
            <p:nvPr/>
          </p:nvGrpSpPr>
          <p:grpSpPr>
            <a:xfrm>
              <a:off x="6199868" y="1112353"/>
              <a:ext cx="2365704" cy="5410983"/>
              <a:chOff x="8116478" y="1112363"/>
              <a:chExt cx="2365704" cy="5410983"/>
            </a:xfrm>
          </p:grpSpPr>
          <p:sp>
            <p:nvSpPr>
              <p:cNvPr id="5" name="Rectangle 4">
                <a:extLst>
                  <a:ext uri="{FF2B5EF4-FFF2-40B4-BE49-F238E27FC236}">
                    <a16:creationId xmlns:a16="http://schemas.microsoft.com/office/drawing/2014/main" id="{09BB354C-4DB1-74AC-B1B6-AE66036EB67E}"/>
                  </a:ext>
                </a:extLst>
              </p:cNvPr>
              <p:cNvSpPr/>
              <p:nvPr/>
            </p:nvSpPr>
            <p:spPr>
              <a:xfrm>
                <a:off x="8116478" y="1112363"/>
                <a:ext cx="2365704" cy="48574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Prediction Mechanism</a:t>
                </a:r>
              </a:p>
            </p:txBody>
          </p:sp>
          <p:cxnSp>
            <p:nvCxnSpPr>
              <p:cNvPr id="11" name="Straight Connector 10">
                <a:extLst>
                  <a:ext uri="{FF2B5EF4-FFF2-40B4-BE49-F238E27FC236}">
                    <a16:creationId xmlns:a16="http://schemas.microsoft.com/office/drawing/2014/main" id="{70754B9B-D9A0-9393-7287-6BA2F391185F}"/>
                  </a:ext>
                </a:extLst>
              </p:cNvPr>
              <p:cNvCxnSpPr/>
              <p:nvPr/>
            </p:nvCxnSpPr>
            <p:spPr>
              <a:xfrm>
                <a:off x="9390875" y="1598106"/>
                <a:ext cx="0" cy="492524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20" name="Group 19">
              <a:extLst>
                <a:ext uri="{FF2B5EF4-FFF2-40B4-BE49-F238E27FC236}">
                  <a16:creationId xmlns:a16="http://schemas.microsoft.com/office/drawing/2014/main" id="{558C0C8A-1CCF-873F-C60A-415212723EBF}"/>
                </a:ext>
              </a:extLst>
            </p:cNvPr>
            <p:cNvGrpSpPr/>
            <p:nvPr/>
          </p:nvGrpSpPr>
          <p:grpSpPr>
            <a:xfrm>
              <a:off x="9075826" y="1117320"/>
              <a:ext cx="1178350" cy="5406016"/>
              <a:chOff x="5887039" y="1117332"/>
              <a:chExt cx="1178350" cy="5406016"/>
            </a:xfrm>
          </p:grpSpPr>
          <p:sp>
            <p:nvSpPr>
              <p:cNvPr id="21" name="Rectangle 20">
                <a:extLst>
                  <a:ext uri="{FF2B5EF4-FFF2-40B4-BE49-F238E27FC236}">
                    <a16:creationId xmlns:a16="http://schemas.microsoft.com/office/drawing/2014/main" id="{81867131-BFC9-18B8-E2B8-6DF7BBB85D2A}"/>
                  </a:ext>
                </a:extLst>
              </p:cNvPr>
              <p:cNvSpPr/>
              <p:nvPr/>
            </p:nvSpPr>
            <p:spPr>
              <a:xfrm>
                <a:off x="5887039" y="1117332"/>
                <a:ext cx="1178350" cy="4857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Database</a:t>
                </a:r>
              </a:p>
            </p:txBody>
          </p:sp>
          <p:cxnSp>
            <p:nvCxnSpPr>
              <p:cNvPr id="22" name="Straight Connector 21">
                <a:extLst>
                  <a:ext uri="{FF2B5EF4-FFF2-40B4-BE49-F238E27FC236}">
                    <a16:creationId xmlns:a16="http://schemas.microsoft.com/office/drawing/2014/main" id="{3D3A06D3-B242-56D7-6A24-9F1E87072A6D}"/>
                  </a:ext>
                </a:extLst>
              </p:cNvPr>
              <p:cNvCxnSpPr/>
              <p:nvPr/>
            </p:nvCxnSpPr>
            <p:spPr>
              <a:xfrm>
                <a:off x="6536414" y="1598108"/>
                <a:ext cx="0" cy="492524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24" name="Straight Arrow Connector 23">
              <a:extLst>
                <a:ext uri="{FF2B5EF4-FFF2-40B4-BE49-F238E27FC236}">
                  <a16:creationId xmlns:a16="http://schemas.microsoft.com/office/drawing/2014/main" id="{362B0247-3E5E-57BA-DCD7-AE4BF3339E82}"/>
                </a:ext>
              </a:extLst>
            </p:cNvPr>
            <p:cNvCxnSpPr>
              <a:cxnSpLocks/>
            </p:cNvCxnSpPr>
            <p:nvPr/>
          </p:nvCxnSpPr>
          <p:spPr>
            <a:xfrm>
              <a:off x="973608" y="1960775"/>
              <a:ext cx="19649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10D3498-1CA4-BC23-E21F-5DF3F3E0E275}"/>
                </a:ext>
              </a:extLst>
            </p:cNvPr>
            <p:cNvCxnSpPr>
              <a:cxnSpLocks/>
            </p:cNvCxnSpPr>
            <p:nvPr/>
          </p:nvCxnSpPr>
          <p:spPr>
            <a:xfrm>
              <a:off x="2997767" y="2226296"/>
              <a:ext cx="210267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5AA7987-A532-D683-10C0-D9CC20881D9E}"/>
                </a:ext>
              </a:extLst>
            </p:cNvPr>
            <p:cNvCxnSpPr>
              <a:cxnSpLocks/>
            </p:cNvCxnSpPr>
            <p:nvPr/>
          </p:nvCxnSpPr>
          <p:spPr>
            <a:xfrm>
              <a:off x="5222720" y="2501244"/>
              <a:ext cx="216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749E6AF-0B7D-1BD6-9902-CC89DDFF1FF1}"/>
                </a:ext>
              </a:extLst>
            </p:cNvPr>
            <p:cNvCxnSpPr>
              <a:cxnSpLocks/>
            </p:cNvCxnSpPr>
            <p:nvPr/>
          </p:nvCxnSpPr>
          <p:spPr>
            <a:xfrm>
              <a:off x="7505001" y="2747911"/>
              <a:ext cx="216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7DCEFD5-9591-CF86-2004-7C720A73998E}"/>
                </a:ext>
              </a:extLst>
            </p:cNvPr>
            <p:cNvSpPr txBox="1"/>
            <p:nvPr/>
          </p:nvSpPr>
          <p:spPr>
            <a:xfrm>
              <a:off x="1098727" y="1696463"/>
              <a:ext cx="1659533" cy="307777"/>
            </a:xfrm>
            <a:prstGeom prst="rect">
              <a:avLst/>
            </a:prstGeom>
            <a:noFill/>
          </p:spPr>
          <p:txBody>
            <a:bodyPr wrap="square" rtlCol="0">
              <a:spAutoFit/>
            </a:bodyPr>
            <a:lstStyle/>
            <a:p>
              <a:pPr algn="ctr"/>
              <a:r>
                <a:rPr lang="en-IN" sz="1400" dirty="0"/>
                <a:t>Input Data</a:t>
              </a:r>
            </a:p>
          </p:txBody>
        </p:sp>
        <p:sp>
          <p:nvSpPr>
            <p:cNvPr id="30" name="TextBox 29">
              <a:extLst>
                <a:ext uri="{FF2B5EF4-FFF2-40B4-BE49-F238E27FC236}">
                  <a16:creationId xmlns:a16="http://schemas.microsoft.com/office/drawing/2014/main" id="{DFC4DC71-B04B-C879-7BE3-156B4432B652}"/>
                </a:ext>
              </a:extLst>
            </p:cNvPr>
            <p:cNvSpPr txBox="1"/>
            <p:nvPr/>
          </p:nvSpPr>
          <p:spPr>
            <a:xfrm>
              <a:off x="3234259" y="1923496"/>
              <a:ext cx="1659533" cy="307777"/>
            </a:xfrm>
            <a:prstGeom prst="rect">
              <a:avLst/>
            </a:prstGeom>
            <a:noFill/>
          </p:spPr>
          <p:txBody>
            <a:bodyPr wrap="square" rtlCol="0">
              <a:spAutoFit/>
            </a:bodyPr>
            <a:lstStyle/>
            <a:p>
              <a:pPr algn="ctr"/>
              <a:r>
                <a:rPr lang="en-IN" sz="1400" dirty="0"/>
                <a:t>Get Data</a:t>
              </a:r>
            </a:p>
          </p:txBody>
        </p:sp>
        <p:sp>
          <p:nvSpPr>
            <p:cNvPr id="31" name="TextBox 30">
              <a:extLst>
                <a:ext uri="{FF2B5EF4-FFF2-40B4-BE49-F238E27FC236}">
                  <a16:creationId xmlns:a16="http://schemas.microsoft.com/office/drawing/2014/main" id="{5DC04192-8BB2-83D3-5120-94DD4F9F7415}"/>
                </a:ext>
              </a:extLst>
            </p:cNvPr>
            <p:cNvSpPr txBox="1"/>
            <p:nvPr/>
          </p:nvSpPr>
          <p:spPr>
            <a:xfrm>
              <a:off x="5499753" y="2173222"/>
              <a:ext cx="1659533" cy="307777"/>
            </a:xfrm>
            <a:prstGeom prst="rect">
              <a:avLst/>
            </a:prstGeom>
            <a:noFill/>
          </p:spPr>
          <p:txBody>
            <a:bodyPr wrap="square" rtlCol="0">
              <a:spAutoFit/>
            </a:bodyPr>
            <a:lstStyle/>
            <a:p>
              <a:pPr algn="ctr"/>
              <a:r>
                <a:rPr lang="en-IN" sz="1400" dirty="0"/>
                <a:t>Send Input Data</a:t>
              </a:r>
            </a:p>
          </p:txBody>
        </p:sp>
        <p:sp>
          <p:nvSpPr>
            <p:cNvPr id="32" name="TextBox 31">
              <a:extLst>
                <a:ext uri="{FF2B5EF4-FFF2-40B4-BE49-F238E27FC236}">
                  <a16:creationId xmlns:a16="http://schemas.microsoft.com/office/drawing/2014/main" id="{425CE2CE-CBD5-A958-2D9D-7997A27FE9BD}"/>
                </a:ext>
              </a:extLst>
            </p:cNvPr>
            <p:cNvSpPr txBox="1"/>
            <p:nvPr/>
          </p:nvSpPr>
          <p:spPr>
            <a:xfrm>
              <a:off x="7686377" y="2239634"/>
              <a:ext cx="2009357" cy="523220"/>
            </a:xfrm>
            <a:prstGeom prst="rect">
              <a:avLst/>
            </a:prstGeom>
            <a:noFill/>
          </p:spPr>
          <p:txBody>
            <a:bodyPr wrap="square" rtlCol="0">
              <a:spAutoFit/>
            </a:bodyPr>
            <a:lstStyle/>
            <a:p>
              <a:pPr algn="ctr"/>
              <a:r>
                <a:rPr lang="en-IN" sz="1400" dirty="0"/>
                <a:t>Request(if Patient Disease Effected ) </a:t>
              </a:r>
            </a:p>
          </p:txBody>
        </p:sp>
        <p:cxnSp>
          <p:nvCxnSpPr>
            <p:cNvPr id="33" name="Straight Arrow Connector 32">
              <a:extLst>
                <a:ext uri="{FF2B5EF4-FFF2-40B4-BE49-F238E27FC236}">
                  <a16:creationId xmlns:a16="http://schemas.microsoft.com/office/drawing/2014/main" id="{E5615AF5-F7B5-87BA-9FB0-D07C8A454A9D}"/>
                </a:ext>
              </a:extLst>
            </p:cNvPr>
            <p:cNvCxnSpPr>
              <a:cxnSpLocks/>
            </p:cNvCxnSpPr>
            <p:nvPr/>
          </p:nvCxnSpPr>
          <p:spPr>
            <a:xfrm flipH="1">
              <a:off x="2997767" y="4060716"/>
              <a:ext cx="66672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190E97B-F725-6258-E416-3429FFCB217E}"/>
                </a:ext>
              </a:extLst>
            </p:cNvPr>
            <p:cNvCxnSpPr>
              <a:cxnSpLocks/>
            </p:cNvCxnSpPr>
            <p:nvPr/>
          </p:nvCxnSpPr>
          <p:spPr>
            <a:xfrm flipH="1">
              <a:off x="1020083" y="5156947"/>
              <a:ext cx="1872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B234A42-6DB1-09EB-57CF-A2105591486A}"/>
                </a:ext>
              </a:extLst>
            </p:cNvPr>
            <p:cNvSpPr txBox="1"/>
            <p:nvPr/>
          </p:nvSpPr>
          <p:spPr>
            <a:xfrm>
              <a:off x="5160639" y="4048979"/>
              <a:ext cx="2287781" cy="307777"/>
            </a:xfrm>
            <a:prstGeom prst="rect">
              <a:avLst/>
            </a:prstGeom>
            <a:noFill/>
          </p:spPr>
          <p:txBody>
            <a:bodyPr wrap="square" rtlCol="0">
              <a:spAutoFit/>
            </a:bodyPr>
            <a:lstStyle/>
            <a:p>
              <a:pPr algn="ctr"/>
              <a:r>
                <a:rPr lang="en-IN" sz="1400" dirty="0"/>
                <a:t>Response(Send Suggestions) </a:t>
              </a:r>
            </a:p>
          </p:txBody>
        </p:sp>
        <p:sp>
          <p:nvSpPr>
            <p:cNvPr id="41" name="TextBox 40">
              <a:extLst>
                <a:ext uri="{FF2B5EF4-FFF2-40B4-BE49-F238E27FC236}">
                  <a16:creationId xmlns:a16="http://schemas.microsoft.com/office/drawing/2014/main" id="{7DEB0C3D-63F8-685A-A2A5-BA213ABE6139}"/>
                </a:ext>
              </a:extLst>
            </p:cNvPr>
            <p:cNvSpPr txBox="1"/>
            <p:nvPr/>
          </p:nvSpPr>
          <p:spPr>
            <a:xfrm>
              <a:off x="1021136" y="4642256"/>
              <a:ext cx="2009357" cy="307777"/>
            </a:xfrm>
            <a:prstGeom prst="rect">
              <a:avLst/>
            </a:prstGeom>
            <a:noFill/>
          </p:spPr>
          <p:txBody>
            <a:bodyPr wrap="square" rtlCol="0">
              <a:spAutoFit/>
            </a:bodyPr>
            <a:lstStyle/>
            <a:p>
              <a:pPr algn="ctr"/>
              <a:r>
                <a:rPr lang="en-IN" sz="1400" dirty="0"/>
                <a:t>Response To User</a:t>
              </a:r>
            </a:p>
          </p:txBody>
        </p:sp>
        <p:cxnSp>
          <p:nvCxnSpPr>
            <p:cNvPr id="42" name="Straight Arrow Connector 41">
              <a:extLst>
                <a:ext uri="{FF2B5EF4-FFF2-40B4-BE49-F238E27FC236}">
                  <a16:creationId xmlns:a16="http://schemas.microsoft.com/office/drawing/2014/main" id="{9219F33F-12AC-AE98-F491-51E71AC53163}"/>
                </a:ext>
              </a:extLst>
            </p:cNvPr>
            <p:cNvCxnSpPr>
              <a:cxnSpLocks/>
            </p:cNvCxnSpPr>
            <p:nvPr/>
          </p:nvCxnSpPr>
          <p:spPr>
            <a:xfrm flipH="1">
              <a:off x="5208209" y="3024385"/>
              <a:ext cx="216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0CEA01B-14F3-8A90-A083-82BB204DE4C2}"/>
                </a:ext>
              </a:extLst>
            </p:cNvPr>
            <p:cNvSpPr txBox="1"/>
            <p:nvPr/>
          </p:nvSpPr>
          <p:spPr>
            <a:xfrm>
              <a:off x="5311657" y="2966710"/>
              <a:ext cx="2009357" cy="523220"/>
            </a:xfrm>
            <a:prstGeom prst="rect">
              <a:avLst/>
            </a:prstGeom>
            <a:noFill/>
          </p:spPr>
          <p:txBody>
            <a:bodyPr wrap="square" rtlCol="0">
              <a:spAutoFit/>
            </a:bodyPr>
            <a:lstStyle/>
            <a:p>
              <a:pPr algn="ctr"/>
              <a:r>
                <a:rPr lang="en-IN" sz="1400" dirty="0"/>
                <a:t>Response(Disease effected or not) </a:t>
              </a:r>
            </a:p>
          </p:txBody>
        </p:sp>
      </p:grpSp>
    </p:spTree>
    <p:extLst>
      <p:ext uri="{BB962C8B-B14F-4D97-AF65-F5344CB8AC3E}">
        <p14:creationId xmlns:p14="http://schemas.microsoft.com/office/powerpoint/2010/main" val="240406543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162566" y="236204"/>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rgbClr val="000000"/>
                </a:solidFill>
                <a:latin typeface="Arial"/>
                <a:ea typeface="DejaVu Sans"/>
              </a:rPr>
              <a:t>1. Implementation</a:t>
            </a:r>
            <a:endParaRPr lang="en-IN" sz="2400" b="1" spc="-1" dirty="0">
              <a:latin typeface="Arial"/>
            </a:endParaRPr>
          </a:p>
        </p:txBody>
      </p:sp>
      <p:pic>
        <p:nvPicPr>
          <p:cNvPr id="3" name="Picture 2">
            <a:extLst>
              <a:ext uri="{FF2B5EF4-FFF2-40B4-BE49-F238E27FC236}">
                <a16:creationId xmlns:a16="http://schemas.microsoft.com/office/drawing/2014/main" id="{5136A089-FBF4-13D8-8C1C-C6296DA94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5" y="3429000"/>
            <a:ext cx="4635126" cy="3192796"/>
          </a:xfrm>
          <a:prstGeom prst="rect">
            <a:avLst/>
          </a:prstGeom>
          <a:ln>
            <a:solidFill>
              <a:schemeClr val="tx1"/>
            </a:solidFill>
          </a:ln>
        </p:spPr>
      </p:pic>
      <p:pic>
        <p:nvPicPr>
          <p:cNvPr id="5" name="Picture 4">
            <a:extLst>
              <a:ext uri="{FF2B5EF4-FFF2-40B4-BE49-F238E27FC236}">
                <a16:creationId xmlns:a16="http://schemas.microsoft.com/office/drawing/2014/main" id="{021C5DC7-3A97-E23A-8652-23771492CE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3376" y="3429000"/>
            <a:ext cx="5024743" cy="3256156"/>
          </a:xfrm>
          <a:prstGeom prst="rect">
            <a:avLst/>
          </a:prstGeom>
          <a:ln>
            <a:solidFill>
              <a:schemeClr val="tx1"/>
            </a:solidFill>
          </a:ln>
        </p:spPr>
      </p:pic>
      <p:pic>
        <p:nvPicPr>
          <p:cNvPr id="7" name="Picture 6">
            <a:extLst>
              <a:ext uri="{FF2B5EF4-FFF2-40B4-BE49-F238E27FC236}">
                <a16:creationId xmlns:a16="http://schemas.microsoft.com/office/drawing/2014/main" id="{D8556FDC-82B1-DB20-BFC3-F01B51EAA58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1481" b="11303"/>
          <a:stretch/>
        </p:blipFill>
        <p:spPr>
          <a:xfrm>
            <a:off x="449570" y="878521"/>
            <a:ext cx="4304757" cy="2254971"/>
          </a:xfrm>
          <a:prstGeom prst="rect">
            <a:avLst/>
          </a:prstGeom>
          <a:ln>
            <a:solidFill>
              <a:schemeClr val="tx1"/>
            </a:solidFill>
          </a:ln>
        </p:spPr>
      </p:pic>
      <p:pic>
        <p:nvPicPr>
          <p:cNvPr id="9" name="Picture 8">
            <a:extLst>
              <a:ext uri="{FF2B5EF4-FFF2-40B4-BE49-F238E27FC236}">
                <a16:creationId xmlns:a16="http://schemas.microsoft.com/office/drawing/2014/main" id="{D24006EB-820F-4842-157C-01087BF587D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2796" b="7149"/>
          <a:stretch/>
        </p:blipFill>
        <p:spPr>
          <a:xfrm>
            <a:off x="5419493" y="878521"/>
            <a:ext cx="4765515" cy="2254971"/>
          </a:xfrm>
          <a:prstGeom prst="rect">
            <a:avLst/>
          </a:prstGeom>
          <a:ln>
            <a:solidFill>
              <a:schemeClr val="tx1"/>
            </a:solidFill>
          </a:ln>
        </p:spPr>
      </p:pic>
    </p:spTree>
    <p:extLst>
      <p:ext uri="{BB962C8B-B14F-4D97-AF65-F5344CB8AC3E}">
        <p14:creationId xmlns:p14="http://schemas.microsoft.com/office/powerpoint/2010/main" val="309748244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3699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2292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3546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784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68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87CFE1-C1AD-97B3-F658-3F0C848F2B01}"/>
              </a:ext>
            </a:extLst>
          </p:cNvPr>
          <p:cNvSpPr/>
          <p:nvPr/>
        </p:nvSpPr>
        <p:spPr>
          <a:xfrm>
            <a:off x="827882" y="0"/>
            <a:ext cx="4958499"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C8029D9C-90CA-9CEA-C046-05B36DA45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882" y="1431626"/>
            <a:ext cx="4958499" cy="3994747"/>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DC5626CE-9755-8F6A-0B57-E9E41F1C0414}"/>
              </a:ext>
            </a:extLst>
          </p:cNvPr>
          <p:cNvSpPr/>
          <p:nvPr/>
        </p:nvSpPr>
        <p:spPr>
          <a:xfrm>
            <a:off x="827882" y="1337358"/>
            <a:ext cx="4958499" cy="942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B70C6F1-6F5B-78E5-8B81-FDA044492A95}"/>
              </a:ext>
            </a:extLst>
          </p:cNvPr>
          <p:cNvSpPr txBox="1"/>
          <p:nvPr/>
        </p:nvSpPr>
        <p:spPr>
          <a:xfrm>
            <a:off x="6182305" y="2837469"/>
            <a:ext cx="3431357" cy="830997"/>
          </a:xfrm>
          <a:prstGeom prst="rect">
            <a:avLst/>
          </a:prstGeom>
          <a:noFill/>
          <a:ln>
            <a:noFill/>
          </a:ln>
          <a:effectLst>
            <a:outerShdw blurRad="152400" dist="317500" dir="5400000" sx="90000" sy="-19000" rotWithShape="0">
              <a:prstClr val="black">
                <a:alpha val="15000"/>
              </a:prstClr>
            </a:outerShdw>
          </a:effectLst>
          <a:scene3d>
            <a:camera prst="perspectiveFront"/>
            <a:lightRig rig="threePt" dir="t"/>
          </a:scene3d>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IN" sz="2400" b="1" dirty="0"/>
              <a:t>Artificial Intelligence base HealthCare System</a:t>
            </a:r>
          </a:p>
        </p:txBody>
      </p:sp>
    </p:spTree>
    <p:extLst>
      <p:ext uri="{BB962C8B-B14F-4D97-AF65-F5344CB8AC3E}">
        <p14:creationId xmlns:p14="http://schemas.microsoft.com/office/powerpoint/2010/main" val="2767282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8AC8C4A-C714-BFF4-B483-CE0087264D1A}"/>
              </a:ext>
            </a:extLst>
          </p:cNvPr>
          <p:cNvGraphicFramePr>
            <a:graphicFrameLocks noGrp="1"/>
          </p:cNvGraphicFramePr>
          <p:nvPr>
            <p:extLst>
              <p:ext uri="{D42A27DB-BD31-4B8C-83A1-F6EECF244321}">
                <p14:modId xmlns:p14="http://schemas.microsoft.com/office/powerpoint/2010/main" val="1155955443"/>
              </p:ext>
            </p:extLst>
          </p:nvPr>
        </p:nvGraphicFramePr>
        <p:xfrm>
          <a:off x="1655162" y="584462"/>
          <a:ext cx="6442463" cy="4807670"/>
        </p:xfrm>
        <a:graphic>
          <a:graphicData uri="http://schemas.openxmlformats.org/drawingml/2006/table">
            <a:tbl>
              <a:tblPr firstRow="1" firstCol="1" lastRow="1" lastCol="1" bandRow="1" bandCol="1">
                <a:tableStyleId>{5C22544A-7EE6-4342-B048-85BDC9FD1C3A}</a:tableStyleId>
              </a:tblPr>
              <a:tblGrid>
                <a:gridCol w="507696">
                  <a:extLst>
                    <a:ext uri="{9D8B030D-6E8A-4147-A177-3AD203B41FA5}">
                      <a16:colId xmlns:a16="http://schemas.microsoft.com/office/drawing/2014/main" val="2794224481"/>
                    </a:ext>
                  </a:extLst>
                </a:gridCol>
                <a:gridCol w="3839807">
                  <a:extLst>
                    <a:ext uri="{9D8B030D-6E8A-4147-A177-3AD203B41FA5}">
                      <a16:colId xmlns:a16="http://schemas.microsoft.com/office/drawing/2014/main" val="1234104020"/>
                    </a:ext>
                  </a:extLst>
                </a:gridCol>
                <a:gridCol w="2094960">
                  <a:extLst>
                    <a:ext uri="{9D8B030D-6E8A-4147-A177-3AD203B41FA5}">
                      <a16:colId xmlns:a16="http://schemas.microsoft.com/office/drawing/2014/main" val="1295196711"/>
                    </a:ext>
                  </a:extLst>
                </a:gridCol>
              </a:tblGrid>
              <a:tr h="303531">
                <a:tc>
                  <a:txBody>
                    <a:bodyPr/>
                    <a:lstStyle/>
                    <a:p>
                      <a:pPr marL="114300" algn="just">
                        <a:lnSpc>
                          <a:spcPts val="1330"/>
                        </a:lnSpc>
                      </a:pPr>
                      <a:r>
                        <a:rPr lang="en-US" sz="1100" u="heavy">
                          <a:effectLst/>
                        </a:rPr>
                        <a:t>No</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73660" algn="just">
                        <a:lnSpc>
                          <a:spcPts val="1330"/>
                        </a:lnSpc>
                      </a:pPr>
                      <a:r>
                        <a:rPr lang="en-US" sz="1100" u="heavy">
                          <a:effectLst/>
                        </a:rPr>
                        <a:t>Topics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1442720" algn="just">
                        <a:lnSpc>
                          <a:spcPts val="1330"/>
                        </a:lnSpc>
                      </a:pPr>
                      <a:r>
                        <a:rPr lang="en-US" sz="1100" u="heavy">
                          <a:effectLst/>
                        </a:rPr>
                        <a:t>Page</a:t>
                      </a:r>
                      <a:r>
                        <a:rPr lang="en-US" sz="1100" u="heavy" spc="-15">
                          <a:effectLst/>
                        </a:rPr>
                        <a:t> </a:t>
                      </a:r>
                      <a:r>
                        <a:rPr lang="en-US" sz="1100" u="heavy">
                          <a:effectLst/>
                        </a:rPr>
                        <a:t>no</a:t>
                      </a:r>
                      <a:endParaRPr lang="en-IN" sz="11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611644057"/>
                  </a:ext>
                </a:extLst>
              </a:tr>
              <a:tr h="529607">
                <a:tc>
                  <a:txBody>
                    <a:bodyPr/>
                    <a:lstStyle/>
                    <a:p>
                      <a:pPr marL="52070" algn="just">
                        <a:spcBef>
                          <a:spcPts val="665"/>
                        </a:spcBef>
                        <a:spcAft>
                          <a:spcPts val="0"/>
                        </a:spcAft>
                      </a:pPr>
                      <a:r>
                        <a:rPr lang="en-US" sz="1300">
                          <a:effectLst/>
                        </a:rPr>
                        <a:t>1</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73660" algn="just">
                        <a:spcBef>
                          <a:spcPts val="665"/>
                        </a:spcBef>
                        <a:spcAft>
                          <a:spcPts val="0"/>
                        </a:spcAft>
                      </a:pPr>
                      <a:r>
                        <a:rPr lang="en-US" sz="1300" dirty="0">
                          <a:effectLst/>
                        </a:rPr>
                        <a:t>Abstract</a:t>
                      </a:r>
                      <a:endParaRPr lang="en-IN" sz="1100" dirty="0">
                        <a:effectLst/>
                      </a:endParaRPr>
                    </a:p>
                    <a:p>
                      <a:pPr marL="73660" algn="just">
                        <a:spcBef>
                          <a:spcPts val="665"/>
                        </a:spcBef>
                        <a:spcAft>
                          <a:spcPts val="0"/>
                        </a:spcAft>
                      </a:pPr>
                      <a:r>
                        <a:rPr lang="en-US" sz="1300" dirty="0">
                          <a:effectLst/>
                        </a:rPr>
                        <a:t> </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1330325" algn="just">
                        <a:spcBef>
                          <a:spcPts val="665"/>
                        </a:spcBef>
                        <a:spcAft>
                          <a:spcPts val="0"/>
                        </a:spcAft>
                      </a:pPr>
                      <a:r>
                        <a:rPr lang="en-US" sz="1300">
                          <a:effectLst/>
                        </a:rPr>
                        <a:t>    4</a:t>
                      </a:r>
                      <a:endParaRPr lang="en-IN" sz="11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148401935"/>
                  </a:ext>
                </a:extLst>
              </a:tr>
              <a:tr h="912448">
                <a:tc>
                  <a:txBody>
                    <a:bodyPr/>
                    <a:lstStyle/>
                    <a:p>
                      <a:pPr marL="52070" algn="just">
                        <a:spcBef>
                          <a:spcPts val="775"/>
                        </a:spcBef>
                        <a:spcAft>
                          <a:spcPts val="0"/>
                        </a:spcAft>
                      </a:pPr>
                      <a:r>
                        <a:rPr lang="en-US" sz="1300">
                          <a:effectLst/>
                        </a:rPr>
                        <a:t>2</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73660" algn="just">
                        <a:spcBef>
                          <a:spcPts val="775"/>
                        </a:spcBef>
                        <a:spcAft>
                          <a:spcPts val="0"/>
                        </a:spcAft>
                      </a:pPr>
                      <a:r>
                        <a:rPr lang="en-US" sz="1300">
                          <a:effectLst/>
                        </a:rPr>
                        <a:t>Problem Statement</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1330325" algn="just">
                        <a:spcBef>
                          <a:spcPts val="775"/>
                        </a:spcBef>
                        <a:spcAft>
                          <a:spcPts val="0"/>
                        </a:spcAft>
                      </a:pPr>
                      <a:r>
                        <a:rPr lang="en-US" sz="1300">
                          <a:effectLst/>
                        </a:rPr>
                        <a:t>    5</a:t>
                      </a:r>
                      <a:endParaRPr lang="en-IN" sz="11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480203812"/>
                  </a:ext>
                </a:extLst>
              </a:tr>
              <a:tr h="625364">
                <a:tc>
                  <a:txBody>
                    <a:bodyPr/>
                    <a:lstStyle/>
                    <a:p>
                      <a:pPr algn="just">
                        <a:spcBef>
                          <a:spcPts val="775"/>
                        </a:spcBef>
                      </a:pPr>
                      <a:r>
                        <a:rPr lang="en-US" sz="1300">
                          <a:effectLst/>
                        </a:rPr>
                        <a:t>  3</a:t>
                      </a:r>
                      <a:endParaRPr lang="en-IN" sz="1100">
                        <a:effectLst/>
                      </a:endParaRPr>
                    </a:p>
                    <a:p>
                      <a:pPr marL="114300" algn="just"/>
                      <a:r>
                        <a:rPr lang="en-US" sz="13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73660" algn="just">
                        <a:spcBef>
                          <a:spcPts val="775"/>
                        </a:spcBef>
                        <a:spcAft>
                          <a:spcPts val="0"/>
                        </a:spcAft>
                      </a:pPr>
                      <a:r>
                        <a:rPr lang="en-US" sz="1300">
                          <a:effectLst/>
                        </a:rPr>
                        <a:t>Cloud Architecture</a:t>
                      </a:r>
                      <a:endParaRPr lang="en-IN" sz="1100">
                        <a:effectLst/>
                      </a:endParaRPr>
                    </a:p>
                    <a:p>
                      <a:pPr marL="73660" algn="just">
                        <a:spcBef>
                          <a:spcPts val="775"/>
                        </a:spcBef>
                        <a:spcAft>
                          <a:spcPts val="0"/>
                        </a:spcAft>
                      </a:pPr>
                      <a:r>
                        <a:rPr lang="en-US" sz="1300">
                          <a:effectLst/>
                        </a:rPr>
                        <a:t>3.1 Cloud</a:t>
                      </a:r>
                      <a:r>
                        <a:rPr lang="en-US" sz="1300" spc="-10">
                          <a:effectLst/>
                        </a:rPr>
                        <a:t> </a:t>
                      </a:r>
                      <a:r>
                        <a:rPr lang="en-US" sz="1300">
                          <a:effectLst/>
                        </a:rPr>
                        <a:t>Types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1330325" algn="just">
                        <a:spcBef>
                          <a:spcPts val="775"/>
                        </a:spcBef>
                        <a:spcAft>
                          <a:spcPts val="0"/>
                        </a:spcAft>
                      </a:pPr>
                      <a:r>
                        <a:rPr lang="en-US" sz="1300">
                          <a:effectLst/>
                        </a:rPr>
                        <a:t>    7</a:t>
                      </a:r>
                      <a:endParaRPr lang="en-IN" sz="11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963315132"/>
                  </a:ext>
                </a:extLst>
              </a:tr>
              <a:tr h="870663">
                <a:tc>
                  <a:txBody>
                    <a:bodyPr/>
                    <a:lstStyle/>
                    <a:p>
                      <a:pPr marL="52070" algn="just">
                        <a:spcBef>
                          <a:spcPts val="775"/>
                        </a:spcBef>
                        <a:spcAft>
                          <a:spcPts val="0"/>
                        </a:spcAft>
                      </a:pPr>
                      <a:r>
                        <a:rPr lang="en-US" sz="1300">
                          <a:effectLst/>
                        </a:rPr>
                        <a:t>4</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73660" algn="just">
                        <a:spcBef>
                          <a:spcPts val="775"/>
                        </a:spcBef>
                        <a:spcAft>
                          <a:spcPts val="0"/>
                        </a:spcAft>
                      </a:pPr>
                      <a:r>
                        <a:rPr lang="en-US" sz="1300">
                          <a:effectLst/>
                        </a:rPr>
                        <a:t>Component</a:t>
                      </a:r>
                      <a:endParaRPr lang="en-IN" sz="1100">
                        <a:effectLst/>
                      </a:endParaRPr>
                    </a:p>
                    <a:p>
                      <a:pPr algn="just">
                        <a:spcBef>
                          <a:spcPts val="775"/>
                        </a:spcBef>
                      </a:pPr>
                      <a:r>
                        <a:rPr lang="en-US" sz="1300">
                          <a:effectLst/>
                        </a:rPr>
                        <a:t>4.1Virtualizat</a:t>
                      </a:r>
                      <a:endParaRPr lang="en-IN" sz="1100">
                        <a:effectLst/>
                      </a:endParaRPr>
                    </a:p>
                    <a:p>
                      <a:pPr algn="just">
                        <a:spcBef>
                          <a:spcPts val="775"/>
                        </a:spcBef>
                      </a:pPr>
                      <a:r>
                        <a:rPr lang="en-US" sz="1300">
                          <a:effectLst/>
                        </a:rPr>
                        <a:t>4.2  Ion</a:t>
                      </a:r>
                      <a:r>
                        <a:rPr lang="en-US" sz="1300" spc="-335">
                          <a:effectLst/>
                        </a:rPr>
                        <a:t> </a:t>
                      </a:r>
                      <a:r>
                        <a:rPr lang="en-US" sz="1300">
                          <a:effectLst/>
                        </a:rPr>
                        <a:t>Users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1330325" algn="just">
                        <a:spcBef>
                          <a:spcPts val="775"/>
                        </a:spcBef>
                        <a:spcAft>
                          <a:spcPts val="0"/>
                        </a:spcAft>
                      </a:pPr>
                      <a:r>
                        <a:rPr lang="en-US" sz="1300">
                          <a:effectLst/>
                        </a:rPr>
                        <a:t>    9</a:t>
                      </a:r>
                      <a:endParaRPr lang="en-IN" sz="11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782667278"/>
                  </a:ext>
                </a:extLst>
              </a:tr>
              <a:tr h="416694">
                <a:tc>
                  <a:txBody>
                    <a:bodyPr/>
                    <a:lstStyle/>
                    <a:p>
                      <a:pPr marL="52070" algn="just">
                        <a:spcBef>
                          <a:spcPts val="775"/>
                        </a:spcBef>
                        <a:spcAft>
                          <a:spcPts val="0"/>
                        </a:spcAft>
                      </a:pPr>
                      <a:r>
                        <a:rPr lang="en-US" sz="1300">
                          <a:effectLst/>
                        </a:rPr>
                        <a:t>5</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73660" algn="just">
                        <a:spcBef>
                          <a:spcPts val="775"/>
                        </a:spcBef>
                        <a:spcAft>
                          <a:spcPts val="0"/>
                        </a:spcAft>
                      </a:pPr>
                      <a:r>
                        <a:rPr lang="en-US" sz="1300">
                          <a:effectLst/>
                        </a:rPr>
                        <a:t>Working</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1442720" algn="just">
                        <a:spcBef>
                          <a:spcPts val="775"/>
                        </a:spcBef>
                        <a:spcAft>
                          <a:spcPts val="0"/>
                        </a:spcAft>
                      </a:pPr>
                      <a:r>
                        <a:rPr lang="en-US" sz="1300">
                          <a:effectLst/>
                        </a:rPr>
                        <a:t> 10</a:t>
                      </a:r>
                      <a:endParaRPr lang="en-IN" sz="11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497289392"/>
                  </a:ext>
                </a:extLst>
              </a:tr>
              <a:tr h="417341">
                <a:tc>
                  <a:txBody>
                    <a:bodyPr/>
                    <a:lstStyle/>
                    <a:p>
                      <a:pPr marL="52070" algn="just">
                        <a:spcBef>
                          <a:spcPts val="775"/>
                        </a:spcBef>
                        <a:spcAft>
                          <a:spcPts val="0"/>
                        </a:spcAft>
                      </a:pPr>
                      <a:r>
                        <a:rPr lang="en-US" sz="1300">
                          <a:effectLst/>
                        </a:rPr>
                        <a:t>6</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73660" algn="just">
                        <a:spcBef>
                          <a:spcPts val="775"/>
                        </a:spcBef>
                        <a:spcAft>
                          <a:spcPts val="0"/>
                        </a:spcAft>
                      </a:pPr>
                      <a:r>
                        <a:rPr lang="en-US" sz="1300">
                          <a:effectLst/>
                        </a:rPr>
                        <a:t>Merits</a:t>
                      </a:r>
                      <a:r>
                        <a:rPr lang="en-US" sz="1300" spc="-5">
                          <a:effectLst/>
                        </a:rPr>
                        <a:t> </a:t>
                      </a:r>
                      <a:r>
                        <a:rPr lang="en-US" sz="1300">
                          <a:effectLst/>
                        </a:rPr>
                        <a:t>and</a:t>
                      </a:r>
                      <a:r>
                        <a:rPr lang="en-US" sz="1300" spc="-10">
                          <a:effectLst/>
                        </a:rPr>
                        <a:t> </a:t>
                      </a:r>
                      <a:r>
                        <a:rPr lang="en-US" sz="1300">
                          <a:effectLst/>
                        </a:rPr>
                        <a:t>Demerits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1442720" algn="just">
                        <a:spcBef>
                          <a:spcPts val="775"/>
                        </a:spcBef>
                        <a:spcAft>
                          <a:spcPts val="0"/>
                        </a:spcAft>
                      </a:pPr>
                      <a:r>
                        <a:rPr lang="en-US" sz="1300">
                          <a:effectLst/>
                        </a:rPr>
                        <a:t> 11</a:t>
                      </a:r>
                      <a:endParaRPr lang="en-IN" sz="11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772399629"/>
                  </a:ext>
                </a:extLst>
              </a:tr>
              <a:tr h="524061">
                <a:tc>
                  <a:txBody>
                    <a:bodyPr/>
                    <a:lstStyle/>
                    <a:p>
                      <a:pPr marL="52070" algn="just">
                        <a:spcBef>
                          <a:spcPts val="780"/>
                        </a:spcBef>
                        <a:spcAft>
                          <a:spcPts val="0"/>
                        </a:spcAft>
                      </a:pPr>
                      <a:r>
                        <a:rPr lang="en-US" sz="1300">
                          <a:effectLst/>
                        </a:rPr>
                        <a:t>7</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73660" algn="just">
                        <a:spcBef>
                          <a:spcPts val="780"/>
                        </a:spcBef>
                        <a:spcAft>
                          <a:spcPts val="0"/>
                        </a:spcAft>
                      </a:pPr>
                      <a:r>
                        <a:rPr lang="en-US" sz="1300">
                          <a:effectLst/>
                        </a:rPr>
                        <a:t>Conclusion</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just">
                        <a:spcBef>
                          <a:spcPts val="30"/>
                        </a:spcBef>
                      </a:pPr>
                      <a:r>
                        <a:rPr lang="en-US" sz="1900">
                          <a:effectLst/>
                        </a:rPr>
                        <a:t> </a:t>
                      </a:r>
                      <a:endParaRPr lang="en-IN" sz="1100">
                        <a:effectLst/>
                      </a:endParaRPr>
                    </a:p>
                    <a:p>
                      <a:pPr marL="1442720" algn="just">
                        <a:lnSpc>
                          <a:spcPts val="1535"/>
                        </a:lnSpc>
                      </a:pPr>
                      <a:r>
                        <a:rPr lang="en-US" sz="1300">
                          <a:effectLst/>
                        </a:rPr>
                        <a:t> 12</a:t>
                      </a:r>
                      <a:endParaRPr lang="en-IN" sz="11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826071155"/>
                  </a:ext>
                </a:extLst>
              </a:tr>
              <a:tr h="207961">
                <a:tc>
                  <a:txBody>
                    <a:bodyPr/>
                    <a:lstStyle/>
                    <a:p>
                      <a:pPr marL="52070" algn="just">
                        <a:lnSpc>
                          <a:spcPts val="1480"/>
                        </a:lnSpc>
                      </a:pPr>
                      <a:r>
                        <a:rPr lang="en-US" sz="1300">
                          <a:effectLst/>
                        </a:rPr>
                        <a:t>8</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73660" algn="just">
                        <a:lnSpc>
                          <a:spcPts val="1480"/>
                        </a:lnSpc>
                      </a:pPr>
                      <a:r>
                        <a:rPr lang="en-US" sz="1300">
                          <a:effectLst/>
                        </a:rPr>
                        <a:t>References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1442720" algn="just">
                        <a:lnSpc>
                          <a:spcPts val="1480"/>
                        </a:lnSpc>
                      </a:pPr>
                      <a:r>
                        <a:rPr lang="en-US" sz="1300" dirty="0">
                          <a:effectLst/>
                        </a:rPr>
                        <a:t> 13</a:t>
                      </a:r>
                      <a:endParaRPr lang="en-IN" sz="11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92761999"/>
                  </a:ext>
                </a:extLst>
              </a:tr>
            </a:tbl>
          </a:graphicData>
        </a:graphic>
      </p:graphicFrame>
      <p:sp>
        <p:nvSpPr>
          <p:cNvPr id="3" name="Rectangle 1">
            <a:extLst>
              <a:ext uri="{FF2B5EF4-FFF2-40B4-BE49-F238E27FC236}">
                <a16:creationId xmlns:a16="http://schemas.microsoft.com/office/drawing/2014/main" id="{5A9CCA16-7393-3408-A252-FCDF10944CAE}"/>
              </a:ext>
            </a:extLst>
          </p:cNvPr>
          <p:cNvSpPr>
            <a:spLocks noChangeArrowheads="1"/>
          </p:cNvSpPr>
          <p:nvPr/>
        </p:nvSpPr>
        <p:spPr bwMode="auto">
          <a:xfrm>
            <a:off x="2390775" y="1817688"/>
            <a:ext cx="10799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7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0747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0488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9810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1090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764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3598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455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6739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3507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9297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0141DF-1B18-6044-C5AF-90953AE314E0}"/>
              </a:ext>
            </a:extLst>
          </p:cNvPr>
          <p:cNvSpPr txBox="1"/>
          <p:nvPr/>
        </p:nvSpPr>
        <p:spPr>
          <a:xfrm>
            <a:off x="662912" y="1084084"/>
            <a:ext cx="8832916" cy="2862322"/>
          </a:xfrm>
          <a:prstGeom prst="rect">
            <a:avLst/>
          </a:prstGeom>
          <a:noFill/>
        </p:spPr>
        <p:txBody>
          <a:bodyPr wrap="square" rtlCol="0">
            <a:spAutoFit/>
          </a:bodyPr>
          <a:lstStyle/>
          <a:p>
            <a:pPr algn="just"/>
            <a:r>
              <a:rPr lang="en-US" dirty="0"/>
              <a:t>An AI-based healthcare system is a cutting-edge technological advancement that utilizes artificial intelligence to optimize healthcare processes, improve patient outcomes, and reduce costs. This system incorporates machine learning algorithms and predictive analytics to interpret vast amounts of patient data, including medical records, laboratory results, and imaging studies, to generate insights that can support clinical decision-making. Additionally, AI-based healthcare systems can assist with disease detection and diagnosis, personalized treatment plans, and patient monitoring. With the ability to process information at a speed and accuracy that far surpasses human capabilities, AI-based healthcare systems have the potential to revolutionize the way healthcare is delivered, improving quality of care and reducing healthcare costs</a:t>
            </a:r>
            <a:endParaRPr lang="en-IN" dirty="0"/>
          </a:p>
        </p:txBody>
      </p:sp>
      <p:sp>
        <p:nvSpPr>
          <p:cNvPr id="3" name="Rectangle 2">
            <a:extLst>
              <a:ext uri="{FF2B5EF4-FFF2-40B4-BE49-F238E27FC236}">
                <a16:creationId xmlns:a16="http://schemas.microsoft.com/office/drawing/2014/main" id="{F28FCDF9-299E-5DF7-7C3F-48EDA7D81F90}"/>
              </a:ext>
            </a:extLst>
          </p:cNvPr>
          <p:cNvSpPr/>
          <p:nvPr/>
        </p:nvSpPr>
        <p:spPr>
          <a:xfrm>
            <a:off x="0" y="337249"/>
            <a:ext cx="864000" cy="360000"/>
          </a:xfrm>
          <a:prstGeom prst="rect">
            <a:avLst/>
          </a:prstGeom>
          <a:ln>
            <a:solidFill>
              <a:schemeClr val="accent1">
                <a:lumMod val="20000"/>
                <a:lumOff val="8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BBF103D-8DAC-A4F0-0FBD-87B8F6EA90CA}"/>
              </a:ext>
            </a:extLst>
          </p:cNvPr>
          <p:cNvSpPr txBox="1"/>
          <p:nvPr/>
        </p:nvSpPr>
        <p:spPr>
          <a:xfrm>
            <a:off x="864000" y="282384"/>
            <a:ext cx="3506771" cy="461665"/>
          </a:xfrm>
          <a:prstGeom prst="rect">
            <a:avLst/>
          </a:prstGeom>
          <a:noFill/>
        </p:spPr>
        <p:txBody>
          <a:bodyPr wrap="square" rtlCol="0">
            <a:spAutoFit/>
          </a:bodyPr>
          <a:lstStyle/>
          <a:p>
            <a:r>
              <a:rPr lang="en-IN" sz="2400" b="1" dirty="0"/>
              <a:t>Abstract</a:t>
            </a:r>
            <a:endParaRPr lang="en-IN" b="1" dirty="0"/>
          </a:p>
        </p:txBody>
      </p:sp>
    </p:spTree>
    <p:extLst>
      <p:ext uri="{BB962C8B-B14F-4D97-AF65-F5344CB8AC3E}">
        <p14:creationId xmlns:p14="http://schemas.microsoft.com/office/powerpoint/2010/main" val="2072164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4495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gs>
          </a:gsLst>
          <a:lin ang="5400000" scaled="1"/>
        </a:gradFill>
        <a:effectLst/>
      </p:bgPr>
    </p:bg>
    <p:spTree>
      <p:nvGrpSpPr>
        <p:cNvPr id="1" name=""/>
        <p:cNvGrpSpPr/>
        <p:nvPr/>
      </p:nvGrpSpPr>
      <p:grpSpPr>
        <a:xfrm>
          <a:off x="0" y="0"/>
          <a:ext cx="0" cy="0"/>
          <a:chOff x="0" y="0"/>
          <a:chExt cx="0" cy="0"/>
        </a:xfrm>
      </p:grpSpPr>
      <p:sp>
        <p:nvSpPr>
          <p:cNvPr id="46" name="CustomShape 1"/>
          <p:cNvSpPr/>
          <p:nvPr/>
        </p:nvSpPr>
        <p:spPr>
          <a:xfrm>
            <a:off x="961660" y="117564"/>
            <a:ext cx="1892984" cy="4009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400" b="1" spc="-1" dirty="0">
                <a:solidFill>
                  <a:srgbClr val="FF0000"/>
                </a:solidFill>
                <a:latin typeface="Arial"/>
                <a:ea typeface="DejaVu Sans"/>
              </a:rPr>
              <a:t>1. Objective</a:t>
            </a:r>
            <a:endParaRPr lang="en-IN" sz="2400" b="1" spc="-1" dirty="0">
              <a:solidFill>
                <a:srgbClr val="FF0000"/>
              </a:solidFill>
              <a:latin typeface="Arial"/>
            </a:endParaRPr>
          </a:p>
          <a:p>
            <a:pPr>
              <a:lnSpc>
                <a:spcPct val="100000"/>
              </a:lnSpc>
            </a:pPr>
            <a:endParaRPr lang="en-IN" sz="2400" b="1" spc="-1" dirty="0">
              <a:latin typeface="Arial"/>
            </a:endParaRPr>
          </a:p>
        </p:txBody>
      </p:sp>
      <p:grpSp>
        <p:nvGrpSpPr>
          <p:cNvPr id="12" name="Group 11">
            <a:extLst>
              <a:ext uri="{FF2B5EF4-FFF2-40B4-BE49-F238E27FC236}">
                <a16:creationId xmlns:a16="http://schemas.microsoft.com/office/drawing/2014/main" id="{53CE593E-8561-6887-71A8-87D48CA8346C}"/>
              </a:ext>
            </a:extLst>
          </p:cNvPr>
          <p:cNvGrpSpPr/>
          <p:nvPr/>
        </p:nvGrpSpPr>
        <p:grpSpPr>
          <a:xfrm flipH="1">
            <a:off x="401230" y="933254"/>
            <a:ext cx="4684194" cy="1244338"/>
            <a:chOff x="1847654" y="1102936"/>
            <a:chExt cx="4684194" cy="1187778"/>
          </a:xfrm>
        </p:grpSpPr>
        <p:sp>
          <p:nvSpPr>
            <p:cNvPr id="9" name="Rectangle: Top Corners Rounded 8">
              <a:extLst>
                <a:ext uri="{FF2B5EF4-FFF2-40B4-BE49-F238E27FC236}">
                  <a16:creationId xmlns:a16="http://schemas.microsoft.com/office/drawing/2014/main" id="{4D3E5044-B76C-81B0-96D4-B2C4A80C562B}"/>
                </a:ext>
              </a:extLst>
            </p:cNvPr>
            <p:cNvSpPr/>
            <p:nvPr/>
          </p:nvSpPr>
          <p:spPr>
            <a:xfrm rot="16200000" flipV="1">
              <a:off x="5970953" y="1602557"/>
              <a:ext cx="942681" cy="179108"/>
            </a:xfrm>
            <a:prstGeom prst="round2SameRect">
              <a:avLst>
                <a:gd name="adj1" fmla="val 50000"/>
                <a:gd name="adj2" fmla="val 0"/>
              </a:avLst>
            </a:prstGeom>
            <a:solidFill>
              <a:srgbClr val="F2328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Top Corners Rounded 4">
              <a:extLst>
                <a:ext uri="{FF2B5EF4-FFF2-40B4-BE49-F238E27FC236}">
                  <a16:creationId xmlns:a16="http://schemas.microsoft.com/office/drawing/2014/main" id="{BC4417CE-1477-A167-F344-B69219578553}"/>
                </a:ext>
              </a:extLst>
            </p:cNvPr>
            <p:cNvSpPr/>
            <p:nvPr/>
          </p:nvSpPr>
          <p:spPr>
            <a:xfrm rot="16200000">
              <a:off x="1465869" y="1607270"/>
              <a:ext cx="942681" cy="179108"/>
            </a:xfrm>
            <a:prstGeom prst="round2SameRect">
              <a:avLst>
                <a:gd name="adj1" fmla="val 50000"/>
                <a:gd name="adj2" fmla="val 0"/>
              </a:avLst>
            </a:prstGeom>
            <a:solidFill>
              <a:srgbClr val="F2328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732B47BE-3C47-5BB1-6081-4712F92A6836}"/>
                </a:ext>
              </a:extLst>
            </p:cNvPr>
            <p:cNvSpPr/>
            <p:nvPr/>
          </p:nvSpPr>
          <p:spPr>
            <a:xfrm>
              <a:off x="2026763" y="1102936"/>
              <a:ext cx="4320000" cy="1187778"/>
            </a:xfrm>
            <a:prstGeom prst="roundRect">
              <a:avLst>
                <a:gd name="adj" fmla="val 6393"/>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grpSp>
          <p:nvGrpSpPr>
            <p:cNvPr id="10" name="Group 9">
              <a:extLst>
                <a:ext uri="{FF2B5EF4-FFF2-40B4-BE49-F238E27FC236}">
                  <a16:creationId xmlns:a16="http://schemas.microsoft.com/office/drawing/2014/main" id="{3D5E7D00-435D-778D-84B0-744F79B02F2C}"/>
                </a:ext>
              </a:extLst>
            </p:cNvPr>
            <p:cNvGrpSpPr/>
            <p:nvPr/>
          </p:nvGrpSpPr>
          <p:grpSpPr>
            <a:xfrm>
              <a:off x="1847654" y="1291472"/>
              <a:ext cx="3615514" cy="801280"/>
              <a:chOff x="1847654" y="1291472"/>
              <a:chExt cx="3615514" cy="801280"/>
            </a:xfrm>
            <a:gradFill flip="none" rotWithShape="1">
              <a:gsLst>
                <a:gs pos="0">
                  <a:srgbClr val="9F0969"/>
                </a:gs>
                <a:gs pos="63000">
                  <a:srgbClr val="F23289"/>
                </a:gs>
              </a:gsLst>
              <a:lin ang="2700000" scaled="1"/>
              <a:tileRect/>
            </a:gradFill>
          </p:grpSpPr>
          <p:sp>
            <p:nvSpPr>
              <p:cNvPr id="4" name="Rectangle 3">
                <a:extLst>
                  <a:ext uri="{FF2B5EF4-FFF2-40B4-BE49-F238E27FC236}">
                    <a16:creationId xmlns:a16="http://schemas.microsoft.com/office/drawing/2014/main" id="{1374EBF7-CA0B-8D6D-A4F1-89ED1D885A3F}"/>
                  </a:ext>
                </a:extLst>
              </p:cNvPr>
              <p:cNvSpPr/>
              <p:nvPr/>
            </p:nvSpPr>
            <p:spPr>
              <a:xfrm>
                <a:off x="1847654" y="1291472"/>
                <a:ext cx="3091991" cy="8012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ight Triangle 5">
                <a:extLst>
                  <a:ext uri="{FF2B5EF4-FFF2-40B4-BE49-F238E27FC236}">
                    <a16:creationId xmlns:a16="http://schemas.microsoft.com/office/drawing/2014/main" id="{DE848638-D31E-C899-1E2A-633442045E1F}"/>
                  </a:ext>
                </a:extLst>
              </p:cNvPr>
              <p:cNvSpPr/>
              <p:nvPr/>
            </p:nvSpPr>
            <p:spPr>
              <a:xfrm flipV="1">
                <a:off x="4959168" y="1291472"/>
                <a:ext cx="504000" cy="80128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 name="Group 10">
              <a:extLst>
                <a:ext uri="{FF2B5EF4-FFF2-40B4-BE49-F238E27FC236}">
                  <a16:creationId xmlns:a16="http://schemas.microsoft.com/office/drawing/2014/main" id="{88C3893A-3DF6-EDD3-F707-6FCEE245D81F}"/>
                </a:ext>
              </a:extLst>
            </p:cNvPr>
            <p:cNvGrpSpPr/>
            <p:nvPr/>
          </p:nvGrpSpPr>
          <p:grpSpPr>
            <a:xfrm>
              <a:off x="5370753" y="1291472"/>
              <a:ext cx="1161094" cy="801280"/>
              <a:chOff x="5370753" y="1291472"/>
              <a:chExt cx="1161094" cy="801280"/>
            </a:xfrm>
            <a:gradFill>
              <a:gsLst>
                <a:gs pos="95000">
                  <a:srgbClr val="9F0969"/>
                </a:gs>
                <a:gs pos="0">
                  <a:srgbClr val="F23289"/>
                </a:gs>
              </a:gsLst>
              <a:lin ang="2700000" scaled="1"/>
            </a:gradFill>
          </p:grpSpPr>
          <p:sp>
            <p:nvSpPr>
              <p:cNvPr id="7" name="Rectangle 6">
                <a:extLst>
                  <a:ext uri="{FF2B5EF4-FFF2-40B4-BE49-F238E27FC236}">
                    <a16:creationId xmlns:a16="http://schemas.microsoft.com/office/drawing/2014/main" id="{4B048315-59A3-0123-C4B4-AC6AFF08F6A6}"/>
                  </a:ext>
                </a:extLst>
              </p:cNvPr>
              <p:cNvSpPr/>
              <p:nvPr/>
            </p:nvSpPr>
            <p:spPr>
              <a:xfrm flipH="1">
                <a:off x="5894276" y="1291472"/>
                <a:ext cx="637571" cy="8012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Triangle 7">
                <a:extLst>
                  <a:ext uri="{FF2B5EF4-FFF2-40B4-BE49-F238E27FC236}">
                    <a16:creationId xmlns:a16="http://schemas.microsoft.com/office/drawing/2014/main" id="{04BBFC98-43B6-F5AC-AAA4-94C5EABDFFFD}"/>
                  </a:ext>
                </a:extLst>
              </p:cNvPr>
              <p:cNvSpPr/>
              <p:nvPr/>
            </p:nvSpPr>
            <p:spPr>
              <a:xfrm flipH="1">
                <a:off x="5370753" y="1291472"/>
                <a:ext cx="504000" cy="80128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3" name="Group 12">
            <a:extLst>
              <a:ext uri="{FF2B5EF4-FFF2-40B4-BE49-F238E27FC236}">
                <a16:creationId xmlns:a16="http://schemas.microsoft.com/office/drawing/2014/main" id="{07BEB1D8-98BB-68DC-2666-04C4EAF33DE3}"/>
              </a:ext>
            </a:extLst>
          </p:cNvPr>
          <p:cNvGrpSpPr/>
          <p:nvPr/>
        </p:nvGrpSpPr>
        <p:grpSpPr>
          <a:xfrm flipH="1">
            <a:off x="5714340" y="933254"/>
            <a:ext cx="4684194" cy="1187778"/>
            <a:chOff x="1847654" y="1102936"/>
            <a:chExt cx="4684194" cy="1187778"/>
          </a:xfrm>
        </p:grpSpPr>
        <p:sp>
          <p:nvSpPr>
            <p:cNvPr id="14" name="Rectangle: Top Corners Rounded 13">
              <a:extLst>
                <a:ext uri="{FF2B5EF4-FFF2-40B4-BE49-F238E27FC236}">
                  <a16:creationId xmlns:a16="http://schemas.microsoft.com/office/drawing/2014/main" id="{1D1B4C52-D1B9-4DF0-21BB-A181FECCC3F1}"/>
                </a:ext>
              </a:extLst>
            </p:cNvPr>
            <p:cNvSpPr/>
            <p:nvPr/>
          </p:nvSpPr>
          <p:spPr>
            <a:xfrm rot="16200000" flipV="1">
              <a:off x="5970953" y="1602557"/>
              <a:ext cx="942681" cy="179108"/>
            </a:xfrm>
            <a:prstGeom prst="round2SameRect">
              <a:avLst>
                <a:gd name="adj1" fmla="val 50000"/>
                <a:gd name="adj2" fmla="val 0"/>
              </a:avLst>
            </a:prstGeom>
            <a:solidFill>
              <a:srgbClr val="F2328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Top Corners Rounded 14">
              <a:extLst>
                <a:ext uri="{FF2B5EF4-FFF2-40B4-BE49-F238E27FC236}">
                  <a16:creationId xmlns:a16="http://schemas.microsoft.com/office/drawing/2014/main" id="{F588E30C-CD9F-F21B-E516-8752F623B128}"/>
                </a:ext>
              </a:extLst>
            </p:cNvPr>
            <p:cNvSpPr/>
            <p:nvPr/>
          </p:nvSpPr>
          <p:spPr>
            <a:xfrm rot="16200000">
              <a:off x="1465869" y="1607270"/>
              <a:ext cx="942681" cy="179108"/>
            </a:xfrm>
            <a:prstGeom prst="round2SameRect">
              <a:avLst>
                <a:gd name="adj1" fmla="val 50000"/>
                <a:gd name="adj2" fmla="val 0"/>
              </a:avLst>
            </a:prstGeom>
            <a:solidFill>
              <a:srgbClr val="F2328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9CF589F8-652C-6B09-0BDD-07C5C56AA31B}"/>
                </a:ext>
              </a:extLst>
            </p:cNvPr>
            <p:cNvSpPr/>
            <p:nvPr/>
          </p:nvSpPr>
          <p:spPr>
            <a:xfrm>
              <a:off x="2026763" y="1102936"/>
              <a:ext cx="4320000" cy="1187778"/>
            </a:xfrm>
            <a:prstGeom prst="roundRect">
              <a:avLst>
                <a:gd name="adj" fmla="val 6393"/>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grpSp>
          <p:nvGrpSpPr>
            <p:cNvPr id="17" name="Group 16">
              <a:extLst>
                <a:ext uri="{FF2B5EF4-FFF2-40B4-BE49-F238E27FC236}">
                  <a16:creationId xmlns:a16="http://schemas.microsoft.com/office/drawing/2014/main" id="{B8CA4681-17D5-96D0-870D-6F7F1D73D049}"/>
                </a:ext>
              </a:extLst>
            </p:cNvPr>
            <p:cNvGrpSpPr/>
            <p:nvPr/>
          </p:nvGrpSpPr>
          <p:grpSpPr>
            <a:xfrm>
              <a:off x="1847654" y="1291472"/>
              <a:ext cx="3615514" cy="801280"/>
              <a:chOff x="1847654" y="1291472"/>
              <a:chExt cx="3615514" cy="801280"/>
            </a:xfrm>
            <a:gradFill flip="none" rotWithShape="1">
              <a:gsLst>
                <a:gs pos="0">
                  <a:srgbClr val="9F0969"/>
                </a:gs>
                <a:gs pos="63000">
                  <a:srgbClr val="F23289"/>
                </a:gs>
              </a:gsLst>
              <a:lin ang="2700000" scaled="1"/>
              <a:tileRect/>
            </a:gradFill>
          </p:grpSpPr>
          <p:sp>
            <p:nvSpPr>
              <p:cNvPr id="21" name="Rectangle 20">
                <a:extLst>
                  <a:ext uri="{FF2B5EF4-FFF2-40B4-BE49-F238E27FC236}">
                    <a16:creationId xmlns:a16="http://schemas.microsoft.com/office/drawing/2014/main" id="{D547CF49-5663-A1EE-6FD3-95935F9BB2C1}"/>
                  </a:ext>
                </a:extLst>
              </p:cNvPr>
              <p:cNvSpPr/>
              <p:nvPr/>
            </p:nvSpPr>
            <p:spPr>
              <a:xfrm>
                <a:off x="1847654" y="1291472"/>
                <a:ext cx="3091991" cy="8012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ight Triangle 21">
                <a:extLst>
                  <a:ext uri="{FF2B5EF4-FFF2-40B4-BE49-F238E27FC236}">
                    <a16:creationId xmlns:a16="http://schemas.microsoft.com/office/drawing/2014/main" id="{5FB76543-E494-E366-9A4B-C9F3F8A31504}"/>
                  </a:ext>
                </a:extLst>
              </p:cNvPr>
              <p:cNvSpPr/>
              <p:nvPr/>
            </p:nvSpPr>
            <p:spPr>
              <a:xfrm flipV="1">
                <a:off x="4959168" y="1291472"/>
                <a:ext cx="504000" cy="80128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 name="Group 17">
              <a:extLst>
                <a:ext uri="{FF2B5EF4-FFF2-40B4-BE49-F238E27FC236}">
                  <a16:creationId xmlns:a16="http://schemas.microsoft.com/office/drawing/2014/main" id="{332DDF04-B93B-A11D-E0A0-B1D2D22C4804}"/>
                </a:ext>
              </a:extLst>
            </p:cNvPr>
            <p:cNvGrpSpPr/>
            <p:nvPr/>
          </p:nvGrpSpPr>
          <p:grpSpPr>
            <a:xfrm>
              <a:off x="5370753" y="1291472"/>
              <a:ext cx="1161094" cy="801280"/>
              <a:chOff x="5370753" y="1291472"/>
              <a:chExt cx="1161094" cy="801280"/>
            </a:xfrm>
            <a:gradFill>
              <a:gsLst>
                <a:gs pos="95000">
                  <a:srgbClr val="9F0969"/>
                </a:gs>
                <a:gs pos="0">
                  <a:srgbClr val="F23289"/>
                </a:gs>
              </a:gsLst>
              <a:lin ang="2700000" scaled="1"/>
            </a:gradFill>
          </p:grpSpPr>
          <p:sp>
            <p:nvSpPr>
              <p:cNvPr id="19" name="Rectangle 18">
                <a:extLst>
                  <a:ext uri="{FF2B5EF4-FFF2-40B4-BE49-F238E27FC236}">
                    <a16:creationId xmlns:a16="http://schemas.microsoft.com/office/drawing/2014/main" id="{B1A331B8-0B9F-5058-A38E-82CA3F696E50}"/>
                  </a:ext>
                </a:extLst>
              </p:cNvPr>
              <p:cNvSpPr/>
              <p:nvPr/>
            </p:nvSpPr>
            <p:spPr>
              <a:xfrm flipH="1">
                <a:off x="5894276" y="1291472"/>
                <a:ext cx="637571" cy="8012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Triangle 19">
                <a:extLst>
                  <a:ext uri="{FF2B5EF4-FFF2-40B4-BE49-F238E27FC236}">
                    <a16:creationId xmlns:a16="http://schemas.microsoft.com/office/drawing/2014/main" id="{8D9ACA8B-BF08-7C38-751D-A11C7A5D4EC1}"/>
                  </a:ext>
                </a:extLst>
              </p:cNvPr>
              <p:cNvSpPr/>
              <p:nvPr/>
            </p:nvSpPr>
            <p:spPr>
              <a:xfrm flipH="1">
                <a:off x="5370753" y="1291472"/>
                <a:ext cx="504000" cy="80128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24" name="Rectangle: Top Corners Rounded 23">
            <a:extLst>
              <a:ext uri="{FF2B5EF4-FFF2-40B4-BE49-F238E27FC236}">
                <a16:creationId xmlns:a16="http://schemas.microsoft.com/office/drawing/2014/main" id="{7B6FF3D6-A7D6-6541-7CB1-A9E0FD7FA266}"/>
              </a:ext>
            </a:extLst>
          </p:cNvPr>
          <p:cNvSpPr/>
          <p:nvPr/>
        </p:nvSpPr>
        <p:spPr>
          <a:xfrm rot="5400000" flipH="1" flipV="1">
            <a:off x="19443" y="3640318"/>
            <a:ext cx="942681" cy="179108"/>
          </a:xfrm>
          <a:prstGeom prst="round2SameRect">
            <a:avLst>
              <a:gd name="adj1" fmla="val 50000"/>
              <a:gd name="adj2" fmla="val 0"/>
            </a:avLst>
          </a:prstGeom>
          <a:solidFill>
            <a:srgbClr val="F2328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Top Corners Rounded 24">
            <a:extLst>
              <a:ext uri="{FF2B5EF4-FFF2-40B4-BE49-F238E27FC236}">
                <a16:creationId xmlns:a16="http://schemas.microsoft.com/office/drawing/2014/main" id="{372DC8F9-5520-B75A-C2E7-03A2FBF27754}"/>
              </a:ext>
            </a:extLst>
          </p:cNvPr>
          <p:cNvSpPr/>
          <p:nvPr/>
        </p:nvSpPr>
        <p:spPr>
          <a:xfrm rot="5400000" flipH="1">
            <a:off x="4524527" y="3645031"/>
            <a:ext cx="942681" cy="179108"/>
          </a:xfrm>
          <a:prstGeom prst="round2SameRect">
            <a:avLst>
              <a:gd name="adj1" fmla="val 50000"/>
              <a:gd name="adj2" fmla="val 0"/>
            </a:avLst>
          </a:prstGeom>
          <a:solidFill>
            <a:srgbClr val="F2328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5ABBB455-0ACC-96CE-0FC8-3191764C44A6}"/>
              </a:ext>
            </a:extLst>
          </p:cNvPr>
          <p:cNvSpPr/>
          <p:nvPr/>
        </p:nvSpPr>
        <p:spPr>
          <a:xfrm flipH="1">
            <a:off x="586314" y="3140697"/>
            <a:ext cx="4320000" cy="1187778"/>
          </a:xfrm>
          <a:prstGeom prst="roundRect">
            <a:avLst>
              <a:gd name="adj" fmla="val 6393"/>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grpSp>
        <p:nvGrpSpPr>
          <p:cNvPr id="27" name="Group 26">
            <a:extLst>
              <a:ext uri="{FF2B5EF4-FFF2-40B4-BE49-F238E27FC236}">
                <a16:creationId xmlns:a16="http://schemas.microsoft.com/office/drawing/2014/main" id="{8ADACBB3-10DB-81E1-CD19-61231F2F63A6}"/>
              </a:ext>
            </a:extLst>
          </p:cNvPr>
          <p:cNvGrpSpPr/>
          <p:nvPr/>
        </p:nvGrpSpPr>
        <p:grpSpPr>
          <a:xfrm flipH="1">
            <a:off x="1469909" y="3329233"/>
            <a:ext cx="3615514" cy="801280"/>
            <a:chOff x="1847654" y="1291472"/>
            <a:chExt cx="3615514" cy="801280"/>
          </a:xfrm>
          <a:gradFill flip="none" rotWithShape="1">
            <a:gsLst>
              <a:gs pos="0">
                <a:srgbClr val="9F0969"/>
              </a:gs>
              <a:gs pos="63000">
                <a:srgbClr val="F23289"/>
              </a:gs>
            </a:gsLst>
            <a:lin ang="2700000" scaled="1"/>
            <a:tileRect/>
          </a:gradFill>
        </p:grpSpPr>
        <p:sp>
          <p:nvSpPr>
            <p:cNvPr id="31" name="Rectangle 30">
              <a:extLst>
                <a:ext uri="{FF2B5EF4-FFF2-40B4-BE49-F238E27FC236}">
                  <a16:creationId xmlns:a16="http://schemas.microsoft.com/office/drawing/2014/main" id="{F7ADE807-FD99-32BA-2D96-7F1E8FD7E4EA}"/>
                </a:ext>
              </a:extLst>
            </p:cNvPr>
            <p:cNvSpPr/>
            <p:nvPr/>
          </p:nvSpPr>
          <p:spPr>
            <a:xfrm>
              <a:off x="1847654" y="1291472"/>
              <a:ext cx="3091991" cy="8012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Right Triangle 31">
              <a:extLst>
                <a:ext uri="{FF2B5EF4-FFF2-40B4-BE49-F238E27FC236}">
                  <a16:creationId xmlns:a16="http://schemas.microsoft.com/office/drawing/2014/main" id="{6699B8BC-AB64-D0B0-382D-D931C7766F20}"/>
                </a:ext>
              </a:extLst>
            </p:cNvPr>
            <p:cNvSpPr/>
            <p:nvPr/>
          </p:nvSpPr>
          <p:spPr>
            <a:xfrm flipV="1">
              <a:off x="4959168" y="1291472"/>
              <a:ext cx="504000" cy="80128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8" name="Group 27">
            <a:extLst>
              <a:ext uri="{FF2B5EF4-FFF2-40B4-BE49-F238E27FC236}">
                <a16:creationId xmlns:a16="http://schemas.microsoft.com/office/drawing/2014/main" id="{B778B626-B78F-9F46-F81F-FDAC231580B8}"/>
              </a:ext>
            </a:extLst>
          </p:cNvPr>
          <p:cNvGrpSpPr/>
          <p:nvPr/>
        </p:nvGrpSpPr>
        <p:grpSpPr>
          <a:xfrm flipH="1">
            <a:off x="401230" y="3329233"/>
            <a:ext cx="1161094" cy="801280"/>
            <a:chOff x="5370753" y="1291472"/>
            <a:chExt cx="1161094" cy="801280"/>
          </a:xfrm>
          <a:gradFill>
            <a:gsLst>
              <a:gs pos="95000">
                <a:srgbClr val="9F0969"/>
              </a:gs>
              <a:gs pos="0">
                <a:srgbClr val="F23289"/>
              </a:gs>
            </a:gsLst>
            <a:lin ang="2700000" scaled="1"/>
          </a:gradFill>
        </p:grpSpPr>
        <p:sp>
          <p:nvSpPr>
            <p:cNvPr id="29" name="Rectangle 28">
              <a:extLst>
                <a:ext uri="{FF2B5EF4-FFF2-40B4-BE49-F238E27FC236}">
                  <a16:creationId xmlns:a16="http://schemas.microsoft.com/office/drawing/2014/main" id="{0D7DEEF5-21FE-6500-17CE-A8522A0C29F5}"/>
                </a:ext>
              </a:extLst>
            </p:cNvPr>
            <p:cNvSpPr/>
            <p:nvPr/>
          </p:nvSpPr>
          <p:spPr>
            <a:xfrm flipH="1">
              <a:off x="5894276" y="1291472"/>
              <a:ext cx="637571" cy="801280"/>
            </a:xfrm>
            <a:prstGeom prst="rect">
              <a:avLst/>
            </a:prstGeom>
            <a:gradFill>
              <a:gsLst>
                <a:gs pos="0">
                  <a:schemeClr val="accent6">
                    <a:lumMod val="75000"/>
                  </a:schemeClr>
                </a:gs>
                <a:gs pos="100000">
                  <a:srgbClr val="11E97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ight Triangle 29">
              <a:extLst>
                <a:ext uri="{FF2B5EF4-FFF2-40B4-BE49-F238E27FC236}">
                  <a16:creationId xmlns:a16="http://schemas.microsoft.com/office/drawing/2014/main" id="{932643A0-F849-146C-A655-F0837BD045F9}"/>
                </a:ext>
              </a:extLst>
            </p:cNvPr>
            <p:cNvSpPr/>
            <p:nvPr/>
          </p:nvSpPr>
          <p:spPr>
            <a:xfrm flipH="1">
              <a:off x="5370753" y="1291472"/>
              <a:ext cx="504000" cy="801280"/>
            </a:xfrm>
            <a:prstGeom prst="rtTriangle">
              <a:avLst/>
            </a:prstGeom>
            <a:gradFill>
              <a:gsLst>
                <a:gs pos="95000">
                  <a:srgbClr val="11E973"/>
                </a:gs>
                <a:gs pos="0">
                  <a:srgbClr val="11E97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 name="Group 32">
            <a:extLst>
              <a:ext uri="{FF2B5EF4-FFF2-40B4-BE49-F238E27FC236}">
                <a16:creationId xmlns:a16="http://schemas.microsoft.com/office/drawing/2014/main" id="{7C226291-6364-C9F6-2D2B-8E22ED50B672}"/>
              </a:ext>
            </a:extLst>
          </p:cNvPr>
          <p:cNvGrpSpPr/>
          <p:nvPr/>
        </p:nvGrpSpPr>
        <p:grpSpPr>
          <a:xfrm flipH="1">
            <a:off x="5714339" y="3140697"/>
            <a:ext cx="4684194" cy="1187778"/>
            <a:chOff x="1847654" y="1102936"/>
            <a:chExt cx="4684194" cy="1187778"/>
          </a:xfrm>
        </p:grpSpPr>
        <p:sp>
          <p:nvSpPr>
            <p:cNvPr id="34" name="Rectangle: Top Corners Rounded 33">
              <a:extLst>
                <a:ext uri="{FF2B5EF4-FFF2-40B4-BE49-F238E27FC236}">
                  <a16:creationId xmlns:a16="http://schemas.microsoft.com/office/drawing/2014/main" id="{4C879100-E182-FBC3-3470-ECA7DD71EB29}"/>
                </a:ext>
              </a:extLst>
            </p:cNvPr>
            <p:cNvSpPr/>
            <p:nvPr/>
          </p:nvSpPr>
          <p:spPr>
            <a:xfrm rot="16200000" flipV="1">
              <a:off x="5970953" y="1602557"/>
              <a:ext cx="942681" cy="179108"/>
            </a:xfrm>
            <a:prstGeom prst="round2SameRect">
              <a:avLst>
                <a:gd name="adj1" fmla="val 50000"/>
                <a:gd name="adj2" fmla="val 0"/>
              </a:avLst>
            </a:prstGeom>
            <a:solidFill>
              <a:srgbClr val="F2328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ectangle: Top Corners Rounded 34">
              <a:extLst>
                <a:ext uri="{FF2B5EF4-FFF2-40B4-BE49-F238E27FC236}">
                  <a16:creationId xmlns:a16="http://schemas.microsoft.com/office/drawing/2014/main" id="{F7D4720B-880E-2F69-45EA-6B0B4168DFBB}"/>
                </a:ext>
              </a:extLst>
            </p:cNvPr>
            <p:cNvSpPr/>
            <p:nvPr/>
          </p:nvSpPr>
          <p:spPr>
            <a:xfrm rot="16200000">
              <a:off x="1465869" y="1607270"/>
              <a:ext cx="942681" cy="179108"/>
            </a:xfrm>
            <a:prstGeom prst="round2SameRect">
              <a:avLst>
                <a:gd name="adj1" fmla="val 50000"/>
                <a:gd name="adj2" fmla="val 0"/>
              </a:avLst>
            </a:prstGeom>
            <a:solidFill>
              <a:srgbClr val="F2328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4B9F30FE-A28A-DD5A-B3CD-1AA274C06896}"/>
                </a:ext>
              </a:extLst>
            </p:cNvPr>
            <p:cNvSpPr/>
            <p:nvPr/>
          </p:nvSpPr>
          <p:spPr>
            <a:xfrm>
              <a:off x="2026763" y="1102936"/>
              <a:ext cx="4320000" cy="1187778"/>
            </a:xfrm>
            <a:prstGeom prst="roundRect">
              <a:avLst>
                <a:gd name="adj" fmla="val 6393"/>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grpSp>
          <p:nvGrpSpPr>
            <p:cNvPr id="37" name="Group 36">
              <a:extLst>
                <a:ext uri="{FF2B5EF4-FFF2-40B4-BE49-F238E27FC236}">
                  <a16:creationId xmlns:a16="http://schemas.microsoft.com/office/drawing/2014/main" id="{36A9C471-BC21-2968-C33D-AD310AA963DE}"/>
                </a:ext>
              </a:extLst>
            </p:cNvPr>
            <p:cNvGrpSpPr/>
            <p:nvPr/>
          </p:nvGrpSpPr>
          <p:grpSpPr>
            <a:xfrm>
              <a:off x="1847654" y="1291472"/>
              <a:ext cx="3615514" cy="801280"/>
              <a:chOff x="1847654" y="1291472"/>
              <a:chExt cx="3615514" cy="801280"/>
            </a:xfrm>
            <a:gradFill flip="none" rotWithShape="1">
              <a:gsLst>
                <a:gs pos="0">
                  <a:srgbClr val="9F0969"/>
                </a:gs>
                <a:gs pos="63000">
                  <a:srgbClr val="F23289"/>
                </a:gs>
              </a:gsLst>
              <a:lin ang="2700000" scaled="1"/>
              <a:tileRect/>
            </a:gradFill>
          </p:grpSpPr>
          <p:sp>
            <p:nvSpPr>
              <p:cNvPr id="41" name="Rectangle 40">
                <a:extLst>
                  <a:ext uri="{FF2B5EF4-FFF2-40B4-BE49-F238E27FC236}">
                    <a16:creationId xmlns:a16="http://schemas.microsoft.com/office/drawing/2014/main" id="{F2F73163-38D3-B9E1-6BFB-5594F39AAB62}"/>
                  </a:ext>
                </a:extLst>
              </p:cNvPr>
              <p:cNvSpPr/>
              <p:nvPr/>
            </p:nvSpPr>
            <p:spPr>
              <a:xfrm>
                <a:off x="1847654" y="1291472"/>
                <a:ext cx="3091991" cy="8012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Right Triangle 41">
                <a:extLst>
                  <a:ext uri="{FF2B5EF4-FFF2-40B4-BE49-F238E27FC236}">
                    <a16:creationId xmlns:a16="http://schemas.microsoft.com/office/drawing/2014/main" id="{63B01272-3DE3-BEBC-F966-109B3B593C85}"/>
                  </a:ext>
                </a:extLst>
              </p:cNvPr>
              <p:cNvSpPr/>
              <p:nvPr/>
            </p:nvSpPr>
            <p:spPr>
              <a:xfrm flipV="1">
                <a:off x="4959168" y="1291472"/>
                <a:ext cx="504000" cy="80128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 name="Group 37">
              <a:extLst>
                <a:ext uri="{FF2B5EF4-FFF2-40B4-BE49-F238E27FC236}">
                  <a16:creationId xmlns:a16="http://schemas.microsoft.com/office/drawing/2014/main" id="{6CC02850-AF1D-9995-7913-8F6FB1D0A921}"/>
                </a:ext>
              </a:extLst>
            </p:cNvPr>
            <p:cNvGrpSpPr/>
            <p:nvPr/>
          </p:nvGrpSpPr>
          <p:grpSpPr>
            <a:xfrm>
              <a:off x="5370753" y="1291472"/>
              <a:ext cx="1161094" cy="801280"/>
              <a:chOff x="5370753" y="1291472"/>
              <a:chExt cx="1161094" cy="801280"/>
            </a:xfrm>
            <a:gradFill>
              <a:gsLst>
                <a:gs pos="95000">
                  <a:srgbClr val="9F0969"/>
                </a:gs>
                <a:gs pos="0">
                  <a:srgbClr val="F23289"/>
                </a:gs>
              </a:gsLst>
              <a:lin ang="2700000" scaled="1"/>
            </a:gradFill>
          </p:grpSpPr>
          <p:sp>
            <p:nvSpPr>
              <p:cNvPr id="39" name="Rectangle 38">
                <a:extLst>
                  <a:ext uri="{FF2B5EF4-FFF2-40B4-BE49-F238E27FC236}">
                    <a16:creationId xmlns:a16="http://schemas.microsoft.com/office/drawing/2014/main" id="{EC847B22-60BB-9390-759B-9148DC97168F}"/>
                  </a:ext>
                </a:extLst>
              </p:cNvPr>
              <p:cNvSpPr/>
              <p:nvPr/>
            </p:nvSpPr>
            <p:spPr>
              <a:xfrm flipH="1">
                <a:off x="5894276" y="1291472"/>
                <a:ext cx="637571" cy="8012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ight Triangle 39">
                <a:extLst>
                  <a:ext uri="{FF2B5EF4-FFF2-40B4-BE49-F238E27FC236}">
                    <a16:creationId xmlns:a16="http://schemas.microsoft.com/office/drawing/2014/main" id="{3FA1B708-0B76-AE7D-D63C-04809194C6DB}"/>
                  </a:ext>
                </a:extLst>
              </p:cNvPr>
              <p:cNvSpPr/>
              <p:nvPr/>
            </p:nvSpPr>
            <p:spPr>
              <a:xfrm flipH="1">
                <a:off x="5370753" y="1291472"/>
                <a:ext cx="504000" cy="80128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43" name="Group 42">
            <a:extLst>
              <a:ext uri="{FF2B5EF4-FFF2-40B4-BE49-F238E27FC236}">
                <a16:creationId xmlns:a16="http://schemas.microsoft.com/office/drawing/2014/main" id="{0A827F96-74E4-953B-19E9-698354C99F9F}"/>
              </a:ext>
            </a:extLst>
          </p:cNvPr>
          <p:cNvGrpSpPr/>
          <p:nvPr/>
        </p:nvGrpSpPr>
        <p:grpSpPr>
          <a:xfrm flipH="1">
            <a:off x="401228" y="5348140"/>
            <a:ext cx="4684194" cy="1187778"/>
            <a:chOff x="1847654" y="1102936"/>
            <a:chExt cx="4684194" cy="1187778"/>
          </a:xfrm>
        </p:grpSpPr>
        <p:sp>
          <p:nvSpPr>
            <p:cNvPr id="44" name="Rectangle: Top Corners Rounded 43">
              <a:extLst>
                <a:ext uri="{FF2B5EF4-FFF2-40B4-BE49-F238E27FC236}">
                  <a16:creationId xmlns:a16="http://schemas.microsoft.com/office/drawing/2014/main" id="{AC428056-8838-82CB-015D-C978CB1B9003}"/>
                </a:ext>
              </a:extLst>
            </p:cNvPr>
            <p:cNvSpPr/>
            <p:nvPr/>
          </p:nvSpPr>
          <p:spPr>
            <a:xfrm rot="16200000" flipV="1">
              <a:off x="5970953" y="1602557"/>
              <a:ext cx="942681" cy="179108"/>
            </a:xfrm>
            <a:prstGeom prst="round2SameRect">
              <a:avLst>
                <a:gd name="adj1" fmla="val 50000"/>
                <a:gd name="adj2" fmla="val 0"/>
              </a:avLst>
            </a:prstGeom>
            <a:solidFill>
              <a:srgbClr val="F2328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Rectangle: Top Corners Rounded 44">
              <a:extLst>
                <a:ext uri="{FF2B5EF4-FFF2-40B4-BE49-F238E27FC236}">
                  <a16:creationId xmlns:a16="http://schemas.microsoft.com/office/drawing/2014/main" id="{B858B88F-1230-0894-C483-6264C8468D38}"/>
                </a:ext>
              </a:extLst>
            </p:cNvPr>
            <p:cNvSpPr/>
            <p:nvPr/>
          </p:nvSpPr>
          <p:spPr>
            <a:xfrm rot="16200000">
              <a:off x="1465869" y="1607270"/>
              <a:ext cx="942681" cy="179108"/>
            </a:xfrm>
            <a:prstGeom prst="round2SameRect">
              <a:avLst>
                <a:gd name="adj1" fmla="val 50000"/>
                <a:gd name="adj2" fmla="val 0"/>
              </a:avLst>
            </a:prstGeom>
            <a:solidFill>
              <a:srgbClr val="F2328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1194BE49-A7D9-C3F4-9607-2D85161F9664}"/>
                </a:ext>
              </a:extLst>
            </p:cNvPr>
            <p:cNvSpPr/>
            <p:nvPr/>
          </p:nvSpPr>
          <p:spPr>
            <a:xfrm>
              <a:off x="2026763" y="1102936"/>
              <a:ext cx="4320000" cy="1187778"/>
            </a:xfrm>
            <a:prstGeom prst="roundRect">
              <a:avLst>
                <a:gd name="adj" fmla="val 6393"/>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grpSp>
          <p:nvGrpSpPr>
            <p:cNvPr id="48" name="Group 47">
              <a:extLst>
                <a:ext uri="{FF2B5EF4-FFF2-40B4-BE49-F238E27FC236}">
                  <a16:creationId xmlns:a16="http://schemas.microsoft.com/office/drawing/2014/main" id="{038DB1ED-84F1-CFDD-8E50-30FCDF077C16}"/>
                </a:ext>
              </a:extLst>
            </p:cNvPr>
            <p:cNvGrpSpPr/>
            <p:nvPr/>
          </p:nvGrpSpPr>
          <p:grpSpPr>
            <a:xfrm>
              <a:off x="1847654" y="1291472"/>
              <a:ext cx="3615514" cy="801280"/>
              <a:chOff x="1847654" y="1291472"/>
              <a:chExt cx="3615514" cy="801280"/>
            </a:xfrm>
            <a:gradFill flip="none" rotWithShape="1">
              <a:gsLst>
                <a:gs pos="0">
                  <a:srgbClr val="9F0969"/>
                </a:gs>
                <a:gs pos="63000">
                  <a:srgbClr val="F23289"/>
                </a:gs>
              </a:gsLst>
              <a:lin ang="2700000" scaled="1"/>
              <a:tileRect/>
            </a:gradFill>
          </p:grpSpPr>
          <p:sp>
            <p:nvSpPr>
              <p:cNvPr id="52" name="Rectangle 51">
                <a:extLst>
                  <a:ext uri="{FF2B5EF4-FFF2-40B4-BE49-F238E27FC236}">
                    <a16:creationId xmlns:a16="http://schemas.microsoft.com/office/drawing/2014/main" id="{7B876B5B-9FE4-DC53-6219-298CF254B408}"/>
                  </a:ext>
                </a:extLst>
              </p:cNvPr>
              <p:cNvSpPr/>
              <p:nvPr/>
            </p:nvSpPr>
            <p:spPr>
              <a:xfrm>
                <a:off x="1847654" y="1291472"/>
                <a:ext cx="3091991" cy="8012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Right Triangle 52">
                <a:extLst>
                  <a:ext uri="{FF2B5EF4-FFF2-40B4-BE49-F238E27FC236}">
                    <a16:creationId xmlns:a16="http://schemas.microsoft.com/office/drawing/2014/main" id="{DEF2AD98-76A8-0603-7DB6-E13FC3D81EBD}"/>
                  </a:ext>
                </a:extLst>
              </p:cNvPr>
              <p:cNvSpPr/>
              <p:nvPr/>
            </p:nvSpPr>
            <p:spPr>
              <a:xfrm flipV="1">
                <a:off x="4959168" y="1291472"/>
                <a:ext cx="504000" cy="80128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9" name="Group 48">
              <a:extLst>
                <a:ext uri="{FF2B5EF4-FFF2-40B4-BE49-F238E27FC236}">
                  <a16:creationId xmlns:a16="http://schemas.microsoft.com/office/drawing/2014/main" id="{139B8D13-BD09-0E36-FF94-47A6DA484376}"/>
                </a:ext>
              </a:extLst>
            </p:cNvPr>
            <p:cNvGrpSpPr/>
            <p:nvPr/>
          </p:nvGrpSpPr>
          <p:grpSpPr>
            <a:xfrm>
              <a:off x="5370753" y="1291472"/>
              <a:ext cx="1161094" cy="801280"/>
              <a:chOff x="5370753" y="1291472"/>
              <a:chExt cx="1161094" cy="801280"/>
            </a:xfrm>
            <a:gradFill>
              <a:gsLst>
                <a:gs pos="95000">
                  <a:srgbClr val="9F0969"/>
                </a:gs>
                <a:gs pos="0">
                  <a:srgbClr val="F23289"/>
                </a:gs>
              </a:gsLst>
              <a:lin ang="2700000" scaled="1"/>
            </a:gradFill>
          </p:grpSpPr>
          <p:sp>
            <p:nvSpPr>
              <p:cNvPr id="50" name="Rectangle 49">
                <a:extLst>
                  <a:ext uri="{FF2B5EF4-FFF2-40B4-BE49-F238E27FC236}">
                    <a16:creationId xmlns:a16="http://schemas.microsoft.com/office/drawing/2014/main" id="{703B558D-8B2D-56E5-DB57-DB85C6C171D3}"/>
                  </a:ext>
                </a:extLst>
              </p:cNvPr>
              <p:cNvSpPr/>
              <p:nvPr/>
            </p:nvSpPr>
            <p:spPr>
              <a:xfrm flipH="1">
                <a:off x="5894276" y="1291472"/>
                <a:ext cx="637571" cy="8012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ight Triangle 50">
                <a:extLst>
                  <a:ext uri="{FF2B5EF4-FFF2-40B4-BE49-F238E27FC236}">
                    <a16:creationId xmlns:a16="http://schemas.microsoft.com/office/drawing/2014/main" id="{D8426DC7-907D-2DC1-E85F-520987F81A95}"/>
                  </a:ext>
                </a:extLst>
              </p:cNvPr>
              <p:cNvSpPr/>
              <p:nvPr/>
            </p:nvSpPr>
            <p:spPr>
              <a:xfrm flipH="1">
                <a:off x="5370753" y="1291472"/>
                <a:ext cx="504000" cy="80128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54" name="Group 53">
            <a:extLst>
              <a:ext uri="{FF2B5EF4-FFF2-40B4-BE49-F238E27FC236}">
                <a16:creationId xmlns:a16="http://schemas.microsoft.com/office/drawing/2014/main" id="{CA0EEF5E-D873-BD2C-C826-E7C871E8C872}"/>
              </a:ext>
            </a:extLst>
          </p:cNvPr>
          <p:cNvGrpSpPr/>
          <p:nvPr/>
        </p:nvGrpSpPr>
        <p:grpSpPr>
          <a:xfrm flipH="1">
            <a:off x="5714338" y="5348140"/>
            <a:ext cx="4684194" cy="1187778"/>
            <a:chOff x="1847654" y="1102936"/>
            <a:chExt cx="4684194" cy="1187778"/>
          </a:xfrm>
        </p:grpSpPr>
        <p:sp>
          <p:nvSpPr>
            <p:cNvPr id="55" name="Rectangle: Top Corners Rounded 54">
              <a:extLst>
                <a:ext uri="{FF2B5EF4-FFF2-40B4-BE49-F238E27FC236}">
                  <a16:creationId xmlns:a16="http://schemas.microsoft.com/office/drawing/2014/main" id="{D0C5B635-1060-86DE-EF8E-653CFF5B0E6C}"/>
                </a:ext>
              </a:extLst>
            </p:cNvPr>
            <p:cNvSpPr/>
            <p:nvPr/>
          </p:nvSpPr>
          <p:spPr>
            <a:xfrm rot="16200000" flipV="1">
              <a:off x="5970953" y="1602557"/>
              <a:ext cx="942681" cy="179108"/>
            </a:xfrm>
            <a:prstGeom prst="round2SameRect">
              <a:avLst>
                <a:gd name="adj1" fmla="val 50000"/>
                <a:gd name="adj2" fmla="val 0"/>
              </a:avLst>
            </a:prstGeom>
            <a:solidFill>
              <a:srgbClr val="F2328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6" name="Rectangle: Top Corners Rounded 55">
              <a:extLst>
                <a:ext uri="{FF2B5EF4-FFF2-40B4-BE49-F238E27FC236}">
                  <a16:creationId xmlns:a16="http://schemas.microsoft.com/office/drawing/2014/main" id="{FA5DA75C-3EC2-983C-B383-61C31E4B50D4}"/>
                </a:ext>
              </a:extLst>
            </p:cNvPr>
            <p:cNvSpPr/>
            <p:nvPr/>
          </p:nvSpPr>
          <p:spPr>
            <a:xfrm rot="16200000">
              <a:off x="1465869" y="1607270"/>
              <a:ext cx="942681" cy="179108"/>
            </a:xfrm>
            <a:prstGeom prst="round2SameRect">
              <a:avLst>
                <a:gd name="adj1" fmla="val 50000"/>
                <a:gd name="adj2" fmla="val 0"/>
              </a:avLst>
            </a:prstGeom>
            <a:solidFill>
              <a:srgbClr val="F2328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Rounded Corners 56">
              <a:extLst>
                <a:ext uri="{FF2B5EF4-FFF2-40B4-BE49-F238E27FC236}">
                  <a16:creationId xmlns:a16="http://schemas.microsoft.com/office/drawing/2014/main" id="{2BC50DE9-611A-4027-25F4-12D8B071A1E8}"/>
                </a:ext>
              </a:extLst>
            </p:cNvPr>
            <p:cNvSpPr/>
            <p:nvPr/>
          </p:nvSpPr>
          <p:spPr>
            <a:xfrm>
              <a:off x="2026763" y="1102936"/>
              <a:ext cx="4320000" cy="1187778"/>
            </a:xfrm>
            <a:prstGeom prst="roundRect">
              <a:avLst>
                <a:gd name="adj" fmla="val 6393"/>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grpSp>
          <p:nvGrpSpPr>
            <p:cNvPr id="58" name="Group 57">
              <a:extLst>
                <a:ext uri="{FF2B5EF4-FFF2-40B4-BE49-F238E27FC236}">
                  <a16:creationId xmlns:a16="http://schemas.microsoft.com/office/drawing/2014/main" id="{4041EBF8-D732-F1F1-5774-C0BB2C801308}"/>
                </a:ext>
              </a:extLst>
            </p:cNvPr>
            <p:cNvGrpSpPr/>
            <p:nvPr/>
          </p:nvGrpSpPr>
          <p:grpSpPr>
            <a:xfrm>
              <a:off x="1847654" y="1291472"/>
              <a:ext cx="3615514" cy="801280"/>
              <a:chOff x="1847654" y="1291472"/>
              <a:chExt cx="3615514" cy="801280"/>
            </a:xfrm>
            <a:gradFill flip="none" rotWithShape="1">
              <a:gsLst>
                <a:gs pos="0">
                  <a:srgbClr val="9F0969"/>
                </a:gs>
                <a:gs pos="63000">
                  <a:srgbClr val="F23289"/>
                </a:gs>
              </a:gsLst>
              <a:lin ang="2700000" scaled="1"/>
              <a:tileRect/>
            </a:gradFill>
          </p:grpSpPr>
          <p:sp>
            <p:nvSpPr>
              <p:cNvPr id="62" name="Rectangle 61">
                <a:extLst>
                  <a:ext uri="{FF2B5EF4-FFF2-40B4-BE49-F238E27FC236}">
                    <a16:creationId xmlns:a16="http://schemas.microsoft.com/office/drawing/2014/main" id="{6DE99A87-CAF4-144A-62FC-495AA0B790BB}"/>
                  </a:ext>
                </a:extLst>
              </p:cNvPr>
              <p:cNvSpPr/>
              <p:nvPr/>
            </p:nvSpPr>
            <p:spPr>
              <a:xfrm>
                <a:off x="1847654" y="1291472"/>
                <a:ext cx="3091991" cy="8012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3" name="Right Triangle 62">
                <a:extLst>
                  <a:ext uri="{FF2B5EF4-FFF2-40B4-BE49-F238E27FC236}">
                    <a16:creationId xmlns:a16="http://schemas.microsoft.com/office/drawing/2014/main" id="{F70BE14B-18DF-7576-A42C-F8552D95BD1C}"/>
                  </a:ext>
                </a:extLst>
              </p:cNvPr>
              <p:cNvSpPr/>
              <p:nvPr/>
            </p:nvSpPr>
            <p:spPr>
              <a:xfrm flipV="1">
                <a:off x="4959168" y="1291472"/>
                <a:ext cx="504000" cy="80128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9" name="Group 58">
              <a:extLst>
                <a:ext uri="{FF2B5EF4-FFF2-40B4-BE49-F238E27FC236}">
                  <a16:creationId xmlns:a16="http://schemas.microsoft.com/office/drawing/2014/main" id="{05765847-9F45-706F-8885-176F63A5C4C1}"/>
                </a:ext>
              </a:extLst>
            </p:cNvPr>
            <p:cNvGrpSpPr/>
            <p:nvPr/>
          </p:nvGrpSpPr>
          <p:grpSpPr>
            <a:xfrm>
              <a:off x="5370753" y="1291472"/>
              <a:ext cx="1161094" cy="801280"/>
              <a:chOff x="5370753" y="1291472"/>
              <a:chExt cx="1161094" cy="801280"/>
            </a:xfrm>
            <a:gradFill>
              <a:gsLst>
                <a:gs pos="95000">
                  <a:srgbClr val="9F0969"/>
                </a:gs>
                <a:gs pos="0">
                  <a:srgbClr val="F23289"/>
                </a:gs>
              </a:gsLst>
              <a:lin ang="2700000" scaled="1"/>
            </a:gradFill>
          </p:grpSpPr>
          <p:sp>
            <p:nvSpPr>
              <p:cNvPr id="60" name="Rectangle 59">
                <a:extLst>
                  <a:ext uri="{FF2B5EF4-FFF2-40B4-BE49-F238E27FC236}">
                    <a16:creationId xmlns:a16="http://schemas.microsoft.com/office/drawing/2014/main" id="{05398E22-8F86-0D04-B667-63B135D65E81}"/>
                  </a:ext>
                </a:extLst>
              </p:cNvPr>
              <p:cNvSpPr/>
              <p:nvPr/>
            </p:nvSpPr>
            <p:spPr>
              <a:xfrm flipH="1">
                <a:off x="5894276" y="1291472"/>
                <a:ext cx="637571" cy="8012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ight Triangle 60">
                <a:extLst>
                  <a:ext uri="{FF2B5EF4-FFF2-40B4-BE49-F238E27FC236}">
                    <a16:creationId xmlns:a16="http://schemas.microsoft.com/office/drawing/2014/main" id="{4F598E1B-E6D0-F91E-58F2-61484B425A36}"/>
                  </a:ext>
                </a:extLst>
              </p:cNvPr>
              <p:cNvSpPr/>
              <p:nvPr/>
            </p:nvSpPr>
            <p:spPr>
              <a:xfrm flipH="1">
                <a:off x="5370753" y="1291472"/>
                <a:ext cx="504000" cy="80128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264243110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1489561" y="749160"/>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rgbClr val="000000"/>
                </a:solidFill>
                <a:latin typeface="Arial"/>
                <a:ea typeface="DejaVu Sans"/>
              </a:rPr>
              <a:t>1.INTRODUCTION</a:t>
            </a:r>
            <a:endParaRPr lang="en-IN" sz="2400" spc="-1" dirty="0">
              <a:latin typeface="Arial"/>
            </a:endParaRPr>
          </a:p>
        </p:txBody>
      </p:sp>
      <p:sp>
        <p:nvSpPr>
          <p:cNvPr id="3" name="Rectangle: Rounded Corners 2">
            <a:extLst>
              <a:ext uri="{FF2B5EF4-FFF2-40B4-BE49-F238E27FC236}">
                <a16:creationId xmlns:a16="http://schemas.microsoft.com/office/drawing/2014/main" id="{CB71DD38-1298-226B-5B60-61E0B5C547CE}"/>
              </a:ext>
            </a:extLst>
          </p:cNvPr>
          <p:cNvSpPr/>
          <p:nvPr/>
        </p:nvSpPr>
        <p:spPr>
          <a:xfrm>
            <a:off x="1845976" y="1147112"/>
            <a:ext cx="7107810" cy="642318"/>
          </a:xfrm>
          <a:prstGeom prst="roundRect">
            <a:avLst>
              <a:gd name="adj" fmla="val 50000"/>
            </a:avLst>
          </a:prstGeom>
          <a:solidFill>
            <a:srgbClr val="FF0000"/>
          </a:solidFill>
          <a:ln w="28575">
            <a:solidFill>
              <a:schemeClr val="bg1">
                <a:lumMod val="75000"/>
              </a:schemeClr>
            </a:solidFill>
          </a:ln>
          <a:effectLst>
            <a:outerShdw blurRad="50800" dist="38100" dir="5400000" algn="t"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11A60227-0B5C-7E53-7217-9FABEAA41D30}"/>
              </a:ext>
            </a:extLst>
          </p:cNvPr>
          <p:cNvSpPr/>
          <p:nvPr/>
        </p:nvSpPr>
        <p:spPr>
          <a:xfrm>
            <a:off x="1214380" y="968650"/>
            <a:ext cx="999242" cy="999242"/>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84E6839C-5685-E1F6-2237-074D9061B5B4}"/>
              </a:ext>
            </a:extLst>
          </p:cNvPr>
          <p:cNvGrpSpPr/>
          <p:nvPr/>
        </p:nvGrpSpPr>
        <p:grpSpPr>
          <a:xfrm>
            <a:off x="3385462" y="3344392"/>
            <a:ext cx="6438506" cy="999242"/>
            <a:chOff x="2578230" y="3344392"/>
            <a:chExt cx="6438506" cy="999242"/>
          </a:xfrm>
        </p:grpSpPr>
        <p:sp>
          <p:nvSpPr>
            <p:cNvPr id="6" name="Rectangle: Rounded Corners 5">
              <a:extLst>
                <a:ext uri="{FF2B5EF4-FFF2-40B4-BE49-F238E27FC236}">
                  <a16:creationId xmlns:a16="http://schemas.microsoft.com/office/drawing/2014/main" id="{22D3A30E-DBA9-4AE0-4115-FB7AC3AC4E6A}"/>
                </a:ext>
              </a:extLst>
            </p:cNvPr>
            <p:cNvSpPr/>
            <p:nvPr/>
          </p:nvSpPr>
          <p:spPr>
            <a:xfrm>
              <a:off x="3209825" y="3522854"/>
              <a:ext cx="5806911" cy="642318"/>
            </a:xfrm>
            <a:prstGeom prst="roundRect">
              <a:avLst>
                <a:gd name="adj" fmla="val 50000"/>
              </a:avLst>
            </a:prstGeom>
            <a:solidFill>
              <a:srgbClr val="00B0F0"/>
            </a:solidFill>
            <a:ln w="28575">
              <a:solidFill>
                <a:schemeClr val="bg1">
                  <a:lumMod val="75000"/>
                </a:schemeClr>
              </a:solidFill>
            </a:ln>
            <a:effectLst>
              <a:outerShdw blurRad="50800" dist="38100" dir="5400000" algn="t"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490BBBB1-A2A5-91AF-C764-6962F2D9F4A0}"/>
                </a:ext>
              </a:extLst>
            </p:cNvPr>
            <p:cNvSpPr/>
            <p:nvPr/>
          </p:nvSpPr>
          <p:spPr>
            <a:xfrm>
              <a:off x="2578230" y="3344392"/>
              <a:ext cx="1070492" cy="999242"/>
            </a:xfrm>
            <a:prstGeom prst="ellipse">
              <a:avLst/>
            </a:prstGeom>
            <a:solidFill>
              <a:schemeClr val="bg1"/>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 name="Group 7">
            <a:extLst>
              <a:ext uri="{FF2B5EF4-FFF2-40B4-BE49-F238E27FC236}">
                <a16:creationId xmlns:a16="http://schemas.microsoft.com/office/drawing/2014/main" id="{10BEE633-5942-E303-77B6-6DC3341331D9}"/>
              </a:ext>
            </a:extLst>
          </p:cNvPr>
          <p:cNvGrpSpPr/>
          <p:nvPr/>
        </p:nvGrpSpPr>
        <p:grpSpPr>
          <a:xfrm>
            <a:off x="1214380" y="5532426"/>
            <a:ext cx="7739406" cy="999242"/>
            <a:chOff x="386499" y="5532426"/>
            <a:chExt cx="7739406" cy="999242"/>
          </a:xfrm>
        </p:grpSpPr>
        <p:sp>
          <p:nvSpPr>
            <p:cNvPr id="9" name="Rectangle: Rounded Corners 8">
              <a:extLst>
                <a:ext uri="{FF2B5EF4-FFF2-40B4-BE49-F238E27FC236}">
                  <a16:creationId xmlns:a16="http://schemas.microsoft.com/office/drawing/2014/main" id="{3427566F-D581-746F-DFA7-1DF3988EBDCE}"/>
                </a:ext>
              </a:extLst>
            </p:cNvPr>
            <p:cNvSpPr/>
            <p:nvPr/>
          </p:nvSpPr>
          <p:spPr>
            <a:xfrm>
              <a:off x="1018095" y="5710888"/>
              <a:ext cx="7107810" cy="642318"/>
            </a:xfrm>
            <a:prstGeom prst="roundRect">
              <a:avLst>
                <a:gd name="adj" fmla="val 50000"/>
              </a:avLst>
            </a:prstGeom>
            <a:solidFill>
              <a:srgbClr val="92D050"/>
            </a:solidFill>
            <a:ln w="28575">
              <a:solidFill>
                <a:schemeClr val="bg1">
                  <a:lumMod val="75000"/>
                </a:schemeClr>
              </a:solidFill>
            </a:ln>
            <a:effectLst>
              <a:outerShdw blurRad="50800" dist="38100" dir="5400000" algn="t"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88E4265A-3A4C-9191-275B-62C21C8AEC55}"/>
                </a:ext>
              </a:extLst>
            </p:cNvPr>
            <p:cNvSpPr/>
            <p:nvPr/>
          </p:nvSpPr>
          <p:spPr>
            <a:xfrm>
              <a:off x="386499" y="5532426"/>
              <a:ext cx="999242" cy="999242"/>
            </a:xfrm>
            <a:prstGeom prst="ellipse">
              <a:avLst/>
            </a:prstGeom>
            <a:solidFill>
              <a:schemeClr val="bg1"/>
            </a:solid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a:extLst>
              <a:ext uri="{FF2B5EF4-FFF2-40B4-BE49-F238E27FC236}">
                <a16:creationId xmlns:a16="http://schemas.microsoft.com/office/drawing/2014/main" id="{E351428E-E73A-148D-BEBE-C7325D088E57}"/>
              </a:ext>
            </a:extLst>
          </p:cNvPr>
          <p:cNvPicPr>
            <a:picLocks noChangeAspect="1"/>
          </p:cNvPicPr>
          <p:nvPr/>
        </p:nvPicPr>
        <p:blipFill>
          <a:blip r:embed="rId2">
            <a:extLst>
              <a:ext uri="{28A0092B-C50C-407E-A947-70E740481C1C}">
                <a14:useLocalDpi xmlns:a14="http://schemas.microsoft.com/office/drawing/2010/main" val="0"/>
              </a:ext>
            </a:extLst>
          </a:blip>
          <a:srcRect l="23702" r="23702"/>
          <a:stretch/>
        </p:blipFill>
        <p:spPr>
          <a:xfrm>
            <a:off x="975795" y="2647831"/>
            <a:ext cx="2104733" cy="208451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 name="TextBox 11">
            <a:extLst>
              <a:ext uri="{FF2B5EF4-FFF2-40B4-BE49-F238E27FC236}">
                <a16:creationId xmlns:a16="http://schemas.microsoft.com/office/drawing/2014/main" id="{D7CEB236-1A9D-2709-BC61-8A8E69287FFB}"/>
              </a:ext>
            </a:extLst>
          </p:cNvPr>
          <p:cNvSpPr txBox="1"/>
          <p:nvPr/>
        </p:nvSpPr>
        <p:spPr>
          <a:xfrm>
            <a:off x="1534892" y="1278496"/>
            <a:ext cx="358219" cy="400110"/>
          </a:xfrm>
          <a:prstGeom prst="rect">
            <a:avLst/>
          </a:prstGeom>
          <a:noFill/>
        </p:spPr>
        <p:txBody>
          <a:bodyPr wrap="square" rtlCol="0">
            <a:spAutoFit/>
          </a:bodyPr>
          <a:lstStyle/>
          <a:p>
            <a:r>
              <a:rPr lang="en-IN" sz="2000" b="1" dirty="0"/>
              <a:t>1</a:t>
            </a:r>
          </a:p>
        </p:txBody>
      </p:sp>
      <p:sp>
        <p:nvSpPr>
          <p:cNvPr id="13" name="TextBox 12">
            <a:extLst>
              <a:ext uri="{FF2B5EF4-FFF2-40B4-BE49-F238E27FC236}">
                <a16:creationId xmlns:a16="http://schemas.microsoft.com/office/drawing/2014/main" id="{B5577BCA-7804-120D-357D-4D57735F9B26}"/>
              </a:ext>
            </a:extLst>
          </p:cNvPr>
          <p:cNvSpPr txBox="1"/>
          <p:nvPr/>
        </p:nvSpPr>
        <p:spPr>
          <a:xfrm>
            <a:off x="3769043" y="3643958"/>
            <a:ext cx="358219" cy="400110"/>
          </a:xfrm>
          <a:prstGeom prst="rect">
            <a:avLst/>
          </a:prstGeom>
          <a:noFill/>
        </p:spPr>
        <p:txBody>
          <a:bodyPr wrap="square" rtlCol="0">
            <a:spAutoFit/>
          </a:bodyPr>
          <a:lstStyle/>
          <a:p>
            <a:r>
              <a:rPr lang="en-IN" sz="2000" b="1" dirty="0"/>
              <a:t>2</a:t>
            </a:r>
          </a:p>
        </p:txBody>
      </p:sp>
      <p:sp>
        <p:nvSpPr>
          <p:cNvPr id="14" name="TextBox 13">
            <a:extLst>
              <a:ext uri="{FF2B5EF4-FFF2-40B4-BE49-F238E27FC236}">
                <a16:creationId xmlns:a16="http://schemas.microsoft.com/office/drawing/2014/main" id="{DC1704B1-A9B1-41F7-0FC2-2BDF31A885FD}"/>
              </a:ext>
            </a:extLst>
          </p:cNvPr>
          <p:cNvSpPr txBox="1"/>
          <p:nvPr/>
        </p:nvSpPr>
        <p:spPr>
          <a:xfrm>
            <a:off x="1534892" y="5841756"/>
            <a:ext cx="358219" cy="400110"/>
          </a:xfrm>
          <a:prstGeom prst="rect">
            <a:avLst/>
          </a:prstGeom>
          <a:noFill/>
        </p:spPr>
        <p:txBody>
          <a:bodyPr wrap="square" rtlCol="0">
            <a:spAutoFit/>
          </a:bodyPr>
          <a:lstStyle/>
          <a:p>
            <a:r>
              <a:rPr lang="en-IN" sz="2000" b="1" dirty="0"/>
              <a:t>3</a:t>
            </a:r>
          </a:p>
        </p:txBody>
      </p:sp>
    </p:spTree>
    <p:extLst>
      <p:ext uri="{BB962C8B-B14F-4D97-AF65-F5344CB8AC3E}">
        <p14:creationId xmlns:p14="http://schemas.microsoft.com/office/powerpoint/2010/main" val="333646094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15881" y="1080000"/>
            <a:ext cx="4246920" cy="345240"/>
          </a:xfrm>
          <a:prstGeom prst="rect">
            <a:avLst/>
          </a:prstGeom>
          <a:noFill/>
          <a:ln>
            <a:noFill/>
          </a:ln>
        </p:spPr>
        <p:style>
          <a:lnRef idx="0">
            <a:scrgbClr r="0" g="0" b="0"/>
          </a:lnRef>
          <a:fillRef idx="0">
            <a:scrgbClr r="0" g="0" b="0"/>
          </a:fillRef>
          <a:effectRef idx="0">
            <a:scrgbClr r="0" g="0" b="0"/>
          </a:effectRef>
          <a:fontRef idx="minor"/>
        </p:style>
      </p:sp>
      <p:sp>
        <p:nvSpPr>
          <p:cNvPr id="44" name="CustomShape 2"/>
          <p:cNvSpPr/>
          <p:nvPr/>
        </p:nvSpPr>
        <p:spPr>
          <a:xfrm>
            <a:off x="1727881" y="288000"/>
            <a:ext cx="5902920" cy="42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IN" sz="2400" b="1" spc="-1">
                <a:solidFill>
                  <a:srgbClr val="000000"/>
                </a:solidFill>
                <a:latin typeface="Arial"/>
                <a:ea typeface="DejaVu Sans"/>
              </a:rPr>
              <a:t>Outlines</a:t>
            </a:r>
            <a:endParaRPr lang="en-IN" sz="2400" spc="-1">
              <a:latin typeface="Arial"/>
            </a:endParaRPr>
          </a:p>
        </p:txBody>
      </p:sp>
      <p:sp>
        <p:nvSpPr>
          <p:cNvPr id="45" name="CustomShape 3"/>
          <p:cNvSpPr/>
          <p:nvPr/>
        </p:nvSpPr>
        <p:spPr>
          <a:xfrm>
            <a:off x="2087881" y="828000"/>
            <a:ext cx="6550920" cy="603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15000"/>
              </a:lnSpc>
              <a:buClr>
                <a:srgbClr val="000000"/>
              </a:buClr>
              <a:buSzPct val="45000"/>
              <a:buFont typeface="Wingdings" charset="2"/>
              <a:buChar char=""/>
            </a:pPr>
            <a:r>
              <a:rPr lang="en-IN" spc="-1" dirty="0">
                <a:solidFill>
                  <a:srgbClr val="000000"/>
                </a:solidFill>
                <a:latin typeface="Arial"/>
                <a:ea typeface="DejaVu Sans"/>
              </a:rPr>
              <a:t>Introduction</a:t>
            </a:r>
            <a:endParaRPr lang="en-IN" spc="-1" dirty="0">
              <a:latin typeface="Arial"/>
            </a:endParaRPr>
          </a:p>
          <a:p>
            <a:pPr marL="216000" indent="-214920">
              <a:lnSpc>
                <a:spcPct val="115000"/>
              </a:lnSpc>
              <a:buClr>
                <a:srgbClr val="000000"/>
              </a:buClr>
              <a:buSzPct val="45000"/>
              <a:buFont typeface="Wingdings" charset="2"/>
              <a:buChar char=""/>
            </a:pPr>
            <a:r>
              <a:rPr lang="en-IN" spc="-1" dirty="0">
                <a:solidFill>
                  <a:srgbClr val="000000"/>
                </a:solidFill>
                <a:latin typeface="Arial"/>
                <a:ea typeface="DejaVu Sans"/>
              </a:rPr>
              <a:t>Problem Statement</a:t>
            </a:r>
            <a:endParaRPr lang="en-IN" spc="-1" dirty="0">
              <a:latin typeface="Arial"/>
            </a:endParaRPr>
          </a:p>
          <a:p>
            <a:pPr marL="216000" indent="-214920">
              <a:lnSpc>
                <a:spcPct val="115000"/>
              </a:lnSpc>
              <a:buClr>
                <a:srgbClr val="000000"/>
              </a:buClr>
              <a:buSzPct val="45000"/>
              <a:buFont typeface="Wingdings" charset="2"/>
              <a:buChar char=""/>
            </a:pPr>
            <a:r>
              <a:rPr lang="en-IN" spc="-1" dirty="0">
                <a:solidFill>
                  <a:srgbClr val="000000"/>
                </a:solidFill>
                <a:latin typeface="Arial"/>
                <a:ea typeface="DejaVu Sans"/>
              </a:rPr>
              <a:t>Objective</a:t>
            </a:r>
            <a:endParaRPr lang="en-IN" spc="-1" dirty="0">
              <a:latin typeface="Arial"/>
            </a:endParaRPr>
          </a:p>
          <a:p>
            <a:pPr marL="216000" indent="-214920">
              <a:lnSpc>
                <a:spcPct val="115000"/>
              </a:lnSpc>
              <a:buClr>
                <a:srgbClr val="000000"/>
              </a:buClr>
              <a:buSzPct val="45000"/>
              <a:buFont typeface="Wingdings" charset="2"/>
              <a:buChar char=""/>
            </a:pPr>
            <a:r>
              <a:rPr lang="en-IN" spc="-1" dirty="0">
                <a:solidFill>
                  <a:srgbClr val="000000"/>
                </a:solidFill>
                <a:latin typeface="Arial"/>
                <a:ea typeface="DejaVu Sans"/>
              </a:rPr>
              <a:t>Scope</a:t>
            </a:r>
            <a:endParaRPr lang="en-IN" spc="-1" dirty="0">
              <a:latin typeface="Arial"/>
            </a:endParaRPr>
          </a:p>
          <a:p>
            <a:pPr marL="216000" indent="-214920">
              <a:lnSpc>
                <a:spcPct val="115000"/>
              </a:lnSpc>
              <a:buClr>
                <a:srgbClr val="000000"/>
              </a:buClr>
              <a:buSzPct val="45000"/>
              <a:buFont typeface="Wingdings" charset="2"/>
              <a:buChar char=""/>
            </a:pPr>
            <a:r>
              <a:rPr lang="en-IN" spc="-1" dirty="0">
                <a:solidFill>
                  <a:srgbClr val="000000"/>
                </a:solidFill>
                <a:latin typeface="Arial"/>
                <a:ea typeface="DejaVu Sans"/>
              </a:rPr>
              <a:t>Possible Outcomes</a:t>
            </a:r>
            <a:endParaRPr lang="en-IN" spc="-1" dirty="0">
              <a:latin typeface="Arial"/>
            </a:endParaRPr>
          </a:p>
          <a:p>
            <a:pPr marL="216000" indent="-214920">
              <a:lnSpc>
                <a:spcPct val="115000"/>
              </a:lnSpc>
              <a:buClr>
                <a:srgbClr val="000000"/>
              </a:buClr>
              <a:buSzPct val="45000"/>
              <a:buFont typeface="Wingdings" charset="2"/>
              <a:buChar char=""/>
            </a:pPr>
            <a:r>
              <a:rPr lang="en-IN" spc="-1" dirty="0">
                <a:solidFill>
                  <a:srgbClr val="000000"/>
                </a:solidFill>
                <a:latin typeface="Arial"/>
                <a:ea typeface="DejaVu Sans"/>
              </a:rPr>
              <a:t>Prior Art Search (Literature review)</a:t>
            </a:r>
            <a:endParaRPr lang="en-IN" spc="-1" dirty="0">
              <a:latin typeface="Arial"/>
            </a:endParaRPr>
          </a:p>
          <a:p>
            <a:pPr marL="216000" indent="-214920">
              <a:lnSpc>
                <a:spcPct val="115000"/>
              </a:lnSpc>
              <a:buClr>
                <a:srgbClr val="000000"/>
              </a:buClr>
              <a:buSzPct val="45000"/>
              <a:buFont typeface="Wingdings" charset="2"/>
              <a:buChar char=""/>
            </a:pPr>
            <a:r>
              <a:rPr lang="en-IN" spc="-1" dirty="0">
                <a:solidFill>
                  <a:srgbClr val="000000"/>
                </a:solidFill>
                <a:latin typeface="Arial"/>
                <a:ea typeface="DejaVu Sans"/>
              </a:rPr>
              <a:t>Survey(if any)</a:t>
            </a:r>
            <a:endParaRPr lang="en-IN" spc="-1" dirty="0">
              <a:latin typeface="Arial"/>
            </a:endParaRPr>
          </a:p>
          <a:p>
            <a:pPr marL="216000" indent="-214920">
              <a:lnSpc>
                <a:spcPct val="115000"/>
              </a:lnSpc>
              <a:buClr>
                <a:srgbClr val="000000"/>
              </a:buClr>
              <a:buSzPct val="45000"/>
              <a:buFont typeface="Wingdings" charset="2"/>
              <a:buChar char=""/>
            </a:pPr>
            <a:r>
              <a:rPr lang="en-US" spc="-1" dirty="0">
                <a:latin typeface="Arial"/>
              </a:rPr>
              <a:t>Any Diagrams(Flowchart, E R Diagram, Class, DFD etc)</a:t>
            </a:r>
            <a:endParaRPr lang="en-IN" spc="-1" dirty="0">
              <a:latin typeface="Arial"/>
            </a:endParaRPr>
          </a:p>
          <a:p>
            <a:pPr marL="216000" indent="-214920">
              <a:lnSpc>
                <a:spcPct val="115000"/>
              </a:lnSpc>
              <a:buClr>
                <a:srgbClr val="000000"/>
              </a:buClr>
              <a:buSzPct val="45000"/>
              <a:buFont typeface="Wingdings" charset="2"/>
              <a:buChar char=""/>
            </a:pPr>
            <a:r>
              <a:rPr lang="en-IN" spc="-1" dirty="0">
                <a:solidFill>
                  <a:srgbClr val="000000"/>
                </a:solidFill>
                <a:latin typeface="Arial"/>
                <a:ea typeface="DejaVu Sans"/>
              </a:rPr>
              <a:t>Final Prototype</a:t>
            </a:r>
            <a:endParaRPr lang="en-IN" spc="-1" dirty="0">
              <a:latin typeface="Arial"/>
            </a:endParaRPr>
          </a:p>
          <a:p>
            <a:pPr marL="216000" indent="-214920">
              <a:lnSpc>
                <a:spcPct val="115000"/>
              </a:lnSpc>
              <a:buClr>
                <a:srgbClr val="000000"/>
              </a:buClr>
              <a:buSzPct val="45000"/>
              <a:buFont typeface="Wingdings" charset="2"/>
              <a:buChar char=""/>
            </a:pPr>
            <a:r>
              <a:rPr lang="en-IN" spc="-1" dirty="0">
                <a:solidFill>
                  <a:srgbClr val="000000"/>
                </a:solidFill>
                <a:latin typeface="Arial"/>
                <a:ea typeface="DejaVu Sans"/>
              </a:rPr>
              <a:t>Implementation(if any)</a:t>
            </a:r>
          </a:p>
          <a:p>
            <a:pPr marL="216000" indent="-214920">
              <a:lnSpc>
                <a:spcPct val="115000"/>
              </a:lnSpc>
              <a:buClr>
                <a:srgbClr val="000000"/>
              </a:buClr>
              <a:buSzPct val="45000"/>
              <a:buFont typeface="Wingdings" charset="2"/>
              <a:buChar char=""/>
            </a:pPr>
            <a:r>
              <a:rPr lang="en-US" spc="-1" dirty="0">
                <a:solidFill>
                  <a:srgbClr val="000000"/>
                </a:solidFill>
                <a:latin typeface="Arial"/>
              </a:rPr>
              <a:t>Videos( if any)</a:t>
            </a:r>
            <a:endParaRPr lang="en-IN" spc="-1" dirty="0">
              <a:latin typeface="Arial"/>
            </a:endParaRPr>
          </a:p>
          <a:p>
            <a:pPr marL="216000" indent="-214920">
              <a:lnSpc>
                <a:spcPct val="115000"/>
              </a:lnSpc>
              <a:buClr>
                <a:srgbClr val="000000"/>
              </a:buClr>
              <a:buSzPct val="45000"/>
              <a:buFont typeface="Wingdings" charset="2"/>
              <a:buChar char=""/>
            </a:pPr>
            <a:r>
              <a:rPr lang="en-IN" spc="-1" dirty="0">
                <a:solidFill>
                  <a:srgbClr val="000000"/>
                </a:solidFill>
                <a:latin typeface="Arial"/>
                <a:ea typeface="DejaVu Sans"/>
              </a:rPr>
              <a:t>Conclusion &amp; Future Works(if any)</a:t>
            </a:r>
            <a:endParaRPr lang="en-IN" spc="-1" dirty="0">
              <a:latin typeface="Arial"/>
            </a:endParaRPr>
          </a:p>
          <a:p>
            <a:pPr marL="216000" indent="-214920">
              <a:lnSpc>
                <a:spcPct val="115000"/>
              </a:lnSpc>
              <a:buClr>
                <a:srgbClr val="000000"/>
              </a:buClr>
              <a:buSzPct val="45000"/>
              <a:buFont typeface="Wingdings" charset="2"/>
              <a:buChar char=""/>
            </a:pPr>
            <a:r>
              <a:rPr lang="en-IN" spc="-1" dirty="0">
                <a:solidFill>
                  <a:srgbClr val="000000"/>
                </a:solidFill>
                <a:latin typeface="Arial"/>
                <a:ea typeface="DejaVu Sans"/>
              </a:rPr>
              <a:t>References</a:t>
            </a:r>
            <a:endParaRPr lang="en-IN" spc="-1" dirty="0">
              <a:latin typeface="Arial"/>
            </a:endParaRPr>
          </a:p>
          <a:p>
            <a:pPr>
              <a:lnSpc>
                <a:spcPct val="115000"/>
              </a:lnSpc>
            </a:pPr>
            <a:endParaRPr lang="en-IN" spc="-1" dirty="0">
              <a:latin typeface="Arial"/>
            </a:endParaRPr>
          </a:p>
          <a:p>
            <a:pPr>
              <a:lnSpc>
                <a:spcPct val="115000"/>
              </a:lnSpc>
            </a:pPr>
            <a:endParaRPr lang="en-IN"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15881" y="1080000"/>
            <a:ext cx="4246920" cy="345240"/>
          </a:xfrm>
          <a:prstGeom prst="rect">
            <a:avLst/>
          </a:prstGeom>
          <a:noFill/>
          <a:ln>
            <a:noFill/>
          </a:ln>
        </p:spPr>
        <p:style>
          <a:lnRef idx="0">
            <a:scrgbClr r="0" g="0" b="0"/>
          </a:lnRef>
          <a:fillRef idx="0">
            <a:scrgbClr r="0" g="0" b="0"/>
          </a:fillRef>
          <a:effectRef idx="0">
            <a:scrgbClr r="0" g="0" b="0"/>
          </a:effectRef>
          <a:fontRef idx="minor"/>
        </p:style>
      </p:sp>
      <p:sp>
        <p:nvSpPr>
          <p:cNvPr id="44" name="CustomShape 2"/>
          <p:cNvSpPr/>
          <p:nvPr/>
        </p:nvSpPr>
        <p:spPr>
          <a:xfrm>
            <a:off x="956591" y="288000"/>
            <a:ext cx="5902920" cy="42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IN" sz="2400" b="1" spc="-1" dirty="0">
                <a:solidFill>
                  <a:srgbClr val="000000"/>
                </a:solidFill>
                <a:latin typeface="Arial"/>
                <a:ea typeface="DejaVu Sans"/>
              </a:rPr>
              <a:t>Outlines(SAVED)</a:t>
            </a:r>
            <a:endParaRPr lang="en-IN" sz="2400" spc="-1" dirty="0">
              <a:latin typeface="Arial"/>
            </a:endParaRPr>
          </a:p>
        </p:txBody>
      </p:sp>
      <p:sp>
        <p:nvSpPr>
          <p:cNvPr id="45" name="CustomShape 3"/>
          <p:cNvSpPr/>
          <p:nvPr/>
        </p:nvSpPr>
        <p:spPr>
          <a:xfrm>
            <a:off x="864000" y="1080000"/>
            <a:ext cx="6550920" cy="603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15000"/>
              </a:lnSpc>
              <a:buClr>
                <a:srgbClr val="000000"/>
              </a:buClr>
              <a:buSzPct val="45000"/>
              <a:buFont typeface="Wingdings" charset="2"/>
              <a:buChar char=""/>
            </a:pPr>
            <a:r>
              <a:rPr lang="en-IN" spc="-1" dirty="0">
                <a:solidFill>
                  <a:srgbClr val="000000"/>
                </a:solidFill>
                <a:latin typeface="Arial"/>
                <a:ea typeface="DejaVu Sans"/>
              </a:rPr>
              <a:t>Problem Statement</a:t>
            </a:r>
          </a:p>
          <a:p>
            <a:pPr marL="216000" indent="-214920">
              <a:lnSpc>
                <a:spcPct val="115000"/>
              </a:lnSpc>
              <a:buClr>
                <a:srgbClr val="000000"/>
              </a:buClr>
              <a:buSzPct val="45000"/>
              <a:buFont typeface="Wingdings" charset="2"/>
              <a:buChar char=""/>
            </a:pPr>
            <a:r>
              <a:rPr lang="en-IN" spc="-1" dirty="0">
                <a:solidFill>
                  <a:srgbClr val="000000"/>
                </a:solidFill>
                <a:latin typeface="Arial"/>
                <a:ea typeface="DejaVu Sans"/>
              </a:rPr>
              <a:t>Introduction</a:t>
            </a:r>
          </a:p>
          <a:p>
            <a:pPr marL="216000" indent="-214920">
              <a:lnSpc>
                <a:spcPct val="115000"/>
              </a:lnSpc>
              <a:buClr>
                <a:srgbClr val="000000"/>
              </a:buClr>
              <a:buSzPct val="45000"/>
              <a:buFont typeface="Wingdings" charset="2"/>
              <a:buChar char=""/>
            </a:pPr>
            <a:r>
              <a:rPr lang="en-IN" spc="-1" dirty="0">
                <a:solidFill>
                  <a:srgbClr val="000000"/>
                </a:solidFill>
                <a:latin typeface="Arial"/>
              </a:rPr>
              <a:t>Technology Stack</a:t>
            </a:r>
            <a:endParaRPr lang="en-IN" spc="-1" dirty="0">
              <a:latin typeface="Arial"/>
            </a:endParaRPr>
          </a:p>
          <a:p>
            <a:pPr marL="216000" indent="-214920">
              <a:lnSpc>
                <a:spcPct val="115000"/>
              </a:lnSpc>
              <a:buClr>
                <a:srgbClr val="000000"/>
              </a:buClr>
              <a:buSzPct val="45000"/>
              <a:buFont typeface="Wingdings" charset="2"/>
              <a:buChar char=""/>
            </a:pPr>
            <a:r>
              <a:rPr lang="en-IN" spc="-1" dirty="0">
                <a:solidFill>
                  <a:srgbClr val="000000"/>
                </a:solidFill>
                <a:latin typeface="Arial"/>
                <a:ea typeface="DejaVu Sans"/>
              </a:rPr>
              <a:t>Objective</a:t>
            </a:r>
            <a:endParaRPr lang="en-IN" spc="-1" dirty="0">
              <a:latin typeface="Arial"/>
            </a:endParaRPr>
          </a:p>
          <a:p>
            <a:pPr marL="216000" indent="-214920">
              <a:lnSpc>
                <a:spcPct val="115000"/>
              </a:lnSpc>
              <a:buClr>
                <a:srgbClr val="000000"/>
              </a:buClr>
              <a:buSzPct val="45000"/>
              <a:buFont typeface="Wingdings" charset="2"/>
              <a:buChar char=""/>
            </a:pPr>
            <a:r>
              <a:rPr lang="en-IN" spc="-1" dirty="0">
                <a:solidFill>
                  <a:srgbClr val="000000"/>
                </a:solidFill>
                <a:latin typeface="Arial"/>
              </a:rPr>
              <a:t>Key Feature</a:t>
            </a:r>
            <a:endParaRPr lang="en-IN" spc="-1" dirty="0">
              <a:latin typeface="Arial"/>
            </a:endParaRPr>
          </a:p>
          <a:p>
            <a:pPr marL="216000" indent="-214920">
              <a:lnSpc>
                <a:spcPct val="115000"/>
              </a:lnSpc>
              <a:buClr>
                <a:srgbClr val="000000"/>
              </a:buClr>
              <a:buSzPct val="45000"/>
              <a:buFont typeface="Wingdings" charset="2"/>
              <a:buChar char=""/>
            </a:pPr>
            <a:r>
              <a:rPr lang="en-IN" spc="-1" dirty="0">
                <a:solidFill>
                  <a:srgbClr val="000000"/>
                </a:solidFill>
                <a:latin typeface="Arial"/>
                <a:ea typeface="DejaVu Sans"/>
              </a:rPr>
              <a:t>Possible Outcomes</a:t>
            </a:r>
          </a:p>
          <a:p>
            <a:pPr marL="216000" indent="-214920">
              <a:lnSpc>
                <a:spcPct val="115000"/>
              </a:lnSpc>
              <a:buClr>
                <a:srgbClr val="000000"/>
              </a:buClr>
              <a:buSzPct val="45000"/>
              <a:buFont typeface="Wingdings" charset="2"/>
              <a:buChar char=""/>
            </a:pPr>
            <a:r>
              <a:rPr lang="en-IN" spc="-1" dirty="0">
                <a:latin typeface="Arial"/>
              </a:rPr>
              <a:t>Proposed system Architecture</a:t>
            </a:r>
          </a:p>
          <a:p>
            <a:pPr marL="216000" indent="-214920">
              <a:lnSpc>
                <a:spcPct val="115000"/>
              </a:lnSpc>
              <a:buClr>
                <a:srgbClr val="000000"/>
              </a:buClr>
              <a:buSzPct val="45000"/>
              <a:buFont typeface="Wingdings" charset="2"/>
              <a:buChar char=""/>
            </a:pPr>
            <a:r>
              <a:rPr lang="en-US" spc="-1" dirty="0">
                <a:latin typeface="Arial"/>
              </a:rPr>
              <a:t>Diagrams(Flowchart, E R Diagram, Class, DFD etc)</a:t>
            </a:r>
            <a:endParaRPr lang="en-IN" spc="-1" dirty="0">
              <a:latin typeface="Arial"/>
            </a:endParaRPr>
          </a:p>
          <a:p>
            <a:pPr marL="216000" indent="-214920">
              <a:lnSpc>
                <a:spcPct val="115000"/>
              </a:lnSpc>
              <a:buClr>
                <a:srgbClr val="000000"/>
              </a:buClr>
              <a:buSzPct val="45000"/>
              <a:buFont typeface="Wingdings" charset="2"/>
              <a:buChar char=""/>
            </a:pPr>
            <a:r>
              <a:rPr lang="en-IN" spc="-1" dirty="0">
                <a:solidFill>
                  <a:srgbClr val="000000"/>
                </a:solidFill>
                <a:latin typeface="Arial"/>
                <a:ea typeface="DejaVu Sans"/>
              </a:rPr>
              <a:t>Final Prototype</a:t>
            </a:r>
            <a:endParaRPr lang="en-IN" spc="-1" dirty="0">
              <a:latin typeface="Arial"/>
            </a:endParaRPr>
          </a:p>
          <a:p>
            <a:pPr marL="216000" indent="-214920">
              <a:lnSpc>
                <a:spcPct val="115000"/>
              </a:lnSpc>
              <a:buClr>
                <a:srgbClr val="000000"/>
              </a:buClr>
              <a:buSzPct val="45000"/>
              <a:buFont typeface="Wingdings" charset="2"/>
              <a:buChar char=""/>
            </a:pPr>
            <a:r>
              <a:rPr lang="en-IN" spc="-1" dirty="0">
                <a:solidFill>
                  <a:srgbClr val="000000"/>
                </a:solidFill>
                <a:latin typeface="Arial"/>
                <a:ea typeface="DejaVu Sans"/>
              </a:rPr>
              <a:t>References</a:t>
            </a:r>
            <a:endParaRPr lang="en-IN" spc="-1" dirty="0">
              <a:latin typeface="Arial"/>
            </a:endParaRPr>
          </a:p>
          <a:p>
            <a:pPr>
              <a:lnSpc>
                <a:spcPct val="115000"/>
              </a:lnSpc>
            </a:pPr>
            <a:endParaRPr lang="en-IN" spc="-1" dirty="0">
              <a:latin typeface="Arial"/>
            </a:endParaRPr>
          </a:p>
          <a:p>
            <a:pPr>
              <a:lnSpc>
                <a:spcPct val="115000"/>
              </a:lnSpc>
            </a:pPr>
            <a:endParaRPr lang="en-IN" spc="-1" dirty="0">
              <a:latin typeface="Arial"/>
            </a:endParaRPr>
          </a:p>
        </p:txBody>
      </p:sp>
      <p:sp>
        <p:nvSpPr>
          <p:cNvPr id="2" name="Rectangle 1">
            <a:extLst>
              <a:ext uri="{FF2B5EF4-FFF2-40B4-BE49-F238E27FC236}">
                <a16:creationId xmlns:a16="http://schemas.microsoft.com/office/drawing/2014/main" id="{4895DAC6-A517-5B8D-D453-4A5ACE46EE52}"/>
              </a:ext>
            </a:extLst>
          </p:cNvPr>
          <p:cNvSpPr/>
          <p:nvPr/>
        </p:nvSpPr>
        <p:spPr>
          <a:xfrm>
            <a:off x="0" y="357120"/>
            <a:ext cx="864000" cy="360000"/>
          </a:xfrm>
          <a:prstGeom prst="rect">
            <a:avLst/>
          </a:prstGeom>
          <a:ln>
            <a:solidFill>
              <a:schemeClr val="accent1">
                <a:lumMod val="20000"/>
                <a:lumOff val="8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24821461"/>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5">
                                            <p:txEl>
                                              <p:pRg st="0" end="0"/>
                                            </p:txEl>
                                          </p:spTgt>
                                        </p:tgtEl>
                                        <p:attrNameLst>
                                          <p:attrName>style.visibility</p:attrName>
                                        </p:attrNameLst>
                                      </p:cBhvr>
                                      <p:to>
                                        <p:strVal val="visible"/>
                                      </p:to>
                                    </p:set>
                                    <p:animEffect transition="in" filter="barn(inVertical)">
                                      <p:cBhvr>
                                        <p:cTn id="12" dur="500"/>
                                        <p:tgtEl>
                                          <p:spTgt spid="45">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45">
                                            <p:txEl>
                                              <p:pRg st="1" end="1"/>
                                            </p:txEl>
                                          </p:spTgt>
                                        </p:tgtEl>
                                        <p:attrNameLst>
                                          <p:attrName>style.visibility</p:attrName>
                                        </p:attrNameLst>
                                      </p:cBhvr>
                                      <p:to>
                                        <p:strVal val="visible"/>
                                      </p:to>
                                    </p:set>
                                    <p:animEffect transition="in" filter="barn(inVertical)">
                                      <p:cBhvr>
                                        <p:cTn id="15" dur="500"/>
                                        <p:tgtEl>
                                          <p:spTgt spid="45">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45">
                                            <p:txEl>
                                              <p:pRg st="2" end="2"/>
                                            </p:txEl>
                                          </p:spTgt>
                                        </p:tgtEl>
                                        <p:attrNameLst>
                                          <p:attrName>style.visibility</p:attrName>
                                        </p:attrNameLst>
                                      </p:cBhvr>
                                      <p:to>
                                        <p:strVal val="visible"/>
                                      </p:to>
                                    </p:set>
                                    <p:animEffect transition="in" filter="barn(inVertical)">
                                      <p:cBhvr>
                                        <p:cTn id="18" dur="500"/>
                                        <p:tgtEl>
                                          <p:spTgt spid="45">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45">
                                            <p:txEl>
                                              <p:pRg st="3" end="3"/>
                                            </p:txEl>
                                          </p:spTgt>
                                        </p:tgtEl>
                                        <p:attrNameLst>
                                          <p:attrName>style.visibility</p:attrName>
                                        </p:attrNameLst>
                                      </p:cBhvr>
                                      <p:to>
                                        <p:strVal val="visible"/>
                                      </p:to>
                                    </p:set>
                                    <p:animEffect transition="in" filter="barn(inVertical)">
                                      <p:cBhvr>
                                        <p:cTn id="21" dur="500"/>
                                        <p:tgtEl>
                                          <p:spTgt spid="45">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45">
                                            <p:txEl>
                                              <p:pRg st="4" end="4"/>
                                            </p:txEl>
                                          </p:spTgt>
                                        </p:tgtEl>
                                        <p:attrNameLst>
                                          <p:attrName>style.visibility</p:attrName>
                                        </p:attrNameLst>
                                      </p:cBhvr>
                                      <p:to>
                                        <p:strVal val="visible"/>
                                      </p:to>
                                    </p:set>
                                    <p:animEffect transition="in" filter="barn(inVertical)">
                                      <p:cBhvr>
                                        <p:cTn id="24" dur="500"/>
                                        <p:tgtEl>
                                          <p:spTgt spid="45">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45">
                                            <p:txEl>
                                              <p:pRg st="5" end="5"/>
                                            </p:txEl>
                                          </p:spTgt>
                                        </p:tgtEl>
                                        <p:attrNameLst>
                                          <p:attrName>style.visibility</p:attrName>
                                        </p:attrNameLst>
                                      </p:cBhvr>
                                      <p:to>
                                        <p:strVal val="visible"/>
                                      </p:to>
                                    </p:set>
                                    <p:animEffect transition="in" filter="barn(inVertical)">
                                      <p:cBhvr>
                                        <p:cTn id="27" dur="500"/>
                                        <p:tgtEl>
                                          <p:spTgt spid="45">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45">
                                            <p:txEl>
                                              <p:pRg st="6" end="6"/>
                                            </p:txEl>
                                          </p:spTgt>
                                        </p:tgtEl>
                                        <p:attrNameLst>
                                          <p:attrName>style.visibility</p:attrName>
                                        </p:attrNameLst>
                                      </p:cBhvr>
                                      <p:to>
                                        <p:strVal val="visible"/>
                                      </p:to>
                                    </p:set>
                                    <p:animEffect transition="in" filter="barn(inVertical)">
                                      <p:cBhvr>
                                        <p:cTn id="30" dur="500"/>
                                        <p:tgtEl>
                                          <p:spTgt spid="45">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45">
                                            <p:txEl>
                                              <p:pRg st="7" end="7"/>
                                            </p:txEl>
                                          </p:spTgt>
                                        </p:tgtEl>
                                        <p:attrNameLst>
                                          <p:attrName>style.visibility</p:attrName>
                                        </p:attrNameLst>
                                      </p:cBhvr>
                                      <p:to>
                                        <p:strVal val="visible"/>
                                      </p:to>
                                    </p:set>
                                    <p:animEffect transition="in" filter="barn(inVertical)">
                                      <p:cBhvr>
                                        <p:cTn id="33" dur="500"/>
                                        <p:tgtEl>
                                          <p:spTgt spid="45">
                                            <p:txEl>
                                              <p:pRg st="7" end="7"/>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45">
                                            <p:txEl>
                                              <p:pRg st="8" end="8"/>
                                            </p:txEl>
                                          </p:spTgt>
                                        </p:tgtEl>
                                        <p:attrNameLst>
                                          <p:attrName>style.visibility</p:attrName>
                                        </p:attrNameLst>
                                      </p:cBhvr>
                                      <p:to>
                                        <p:strVal val="visible"/>
                                      </p:to>
                                    </p:set>
                                    <p:animEffect transition="in" filter="barn(inVertical)">
                                      <p:cBhvr>
                                        <p:cTn id="36" dur="500"/>
                                        <p:tgtEl>
                                          <p:spTgt spid="45">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45">
                                            <p:txEl>
                                              <p:pRg st="9" end="9"/>
                                            </p:txEl>
                                          </p:spTgt>
                                        </p:tgtEl>
                                        <p:attrNameLst>
                                          <p:attrName>style.visibility</p:attrName>
                                        </p:attrNameLst>
                                      </p:cBhvr>
                                      <p:to>
                                        <p:strVal val="visible"/>
                                      </p:to>
                                    </p:set>
                                    <p:animEffect transition="in" filter="barn(inVertical)">
                                      <p:cBhvr>
                                        <p:cTn id="39" dur="500"/>
                                        <p:tgtEl>
                                          <p:spTgt spid="4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BE0D01-BF82-4736-3E40-2E49ECEAAADF}"/>
              </a:ext>
            </a:extLst>
          </p:cNvPr>
          <p:cNvSpPr/>
          <p:nvPr/>
        </p:nvSpPr>
        <p:spPr>
          <a:xfrm>
            <a:off x="287964" y="808339"/>
            <a:ext cx="10116123" cy="3551788"/>
          </a:xfrm>
          <a:prstGeom prst="rect">
            <a:avLst/>
          </a:prstGeom>
          <a:solidFill>
            <a:srgbClr val="F4F9FA"/>
          </a:solidFill>
          <a:ln w="28575">
            <a:solidFill>
              <a:srgbClr val="326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ustomShape 1">
            <a:extLst>
              <a:ext uri="{FF2B5EF4-FFF2-40B4-BE49-F238E27FC236}">
                <a16:creationId xmlns:a16="http://schemas.microsoft.com/office/drawing/2014/main" id="{645A1EBF-0EE0-CA9E-A618-6B20C10175A5}"/>
              </a:ext>
            </a:extLst>
          </p:cNvPr>
          <p:cNvSpPr/>
          <p:nvPr/>
        </p:nvSpPr>
        <p:spPr>
          <a:xfrm>
            <a:off x="181721" y="134596"/>
            <a:ext cx="3631996" cy="48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rgbClr val="000000"/>
                </a:solidFill>
                <a:latin typeface="Arial"/>
                <a:ea typeface="DejaVu Sans"/>
              </a:rPr>
              <a:t>1.Problem Statement</a:t>
            </a:r>
            <a:endParaRPr lang="en-IN" sz="2400" spc="-1" dirty="0">
              <a:latin typeface="Arial"/>
            </a:endParaRPr>
          </a:p>
        </p:txBody>
      </p:sp>
      <p:sp>
        <p:nvSpPr>
          <p:cNvPr id="4" name="TextBox 3">
            <a:extLst>
              <a:ext uri="{FF2B5EF4-FFF2-40B4-BE49-F238E27FC236}">
                <a16:creationId xmlns:a16="http://schemas.microsoft.com/office/drawing/2014/main" id="{0D3C29FD-97E2-885A-C57A-DE1872D56E23}"/>
              </a:ext>
            </a:extLst>
          </p:cNvPr>
          <p:cNvSpPr txBox="1"/>
          <p:nvPr/>
        </p:nvSpPr>
        <p:spPr>
          <a:xfrm>
            <a:off x="446049" y="959005"/>
            <a:ext cx="9813073" cy="3139321"/>
          </a:xfrm>
          <a:prstGeom prst="rect">
            <a:avLst/>
          </a:prstGeom>
          <a:noFill/>
        </p:spPr>
        <p:txBody>
          <a:bodyPr wrap="square" rtlCol="0">
            <a:spAutoFit/>
          </a:bodyPr>
          <a:lstStyle/>
          <a:p>
            <a:pPr algn="just"/>
            <a:r>
              <a:rPr lang="en-US" dirty="0"/>
              <a:t>The problem statement is to develop an AI-based system that can accurately predict the likelihood of a patient developing diabetes, kidney disease, liver disease, cancer, and heart disease. These conditions are major health concerns worldwide and early detection is crucial for effective treatment and </a:t>
            </a:r>
            <a:r>
              <a:rPr lang="en-US" dirty="0" err="1"/>
              <a:t>management.The</a:t>
            </a:r>
            <a:r>
              <a:rPr lang="en-US" dirty="0"/>
              <a:t> system should be able to analyze a patient's medical history, lifestyle, and other relevant data to provide a comprehensive risk assessment for each of these conditions. It should be able to handle large amounts of data and use advanced machine learning algorithms to continuously learn and improve its </a:t>
            </a:r>
            <a:r>
              <a:rPr lang="en-US" dirty="0" err="1"/>
              <a:t>predictions.The</a:t>
            </a:r>
            <a:r>
              <a:rPr lang="en-US" dirty="0"/>
              <a:t> goal of this system is to help healthcare providers identify patients at high risk for these conditions, provide early interventions and personalized treatments, and ultimately improve patient outcomes. This would not only benefit individual patients but also have a positive impact on public health by reducing the burden of these chronic diseases on healthcare systems.</a:t>
            </a:r>
            <a:endParaRPr lang="en-IN" dirty="0"/>
          </a:p>
        </p:txBody>
      </p:sp>
    </p:spTree>
    <p:extLst>
      <p:ext uri="{BB962C8B-B14F-4D97-AF65-F5344CB8AC3E}">
        <p14:creationId xmlns:p14="http://schemas.microsoft.com/office/powerpoint/2010/main" val="162780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heel(1)">
                                      <p:cBhvr>
                                        <p:cTn id="1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181721" y="134596"/>
            <a:ext cx="2854519" cy="48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rgbClr val="000000"/>
                </a:solidFill>
                <a:latin typeface="Arial"/>
                <a:ea typeface="DejaVu Sans"/>
              </a:rPr>
              <a:t>2.INTRODUCTION</a:t>
            </a:r>
            <a:endParaRPr lang="en-IN" sz="2400" spc="-1" dirty="0">
              <a:latin typeface="Arial"/>
            </a:endParaRPr>
          </a:p>
        </p:txBody>
      </p:sp>
      <p:sp>
        <p:nvSpPr>
          <p:cNvPr id="2" name="Rectangle 1">
            <a:extLst>
              <a:ext uri="{FF2B5EF4-FFF2-40B4-BE49-F238E27FC236}">
                <a16:creationId xmlns:a16="http://schemas.microsoft.com/office/drawing/2014/main" id="{C64FF2CA-3BA4-0D96-4403-BCDB4D27475C}"/>
              </a:ext>
            </a:extLst>
          </p:cNvPr>
          <p:cNvSpPr/>
          <p:nvPr/>
        </p:nvSpPr>
        <p:spPr>
          <a:xfrm>
            <a:off x="287964" y="808339"/>
            <a:ext cx="10261089" cy="5812734"/>
          </a:xfrm>
          <a:prstGeom prst="rect">
            <a:avLst/>
          </a:prstGeom>
          <a:solidFill>
            <a:srgbClr val="F4F9FA"/>
          </a:solidFill>
          <a:ln w="28575">
            <a:solidFill>
              <a:srgbClr val="326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43B2BD47-51E0-51B3-9C7B-EFC391912D73}"/>
              </a:ext>
            </a:extLst>
          </p:cNvPr>
          <p:cNvSpPr/>
          <p:nvPr/>
        </p:nvSpPr>
        <p:spPr>
          <a:xfrm>
            <a:off x="4275502" y="134596"/>
            <a:ext cx="213429" cy="153300"/>
          </a:xfrm>
          <a:prstGeom prst="rect">
            <a:avLst/>
          </a:prstGeom>
          <a:solidFill>
            <a:srgbClr val="F4F9FA"/>
          </a:solidFill>
          <a:ln>
            <a:solidFill>
              <a:srgbClr val="F4F9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3A3EF809-6695-83A7-D207-EADFF0B4C191}"/>
              </a:ext>
            </a:extLst>
          </p:cNvPr>
          <p:cNvSpPr txBox="1"/>
          <p:nvPr/>
        </p:nvSpPr>
        <p:spPr>
          <a:xfrm>
            <a:off x="391657" y="902607"/>
            <a:ext cx="10025331" cy="480131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The healthcare industry is currently undergoing a significant transformation, with the integration of advanced technologies such as artificial intelligence (AI) and machine learning (ML) becoming increasingly prevalent. AI-based healthcare systems are among the most promising and innovative applications of these technologies, offering a vast array of benefits for patients, healthcare providers, and healthcare organizations alike.</a:t>
            </a:r>
          </a:p>
          <a:p>
            <a:pPr algn="just"/>
            <a:endParaRPr lang="en-US" dirty="0"/>
          </a:p>
          <a:p>
            <a:pPr marL="285750" indent="-285750" algn="just">
              <a:buFont typeface="Wingdings" panose="05000000000000000000" pitchFamily="2" charset="2"/>
              <a:buChar char="Ø"/>
            </a:pPr>
            <a:r>
              <a:rPr lang="en-US" dirty="0"/>
              <a:t>AI-based healthcare systems leverage the vast amounts of data generated by the healthcare industry, including electronic health records, medical imaging, and wearable devices, to generate insights that can support clinical decision-making. These systems have the potential to improve the accuracy and speed of diagnosis, reduce the likelihood of medical errors, and enable more personalized treatment plans. Additionally, they can help healthcare providers manage resources more efficiently, resulting in cost savings and better allocation of healthcare resources.</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In this context, the adoption of AI-based healthcare systems is expected to increase significantly in the coming years. This paper will explore the key features and benefits of AI-based healthcare systems, as well as the challenges associated with their implementation and integration into existing healthcare systems.</a:t>
            </a:r>
            <a:endParaRPr lang="en-IN" dirty="0"/>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animEffect transition="in" filter="barn(inVertical)">
                                      <p:cBhvr>
                                        <p:cTn id="7" dur="500"/>
                                        <p:tgtEl>
                                          <p:spTgt spid="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circle(in)">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circle(in)">
                                      <p:cBhvr>
                                        <p:cTn id="22" dur="20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circle(in)">
                                      <p:cBhvr>
                                        <p:cTn id="27"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A6D417-47D7-29C9-B5FE-1C0444DECD23}"/>
              </a:ext>
            </a:extLst>
          </p:cNvPr>
          <p:cNvSpPr txBox="1"/>
          <p:nvPr/>
        </p:nvSpPr>
        <p:spPr>
          <a:xfrm>
            <a:off x="245327" y="245327"/>
            <a:ext cx="4560849" cy="954107"/>
          </a:xfrm>
          <a:prstGeom prst="rect">
            <a:avLst/>
          </a:prstGeom>
          <a:noFill/>
        </p:spPr>
        <p:txBody>
          <a:bodyPr wrap="square" rtlCol="0">
            <a:spAutoFit/>
          </a:bodyPr>
          <a:lstStyle/>
          <a:p>
            <a:r>
              <a:rPr lang="en-US" sz="2800" b="1" i="0" strike="noStrike" cap="none" dirty="0">
                <a:solidFill>
                  <a:schemeClr val="dk1"/>
                </a:solidFill>
                <a:latin typeface="Arial"/>
                <a:ea typeface="Arial"/>
                <a:cs typeface="Arial"/>
                <a:sym typeface="Arial"/>
              </a:rPr>
              <a:t>Technology Stack</a:t>
            </a:r>
            <a:endParaRPr lang="en-US" sz="2000" b="0" i="0" strike="noStrike" cap="none" dirty="0">
              <a:solidFill>
                <a:srgbClr val="000000"/>
              </a:solidFill>
              <a:latin typeface="Arial"/>
              <a:ea typeface="Arial"/>
              <a:cs typeface="Arial"/>
              <a:sym typeface="Arial"/>
            </a:endParaRPr>
          </a:p>
          <a:p>
            <a:endParaRPr lang="en-IN" sz="2800" dirty="0"/>
          </a:p>
        </p:txBody>
      </p:sp>
      <p:sp>
        <p:nvSpPr>
          <p:cNvPr id="3" name="Google Shape;305;p2">
            <a:extLst>
              <a:ext uri="{FF2B5EF4-FFF2-40B4-BE49-F238E27FC236}">
                <a16:creationId xmlns:a16="http://schemas.microsoft.com/office/drawing/2014/main" id="{147616FC-85D2-886B-1347-1E9446B88533}"/>
              </a:ext>
            </a:extLst>
          </p:cNvPr>
          <p:cNvSpPr/>
          <p:nvPr/>
        </p:nvSpPr>
        <p:spPr>
          <a:xfrm>
            <a:off x="344487" y="1569873"/>
            <a:ext cx="3725707" cy="3537386"/>
          </a:xfrm>
          <a:prstGeom prst="snip1Rect">
            <a:avLst>
              <a:gd name="adj" fmla="val 16667"/>
            </a:avLst>
          </a:prstGeom>
          <a:solidFill>
            <a:srgbClr val="D6EAEE">
              <a:alpha val="27450"/>
            </a:srgbClr>
          </a:solidFill>
          <a:ln w="31750" cap="flat" cmpd="sng">
            <a:solidFill>
              <a:srgbClr val="326F79"/>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sng" strike="noStrike" cap="none" dirty="0">
                <a:solidFill>
                  <a:schemeClr val="dk1"/>
                </a:solidFill>
                <a:latin typeface="Arial"/>
                <a:ea typeface="Arial"/>
                <a:cs typeface="Arial"/>
                <a:sym typeface="Arial"/>
              </a:rPr>
              <a:t>Technology Stack</a:t>
            </a:r>
            <a:endParaRPr sz="1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1" i="0" u="sng"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r>
              <a:rPr lang="en-US" sz="1600" b="1" i="0" u="none" strike="noStrike" cap="none" dirty="0">
                <a:solidFill>
                  <a:schemeClr val="dk1"/>
                </a:solidFill>
                <a:latin typeface="Microsoft YaHei"/>
                <a:ea typeface="Microsoft YaHei"/>
                <a:cs typeface="Microsoft YaHei"/>
                <a:sym typeface="Microsoft YaHei"/>
              </a:rPr>
              <a:t>Technology:</a:t>
            </a:r>
            <a:r>
              <a:rPr lang="en-US" sz="1600" b="0" i="0" u="none" strike="noStrike" cap="none" dirty="0">
                <a:solidFill>
                  <a:schemeClr val="dk1"/>
                </a:solidFill>
                <a:latin typeface="Microsoft YaHei"/>
                <a:ea typeface="Microsoft YaHei"/>
                <a:cs typeface="Microsoft YaHei"/>
                <a:sym typeface="Microsoft YaHei"/>
              </a:rPr>
              <a:t> Machine learning, Deep Learning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300"/>
              <a:buFont typeface="Arial"/>
              <a:buNone/>
            </a:pPr>
            <a:endParaRPr b="0" i="0" u="sng" strike="noStrike" cap="none" dirty="0">
              <a:solidFill>
                <a:schemeClr val="dk1"/>
              </a:solidFill>
              <a:latin typeface="Microsoft YaHei"/>
              <a:ea typeface="Microsoft YaHei"/>
              <a:cs typeface="Microsoft YaHei"/>
              <a:sym typeface="Microsoft YaHei"/>
            </a:endParaRPr>
          </a:p>
          <a:p>
            <a:pPr marL="0" marR="0" lvl="0" indent="0" algn="l" rtl="0">
              <a:lnSpc>
                <a:spcPct val="100000"/>
              </a:lnSpc>
              <a:spcBef>
                <a:spcPts val="0"/>
              </a:spcBef>
              <a:spcAft>
                <a:spcPts val="0"/>
              </a:spcAft>
              <a:buClr>
                <a:srgbClr val="000000"/>
              </a:buClr>
              <a:buSzPts val="1900"/>
              <a:buFont typeface="Arial"/>
              <a:buNone/>
            </a:pPr>
            <a:r>
              <a:rPr lang="en-US" sz="1600" b="1" i="0" u="none" strike="noStrike" cap="none" dirty="0">
                <a:solidFill>
                  <a:schemeClr val="dk1"/>
                </a:solidFill>
                <a:latin typeface="Microsoft YaHei"/>
                <a:ea typeface="Microsoft YaHei"/>
                <a:cs typeface="Microsoft YaHei"/>
                <a:sym typeface="Microsoft YaHei"/>
              </a:rPr>
              <a:t>Front-End: </a:t>
            </a:r>
            <a:r>
              <a:rPr lang="en-US" sz="1600" dirty="0" err="1">
                <a:solidFill>
                  <a:schemeClr val="dk1"/>
                </a:solidFill>
                <a:latin typeface="Microsoft YaHei"/>
                <a:ea typeface="Microsoft YaHei"/>
                <a:cs typeface="Microsoft YaHei"/>
                <a:sym typeface="Microsoft YaHei"/>
              </a:rPr>
              <a:t>Streamlit</a:t>
            </a:r>
            <a:r>
              <a:rPr lang="en-US" sz="1600" b="0" i="0" u="none" strike="noStrike" cap="none" dirty="0">
                <a:solidFill>
                  <a:schemeClr val="dk1"/>
                </a:solidFill>
                <a:latin typeface="Microsoft YaHei"/>
                <a:ea typeface="Microsoft YaHei"/>
                <a:cs typeface="Microsoft YaHei"/>
                <a:sym typeface="Microsoft YaHei"/>
              </a:rPr>
              <a:t> , CSS3, </a:t>
            </a:r>
            <a:r>
              <a:rPr lang="en-US" sz="1600" b="0" i="0" u="none" strike="noStrike" cap="none" dirty="0" err="1">
                <a:solidFill>
                  <a:schemeClr val="dk1"/>
                </a:solidFill>
                <a:latin typeface="Microsoft YaHei"/>
                <a:ea typeface="Microsoft YaHei"/>
                <a:cs typeface="Microsoft YaHei"/>
                <a:sym typeface="Microsoft YaHei"/>
              </a:rPr>
              <a:t>Bootstrap,Plotly</a:t>
            </a:r>
            <a:r>
              <a:rPr lang="en-US" sz="1600" b="0" i="0" u="none" strike="noStrike" cap="none" dirty="0">
                <a:solidFill>
                  <a:schemeClr val="dk1"/>
                </a:solidFill>
                <a:latin typeface="Microsoft YaHei"/>
                <a:ea typeface="Microsoft YaHei"/>
                <a:cs typeface="Microsoft YaHei"/>
                <a:sym typeface="Microsoft YaHei"/>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600" b="0" i="0" u="none" strike="noStrike" cap="none" dirty="0">
              <a:solidFill>
                <a:schemeClr val="dk1"/>
              </a:solidFill>
              <a:latin typeface="Microsoft YaHei"/>
              <a:ea typeface="Microsoft YaHei"/>
              <a:cs typeface="Microsoft YaHei"/>
              <a:sym typeface="Microsoft YaHei"/>
            </a:endParaRPr>
          </a:p>
          <a:p>
            <a:pPr marL="0" marR="0" lvl="0" indent="0" algn="l" rtl="0">
              <a:lnSpc>
                <a:spcPct val="100000"/>
              </a:lnSpc>
              <a:spcBef>
                <a:spcPts val="0"/>
              </a:spcBef>
              <a:spcAft>
                <a:spcPts val="0"/>
              </a:spcAft>
              <a:buClr>
                <a:srgbClr val="000000"/>
              </a:buClr>
              <a:buSzPts val="1900"/>
              <a:buFont typeface="Arial"/>
              <a:buNone/>
            </a:pPr>
            <a:r>
              <a:rPr lang="en-US" sz="1600" b="1" i="0" u="none" strike="noStrike" cap="none" dirty="0">
                <a:solidFill>
                  <a:schemeClr val="dk1"/>
                </a:solidFill>
                <a:latin typeface="Microsoft YaHei"/>
                <a:ea typeface="Microsoft YaHei"/>
                <a:cs typeface="Microsoft YaHei"/>
                <a:sym typeface="Microsoft YaHei"/>
              </a:rPr>
              <a:t>Back-end: </a:t>
            </a:r>
            <a:r>
              <a:rPr lang="en-US" sz="1600" b="0" i="0" u="none" strike="noStrike" cap="none" dirty="0">
                <a:solidFill>
                  <a:schemeClr val="dk1"/>
                </a:solidFill>
                <a:latin typeface="Microsoft YaHei"/>
                <a:ea typeface="Microsoft YaHei"/>
                <a:cs typeface="Microsoft YaHei"/>
                <a:sym typeface="Microsoft YaHei"/>
              </a:rPr>
              <a:t>Flask-Rest, </a:t>
            </a:r>
            <a:r>
              <a:rPr lang="en-US" sz="1600" dirty="0" err="1">
                <a:solidFill>
                  <a:schemeClr val="dk1"/>
                </a:solidFill>
                <a:latin typeface="Microsoft YaHei"/>
                <a:ea typeface="Microsoft YaHei"/>
                <a:cs typeface="Microsoft YaHei"/>
                <a:sym typeface="Microsoft YaHei"/>
              </a:rPr>
              <a:t>streamlit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900" b="1" i="0" u="none" strike="noStrike" cap="none" dirty="0">
              <a:solidFill>
                <a:schemeClr val="dk1"/>
              </a:solidFill>
              <a:latin typeface="Microsoft YaHei"/>
              <a:ea typeface="Microsoft YaHei"/>
              <a:cs typeface="Microsoft YaHei"/>
              <a:sym typeface="Microsoft YaHei"/>
            </a:endParaRPr>
          </a:p>
          <a:p>
            <a:pPr marL="0" marR="0" lvl="0" indent="0" algn="l" rtl="0">
              <a:lnSpc>
                <a:spcPct val="100000"/>
              </a:lnSpc>
              <a:spcBef>
                <a:spcPts val="0"/>
              </a:spcBef>
              <a:spcAft>
                <a:spcPts val="0"/>
              </a:spcAft>
              <a:buClr>
                <a:srgbClr val="000000"/>
              </a:buClr>
              <a:buSzPts val="1900"/>
              <a:buFont typeface="Arial"/>
              <a:buNone/>
            </a:pPr>
            <a:endParaRPr sz="17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Microsoft YaHei"/>
              <a:ea typeface="Microsoft YaHei"/>
              <a:cs typeface="Microsoft YaHei"/>
              <a:sym typeface="Microsoft YaHei"/>
            </a:endParaRPr>
          </a:p>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Microsoft YaHei"/>
              <a:ea typeface="Microsoft YaHei"/>
              <a:cs typeface="Microsoft YaHei"/>
              <a:sym typeface="Microsoft YaHei"/>
            </a:endParaRPr>
          </a:p>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dk1"/>
                </a:solidFill>
                <a:latin typeface="Microsoft YaHei"/>
                <a:ea typeface="Microsoft YaHei"/>
                <a:cs typeface="Microsoft YaHei"/>
                <a:sym typeface="Microsoft YaHei"/>
              </a:rPr>
              <a:t>  </a:t>
            </a:r>
            <a:endParaRPr sz="1100" b="0" i="0" u="none" strike="noStrike" cap="none" dirty="0">
              <a:solidFill>
                <a:schemeClr val="dk1"/>
              </a:solidFill>
              <a:latin typeface="Microsoft YaHei"/>
              <a:ea typeface="Microsoft YaHei"/>
              <a:cs typeface="Microsoft YaHei"/>
              <a:sym typeface="Microsoft YaHei"/>
            </a:endParaRPr>
          </a:p>
        </p:txBody>
      </p:sp>
      <p:pic>
        <p:nvPicPr>
          <p:cNvPr id="5" name="Picture 4">
            <a:extLst>
              <a:ext uri="{FF2B5EF4-FFF2-40B4-BE49-F238E27FC236}">
                <a16:creationId xmlns:a16="http://schemas.microsoft.com/office/drawing/2014/main" id="{16424352-46FF-D03C-C51F-CAEE34AF61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6447" y="1090018"/>
            <a:ext cx="1882996" cy="124209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4AD7A35-33A0-0058-FFE6-5BCF870B5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580" y="1090018"/>
            <a:ext cx="2285999" cy="1242096"/>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B3D3F9F6-F184-416F-913B-37BD991DBC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5905" y="2585697"/>
            <a:ext cx="1566127" cy="1509958"/>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723BB069-73B0-A2E9-7C6A-F9CE332D8F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1581" y="4365586"/>
            <a:ext cx="2286000" cy="1360747"/>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A679C502-3A5E-EBF1-72A4-F3052A90B5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65505" y="4365585"/>
            <a:ext cx="1713938" cy="13607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4501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106329" y="147715"/>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rgbClr val="000000"/>
                </a:solidFill>
                <a:latin typeface="Arial"/>
                <a:ea typeface="DejaVu Sans"/>
              </a:rPr>
              <a:t>1.Objective</a:t>
            </a:r>
            <a:endParaRPr lang="en-IN" sz="2400" spc="-1" dirty="0">
              <a:latin typeface="Arial"/>
            </a:endParaRPr>
          </a:p>
        </p:txBody>
      </p:sp>
      <p:grpSp>
        <p:nvGrpSpPr>
          <p:cNvPr id="61" name="Group 60">
            <a:extLst>
              <a:ext uri="{FF2B5EF4-FFF2-40B4-BE49-F238E27FC236}">
                <a16:creationId xmlns:a16="http://schemas.microsoft.com/office/drawing/2014/main" id="{762891B0-796E-E760-8C09-B74710BF63E5}"/>
              </a:ext>
            </a:extLst>
          </p:cNvPr>
          <p:cNvGrpSpPr/>
          <p:nvPr/>
        </p:nvGrpSpPr>
        <p:grpSpPr>
          <a:xfrm>
            <a:off x="179778" y="1349683"/>
            <a:ext cx="10697708" cy="4158634"/>
            <a:chOff x="179778" y="1349683"/>
            <a:chExt cx="10697708" cy="4158634"/>
          </a:xfrm>
        </p:grpSpPr>
        <p:sp>
          <p:nvSpPr>
            <p:cNvPr id="5" name="Hexagon 4">
              <a:extLst>
                <a:ext uri="{FF2B5EF4-FFF2-40B4-BE49-F238E27FC236}">
                  <a16:creationId xmlns:a16="http://schemas.microsoft.com/office/drawing/2014/main" id="{EDC04AEB-F1D9-6903-0ACF-D0853973A356}"/>
                </a:ext>
              </a:extLst>
            </p:cNvPr>
            <p:cNvSpPr/>
            <p:nvPr/>
          </p:nvSpPr>
          <p:spPr>
            <a:xfrm rot="1800000">
              <a:off x="851636" y="1930920"/>
              <a:ext cx="3463300" cy="2996162"/>
            </a:xfrm>
            <a:prstGeom prst="hexagon">
              <a:avLst>
                <a:gd name="adj" fmla="val 28570"/>
                <a:gd name="vf" fmla="val 115470"/>
              </a:avLst>
            </a:prstGeom>
            <a:solidFill>
              <a:schemeClr val="bg1"/>
            </a:solidFill>
            <a:ln>
              <a:noFill/>
            </a:ln>
            <a:effectLst>
              <a:outerShdw blurRad="355600" dist="88900" dir="2700000" algn="tl" rotWithShape="0">
                <a:schemeClr val="accent1">
                  <a:lumMod val="75000"/>
                  <a:alpha val="29000"/>
                </a:scheme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Hexagon 5">
              <a:extLst>
                <a:ext uri="{FF2B5EF4-FFF2-40B4-BE49-F238E27FC236}">
                  <a16:creationId xmlns:a16="http://schemas.microsoft.com/office/drawing/2014/main" id="{D0B112F1-8EED-20D7-C7F6-66E251DCE6BC}"/>
                </a:ext>
              </a:extLst>
            </p:cNvPr>
            <p:cNvSpPr/>
            <p:nvPr/>
          </p:nvSpPr>
          <p:spPr>
            <a:xfrm rot="1800000">
              <a:off x="179778" y="1349683"/>
              <a:ext cx="4807016" cy="4158634"/>
            </a:xfrm>
            <a:prstGeom prst="hexagon">
              <a:avLst>
                <a:gd name="adj" fmla="val 28570"/>
                <a:gd name="vf" fmla="val 115470"/>
              </a:avLst>
            </a:prstGeom>
            <a:noFill/>
            <a:ln w="6350">
              <a:gradFill>
                <a:gsLst>
                  <a:gs pos="25000">
                    <a:srgbClr val="9E0059"/>
                  </a:gs>
                  <a:gs pos="0">
                    <a:srgbClr val="390099"/>
                  </a:gs>
                  <a:gs pos="50000">
                    <a:srgbClr val="FF0054"/>
                  </a:gs>
                  <a:gs pos="75000">
                    <a:srgbClr val="FF5400"/>
                  </a:gs>
                  <a:gs pos="100000">
                    <a:srgbClr val="FFBD00"/>
                  </a:gs>
                </a:gsLst>
                <a:lin ang="5400000" scaled="1"/>
              </a:grad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exagon 6">
              <a:extLst>
                <a:ext uri="{FF2B5EF4-FFF2-40B4-BE49-F238E27FC236}">
                  <a16:creationId xmlns:a16="http://schemas.microsoft.com/office/drawing/2014/main" id="{705F867F-3B5D-5456-0C40-8C36FCBCDF15}"/>
                </a:ext>
              </a:extLst>
            </p:cNvPr>
            <p:cNvSpPr/>
            <p:nvPr/>
          </p:nvSpPr>
          <p:spPr>
            <a:xfrm flipV="1">
              <a:off x="538285" y="1659833"/>
              <a:ext cx="4090004" cy="3538334"/>
            </a:xfrm>
            <a:prstGeom prst="hexagon">
              <a:avLst>
                <a:gd name="adj" fmla="val 28570"/>
                <a:gd name="vf" fmla="val 115470"/>
              </a:avLst>
            </a:prstGeom>
            <a:noFill/>
            <a:ln w="3175">
              <a:gradFill>
                <a:gsLst>
                  <a:gs pos="25000">
                    <a:srgbClr val="9E0059"/>
                  </a:gs>
                  <a:gs pos="0">
                    <a:srgbClr val="390099"/>
                  </a:gs>
                  <a:gs pos="50000">
                    <a:srgbClr val="FF0054"/>
                  </a:gs>
                  <a:gs pos="75000">
                    <a:srgbClr val="FF5400"/>
                  </a:gs>
                  <a:gs pos="100000">
                    <a:srgbClr val="FFBD00"/>
                  </a:gs>
                </a:gsLst>
                <a:lin ang="5400000" scaled="1"/>
              </a:grad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8" name="Group 7">
              <a:extLst>
                <a:ext uri="{FF2B5EF4-FFF2-40B4-BE49-F238E27FC236}">
                  <a16:creationId xmlns:a16="http://schemas.microsoft.com/office/drawing/2014/main" id="{1D5104D2-35EE-656C-D554-9D2906557E3D}"/>
                </a:ext>
              </a:extLst>
            </p:cNvPr>
            <p:cNvGrpSpPr/>
            <p:nvPr/>
          </p:nvGrpSpPr>
          <p:grpSpPr>
            <a:xfrm>
              <a:off x="5156321" y="1393241"/>
              <a:ext cx="4998124" cy="684000"/>
              <a:chOff x="5938042" y="1451111"/>
              <a:chExt cx="4998124" cy="684000"/>
            </a:xfrm>
          </p:grpSpPr>
          <p:sp>
            <p:nvSpPr>
              <p:cNvPr id="51" name="Rectangle: Rounded Corners 50">
                <a:extLst>
                  <a:ext uri="{FF2B5EF4-FFF2-40B4-BE49-F238E27FC236}">
                    <a16:creationId xmlns:a16="http://schemas.microsoft.com/office/drawing/2014/main" id="{84F16599-EECE-A315-0C7D-AD5F6BF4D850}"/>
                  </a:ext>
                </a:extLst>
              </p:cNvPr>
              <p:cNvSpPr/>
              <p:nvPr/>
            </p:nvSpPr>
            <p:spPr>
              <a:xfrm>
                <a:off x="9356643" y="1551918"/>
                <a:ext cx="1579523" cy="477248"/>
              </a:xfrm>
              <a:prstGeom prst="roundRect">
                <a:avLst>
                  <a:gd name="adj" fmla="val 14584"/>
                </a:avLst>
              </a:prstGeom>
              <a:pattFill prst="ltDnDiag">
                <a:fgClr>
                  <a:schemeClr val="bg1">
                    <a:lumMod val="75000"/>
                  </a:schemeClr>
                </a:fgClr>
                <a:bgClr>
                  <a:schemeClr val="bg1"/>
                </a:bgClr>
              </a:pattFill>
              <a:ln>
                <a:noFill/>
              </a:ln>
              <a:effectLst>
                <a:innerShdw blurRad="139700" dist="50800">
                  <a:prstClr val="black">
                    <a:alpha val="2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Hexagon 51">
                <a:extLst>
                  <a:ext uri="{FF2B5EF4-FFF2-40B4-BE49-F238E27FC236}">
                    <a16:creationId xmlns:a16="http://schemas.microsoft.com/office/drawing/2014/main" id="{3E8BF4E1-34D8-4C5C-6BF0-D5D18CF12375}"/>
                  </a:ext>
                </a:extLst>
              </p:cNvPr>
              <p:cNvSpPr/>
              <p:nvPr/>
            </p:nvSpPr>
            <p:spPr>
              <a:xfrm>
                <a:off x="5938042" y="1451111"/>
                <a:ext cx="4786279" cy="684000"/>
              </a:xfrm>
              <a:prstGeom prst="hexagon">
                <a:avLst>
                  <a:gd name="adj" fmla="val 28570"/>
                  <a:gd name="vf" fmla="val 115470"/>
                </a:avLst>
              </a:prstGeom>
              <a:gradFill flip="none" rotWithShape="1">
                <a:gsLst>
                  <a:gs pos="0">
                    <a:srgbClr val="390099"/>
                  </a:gs>
                  <a:gs pos="82000">
                    <a:srgbClr val="200054"/>
                  </a:gs>
                </a:gsLst>
                <a:path path="circle">
                  <a:fillToRect l="100000" t="100000"/>
                </a:path>
                <a:tileRect r="-100000" b="-100000"/>
              </a:gra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Freeform: Shape 52">
                <a:extLst>
                  <a:ext uri="{FF2B5EF4-FFF2-40B4-BE49-F238E27FC236}">
                    <a16:creationId xmlns:a16="http://schemas.microsoft.com/office/drawing/2014/main" id="{652F2BED-99CE-85F0-B73D-96930ADB0474}"/>
                  </a:ext>
                </a:extLst>
              </p:cNvPr>
              <p:cNvSpPr/>
              <p:nvPr/>
            </p:nvSpPr>
            <p:spPr>
              <a:xfrm>
                <a:off x="5938043" y="1451111"/>
                <a:ext cx="3199669" cy="684000"/>
              </a:xfrm>
              <a:custGeom>
                <a:avLst/>
                <a:gdLst>
                  <a:gd name="connsiteX0" fmla="*/ 195419 w 3199669"/>
                  <a:gd name="connsiteY0" fmla="*/ 0 h 684000"/>
                  <a:gd name="connsiteX1" fmla="*/ 1031484 w 3199669"/>
                  <a:gd name="connsiteY1" fmla="*/ 0 h 684000"/>
                  <a:gd name="connsiteX2" fmla="*/ 3199669 w 3199669"/>
                  <a:gd name="connsiteY2" fmla="*/ 684000 h 684000"/>
                  <a:gd name="connsiteX3" fmla="*/ 195419 w 3199669"/>
                  <a:gd name="connsiteY3" fmla="*/ 684000 h 684000"/>
                  <a:gd name="connsiteX4" fmla="*/ 0 w 3199669"/>
                  <a:gd name="connsiteY4" fmla="*/ 342000 h 68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9669" h="684000">
                    <a:moveTo>
                      <a:pt x="195419" y="0"/>
                    </a:moveTo>
                    <a:lnTo>
                      <a:pt x="1031484" y="0"/>
                    </a:lnTo>
                    <a:lnTo>
                      <a:pt x="3199669" y="684000"/>
                    </a:lnTo>
                    <a:lnTo>
                      <a:pt x="195419" y="684000"/>
                    </a:lnTo>
                    <a:lnTo>
                      <a:pt x="0" y="342000"/>
                    </a:lnTo>
                    <a:close/>
                  </a:path>
                </a:pathLst>
              </a:custGeom>
              <a:gradFill flip="none" rotWithShape="1">
                <a:gsLst>
                  <a:gs pos="0">
                    <a:schemeClr val="bg1">
                      <a:alpha val="40000"/>
                    </a:schemeClr>
                  </a:gs>
                  <a:gs pos="66000">
                    <a:schemeClr val="bg1">
                      <a:alpha val="0"/>
                    </a:schemeClr>
                  </a:gs>
                </a:gsLst>
                <a:lin ang="5400000" scaled="1"/>
                <a:tileRect/>
              </a:gra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4" name="Hexagon 53">
                <a:extLst>
                  <a:ext uri="{FF2B5EF4-FFF2-40B4-BE49-F238E27FC236}">
                    <a16:creationId xmlns:a16="http://schemas.microsoft.com/office/drawing/2014/main" id="{FEA84687-4914-59B6-CC14-D351B6096F48}"/>
                  </a:ext>
                </a:extLst>
              </p:cNvPr>
              <p:cNvSpPr/>
              <p:nvPr/>
            </p:nvSpPr>
            <p:spPr>
              <a:xfrm>
                <a:off x="6003721" y="1560358"/>
                <a:ext cx="551657" cy="477248"/>
              </a:xfrm>
              <a:prstGeom prst="hexagon">
                <a:avLst>
                  <a:gd name="adj" fmla="val 28570"/>
                  <a:gd name="vf" fmla="val 115470"/>
                </a:avLst>
              </a:prstGeom>
              <a:solidFill>
                <a:schemeClr val="bg1"/>
              </a:solidFill>
              <a:ln>
                <a:noFill/>
              </a:ln>
              <a:effectLst>
                <a:outerShdw blurRad="355600" dist="88900" dir="2700000" algn="tl" rotWithShape="0">
                  <a:schemeClr val="accent1">
                    <a:lumMod val="75000"/>
                    <a:alpha val="29000"/>
                  </a:scheme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TextBox 54">
                <a:extLst>
                  <a:ext uri="{FF2B5EF4-FFF2-40B4-BE49-F238E27FC236}">
                    <a16:creationId xmlns:a16="http://schemas.microsoft.com/office/drawing/2014/main" id="{0719E8D3-F31A-D84E-3877-248B721DEA60}"/>
                  </a:ext>
                </a:extLst>
              </p:cNvPr>
              <p:cNvSpPr txBox="1"/>
              <p:nvPr/>
            </p:nvSpPr>
            <p:spPr>
              <a:xfrm>
                <a:off x="6667323" y="1642544"/>
                <a:ext cx="3193430" cy="307777"/>
              </a:xfrm>
              <a:prstGeom prst="rect">
                <a:avLst/>
              </a:prstGeom>
              <a:noFill/>
            </p:spPr>
            <p:txBody>
              <a:bodyPr wrap="square" rtlCol="0">
                <a:spAutoFit/>
              </a:bodyPr>
              <a:lstStyle/>
              <a:p>
                <a:r>
                  <a:rPr lang="en-IN" sz="1400" spc="300" dirty="0">
                    <a:solidFill>
                      <a:schemeClr val="bg1"/>
                    </a:solidFill>
                    <a:latin typeface="Questrial" pitchFamily="2" charset="0"/>
                  </a:rPr>
                  <a:t>Personalized Treatment</a:t>
                </a:r>
              </a:p>
            </p:txBody>
          </p:sp>
          <p:pic>
            <p:nvPicPr>
              <p:cNvPr id="57" name="Graphic 56" descr="Chemicals">
                <a:extLst>
                  <a:ext uri="{FF2B5EF4-FFF2-40B4-BE49-F238E27FC236}">
                    <a16:creationId xmlns:a16="http://schemas.microsoft.com/office/drawing/2014/main" id="{7DDAA7FC-3BEE-E41D-275A-6A3B587DA98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7549" y="1636982"/>
                <a:ext cx="324000" cy="324000"/>
              </a:xfrm>
              <a:prstGeom prst="rect">
                <a:avLst/>
              </a:prstGeom>
            </p:spPr>
          </p:pic>
        </p:grpSp>
        <p:grpSp>
          <p:nvGrpSpPr>
            <p:cNvPr id="9" name="Group 8">
              <a:extLst>
                <a:ext uri="{FF2B5EF4-FFF2-40B4-BE49-F238E27FC236}">
                  <a16:creationId xmlns:a16="http://schemas.microsoft.com/office/drawing/2014/main" id="{62ED08D1-831B-02A5-CB06-95686D235E94}"/>
                </a:ext>
              </a:extLst>
            </p:cNvPr>
            <p:cNvGrpSpPr/>
            <p:nvPr/>
          </p:nvGrpSpPr>
          <p:grpSpPr>
            <a:xfrm>
              <a:off x="5537855" y="2240121"/>
              <a:ext cx="4998124" cy="684000"/>
              <a:chOff x="5938042" y="1451111"/>
              <a:chExt cx="4998124" cy="684000"/>
            </a:xfrm>
          </p:grpSpPr>
          <p:sp>
            <p:nvSpPr>
              <p:cNvPr id="43" name="Rectangle: Rounded Corners 42">
                <a:extLst>
                  <a:ext uri="{FF2B5EF4-FFF2-40B4-BE49-F238E27FC236}">
                    <a16:creationId xmlns:a16="http://schemas.microsoft.com/office/drawing/2014/main" id="{92F30247-30F1-389D-CD3D-23E24E888EF5}"/>
                  </a:ext>
                </a:extLst>
              </p:cNvPr>
              <p:cNvSpPr/>
              <p:nvPr/>
            </p:nvSpPr>
            <p:spPr>
              <a:xfrm>
                <a:off x="9356643" y="1551918"/>
                <a:ext cx="1579523" cy="477248"/>
              </a:xfrm>
              <a:prstGeom prst="roundRect">
                <a:avLst>
                  <a:gd name="adj" fmla="val 14584"/>
                </a:avLst>
              </a:prstGeom>
              <a:pattFill prst="ltDnDiag">
                <a:fgClr>
                  <a:schemeClr val="bg1">
                    <a:lumMod val="75000"/>
                  </a:schemeClr>
                </a:fgClr>
                <a:bgClr>
                  <a:schemeClr val="bg1"/>
                </a:bgClr>
              </a:pattFill>
              <a:ln>
                <a:noFill/>
              </a:ln>
              <a:effectLst>
                <a:innerShdw blurRad="139700" dist="50800">
                  <a:prstClr val="black">
                    <a:alpha val="2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Hexagon 43">
                <a:extLst>
                  <a:ext uri="{FF2B5EF4-FFF2-40B4-BE49-F238E27FC236}">
                    <a16:creationId xmlns:a16="http://schemas.microsoft.com/office/drawing/2014/main" id="{99EED2E4-B9DA-1EC8-3932-60475C8C4E6E}"/>
                  </a:ext>
                </a:extLst>
              </p:cNvPr>
              <p:cNvSpPr/>
              <p:nvPr/>
            </p:nvSpPr>
            <p:spPr>
              <a:xfrm>
                <a:off x="5938042" y="1451111"/>
                <a:ext cx="4786279" cy="684000"/>
              </a:xfrm>
              <a:prstGeom prst="hexagon">
                <a:avLst>
                  <a:gd name="adj" fmla="val 28570"/>
                  <a:gd name="vf" fmla="val 115470"/>
                </a:avLst>
              </a:prstGeom>
              <a:gradFill flip="none" rotWithShape="1">
                <a:gsLst>
                  <a:gs pos="0">
                    <a:srgbClr val="9E0059"/>
                  </a:gs>
                  <a:gs pos="82000">
                    <a:srgbClr val="460028"/>
                  </a:gs>
                </a:gsLst>
                <a:path path="circle">
                  <a:fillToRect l="100000" t="100000"/>
                </a:path>
                <a:tileRect r="-100000" b="-100000"/>
              </a:gra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Freeform: Shape 44">
                <a:extLst>
                  <a:ext uri="{FF2B5EF4-FFF2-40B4-BE49-F238E27FC236}">
                    <a16:creationId xmlns:a16="http://schemas.microsoft.com/office/drawing/2014/main" id="{07944CB2-564C-DA5D-6C4D-4D72D69F0FB6}"/>
                  </a:ext>
                </a:extLst>
              </p:cNvPr>
              <p:cNvSpPr/>
              <p:nvPr/>
            </p:nvSpPr>
            <p:spPr>
              <a:xfrm>
                <a:off x="5938043" y="1451111"/>
                <a:ext cx="3199669" cy="684000"/>
              </a:xfrm>
              <a:custGeom>
                <a:avLst/>
                <a:gdLst>
                  <a:gd name="connsiteX0" fmla="*/ 195419 w 3199669"/>
                  <a:gd name="connsiteY0" fmla="*/ 0 h 684000"/>
                  <a:gd name="connsiteX1" fmla="*/ 1031484 w 3199669"/>
                  <a:gd name="connsiteY1" fmla="*/ 0 h 684000"/>
                  <a:gd name="connsiteX2" fmla="*/ 3199669 w 3199669"/>
                  <a:gd name="connsiteY2" fmla="*/ 684000 h 684000"/>
                  <a:gd name="connsiteX3" fmla="*/ 195419 w 3199669"/>
                  <a:gd name="connsiteY3" fmla="*/ 684000 h 684000"/>
                  <a:gd name="connsiteX4" fmla="*/ 0 w 3199669"/>
                  <a:gd name="connsiteY4" fmla="*/ 342000 h 68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9669" h="684000">
                    <a:moveTo>
                      <a:pt x="195419" y="0"/>
                    </a:moveTo>
                    <a:lnTo>
                      <a:pt x="1031484" y="0"/>
                    </a:lnTo>
                    <a:lnTo>
                      <a:pt x="3199669" y="684000"/>
                    </a:lnTo>
                    <a:lnTo>
                      <a:pt x="195419" y="684000"/>
                    </a:lnTo>
                    <a:lnTo>
                      <a:pt x="0" y="342000"/>
                    </a:lnTo>
                    <a:close/>
                  </a:path>
                </a:pathLst>
              </a:custGeom>
              <a:gradFill flip="none" rotWithShape="1">
                <a:gsLst>
                  <a:gs pos="0">
                    <a:schemeClr val="bg1">
                      <a:alpha val="40000"/>
                    </a:schemeClr>
                  </a:gs>
                  <a:gs pos="66000">
                    <a:schemeClr val="bg1">
                      <a:alpha val="0"/>
                    </a:schemeClr>
                  </a:gs>
                </a:gsLst>
                <a:lin ang="5400000" scaled="1"/>
                <a:tileRect/>
              </a:gra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Hexagon 46">
                <a:extLst>
                  <a:ext uri="{FF2B5EF4-FFF2-40B4-BE49-F238E27FC236}">
                    <a16:creationId xmlns:a16="http://schemas.microsoft.com/office/drawing/2014/main" id="{DC8ECF6F-1369-71E9-B6F9-594857675A79}"/>
                  </a:ext>
                </a:extLst>
              </p:cNvPr>
              <p:cNvSpPr/>
              <p:nvPr/>
            </p:nvSpPr>
            <p:spPr>
              <a:xfrm>
                <a:off x="6003721" y="1560358"/>
                <a:ext cx="551657" cy="477248"/>
              </a:xfrm>
              <a:prstGeom prst="hexagon">
                <a:avLst>
                  <a:gd name="adj" fmla="val 28570"/>
                  <a:gd name="vf" fmla="val 115470"/>
                </a:avLst>
              </a:prstGeom>
              <a:solidFill>
                <a:schemeClr val="bg1"/>
              </a:solidFill>
              <a:ln>
                <a:noFill/>
              </a:ln>
              <a:effectLst>
                <a:outerShdw blurRad="355600" dist="88900" dir="2700000" algn="tl" rotWithShape="0">
                  <a:schemeClr val="accent1">
                    <a:lumMod val="75000"/>
                    <a:alpha val="29000"/>
                  </a:scheme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TextBox 47">
                <a:extLst>
                  <a:ext uri="{FF2B5EF4-FFF2-40B4-BE49-F238E27FC236}">
                    <a16:creationId xmlns:a16="http://schemas.microsoft.com/office/drawing/2014/main" id="{E567F33E-18DB-EF4A-8063-8ED01AEA1A84}"/>
                  </a:ext>
                </a:extLst>
              </p:cNvPr>
              <p:cNvSpPr txBox="1"/>
              <p:nvPr/>
            </p:nvSpPr>
            <p:spPr>
              <a:xfrm>
                <a:off x="6604173" y="1620473"/>
                <a:ext cx="2752469" cy="307777"/>
              </a:xfrm>
              <a:prstGeom prst="rect">
                <a:avLst/>
              </a:prstGeom>
              <a:noFill/>
            </p:spPr>
            <p:txBody>
              <a:bodyPr wrap="square" rtlCol="0">
                <a:spAutoFit/>
              </a:bodyPr>
              <a:lstStyle/>
              <a:p>
                <a:r>
                  <a:rPr lang="en-IN" sz="1400" spc="300" dirty="0">
                    <a:solidFill>
                      <a:schemeClr val="bg1"/>
                    </a:solidFill>
                    <a:latin typeface="Questrial" pitchFamily="2" charset="0"/>
                  </a:rPr>
                  <a:t>Predictive Analytics</a:t>
                </a:r>
              </a:p>
            </p:txBody>
          </p:sp>
          <p:pic>
            <p:nvPicPr>
              <p:cNvPr id="50" name="Graphic 49" descr="Bitcoin">
                <a:extLst>
                  <a:ext uri="{FF2B5EF4-FFF2-40B4-BE49-F238E27FC236}">
                    <a16:creationId xmlns:a16="http://schemas.microsoft.com/office/drawing/2014/main" id="{A9FC37F3-ACD8-1179-418B-D2899B3067E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117549" y="1636982"/>
                <a:ext cx="324000" cy="324000"/>
              </a:xfrm>
              <a:prstGeom prst="rect">
                <a:avLst/>
              </a:prstGeom>
            </p:spPr>
          </p:pic>
        </p:grpSp>
        <p:grpSp>
          <p:nvGrpSpPr>
            <p:cNvPr id="10" name="Group 9">
              <a:extLst>
                <a:ext uri="{FF2B5EF4-FFF2-40B4-BE49-F238E27FC236}">
                  <a16:creationId xmlns:a16="http://schemas.microsoft.com/office/drawing/2014/main" id="{B4182658-7219-0DFF-4A95-6A52F46E972B}"/>
                </a:ext>
              </a:extLst>
            </p:cNvPr>
            <p:cNvGrpSpPr/>
            <p:nvPr/>
          </p:nvGrpSpPr>
          <p:grpSpPr>
            <a:xfrm>
              <a:off x="5879362" y="3087000"/>
              <a:ext cx="4998124" cy="684000"/>
              <a:chOff x="5938042" y="1451111"/>
              <a:chExt cx="4998124" cy="684000"/>
            </a:xfrm>
          </p:grpSpPr>
          <p:sp>
            <p:nvSpPr>
              <p:cNvPr id="36" name="Rectangle: Rounded Corners 35">
                <a:extLst>
                  <a:ext uri="{FF2B5EF4-FFF2-40B4-BE49-F238E27FC236}">
                    <a16:creationId xmlns:a16="http://schemas.microsoft.com/office/drawing/2014/main" id="{25A364BA-1DE4-9A46-D299-718C2F1CA9D1}"/>
                  </a:ext>
                </a:extLst>
              </p:cNvPr>
              <p:cNvSpPr/>
              <p:nvPr/>
            </p:nvSpPr>
            <p:spPr>
              <a:xfrm>
                <a:off x="9356643" y="1551918"/>
                <a:ext cx="1579523" cy="477248"/>
              </a:xfrm>
              <a:prstGeom prst="roundRect">
                <a:avLst>
                  <a:gd name="adj" fmla="val 14584"/>
                </a:avLst>
              </a:prstGeom>
              <a:pattFill prst="ltDnDiag">
                <a:fgClr>
                  <a:schemeClr val="bg1">
                    <a:lumMod val="75000"/>
                  </a:schemeClr>
                </a:fgClr>
                <a:bgClr>
                  <a:schemeClr val="bg1"/>
                </a:bgClr>
              </a:pattFill>
              <a:ln>
                <a:noFill/>
              </a:ln>
              <a:effectLst>
                <a:innerShdw blurRad="139700" dist="50800">
                  <a:prstClr val="black">
                    <a:alpha val="2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Hexagon 36">
                <a:extLst>
                  <a:ext uri="{FF2B5EF4-FFF2-40B4-BE49-F238E27FC236}">
                    <a16:creationId xmlns:a16="http://schemas.microsoft.com/office/drawing/2014/main" id="{E1E67009-6F24-681D-839E-7D9C49C774EA}"/>
                  </a:ext>
                </a:extLst>
              </p:cNvPr>
              <p:cNvSpPr/>
              <p:nvPr/>
            </p:nvSpPr>
            <p:spPr>
              <a:xfrm>
                <a:off x="5938042" y="1451111"/>
                <a:ext cx="4786279" cy="684000"/>
              </a:xfrm>
              <a:prstGeom prst="hexagon">
                <a:avLst>
                  <a:gd name="adj" fmla="val 28570"/>
                  <a:gd name="vf" fmla="val 115470"/>
                </a:avLst>
              </a:prstGeom>
              <a:gradFill flip="none" rotWithShape="1">
                <a:gsLst>
                  <a:gs pos="0">
                    <a:srgbClr val="FF0054"/>
                  </a:gs>
                  <a:gs pos="82000">
                    <a:srgbClr val="AC0039"/>
                  </a:gs>
                </a:gsLst>
                <a:path path="circle">
                  <a:fillToRect l="100000" t="100000"/>
                </a:path>
                <a:tileRect r="-100000" b="-100000"/>
              </a:gra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Freeform: Shape 37">
                <a:extLst>
                  <a:ext uri="{FF2B5EF4-FFF2-40B4-BE49-F238E27FC236}">
                    <a16:creationId xmlns:a16="http://schemas.microsoft.com/office/drawing/2014/main" id="{D987ED7F-4DD6-B52E-406B-112B57B78AC9}"/>
                  </a:ext>
                </a:extLst>
              </p:cNvPr>
              <p:cNvSpPr/>
              <p:nvPr/>
            </p:nvSpPr>
            <p:spPr>
              <a:xfrm>
                <a:off x="5938043" y="1451111"/>
                <a:ext cx="3199669" cy="684000"/>
              </a:xfrm>
              <a:custGeom>
                <a:avLst/>
                <a:gdLst>
                  <a:gd name="connsiteX0" fmla="*/ 195419 w 3199669"/>
                  <a:gd name="connsiteY0" fmla="*/ 0 h 684000"/>
                  <a:gd name="connsiteX1" fmla="*/ 1031484 w 3199669"/>
                  <a:gd name="connsiteY1" fmla="*/ 0 h 684000"/>
                  <a:gd name="connsiteX2" fmla="*/ 3199669 w 3199669"/>
                  <a:gd name="connsiteY2" fmla="*/ 684000 h 684000"/>
                  <a:gd name="connsiteX3" fmla="*/ 195419 w 3199669"/>
                  <a:gd name="connsiteY3" fmla="*/ 684000 h 684000"/>
                  <a:gd name="connsiteX4" fmla="*/ 0 w 3199669"/>
                  <a:gd name="connsiteY4" fmla="*/ 342000 h 68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9669" h="684000">
                    <a:moveTo>
                      <a:pt x="195419" y="0"/>
                    </a:moveTo>
                    <a:lnTo>
                      <a:pt x="1031484" y="0"/>
                    </a:lnTo>
                    <a:lnTo>
                      <a:pt x="3199669" y="684000"/>
                    </a:lnTo>
                    <a:lnTo>
                      <a:pt x="195419" y="684000"/>
                    </a:lnTo>
                    <a:lnTo>
                      <a:pt x="0" y="342000"/>
                    </a:lnTo>
                    <a:close/>
                  </a:path>
                </a:pathLst>
              </a:custGeom>
              <a:gradFill flip="none" rotWithShape="1">
                <a:gsLst>
                  <a:gs pos="0">
                    <a:schemeClr val="bg1">
                      <a:alpha val="40000"/>
                    </a:schemeClr>
                  </a:gs>
                  <a:gs pos="66000">
                    <a:schemeClr val="bg1">
                      <a:alpha val="0"/>
                    </a:schemeClr>
                  </a:gs>
                </a:gsLst>
                <a:lin ang="5400000" scaled="1"/>
                <a:tileRect/>
              </a:gra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Hexagon 38">
                <a:extLst>
                  <a:ext uri="{FF2B5EF4-FFF2-40B4-BE49-F238E27FC236}">
                    <a16:creationId xmlns:a16="http://schemas.microsoft.com/office/drawing/2014/main" id="{08008EDD-F2FF-A204-6D81-E56052631522}"/>
                  </a:ext>
                </a:extLst>
              </p:cNvPr>
              <p:cNvSpPr/>
              <p:nvPr/>
            </p:nvSpPr>
            <p:spPr>
              <a:xfrm>
                <a:off x="6003721" y="1560358"/>
                <a:ext cx="551657" cy="477248"/>
              </a:xfrm>
              <a:prstGeom prst="hexagon">
                <a:avLst>
                  <a:gd name="adj" fmla="val 28570"/>
                  <a:gd name="vf" fmla="val 115470"/>
                </a:avLst>
              </a:prstGeom>
              <a:solidFill>
                <a:schemeClr val="bg1"/>
              </a:solidFill>
              <a:ln>
                <a:noFill/>
              </a:ln>
              <a:effectLst>
                <a:outerShdw blurRad="355600" dist="88900" dir="2700000" algn="tl" rotWithShape="0">
                  <a:schemeClr val="accent1">
                    <a:lumMod val="75000"/>
                    <a:alpha val="29000"/>
                  </a:scheme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TextBox 39">
                <a:extLst>
                  <a:ext uri="{FF2B5EF4-FFF2-40B4-BE49-F238E27FC236}">
                    <a16:creationId xmlns:a16="http://schemas.microsoft.com/office/drawing/2014/main" id="{F5D7FC2D-A628-6325-4AD5-548F6451873D}"/>
                  </a:ext>
                </a:extLst>
              </p:cNvPr>
              <p:cNvSpPr txBox="1"/>
              <p:nvPr/>
            </p:nvSpPr>
            <p:spPr>
              <a:xfrm>
                <a:off x="6555377" y="1630272"/>
                <a:ext cx="3778641" cy="307777"/>
              </a:xfrm>
              <a:prstGeom prst="rect">
                <a:avLst/>
              </a:prstGeom>
              <a:noFill/>
            </p:spPr>
            <p:txBody>
              <a:bodyPr wrap="square" rtlCol="0">
                <a:spAutoFit/>
              </a:bodyPr>
              <a:lstStyle/>
              <a:p>
                <a:r>
                  <a:rPr lang="en-IN" sz="1400" spc="300" dirty="0">
                    <a:solidFill>
                      <a:schemeClr val="bg1"/>
                    </a:solidFill>
                    <a:latin typeface="Questrial" pitchFamily="2" charset="0"/>
                  </a:rPr>
                  <a:t>Early Detection and Diagnosis</a:t>
                </a:r>
              </a:p>
            </p:txBody>
          </p:sp>
          <p:pic>
            <p:nvPicPr>
              <p:cNvPr id="42" name="Graphic 41" descr="Beetle">
                <a:extLst>
                  <a:ext uri="{FF2B5EF4-FFF2-40B4-BE49-F238E27FC236}">
                    <a16:creationId xmlns:a16="http://schemas.microsoft.com/office/drawing/2014/main" id="{3C2EDBA5-A177-7062-7C68-65BE763C25C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117549" y="1636982"/>
                <a:ext cx="324000" cy="324000"/>
              </a:xfrm>
              <a:prstGeom prst="rect">
                <a:avLst/>
              </a:prstGeom>
            </p:spPr>
          </p:pic>
        </p:grpSp>
        <p:grpSp>
          <p:nvGrpSpPr>
            <p:cNvPr id="11" name="Group 10">
              <a:extLst>
                <a:ext uri="{FF2B5EF4-FFF2-40B4-BE49-F238E27FC236}">
                  <a16:creationId xmlns:a16="http://schemas.microsoft.com/office/drawing/2014/main" id="{C5AF6B5C-B532-DC61-5E27-7A400B0C3F8C}"/>
                </a:ext>
              </a:extLst>
            </p:cNvPr>
            <p:cNvGrpSpPr/>
            <p:nvPr/>
          </p:nvGrpSpPr>
          <p:grpSpPr>
            <a:xfrm>
              <a:off x="5537855" y="3933879"/>
              <a:ext cx="4998124" cy="684000"/>
              <a:chOff x="5938042" y="1451111"/>
              <a:chExt cx="4998124" cy="684000"/>
            </a:xfrm>
          </p:grpSpPr>
          <p:sp>
            <p:nvSpPr>
              <p:cNvPr id="29" name="Rectangle: Rounded Corners 28">
                <a:extLst>
                  <a:ext uri="{FF2B5EF4-FFF2-40B4-BE49-F238E27FC236}">
                    <a16:creationId xmlns:a16="http://schemas.microsoft.com/office/drawing/2014/main" id="{7BDB4143-69DF-B3A1-BDCF-39C7017998F1}"/>
                  </a:ext>
                </a:extLst>
              </p:cNvPr>
              <p:cNvSpPr/>
              <p:nvPr/>
            </p:nvSpPr>
            <p:spPr>
              <a:xfrm>
                <a:off x="9356643" y="1551918"/>
                <a:ext cx="1579523" cy="477248"/>
              </a:xfrm>
              <a:prstGeom prst="roundRect">
                <a:avLst>
                  <a:gd name="adj" fmla="val 14584"/>
                </a:avLst>
              </a:prstGeom>
              <a:pattFill prst="ltDnDiag">
                <a:fgClr>
                  <a:schemeClr val="bg1">
                    <a:lumMod val="75000"/>
                  </a:schemeClr>
                </a:fgClr>
                <a:bgClr>
                  <a:schemeClr val="bg1"/>
                </a:bgClr>
              </a:pattFill>
              <a:ln>
                <a:noFill/>
              </a:ln>
              <a:effectLst>
                <a:innerShdw blurRad="139700" dist="50800">
                  <a:prstClr val="black">
                    <a:alpha val="2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Hexagon 29">
                <a:extLst>
                  <a:ext uri="{FF2B5EF4-FFF2-40B4-BE49-F238E27FC236}">
                    <a16:creationId xmlns:a16="http://schemas.microsoft.com/office/drawing/2014/main" id="{D5A8CA11-7A8D-0BC9-3E29-B8A2B25831FC}"/>
                  </a:ext>
                </a:extLst>
              </p:cNvPr>
              <p:cNvSpPr/>
              <p:nvPr/>
            </p:nvSpPr>
            <p:spPr>
              <a:xfrm>
                <a:off x="5938042" y="1451111"/>
                <a:ext cx="4786279" cy="684000"/>
              </a:xfrm>
              <a:prstGeom prst="hexagon">
                <a:avLst>
                  <a:gd name="adj" fmla="val 28570"/>
                  <a:gd name="vf" fmla="val 115470"/>
                </a:avLst>
              </a:prstGeom>
              <a:gradFill flip="none" rotWithShape="1">
                <a:gsLst>
                  <a:gs pos="0">
                    <a:srgbClr val="FF5400"/>
                  </a:gs>
                  <a:gs pos="82000">
                    <a:srgbClr val="A23600"/>
                  </a:gs>
                </a:gsLst>
                <a:path path="circle">
                  <a:fillToRect l="100000" t="100000"/>
                </a:path>
                <a:tileRect r="-100000" b="-100000"/>
              </a:gra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Freeform: Shape 30">
                <a:extLst>
                  <a:ext uri="{FF2B5EF4-FFF2-40B4-BE49-F238E27FC236}">
                    <a16:creationId xmlns:a16="http://schemas.microsoft.com/office/drawing/2014/main" id="{3D19AC0C-2E29-23B5-7E41-70DE379048D8}"/>
                  </a:ext>
                </a:extLst>
              </p:cNvPr>
              <p:cNvSpPr/>
              <p:nvPr/>
            </p:nvSpPr>
            <p:spPr>
              <a:xfrm>
                <a:off x="5938043" y="1451111"/>
                <a:ext cx="3199669" cy="684000"/>
              </a:xfrm>
              <a:custGeom>
                <a:avLst/>
                <a:gdLst>
                  <a:gd name="connsiteX0" fmla="*/ 195419 w 3199669"/>
                  <a:gd name="connsiteY0" fmla="*/ 0 h 684000"/>
                  <a:gd name="connsiteX1" fmla="*/ 1031484 w 3199669"/>
                  <a:gd name="connsiteY1" fmla="*/ 0 h 684000"/>
                  <a:gd name="connsiteX2" fmla="*/ 3199669 w 3199669"/>
                  <a:gd name="connsiteY2" fmla="*/ 684000 h 684000"/>
                  <a:gd name="connsiteX3" fmla="*/ 195419 w 3199669"/>
                  <a:gd name="connsiteY3" fmla="*/ 684000 h 684000"/>
                  <a:gd name="connsiteX4" fmla="*/ 0 w 3199669"/>
                  <a:gd name="connsiteY4" fmla="*/ 342000 h 68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9669" h="684000">
                    <a:moveTo>
                      <a:pt x="195419" y="0"/>
                    </a:moveTo>
                    <a:lnTo>
                      <a:pt x="1031484" y="0"/>
                    </a:lnTo>
                    <a:lnTo>
                      <a:pt x="3199669" y="684000"/>
                    </a:lnTo>
                    <a:lnTo>
                      <a:pt x="195419" y="684000"/>
                    </a:lnTo>
                    <a:lnTo>
                      <a:pt x="0" y="342000"/>
                    </a:lnTo>
                    <a:close/>
                  </a:path>
                </a:pathLst>
              </a:custGeom>
              <a:gradFill flip="none" rotWithShape="1">
                <a:gsLst>
                  <a:gs pos="0">
                    <a:schemeClr val="bg1">
                      <a:alpha val="40000"/>
                    </a:schemeClr>
                  </a:gs>
                  <a:gs pos="66000">
                    <a:schemeClr val="bg1">
                      <a:alpha val="0"/>
                    </a:schemeClr>
                  </a:gs>
                </a:gsLst>
                <a:lin ang="5400000" scaled="1"/>
                <a:tileRect/>
              </a:gra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Hexagon 31">
                <a:extLst>
                  <a:ext uri="{FF2B5EF4-FFF2-40B4-BE49-F238E27FC236}">
                    <a16:creationId xmlns:a16="http://schemas.microsoft.com/office/drawing/2014/main" id="{807B9A77-9015-EB87-B77A-35190E5F9BFD}"/>
                  </a:ext>
                </a:extLst>
              </p:cNvPr>
              <p:cNvSpPr/>
              <p:nvPr/>
            </p:nvSpPr>
            <p:spPr>
              <a:xfrm>
                <a:off x="6003721" y="1560358"/>
                <a:ext cx="551657" cy="477248"/>
              </a:xfrm>
              <a:prstGeom prst="hexagon">
                <a:avLst>
                  <a:gd name="adj" fmla="val 28570"/>
                  <a:gd name="vf" fmla="val 115470"/>
                </a:avLst>
              </a:prstGeom>
              <a:solidFill>
                <a:schemeClr val="bg1"/>
              </a:solidFill>
              <a:ln>
                <a:noFill/>
              </a:ln>
              <a:effectLst>
                <a:outerShdw blurRad="355600" dist="88900" dir="2700000" algn="tl" rotWithShape="0">
                  <a:schemeClr val="accent1">
                    <a:lumMod val="75000"/>
                    <a:alpha val="29000"/>
                  </a:scheme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TextBox 32">
                <a:extLst>
                  <a:ext uri="{FF2B5EF4-FFF2-40B4-BE49-F238E27FC236}">
                    <a16:creationId xmlns:a16="http://schemas.microsoft.com/office/drawing/2014/main" id="{3DB0628C-6B96-8A6E-8D56-A063293B4164}"/>
                  </a:ext>
                </a:extLst>
              </p:cNvPr>
              <p:cNvSpPr txBox="1"/>
              <p:nvPr/>
            </p:nvSpPr>
            <p:spPr>
              <a:xfrm>
                <a:off x="6492937" y="1648941"/>
                <a:ext cx="4297062" cy="307777"/>
              </a:xfrm>
              <a:prstGeom prst="rect">
                <a:avLst/>
              </a:prstGeom>
              <a:noFill/>
            </p:spPr>
            <p:txBody>
              <a:bodyPr wrap="square" rtlCol="0">
                <a:spAutoFit/>
              </a:bodyPr>
              <a:lstStyle/>
              <a:p>
                <a:r>
                  <a:rPr lang="en-IN" sz="1400" spc="300" dirty="0">
                    <a:solidFill>
                      <a:schemeClr val="bg1"/>
                    </a:solidFill>
                    <a:latin typeface="Questrial" pitchFamily="2" charset="0"/>
                  </a:rPr>
                  <a:t>Improved Clinical Decision-making</a:t>
                </a:r>
              </a:p>
            </p:txBody>
          </p:sp>
          <p:pic>
            <p:nvPicPr>
              <p:cNvPr id="35" name="Graphic 34" descr="Box trolley">
                <a:extLst>
                  <a:ext uri="{FF2B5EF4-FFF2-40B4-BE49-F238E27FC236}">
                    <a16:creationId xmlns:a16="http://schemas.microsoft.com/office/drawing/2014/main" id="{50C3AB5B-AB79-8E7D-48DD-73A0E0923FC6}"/>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117549" y="1636982"/>
                <a:ext cx="324000" cy="324000"/>
              </a:xfrm>
              <a:prstGeom prst="rect">
                <a:avLst/>
              </a:prstGeom>
            </p:spPr>
          </p:pic>
        </p:grpSp>
        <p:grpSp>
          <p:nvGrpSpPr>
            <p:cNvPr id="12" name="Group 11">
              <a:extLst>
                <a:ext uri="{FF2B5EF4-FFF2-40B4-BE49-F238E27FC236}">
                  <a16:creationId xmlns:a16="http://schemas.microsoft.com/office/drawing/2014/main" id="{2C33F7C8-4565-D642-83CD-E652818E335A}"/>
                </a:ext>
              </a:extLst>
            </p:cNvPr>
            <p:cNvGrpSpPr/>
            <p:nvPr/>
          </p:nvGrpSpPr>
          <p:grpSpPr>
            <a:xfrm>
              <a:off x="5156321" y="4780759"/>
              <a:ext cx="4998124" cy="684000"/>
              <a:chOff x="5938042" y="1451111"/>
              <a:chExt cx="4998124" cy="684000"/>
            </a:xfrm>
          </p:grpSpPr>
          <p:sp>
            <p:nvSpPr>
              <p:cNvPr id="22" name="Rectangle: Rounded Corners 21">
                <a:extLst>
                  <a:ext uri="{FF2B5EF4-FFF2-40B4-BE49-F238E27FC236}">
                    <a16:creationId xmlns:a16="http://schemas.microsoft.com/office/drawing/2014/main" id="{C66B62BB-B4EF-8D07-0395-8036046F26A2}"/>
                  </a:ext>
                </a:extLst>
              </p:cNvPr>
              <p:cNvSpPr/>
              <p:nvPr/>
            </p:nvSpPr>
            <p:spPr>
              <a:xfrm>
                <a:off x="9356643" y="1551918"/>
                <a:ext cx="1579523" cy="477248"/>
              </a:xfrm>
              <a:prstGeom prst="roundRect">
                <a:avLst>
                  <a:gd name="adj" fmla="val 14584"/>
                </a:avLst>
              </a:prstGeom>
              <a:pattFill prst="ltDnDiag">
                <a:fgClr>
                  <a:schemeClr val="bg1">
                    <a:lumMod val="75000"/>
                  </a:schemeClr>
                </a:fgClr>
                <a:bgClr>
                  <a:schemeClr val="bg1"/>
                </a:bgClr>
              </a:pattFill>
              <a:ln>
                <a:noFill/>
              </a:ln>
              <a:effectLst>
                <a:innerShdw blurRad="139700" dist="50800">
                  <a:prstClr val="black">
                    <a:alpha val="2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Hexagon 22">
                <a:extLst>
                  <a:ext uri="{FF2B5EF4-FFF2-40B4-BE49-F238E27FC236}">
                    <a16:creationId xmlns:a16="http://schemas.microsoft.com/office/drawing/2014/main" id="{4F7AACE5-BA9C-D5D1-AA29-2C31A0138BEE}"/>
                  </a:ext>
                </a:extLst>
              </p:cNvPr>
              <p:cNvSpPr/>
              <p:nvPr/>
            </p:nvSpPr>
            <p:spPr>
              <a:xfrm>
                <a:off x="5938042" y="1451111"/>
                <a:ext cx="4786279" cy="684000"/>
              </a:xfrm>
              <a:prstGeom prst="hexagon">
                <a:avLst>
                  <a:gd name="adj" fmla="val 28570"/>
                  <a:gd name="vf" fmla="val 115470"/>
                </a:avLst>
              </a:prstGeom>
              <a:gradFill flip="none" rotWithShape="1">
                <a:gsLst>
                  <a:gs pos="0">
                    <a:srgbClr val="FFBD00"/>
                  </a:gs>
                  <a:gs pos="82000">
                    <a:srgbClr val="CC9700"/>
                  </a:gs>
                </a:gsLst>
                <a:path path="circle">
                  <a:fillToRect l="100000" t="100000"/>
                </a:path>
                <a:tileRect r="-100000" b="-100000"/>
              </a:gra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Freeform: Shape 23">
                <a:extLst>
                  <a:ext uri="{FF2B5EF4-FFF2-40B4-BE49-F238E27FC236}">
                    <a16:creationId xmlns:a16="http://schemas.microsoft.com/office/drawing/2014/main" id="{0A065FBA-E109-2130-2421-50D499CD18FF}"/>
                  </a:ext>
                </a:extLst>
              </p:cNvPr>
              <p:cNvSpPr/>
              <p:nvPr/>
            </p:nvSpPr>
            <p:spPr>
              <a:xfrm>
                <a:off x="5938043" y="1451111"/>
                <a:ext cx="3199669" cy="684000"/>
              </a:xfrm>
              <a:custGeom>
                <a:avLst/>
                <a:gdLst>
                  <a:gd name="connsiteX0" fmla="*/ 195419 w 3199669"/>
                  <a:gd name="connsiteY0" fmla="*/ 0 h 684000"/>
                  <a:gd name="connsiteX1" fmla="*/ 1031484 w 3199669"/>
                  <a:gd name="connsiteY1" fmla="*/ 0 h 684000"/>
                  <a:gd name="connsiteX2" fmla="*/ 3199669 w 3199669"/>
                  <a:gd name="connsiteY2" fmla="*/ 684000 h 684000"/>
                  <a:gd name="connsiteX3" fmla="*/ 195419 w 3199669"/>
                  <a:gd name="connsiteY3" fmla="*/ 684000 h 684000"/>
                  <a:gd name="connsiteX4" fmla="*/ 0 w 3199669"/>
                  <a:gd name="connsiteY4" fmla="*/ 342000 h 68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9669" h="684000">
                    <a:moveTo>
                      <a:pt x="195419" y="0"/>
                    </a:moveTo>
                    <a:lnTo>
                      <a:pt x="1031484" y="0"/>
                    </a:lnTo>
                    <a:lnTo>
                      <a:pt x="3199669" y="684000"/>
                    </a:lnTo>
                    <a:lnTo>
                      <a:pt x="195419" y="684000"/>
                    </a:lnTo>
                    <a:lnTo>
                      <a:pt x="0" y="342000"/>
                    </a:lnTo>
                    <a:close/>
                  </a:path>
                </a:pathLst>
              </a:custGeom>
              <a:gradFill flip="none" rotWithShape="1">
                <a:gsLst>
                  <a:gs pos="0">
                    <a:schemeClr val="bg1">
                      <a:alpha val="40000"/>
                    </a:schemeClr>
                  </a:gs>
                  <a:gs pos="66000">
                    <a:schemeClr val="bg1">
                      <a:alpha val="0"/>
                    </a:schemeClr>
                  </a:gs>
                </a:gsLst>
                <a:lin ang="5400000" scaled="1"/>
                <a:tileRect/>
              </a:gra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Hexagon 24">
                <a:extLst>
                  <a:ext uri="{FF2B5EF4-FFF2-40B4-BE49-F238E27FC236}">
                    <a16:creationId xmlns:a16="http://schemas.microsoft.com/office/drawing/2014/main" id="{480ECF0A-B64D-E248-C21B-9B00FDE49A82}"/>
                  </a:ext>
                </a:extLst>
              </p:cNvPr>
              <p:cNvSpPr/>
              <p:nvPr/>
            </p:nvSpPr>
            <p:spPr>
              <a:xfrm>
                <a:off x="6003721" y="1560358"/>
                <a:ext cx="551657" cy="477248"/>
              </a:xfrm>
              <a:prstGeom prst="hexagon">
                <a:avLst>
                  <a:gd name="adj" fmla="val 28570"/>
                  <a:gd name="vf" fmla="val 115470"/>
                </a:avLst>
              </a:prstGeom>
              <a:solidFill>
                <a:schemeClr val="bg1"/>
              </a:solidFill>
              <a:ln>
                <a:noFill/>
              </a:ln>
              <a:effectLst>
                <a:outerShdw blurRad="355600" dist="88900" dir="2700000" algn="tl" rotWithShape="0">
                  <a:schemeClr val="accent1">
                    <a:lumMod val="75000"/>
                    <a:alpha val="29000"/>
                  </a:scheme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TextBox 25">
                <a:extLst>
                  <a:ext uri="{FF2B5EF4-FFF2-40B4-BE49-F238E27FC236}">
                    <a16:creationId xmlns:a16="http://schemas.microsoft.com/office/drawing/2014/main" id="{233533BF-C34A-65D2-4D2E-2AA63B133D60}"/>
                  </a:ext>
                </a:extLst>
              </p:cNvPr>
              <p:cNvSpPr txBox="1"/>
              <p:nvPr/>
            </p:nvSpPr>
            <p:spPr>
              <a:xfrm>
                <a:off x="6551843" y="1662420"/>
                <a:ext cx="4233976" cy="276999"/>
              </a:xfrm>
              <a:prstGeom prst="rect">
                <a:avLst/>
              </a:prstGeom>
              <a:noFill/>
            </p:spPr>
            <p:txBody>
              <a:bodyPr wrap="square" rtlCol="0">
                <a:spAutoFit/>
              </a:bodyPr>
              <a:lstStyle/>
              <a:p>
                <a:r>
                  <a:rPr lang="en-IN" sz="1200" spc="300" dirty="0" err="1">
                    <a:solidFill>
                      <a:schemeClr val="bg1"/>
                    </a:solidFill>
                    <a:latin typeface="Questrial" pitchFamily="2" charset="0"/>
                  </a:rPr>
                  <a:t>Sugession</a:t>
                </a:r>
                <a:r>
                  <a:rPr lang="en-IN" sz="1200" spc="300" dirty="0">
                    <a:solidFill>
                      <a:schemeClr val="bg1"/>
                    </a:solidFill>
                    <a:latin typeface="Questrial" pitchFamily="2" charset="0"/>
                  </a:rPr>
                  <a:t> </a:t>
                </a:r>
                <a:r>
                  <a:rPr lang="en-IN" sz="1200" spc="300" dirty="0" err="1">
                    <a:solidFill>
                      <a:schemeClr val="bg1"/>
                    </a:solidFill>
                    <a:latin typeface="Questrial" pitchFamily="2" charset="0"/>
                  </a:rPr>
                  <a:t>Accordind</a:t>
                </a:r>
                <a:r>
                  <a:rPr lang="en-IN" sz="1200" spc="300" dirty="0">
                    <a:solidFill>
                      <a:schemeClr val="bg1"/>
                    </a:solidFill>
                    <a:latin typeface="Questrial" pitchFamily="2" charset="0"/>
                  </a:rPr>
                  <a:t> to </a:t>
                </a:r>
                <a:r>
                  <a:rPr lang="en-IN" sz="1200" spc="300" dirty="0" err="1">
                    <a:solidFill>
                      <a:schemeClr val="bg1"/>
                    </a:solidFill>
                    <a:latin typeface="Questrial" pitchFamily="2" charset="0"/>
                  </a:rPr>
                  <a:t>MedicalReport</a:t>
                </a:r>
                <a:endParaRPr lang="en-IN" sz="1200" spc="300" dirty="0">
                  <a:solidFill>
                    <a:schemeClr val="bg1"/>
                  </a:solidFill>
                  <a:latin typeface="Questrial" pitchFamily="2" charset="0"/>
                </a:endParaRPr>
              </a:p>
            </p:txBody>
          </p:sp>
          <p:pic>
            <p:nvPicPr>
              <p:cNvPr id="28" name="Graphic 27" descr="Baseball hat">
                <a:extLst>
                  <a:ext uri="{FF2B5EF4-FFF2-40B4-BE49-F238E27FC236}">
                    <a16:creationId xmlns:a16="http://schemas.microsoft.com/office/drawing/2014/main" id="{C4EDF8D6-F9E0-F12B-845F-1470D5D242AD}"/>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117549" y="1636982"/>
                <a:ext cx="324000" cy="324000"/>
              </a:xfrm>
              <a:prstGeom prst="rect">
                <a:avLst/>
              </a:prstGeom>
            </p:spPr>
          </p:pic>
        </p:grpSp>
        <p:sp>
          <p:nvSpPr>
            <p:cNvPr id="13" name="TextBox 12">
              <a:extLst>
                <a:ext uri="{FF2B5EF4-FFF2-40B4-BE49-F238E27FC236}">
                  <a16:creationId xmlns:a16="http://schemas.microsoft.com/office/drawing/2014/main" id="{8D07915E-0018-1F15-08C6-9795CFC01648}"/>
                </a:ext>
              </a:extLst>
            </p:cNvPr>
            <p:cNvSpPr txBox="1"/>
            <p:nvPr/>
          </p:nvSpPr>
          <p:spPr>
            <a:xfrm>
              <a:off x="1564525" y="2579552"/>
              <a:ext cx="2037522" cy="369332"/>
            </a:xfrm>
            <a:prstGeom prst="rect">
              <a:avLst/>
            </a:prstGeom>
            <a:noFill/>
          </p:spPr>
          <p:txBody>
            <a:bodyPr wrap="square" rtlCol="0">
              <a:spAutoFit/>
            </a:bodyPr>
            <a:lstStyle/>
            <a:p>
              <a:pPr algn="ctr"/>
              <a:r>
                <a:rPr lang="en-IN" spc="300" dirty="0">
                  <a:latin typeface="Questrial" pitchFamily="2" charset="0"/>
                </a:rPr>
                <a:t>Health-AI</a:t>
              </a:r>
            </a:p>
          </p:txBody>
        </p:sp>
        <p:grpSp>
          <p:nvGrpSpPr>
            <p:cNvPr id="14" name="Group 13">
              <a:extLst>
                <a:ext uri="{FF2B5EF4-FFF2-40B4-BE49-F238E27FC236}">
                  <a16:creationId xmlns:a16="http://schemas.microsoft.com/office/drawing/2014/main" id="{13C34C95-BC4B-D97B-E82E-A23C34AE4239}"/>
                </a:ext>
              </a:extLst>
            </p:cNvPr>
            <p:cNvGrpSpPr/>
            <p:nvPr/>
          </p:nvGrpSpPr>
          <p:grpSpPr>
            <a:xfrm>
              <a:off x="2128780" y="3322650"/>
              <a:ext cx="909013" cy="0"/>
              <a:chOff x="2395331" y="3437597"/>
              <a:chExt cx="909013" cy="0"/>
            </a:xfrm>
          </p:grpSpPr>
          <p:cxnSp>
            <p:nvCxnSpPr>
              <p:cNvPr id="17" name="Straight Connector 16">
                <a:extLst>
                  <a:ext uri="{FF2B5EF4-FFF2-40B4-BE49-F238E27FC236}">
                    <a16:creationId xmlns:a16="http://schemas.microsoft.com/office/drawing/2014/main" id="{29E448D9-8960-1314-070C-22B60715C6A7}"/>
                  </a:ext>
                </a:extLst>
              </p:cNvPr>
              <p:cNvCxnSpPr>
                <a:cxnSpLocks/>
              </p:cNvCxnSpPr>
              <p:nvPr/>
            </p:nvCxnSpPr>
            <p:spPr>
              <a:xfrm>
                <a:off x="2395331" y="3437597"/>
                <a:ext cx="139079" cy="0"/>
              </a:xfrm>
              <a:prstGeom prst="line">
                <a:avLst/>
              </a:prstGeom>
              <a:ln w="25400" cap="rnd">
                <a:solidFill>
                  <a:srgbClr val="390099"/>
                </a:soli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234F829-4386-C333-8ABC-9A0BA635374F}"/>
                  </a:ext>
                </a:extLst>
              </p:cNvPr>
              <p:cNvCxnSpPr>
                <a:cxnSpLocks/>
              </p:cNvCxnSpPr>
              <p:nvPr/>
            </p:nvCxnSpPr>
            <p:spPr>
              <a:xfrm>
                <a:off x="2587814" y="3437597"/>
                <a:ext cx="139079" cy="0"/>
              </a:xfrm>
              <a:prstGeom prst="line">
                <a:avLst/>
              </a:prstGeom>
              <a:ln w="25400" cap="rnd">
                <a:solidFill>
                  <a:srgbClr val="AC0039"/>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0227882-8295-DFB7-91C0-75AF644F74A8}"/>
                  </a:ext>
                </a:extLst>
              </p:cNvPr>
              <p:cNvCxnSpPr>
                <a:cxnSpLocks/>
              </p:cNvCxnSpPr>
              <p:nvPr/>
            </p:nvCxnSpPr>
            <p:spPr>
              <a:xfrm>
                <a:off x="2780297" y="3437597"/>
                <a:ext cx="139079" cy="0"/>
              </a:xfrm>
              <a:prstGeom prst="line">
                <a:avLst/>
              </a:prstGeom>
              <a:ln w="25400" cap="rnd">
                <a:solidFill>
                  <a:srgbClr val="FF0054"/>
                </a:soli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575D860-6F06-F6F7-B909-671DFBC4A062}"/>
                  </a:ext>
                </a:extLst>
              </p:cNvPr>
              <p:cNvCxnSpPr>
                <a:cxnSpLocks/>
              </p:cNvCxnSpPr>
              <p:nvPr/>
            </p:nvCxnSpPr>
            <p:spPr>
              <a:xfrm>
                <a:off x="2972780" y="3437597"/>
                <a:ext cx="139079" cy="0"/>
              </a:xfrm>
              <a:prstGeom prst="line">
                <a:avLst/>
              </a:prstGeom>
              <a:ln w="25400" cap="rnd">
                <a:solidFill>
                  <a:srgbClr val="FF5400"/>
                </a:solidFill>
                <a:roun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E2A9D5E-3853-B9F2-5FAF-9C9BEDDCBB04}"/>
                  </a:ext>
                </a:extLst>
              </p:cNvPr>
              <p:cNvCxnSpPr>
                <a:cxnSpLocks/>
              </p:cNvCxnSpPr>
              <p:nvPr/>
            </p:nvCxnSpPr>
            <p:spPr>
              <a:xfrm>
                <a:off x="3165265" y="3437597"/>
                <a:ext cx="139079" cy="0"/>
              </a:xfrm>
              <a:prstGeom prst="line">
                <a:avLst/>
              </a:prstGeom>
              <a:ln w="25400" cap="rnd">
                <a:solidFill>
                  <a:srgbClr val="FFBD00"/>
                </a:solidFill>
                <a:round/>
              </a:ln>
            </p:spPr>
            <p:style>
              <a:lnRef idx="1">
                <a:schemeClr val="accent1"/>
              </a:lnRef>
              <a:fillRef idx="0">
                <a:schemeClr val="accent1"/>
              </a:fillRef>
              <a:effectRef idx="0">
                <a:schemeClr val="accent1"/>
              </a:effectRef>
              <a:fontRef idx="minor">
                <a:schemeClr val="tx1"/>
              </a:fontRef>
            </p:style>
          </p:cxnSp>
        </p:grpSp>
        <p:sp>
          <p:nvSpPr>
            <p:cNvPr id="15" name="Hexagon 79">
              <a:extLst>
                <a:ext uri="{FF2B5EF4-FFF2-40B4-BE49-F238E27FC236}">
                  <a16:creationId xmlns:a16="http://schemas.microsoft.com/office/drawing/2014/main" id="{8EF155A2-8434-894E-C7E2-1DA8B16F9D6D}"/>
                </a:ext>
              </a:extLst>
            </p:cNvPr>
            <p:cNvSpPr/>
            <p:nvPr/>
          </p:nvSpPr>
          <p:spPr>
            <a:xfrm rot="1800000">
              <a:off x="1020156" y="2078432"/>
              <a:ext cx="3116336" cy="2695996"/>
            </a:xfrm>
            <a:custGeom>
              <a:avLst/>
              <a:gdLst>
                <a:gd name="connsiteX0" fmla="*/ 0 w 3463300"/>
                <a:gd name="connsiteY0" fmla="*/ 1498081 h 2996162"/>
                <a:gd name="connsiteX1" fmla="*/ 856003 w 3463300"/>
                <a:gd name="connsiteY1" fmla="*/ 1 h 2996162"/>
                <a:gd name="connsiteX2" fmla="*/ 2607297 w 3463300"/>
                <a:gd name="connsiteY2" fmla="*/ 1 h 2996162"/>
                <a:gd name="connsiteX3" fmla="*/ 3463300 w 3463300"/>
                <a:gd name="connsiteY3" fmla="*/ 1498081 h 2996162"/>
                <a:gd name="connsiteX4" fmla="*/ 2607297 w 3463300"/>
                <a:gd name="connsiteY4" fmla="*/ 2996161 h 2996162"/>
                <a:gd name="connsiteX5" fmla="*/ 856003 w 3463300"/>
                <a:gd name="connsiteY5" fmla="*/ 2996161 h 2996162"/>
                <a:gd name="connsiteX6" fmla="*/ 0 w 3463300"/>
                <a:gd name="connsiteY6" fmla="*/ 1498081 h 2996162"/>
                <a:gd name="connsiteX0" fmla="*/ 856003 w 3463300"/>
                <a:gd name="connsiteY0" fmla="*/ 0 h 2996160"/>
                <a:gd name="connsiteX1" fmla="*/ 2607297 w 3463300"/>
                <a:gd name="connsiteY1" fmla="*/ 0 h 2996160"/>
                <a:gd name="connsiteX2" fmla="*/ 3463300 w 3463300"/>
                <a:gd name="connsiteY2" fmla="*/ 1498080 h 2996160"/>
                <a:gd name="connsiteX3" fmla="*/ 2607297 w 3463300"/>
                <a:gd name="connsiteY3" fmla="*/ 2996160 h 2996160"/>
                <a:gd name="connsiteX4" fmla="*/ 856003 w 3463300"/>
                <a:gd name="connsiteY4" fmla="*/ 2996160 h 2996160"/>
                <a:gd name="connsiteX5" fmla="*/ 0 w 3463300"/>
                <a:gd name="connsiteY5" fmla="*/ 1498080 h 2996160"/>
                <a:gd name="connsiteX6" fmla="*/ 947443 w 3463300"/>
                <a:gd name="connsiteY6" fmla="*/ 91440 h 2996160"/>
                <a:gd name="connsiteX0" fmla="*/ 856003 w 3463300"/>
                <a:gd name="connsiteY0" fmla="*/ 0 h 2996160"/>
                <a:gd name="connsiteX1" fmla="*/ 2607297 w 3463300"/>
                <a:gd name="connsiteY1" fmla="*/ 0 h 2996160"/>
                <a:gd name="connsiteX2" fmla="*/ 3463300 w 3463300"/>
                <a:gd name="connsiteY2" fmla="*/ 1498080 h 2996160"/>
                <a:gd name="connsiteX3" fmla="*/ 2607297 w 3463300"/>
                <a:gd name="connsiteY3" fmla="*/ 2996160 h 2996160"/>
                <a:gd name="connsiteX4" fmla="*/ 856003 w 3463300"/>
                <a:gd name="connsiteY4" fmla="*/ 2996160 h 2996160"/>
                <a:gd name="connsiteX5" fmla="*/ 0 w 3463300"/>
                <a:gd name="connsiteY5" fmla="*/ 1498080 h 2996160"/>
                <a:gd name="connsiteX0" fmla="*/ 2607297 w 3463300"/>
                <a:gd name="connsiteY0" fmla="*/ 0 h 2996160"/>
                <a:gd name="connsiteX1" fmla="*/ 3463300 w 3463300"/>
                <a:gd name="connsiteY1" fmla="*/ 1498080 h 2996160"/>
                <a:gd name="connsiteX2" fmla="*/ 2607297 w 3463300"/>
                <a:gd name="connsiteY2" fmla="*/ 2996160 h 2996160"/>
                <a:gd name="connsiteX3" fmla="*/ 856003 w 3463300"/>
                <a:gd name="connsiteY3" fmla="*/ 2996160 h 2996160"/>
                <a:gd name="connsiteX4" fmla="*/ 0 w 3463300"/>
                <a:gd name="connsiteY4" fmla="*/ 1498080 h 2996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3300" h="2996160">
                  <a:moveTo>
                    <a:pt x="2607297" y="0"/>
                  </a:moveTo>
                  <a:lnTo>
                    <a:pt x="3463300" y="1498080"/>
                  </a:lnTo>
                  <a:lnTo>
                    <a:pt x="2607297" y="2996160"/>
                  </a:lnTo>
                  <a:lnTo>
                    <a:pt x="856003" y="2996160"/>
                  </a:lnTo>
                  <a:lnTo>
                    <a:pt x="0" y="1498080"/>
                  </a:lnTo>
                </a:path>
              </a:pathLst>
            </a:custGeom>
            <a:noFill/>
            <a:ln w="9525" cap="rnd">
              <a:solidFill>
                <a:srgbClr val="FF0054"/>
              </a:solidFill>
              <a:prstDash val="dash"/>
              <a:round/>
              <a:headEnd type="oval"/>
              <a:tailEnd type="ova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59" name="Picture 58">
              <a:extLst>
                <a:ext uri="{FF2B5EF4-FFF2-40B4-BE49-F238E27FC236}">
                  <a16:creationId xmlns:a16="http://schemas.microsoft.com/office/drawing/2014/main" id="{2052B110-F453-8D0C-EB33-B087041E696E}"/>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1963210" y="3581491"/>
              <a:ext cx="1230228" cy="797370"/>
            </a:xfrm>
            <a:prstGeom prst="rect">
              <a:avLst/>
            </a:prstGeom>
          </p:spPr>
        </p:pic>
      </p:grpSp>
    </p:spTree>
    <p:extLst>
      <p:ext uri="{BB962C8B-B14F-4D97-AF65-F5344CB8AC3E}">
        <p14:creationId xmlns:p14="http://schemas.microsoft.com/office/powerpoint/2010/main" val="30720347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81343" y="126749"/>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400" b="1" spc="-1" dirty="0">
                <a:solidFill>
                  <a:srgbClr val="000000"/>
                </a:solidFill>
                <a:latin typeface="Arial"/>
                <a:ea typeface="DejaVu Sans"/>
              </a:rPr>
              <a:t>1. Key Feature</a:t>
            </a:r>
            <a:endParaRPr lang="en-IN" sz="2400" b="1" spc="-1" dirty="0">
              <a:latin typeface="Arial"/>
            </a:endParaRPr>
          </a:p>
          <a:p>
            <a:pPr>
              <a:lnSpc>
                <a:spcPct val="100000"/>
              </a:lnSpc>
            </a:pPr>
            <a:endParaRPr lang="en-IN" sz="2400" b="1" spc="-1" dirty="0">
              <a:latin typeface="Arial"/>
            </a:endParaRPr>
          </a:p>
        </p:txBody>
      </p:sp>
      <p:grpSp>
        <p:nvGrpSpPr>
          <p:cNvPr id="55" name="Group 54">
            <a:extLst>
              <a:ext uri="{FF2B5EF4-FFF2-40B4-BE49-F238E27FC236}">
                <a16:creationId xmlns:a16="http://schemas.microsoft.com/office/drawing/2014/main" id="{9DBF8C66-A4F6-4CF4-7541-2F546C279578}"/>
              </a:ext>
            </a:extLst>
          </p:cNvPr>
          <p:cNvGrpSpPr/>
          <p:nvPr/>
        </p:nvGrpSpPr>
        <p:grpSpPr>
          <a:xfrm>
            <a:off x="0" y="718987"/>
            <a:ext cx="10638992" cy="6012264"/>
            <a:chOff x="0" y="0"/>
            <a:chExt cx="11383282" cy="6858000"/>
          </a:xfrm>
        </p:grpSpPr>
        <p:sp>
          <p:nvSpPr>
            <p:cNvPr id="2" name="Rectangle 1">
              <a:extLst>
                <a:ext uri="{FF2B5EF4-FFF2-40B4-BE49-F238E27FC236}">
                  <a16:creationId xmlns:a16="http://schemas.microsoft.com/office/drawing/2014/main" id="{A6A2505E-C07F-AAF5-9C82-12A1C0EA440E}"/>
                </a:ext>
              </a:extLst>
            </p:cNvPr>
            <p:cNvSpPr/>
            <p:nvPr/>
          </p:nvSpPr>
          <p:spPr>
            <a:xfrm>
              <a:off x="3918857" y="0"/>
              <a:ext cx="7464425" cy="6648608"/>
            </a:xfrm>
            <a:prstGeom prst="rect">
              <a:avLst/>
            </a:prstGeom>
            <a:gradFill flip="none" rotWithShape="1">
              <a:gsLst>
                <a:gs pos="0">
                  <a:schemeClr val="bg1"/>
                </a:gs>
                <a:gs pos="100000">
                  <a:schemeClr val="accent3">
                    <a:lumMod val="45000"/>
                    <a:lumOff val="5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E9664E98-EDBC-B5D7-CAD2-EC29A968F7EF}"/>
                </a:ext>
              </a:extLst>
            </p:cNvPr>
            <p:cNvSpPr/>
            <p:nvPr/>
          </p:nvSpPr>
          <p:spPr>
            <a:xfrm>
              <a:off x="3239031" y="0"/>
              <a:ext cx="679825"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88F69818-502C-971D-42D7-02791629C4B1}"/>
                </a:ext>
              </a:extLst>
            </p:cNvPr>
            <p:cNvSpPr/>
            <p:nvPr/>
          </p:nvSpPr>
          <p:spPr>
            <a:xfrm>
              <a:off x="0" y="0"/>
              <a:ext cx="3238796" cy="6858000"/>
            </a:xfrm>
            <a:prstGeom prst="rect">
              <a:avLst/>
            </a:prstGeom>
            <a:gradFill flip="none" rotWithShape="1">
              <a:gsLst>
                <a:gs pos="100000">
                  <a:schemeClr val="bg1"/>
                </a:gs>
                <a:gs pos="0">
                  <a:schemeClr val="accent3">
                    <a:lumMod val="45000"/>
                    <a:lumOff val="5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grpSp>
          <p:nvGrpSpPr>
            <p:cNvPr id="5" name="Group 4">
              <a:extLst>
                <a:ext uri="{FF2B5EF4-FFF2-40B4-BE49-F238E27FC236}">
                  <a16:creationId xmlns:a16="http://schemas.microsoft.com/office/drawing/2014/main" id="{44FF7454-8575-345C-14B9-4B48B5828FBA}"/>
                </a:ext>
              </a:extLst>
            </p:cNvPr>
            <p:cNvGrpSpPr/>
            <p:nvPr/>
          </p:nvGrpSpPr>
          <p:grpSpPr>
            <a:xfrm>
              <a:off x="592974" y="227032"/>
              <a:ext cx="9552512" cy="6426364"/>
              <a:chOff x="592974" y="114738"/>
              <a:chExt cx="9552512" cy="6426364"/>
            </a:xfrm>
          </p:grpSpPr>
          <p:sp>
            <p:nvSpPr>
              <p:cNvPr id="6" name="Rectangle 5">
                <a:extLst>
                  <a:ext uri="{FF2B5EF4-FFF2-40B4-BE49-F238E27FC236}">
                    <a16:creationId xmlns:a16="http://schemas.microsoft.com/office/drawing/2014/main" id="{DFE00EC8-7F9B-404A-4DF9-4CBD2127C9FA}"/>
                  </a:ext>
                </a:extLst>
              </p:cNvPr>
              <p:cNvSpPr/>
              <p:nvPr/>
            </p:nvSpPr>
            <p:spPr>
              <a:xfrm>
                <a:off x="3918856" y="740228"/>
                <a:ext cx="6226630" cy="1030515"/>
              </a:xfrm>
              <a:prstGeom prst="rect">
                <a:avLst/>
              </a:prstGeom>
              <a:gradFill flip="none" rotWithShape="1">
                <a:gsLst>
                  <a:gs pos="0">
                    <a:srgbClr val="660066"/>
                  </a:gs>
                  <a:gs pos="100000">
                    <a:srgbClr val="FF3399"/>
                  </a:gs>
                </a:gsLst>
                <a:lin ang="0" scaled="1"/>
                <a:tileRect/>
              </a:gradFill>
              <a:ln>
                <a:noFill/>
              </a:ln>
              <a:effectLst>
                <a:outerShdw blurRad="254000" dist="38100" sx="101000" sy="101000" algn="l"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834FCA8-EE11-21FC-A2D9-9C4CD780FD80}"/>
                  </a:ext>
                </a:extLst>
              </p:cNvPr>
              <p:cNvSpPr/>
              <p:nvPr/>
            </p:nvSpPr>
            <p:spPr>
              <a:xfrm>
                <a:off x="3918856" y="2119083"/>
                <a:ext cx="6226630" cy="1030515"/>
              </a:xfrm>
              <a:prstGeom prst="rect">
                <a:avLst/>
              </a:prstGeom>
              <a:gradFill flip="none" rotWithShape="1">
                <a:gsLst>
                  <a:gs pos="0">
                    <a:srgbClr val="000099"/>
                  </a:gs>
                  <a:gs pos="100000">
                    <a:srgbClr val="00CCFF"/>
                  </a:gs>
                </a:gsLst>
                <a:lin ang="0" scaled="1"/>
                <a:tileRect/>
              </a:gradFill>
              <a:ln>
                <a:noFill/>
              </a:ln>
              <a:effectLst>
                <a:outerShdw blurRad="254000" dist="38100" sx="101000" sy="101000" algn="l"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79DE85C-CB0C-A349-4B34-7EE0552C9428}"/>
                  </a:ext>
                </a:extLst>
              </p:cNvPr>
              <p:cNvSpPr/>
              <p:nvPr/>
            </p:nvSpPr>
            <p:spPr>
              <a:xfrm>
                <a:off x="3918856" y="3497938"/>
                <a:ext cx="6226630" cy="1030515"/>
              </a:xfrm>
              <a:prstGeom prst="rect">
                <a:avLst/>
              </a:prstGeom>
              <a:gradFill flip="none" rotWithShape="1">
                <a:gsLst>
                  <a:gs pos="0">
                    <a:srgbClr val="003300"/>
                  </a:gs>
                  <a:gs pos="100000">
                    <a:srgbClr val="33CC33"/>
                  </a:gs>
                </a:gsLst>
                <a:lin ang="0" scaled="1"/>
                <a:tileRect/>
              </a:gradFill>
              <a:ln>
                <a:noFill/>
              </a:ln>
              <a:effectLst>
                <a:outerShdw blurRad="254000" dist="38100" sx="101000" sy="101000" algn="l"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FB126AA-80BA-1EF3-0B0B-B0E7830BFE75}"/>
                  </a:ext>
                </a:extLst>
              </p:cNvPr>
              <p:cNvSpPr/>
              <p:nvPr/>
            </p:nvSpPr>
            <p:spPr>
              <a:xfrm>
                <a:off x="3918856" y="4876791"/>
                <a:ext cx="6226630" cy="1030515"/>
              </a:xfrm>
              <a:prstGeom prst="rect">
                <a:avLst/>
              </a:prstGeom>
              <a:gradFill flip="none" rotWithShape="1">
                <a:gsLst>
                  <a:gs pos="0">
                    <a:srgbClr val="CC3300"/>
                  </a:gs>
                  <a:gs pos="100000">
                    <a:srgbClr val="FF6600"/>
                  </a:gs>
                </a:gsLst>
                <a:lin ang="0" scaled="1"/>
                <a:tileRect/>
              </a:gradFill>
              <a:ln>
                <a:noFill/>
              </a:ln>
              <a:effectLst>
                <a:outerShdw blurRad="254000" dist="38100" sx="101000" sy="101000" algn="l"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67C4B87A-316F-39A2-3264-93E161BD6CAB}"/>
                  </a:ext>
                </a:extLst>
              </p:cNvPr>
              <p:cNvSpPr/>
              <p:nvPr/>
            </p:nvSpPr>
            <p:spPr>
              <a:xfrm>
                <a:off x="4130951" y="906845"/>
                <a:ext cx="811161" cy="69728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95000"/>
                      </a:schemeClr>
                    </a:solidFill>
                    <a:latin typeface="Century Gothic" panose="020B0502020202020204" pitchFamily="34" charset="0"/>
                  </a:rPr>
                  <a:t>1</a:t>
                </a:r>
              </a:p>
            </p:txBody>
          </p:sp>
          <p:sp>
            <p:nvSpPr>
              <p:cNvPr id="11" name="Rectangle 10">
                <a:extLst>
                  <a:ext uri="{FF2B5EF4-FFF2-40B4-BE49-F238E27FC236}">
                    <a16:creationId xmlns:a16="http://schemas.microsoft.com/office/drawing/2014/main" id="{99B2810D-4374-674D-3BBC-6D29797FFD1A}"/>
                  </a:ext>
                </a:extLst>
              </p:cNvPr>
              <p:cNvSpPr/>
              <p:nvPr/>
            </p:nvSpPr>
            <p:spPr>
              <a:xfrm>
                <a:off x="4130951" y="2285699"/>
                <a:ext cx="811161" cy="69728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95000"/>
                      </a:schemeClr>
                    </a:solidFill>
                    <a:latin typeface="Century Gothic" panose="020B0502020202020204" pitchFamily="34" charset="0"/>
                  </a:rPr>
                  <a:t>2</a:t>
                </a:r>
              </a:p>
            </p:txBody>
          </p:sp>
          <p:sp>
            <p:nvSpPr>
              <p:cNvPr id="12" name="Rectangle 11">
                <a:extLst>
                  <a:ext uri="{FF2B5EF4-FFF2-40B4-BE49-F238E27FC236}">
                    <a16:creationId xmlns:a16="http://schemas.microsoft.com/office/drawing/2014/main" id="{93E41BD1-7ECF-9710-93A8-F14D2A47FCC8}"/>
                  </a:ext>
                </a:extLst>
              </p:cNvPr>
              <p:cNvSpPr/>
              <p:nvPr/>
            </p:nvSpPr>
            <p:spPr>
              <a:xfrm>
                <a:off x="4132588" y="3664554"/>
                <a:ext cx="811161" cy="69728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95000"/>
                      </a:schemeClr>
                    </a:solidFill>
                    <a:latin typeface="Century Gothic" panose="020B0502020202020204" pitchFamily="34" charset="0"/>
                  </a:rPr>
                  <a:t>3</a:t>
                </a:r>
              </a:p>
            </p:txBody>
          </p:sp>
          <p:sp>
            <p:nvSpPr>
              <p:cNvPr id="13" name="Rectangle 12">
                <a:extLst>
                  <a:ext uri="{FF2B5EF4-FFF2-40B4-BE49-F238E27FC236}">
                    <a16:creationId xmlns:a16="http://schemas.microsoft.com/office/drawing/2014/main" id="{C9D5DBC9-F9F1-6E2B-C2CD-2A6B1334D92A}"/>
                  </a:ext>
                </a:extLst>
              </p:cNvPr>
              <p:cNvSpPr/>
              <p:nvPr/>
            </p:nvSpPr>
            <p:spPr>
              <a:xfrm>
                <a:off x="4123694" y="5043408"/>
                <a:ext cx="811161" cy="69728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95000"/>
                      </a:schemeClr>
                    </a:solidFill>
                    <a:latin typeface="Century Gothic" panose="020B0502020202020204" pitchFamily="34" charset="0"/>
                  </a:rPr>
                  <a:t>4</a:t>
                </a:r>
              </a:p>
            </p:txBody>
          </p:sp>
          <p:sp>
            <p:nvSpPr>
              <p:cNvPr id="37" name="TextBox 36">
                <a:extLst>
                  <a:ext uri="{FF2B5EF4-FFF2-40B4-BE49-F238E27FC236}">
                    <a16:creationId xmlns:a16="http://schemas.microsoft.com/office/drawing/2014/main" id="{6CF3573B-192B-64AE-942E-0598E0146814}"/>
                  </a:ext>
                </a:extLst>
              </p:cNvPr>
              <p:cNvSpPr txBox="1"/>
              <p:nvPr/>
            </p:nvSpPr>
            <p:spPr>
              <a:xfrm>
                <a:off x="5344329" y="831332"/>
                <a:ext cx="4183987" cy="737249"/>
              </a:xfrm>
              <a:prstGeom prst="rect">
                <a:avLst/>
              </a:prstGeom>
              <a:noFill/>
            </p:spPr>
            <p:txBody>
              <a:bodyPr wrap="square" rtlCol="0">
                <a:spAutoFit/>
              </a:bodyPr>
              <a:lstStyle/>
              <a:p>
                <a:pPr algn="just"/>
                <a:r>
                  <a:rPr lang="en-US" sz="900" dirty="0">
                    <a:solidFill>
                      <a:schemeClr val="bg1"/>
                    </a:solidFill>
                    <a:latin typeface="Century Gothic" panose="020B0502020202020204" pitchFamily="34" charset="0"/>
                  </a:rPr>
                  <a:t>AI-based healthcare systems require large amounts of diverse data to train their algorithms. These systems can integrate data from various sources such as electronic health records, medical imaging, and patient-generated data from wearable devices.</a:t>
                </a:r>
                <a:endParaRPr lang="en-IN" sz="900" dirty="0">
                  <a:solidFill>
                    <a:schemeClr val="bg1"/>
                  </a:solidFill>
                  <a:latin typeface="Century Gothic" panose="020B0502020202020204" pitchFamily="34" charset="0"/>
                </a:endParaRPr>
              </a:p>
            </p:txBody>
          </p:sp>
          <p:sp>
            <p:nvSpPr>
              <p:cNvPr id="35" name="TextBox 34">
                <a:extLst>
                  <a:ext uri="{FF2B5EF4-FFF2-40B4-BE49-F238E27FC236}">
                    <a16:creationId xmlns:a16="http://schemas.microsoft.com/office/drawing/2014/main" id="{BED1FB7B-31E7-D5F0-0B6F-05FC005BB6A8}"/>
                  </a:ext>
                </a:extLst>
              </p:cNvPr>
              <p:cNvSpPr txBox="1"/>
              <p:nvPr/>
            </p:nvSpPr>
            <p:spPr>
              <a:xfrm>
                <a:off x="5279922" y="2233672"/>
                <a:ext cx="4248394" cy="895231"/>
              </a:xfrm>
              <a:prstGeom prst="rect">
                <a:avLst/>
              </a:prstGeom>
              <a:noFill/>
            </p:spPr>
            <p:txBody>
              <a:bodyPr wrap="square" rtlCol="0">
                <a:spAutoFit/>
              </a:bodyPr>
              <a:lstStyle/>
              <a:p>
                <a:pPr algn="just"/>
                <a:r>
                  <a:rPr lang="en-US" sz="900" dirty="0">
                    <a:solidFill>
                      <a:schemeClr val="bg1"/>
                    </a:solidFill>
                    <a:latin typeface="Century Gothic" panose="020B0502020202020204" pitchFamily="34" charset="0"/>
                  </a:rPr>
                  <a:t>AI-based healthcare systems can provide decision support tools that can assist healthcare providers in making diagnoses and treatment decisions. For example, these systems can provide recommendations for medication dosage or suggest potential treatment options based on patient data.</a:t>
                </a:r>
                <a:endParaRPr lang="en-IN" sz="900" dirty="0">
                  <a:solidFill>
                    <a:schemeClr val="bg1"/>
                  </a:solidFill>
                  <a:latin typeface="Century Gothic" panose="020B0502020202020204" pitchFamily="34" charset="0"/>
                </a:endParaRPr>
              </a:p>
            </p:txBody>
          </p:sp>
          <p:sp>
            <p:nvSpPr>
              <p:cNvPr id="33" name="TextBox 32">
                <a:extLst>
                  <a:ext uri="{FF2B5EF4-FFF2-40B4-BE49-F238E27FC236}">
                    <a16:creationId xmlns:a16="http://schemas.microsoft.com/office/drawing/2014/main" id="{F505FF7D-AE0A-F935-FF3A-5FE7DB0C28C6}"/>
                  </a:ext>
                </a:extLst>
              </p:cNvPr>
              <p:cNvSpPr txBox="1"/>
              <p:nvPr/>
            </p:nvSpPr>
            <p:spPr>
              <a:xfrm>
                <a:off x="5279922" y="3624586"/>
                <a:ext cx="4248393" cy="737249"/>
              </a:xfrm>
              <a:prstGeom prst="rect">
                <a:avLst/>
              </a:prstGeom>
              <a:noFill/>
            </p:spPr>
            <p:txBody>
              <a:bodyPr wrap="square" rtlCol="0">
                <a:spAutoFit/>
              </a:bodyPr>
              <a:lstStyle/>
              <a:p>
                <a:pPr algn="just"/>
                <a:r>
                  <a:rPr lang="en-US" sz="900" dirty="0">
                    <a:solidFill>
                      <a:schemeClr val="bg1"/>
                    </a:solidFill>
                    <a:latin typeface="Century Gothic" panose="020B0502020202020204" pitchFamily="34" charset="0"/>
                  </a:rPr>
                  <a:t>AI-based healthcare systems can use patient data to generate personalized treatment recommendations. For example, these systems can analyze genetic data to identify patients who are likely to benefit from a particular medication or treatment.</a:t>
                </a:r>
                <a:endParaRPr lang="en-IN" sz="900" dirty="0">
                  <a:solidFill>
                    <a:schemeClr val="bg1"/>
                  </a:solidFill>
                  <a:latin typeface="Century Gothic" panose="020B0502020202020204" pitchFamily="34" charset="0"/>
                </a:endParaRPr>
              </a:p>
            </p:txBody>
          </p:sp>
          <p:sp>
            <p:nvSpPr>
              <p:cNvPr id="31" name="TextBox 30">
                <a:extLst>
                  <a:ext uri="{FF2B5EF4-FFF2-40B4-BE49-F238E27FC236}">
                    <a16:creationId xmlns:a16="http://schemas.microsoft.com/office/drawing/2014/main" id="{835D139A-883A-08CF-36F0-38E856BCEC9C}"/>
                  </a:ext>
                </a:extLst>
              </p:cNvPr>
              <p:cNvSpPr txBox="1"/>
              <p:nvPr/>
            </p:nvSpPr>
            <p:spPr>
              <a:xfrm>
                <a:off x="5272599" y="4896895"/>
                <a:ext cx="4255716" cy="895231"/>
              </a:xfrm>
              <a:prstGeom prst="rect">
                <a:avLst/>
              </a:prstGeom>
              <a:noFill/>
            </p:spPr>
            <p:txBody>
              <a:bodyPr wrap="square" rtlCol="0">
                <a:spAutoFit/>
              </a:bodyPr>
              <a:lstStyle/>
              <a:p>
                <a:pPr algn="just"/>
                <a:r>
                  <a:rPr lang="en-US" sz="900" dirty="0">
                    <a:solidFill>
                      <a:schemeClr val="bg1"/>
                    </a:solidFill>
                    <a:latin typeface="Century Gothic" panose="020B0502020202020204" pitchFamily="34" charset="0"/>
                  </a:rPr>
                  <a:t>AI-based healthcare systems can use predictive analytics to identify patients who are at high risk of developing certain diseases or conditions. These systems can analyze patient data and generate risk scores, which can help healthcare providers make more informed decisions about treatment and preventive measures.</a:t>
                </a:r>
                <a:endParaRPr lang="en-IN" sz="900" dirty="0">
                  <a:solidFill>
                    <a:schemeClr val="bg1"/>
                  </a:solidFill>
                  <a:latin typeface="Century Gothic" panose="020B0502020202020204" pitchFamily="34" charset="0"/>
                </a:endParaRPr>
              </a:p>
            </p:txBody>
          </p:sp>
          <p:pic>
            <p:nvPicPr>
              <p:cNvPr id="18" name="Graphic 17" descr="Laptop">
                <a:extLst>
                  <a:ext uri="{FF2B5EF4-FFF2-40B4-BE49-F238E27FC236}">
                    <a16:creationId xmlns:a16="http://schemas.microsoft.com/office/drawing/2014/main" id="{A69FCD79-5932-6AAC-F0A1-0DE669017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8317" y="5176048"/>
                <a:ext cx="432000" cy="432000"/>
              </a:xfrm>
              <a:prstGeom prst="rect">
                <a:avLst/>
              </a:prstGeom>
              <a:effectLst>
                <a:outerShdw blurRad="127000" dist="38100" dir="2700000" algn="tl" rotWithShape="0">
                  <a:prstClr val="black">
                    <a:alpha val="40000"/>
                  </a:prstClr>
                </a:outerShdw>
              </a:effectLst>
            </p:spPr>
          </p:pic>
          <p:pic>
            <p:nvPicPr>
              <p:cNvPr id="19" name="Graphic 18" descr="Monitor">
                <a:extLst>
                  <a:ext uri="{FF2B5EF4-FFF2-40B4-BE49-F238E27FC236}">
                    <a16:creationId xmlns:a16="http://schemas.microsoft.com/office/drawing/2014/main" id="{5BE46ED2-2723-DCC3-9A08-E900936615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1083" y="3797194"/>
                <a:ext cx="432000" cy="432000"/>
              </a:xfrm>
              <a:prstGeom prst="rect">
                <a:avLst/>
              </a:prstGeom>
              <a:effectLst>
                <a:outerShdw blurRad="127000" dist="38100" dir="2700000" algn="tl" rotWithShape="0">
                  <a:prstClr val="black">
                    <a:alpha val="40000"/>
                  </a:prstClr>
                </a:outerShdw>
              </a:effectLst>
            </p:spPr>
          </p:pic>
          <p:pic>
            <p:nvPicPr>
              <p:cNvPr id="20" name="Graphic 19" descr="Smart Phone">
                <a:extLst>
                  <a:ext uri="{FF2B5EF4-FFF2-40B4-BE49-F238E27FC236}">
                    <a16:creationId xmlns:a16="http://schemas.microsoft.com/office/drawing/2014/main" id="{02B3E851-2201-7F19-0AD2-89F90992786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28317" y="2418339"/>
                <a:ext cx="432000" cy="432000"/>
              </a:xfrm>
              <a:prstGeom prst="rect">
                <a:avLst/>
              </a:prstGeom>
              <a:effectLst>
                <a:outerShdw blurRad="127000" dist="38100" dir="2700000" algn="tl" rotWithShape="0">
                  <a:prstClr val="black">
                    <a:alpha val="40000"/>
                  </a:prstClr>
                </a:outerShdw>
              </a:effectLst>
            </p:spPr>
          </p:pic>
          <p:pic>
            <p:nvPicPr>
              <p:cNvPr id="21" name="Graphic 20" descr="Tablet">
                <a:extLst>
                  <a:ext uri="{FF2B5EF4-FFF2-40B4-BE49-F238E27FC236}">
                    <a16:creationId xmlns:a16="http://schemas.microsoft.com/office/drawing/2014/main" id="{0A47873E-0A2A-A7B9-9F11-44D0ED3BA4B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28317" y="1039485"/>
                <a:ext cx="432000" cy="432000"/>
              </a:xfrm>
              <a:prstGeom prst="rect">
                <a:avLst/>
              </a:prstGeom>
              <a:effectLst>
                <a:outerShdw blurRad="127000" dist="38100" dir="2700000" algn="tl" rotWithShape="0">
                  <a:prstClr val="black">
                    <a:alpha val="40000"/>
                  </a:prstClr>
                </a:outerShdw>
              </a:effectLst>
            </p:spPr>
          </p:pic>
          <p:sp>
            <p:nvSpPr>
              <p:cNvPr id="22" name="Freeform: Shape 21">
                <a:extLst>
                  <a:ext uri="{FF2B5EF4-FFF2-40B4-BE49-F238E27FC236}">
                    <a16:creationId xmlns:a16="http://schemas.microsoft.com/office/drawing/2014/main" id="{2EA49C1B-CA37-7CD2-A909-1C3A1E4D6FB1}"/>
                  </a:ext>
                </a:extLst>
              </p:cNvPr>
              <p:cNvSpPr/>
              <p:nvPr/>
            </p:nvSpPr>
            <p:spPr>
              <a:xfrm>
                <a:off x="3240669" y="1780179"/>
                <a:ext cx="678187" cy="1369419"/>
              </a:xfrm>
              <a:custGeom>
                <a:avLst/>
                <a:gdLst>
                  <a:gd name="connsiteX0" fmla="*/ 1 w 1016465"/>
                  <a:gd name="connsiteY0" fmla="*/ 167454 h 1197969"/>
                  <a:gd name="connsiteX1" fmla="*/ 1016465 w 1016465"/>
                  <a:gd name="connsiteY1" fmla="*/ 167454 h 1197969"/>
                  <a:gd name="connsiteX2" fmla="*/ 1016465 w 1016465"/>
                  <a:gd name="connsiteY2" fmla="*/ 1197969 h 1197969"/>
                  <a:gd name="connsiteX3" fmla="*/ 1 w 1016465"/>
                  <a:gd name="connsiteY3" fmla="*/ 1197969 h 1197969"/>
                  <a:gd name="connsiteX4" fmla="*/ 0 w 1016465"/>
                  <a:gd name="connsiteY4" fmla="*/ 0 h 1197969"/>
                  <a:gd name="connsiteX5" fmla="*/ 1016465 w 1016465"/>
                  <a:gd name="connsiteY5" fmla="*/ 167453 h 1197969"/>
                  <a:gd name="connsiteX6" fmla="*/ 0 w 1016465"/>
                  <a:gd name="connsiteY6" fmla="*/ 167453 h 1197969"/>
                  <a:gd name="connsiteX0" fmla="*/ 1 w 1016465"/>
                  <a:gd name="connsiteY0" fmla="*/ 338904 h 1369419"/>
                  <a:gd name="connsiteX1" fmla="*/ 1016465 w 1016465"/>
                  <a:gd name="connsiteY1" fmla="*/ 338904 h 1369419"/>
                  <a:gd name="connsiteX2" fmla="*/ 1016465 w 1016465"/>
                  <a:gd name="connsiteY2" fmla="*/ 1369419 h 1369419"/>
                  <a:gd name="connsiteX3" fmla="*/ 1 w 1016465"/>
                  <a:gd name="connsiteY3" fmla="*/ 1369419 h 1369419"/>
                  <a:gd name="connsiteX4" fmla="*/ 1 w 1016465"/>
                  <a:gd name="connsiteY4" fmla="*/ 338904 h 1369419"/>
                  <a:gd name="connsiteX5" fmla="*/ 0 w 1016465"/>
                  <a:gd name="connsiteY5" fmla="*/ 0 h 1369419"/>
                  <a:gd name="connsiteX6" fmla="*/ 1016465 w 1016465"/>
                  <a:gd name="connsiteY6" fmla="*/ 338903 h 1369419"/>
                  <a:gd name="connsiteX7" fmla="*/ 0 w 1016465"/>
                  <a:gd name="connsiteY7" fmla="*/ 338903 h 1369419"/>
                  <a:gd name="connsiteX8" fmla="*/ 0 w 1016465"/>
                  <a:gd name="connsiteY8" fmla="*/ 0 h 136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6465" h="1369419">
                    <a:moveTo>
                      <a:pt x="1" y="338904"/>
                    </a:moveTo>
                    <a:lnTo>
                      <a:pt x="1016465" y="338904"/>
                    </a:lnTo>
                    <a:lnTo>
                      <a:pt x="1016465" y="1369419"/>
                    </a:lnTo>
                    <a:lnTo>
                      <a:pt x="1" y="1369419"/>
                    </a:lnTo>
                    <a:lnTo>
                      <a:pt x="1" y="338904"/>
                    </a:lnTo>
                    <a:close/>
                    <a:moveTo>
                      <a:pt x="0" y="0"/>
                    </a:moveTo>
                    <a:lnTo>
                      <a:pt x="1016465" y="338903"/>
                    </a:lnTo>
                    <a:lnTo>
                      <a:pt x="0" y="338903"/>
                    </a:lnTo>
                    <a:lnTo>
                      <a:pt x="0" y="0"/>
                    </a:lnTo>
                    <a:close/>
                  </a:path>
                </a:pathLst>
              </a:custGeom>
              <a:gradFill flip="none" rotWithShape="1">
                <a:gsLst>
                  <a:gs pos="0">
                    <a:srgbClr val="000099"/>
                  </a:gs>
                  <a:gs pos="100000">
                    <a:srgbClr val="0021C8"/>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Shape 22">
                <a:extLst>
                  <a:ext uri="{FF2B5EF4-FFF2-40B4-BE49-F238E27FC236}">
                    <a16:creationId xmlns:a16="http://schemas.microsoft.com/office/drawing/2014/main" id="{591A903C-219D-5CE3-B1FC-5D29D0B48377}"/>
                  </a:ext>
                </a:extLst>
              </p:cNvPr>
              <p:cNvSpPr/>
              <p:nvPr/>
            </p:nvSpPr>
            <p:spPr>
              <a:xfrm>
                <a:off x="3240668" y="114738"/>
                <a:ext cx="678188" cy="1656005"/>
              </a:xfrm>
              <a:custGeom>
                <a:avLst/>
                <a:gdLst>
                  <a:gd name="connsiteX0" fmla="*/ 0 w 1016467"/>
                  <a:gd name="connsiteY0" fmla="*/ 0 h 1656005"/>
                  <a:gd name="connsiteX1" fmla="*/ 1016464 w 1016467"/>
                  <a:gd name="connsiteY1" fmla="*/ 625490 h 1656005"/>
                  <a:gd name="connsiteX2" fmla="*/ 1016467 w 1016467"/>
                  <a:gd name="connsiteY2" fmla="*/ 625490 h 1656005"/>
                  <a:gd name="connsiteX3" fmla="*/ 1016467 w 1016467"/>
                  <a:gd name="connsiteY3" fmla="*/ 1656005 h 1656005"/>
                  <a:gd name="connsiteX4" fmla="*/ 1016461 w 1016467"/>
                  <a:gd name="connsiteY4" fmla="*/ 1656005 h 1656005"/>
                  <a:gd name="connsiteX5" fmla="*/ 2 w 1016467"/>
                  <a:gd name="connsiteY5" fmla="*/ 1356750 h 1656005"/>
                  <a:gd name="connsiteX6" fmla="*/ 2 w 1016467"/>
                  <a:gd name="connsiteY6" fmla="*/ 625491 h 1656005"/>
                  <a:gd name="connsiteX7" fmla="*/ 0 w 1016467"/>
                  <a:gd name="connsiteY7" fmla="*/ 625491 h 1656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467" h="1656005">
                    <a:moveTo>
                      <a:pt x="0" y="0"/>
                    </a:moveTo>
                    <a:lnTo>
                      <a:pt x="1016464" y="625490"/>
                    </a:lnTo>
                    <a:lnTo>
                      <a:pt x="1016467" y="625490"/>
                    </a:lnTo>
                    <a:lnTo>
                      <a:pt x="1016467" y="1656005"/>
                    </a:lnTo>
                    <a:lnTo>
                      <a:pt x="1016461" y="1656005"/>
                    </a:lnTo>
                    <a:lnTo>
                      <a:pt x="2" y="1356750"/>
                    </a:lnTo>
                    <a:lnTo>
                      <a:pt x="2" y="625491"/>
                    </a:lnTo>
                    <a:lnTo>
                      <a:pt x="0" y="625491"/>
                    </a:lnTo>
                    <a:close/>
                  </a:path>
                </a:pathLst>
              </a:custGeom>
              <a:gradFill flip="none" rotWithShape="1">
                <a:gsLst>
                  <a:gs pos="0">
                    <a:srgbClr val="660066"/>
                  </a:gs>
                  <a:gs pos="100000">
                    <a:srgbClr val="A40C8B"/>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reeform: Shape 23">
                <a:extLst>
                  <a:ext uri="{FF2B5EF4-FFF2-40B4-BE49-F238E27FC236}">
                    <a16:creationId xmlns:a16="http://schemas.microsoft.com/office/drawing/2014/main" id="{472EE8CE-D357-E9D6-6A98-982FBBC5F01D}"/>
                  </a:ext>
                </a:extLst>
              </p:cNvPr>
              <p:cNvSpPr/>
              <p:nvPr/>
            </p:nvSpPr>
            <p:spPr>
              <a:xfrm flipV="1">
                <a:off x="3240434" y="4880309"/>
                <a:ext cx="678188" cy="1656005"/>
              </a:xfrm>
              <a:custGeom>
                <a:avLst/>
                <a:gdLst>
                  <a:gd name="connsiteX0" fmla="*/ 0 w 1016467"/>
                  <a:gd name="connsiteY0" fmla="*/ 0 h 1656005"/>
                  <a:gd name="connsiteX1" fmla="*/ 1016464 w 1016467"/>
                  <a:gd name="connsiteY1" fmla="*/ 625490 h 1656005"/>
                  <a:gd name="connsiteX2" fmla="*/ 1016467 w 1016467"/>
                  <a:gd name="connsiteY2" fmla="*/ 625490 h 1656005"/>
                  <a:gd name="connsiteX3" fmla="*/ 1016467 w 1016467"/>
                  <a:gd name="connsiteY3" fmla="*/ 1656005 h 1656005"/>
                  <a:gd name="connsiteX4" fmla="*/ 1016461 w 1016467"/>
                  <a:gd name="connsiteY4" fmla="*/ 1656005 h 1656005"/>
                  <a:gd name="connsiteX5" fmla="*/ 2 w 1016467"/>
                  <a:gd name="connsiteY5" fmla="*/ 1356750 h 1656005"/>
                  <a:gd name="connsiteX6" fmla="*/ 2 w 1016467"/>
                  <a:gd name="connsiteY6" fmla="*/ 625491 h 1656005"/>
                  <a:gd name="connsiteX7" fmla="*/ 0 w 1016467"/>
                  <a:gd name="connsiteY7" fmla="*/ 625491 h 1656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467" h="1656005">
                    <a:moveTo>
                      <a:pt x="0" y="0"/>
                    </a:moveTo>
                    <a:lnTo>
                      <a:pt x="1016464" y="625490"/>
                    </a:lnTo>
                    <a:lnTo>
                      <a:pt x="1016467" y="625490"/>
                    </a:lnTo>
                    <a:lnTo>
                      <a:pt x="1016467" y="1656005"/>
                    </a:lnTo>
                    <a:lnTo>
                      <a:pt x="1016461" y="1656005"/>
                    </a:lnTo>
                    <a:lnTo>
                      <a:pt x="2" y="1356750"/>
                    </a:lnTo>
                    <a:lnTo>
                      <a:pt x="2" y="625491"/>
                    </a:lnTo>
                    <a:lnTo>
                      <a:pt x="0" y="625491"/>
                    </a:lnTo>
                    <a:close/>
                  </a:path>
                </a:pathLst>
              </a:custGeom>
              <a:gradFill flip="none" rotWithShape="1">
                <a:gsLst>
                  <a:gs pos="0">
                    <a:srgbClr val="C13403"/>
                  </a:gs>
                  <a:gs pos="100000">
                    <a:srgbClr val="F74D1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E5E11E52-189E-C8C9-4DE9-76835EA8EC63}"/>
                  </a:ext>
                </a:extLst>
              </p:cNvPr>
              <p:cNvSpPr/>
              <p:nvPr/>
            </p:nvSpPr>
            <p:spPr>
              <a:xfrm>
                <a:off x="593558" y="114738"/>
                <a:ext cx="2645238" cy="1356747"/>
              </a:xfrm>
              <a:prstGeom prst="rect">
                <a:avLst/>
              </a:prstGeom>
              <a:gradFill flip="none" rotWithShape="1">
                <a:gsLst>
                  <a:gs pos="0">
                    <a:schemeClr val="accent3">
                      <a:lumMod val="5000"/>
                      <a:lumOff val="95000"/>
                    </a:schemeClr>
                  </a:gs>
                  <a:gs pos="10000">
                    <a:schemeClr val="bg1">
                      <a:lumMod val="75000"/>
                    </a:schemeClr>
                  </a:gs>
                  <a:gs pos="34000">
                    <a:schemeClr val="bg1">
                      <a:lumMod val="95000"/>
                    </a:schemeClr>
                  </a:gs>
                  <a:gs pos="100000">
                    <a:schemeClr val="bg1">
                      <a:lumMod val="75000"/>
                    </a:schemeClr>
                  </a:gs>
                  <a:gs pos="89000">
                    <a:schemeClr val="bg1">
                      <a:lumMod val="95000"/>
                    </a:schemeClr>
                  </a:gs>
                </a:gsLst>
                <a:lin ang="5400000" scaled="1"/>
                <a:tileRect/>
              </a:gradFill>
              <a:ln>
                <a:noFill/>
              </a:ln>
              <a:effectLst>
                <a:outerShdw blurRad="3810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9E794C06-6CA0-33AB-F60B-FFEF4127C311}"/>
                  </a:ext>
                </a:extLst>
              </p:cNvPr>
              <p:cNvSpPr/>
              <p:nvPr/>
            </p:nvSpPr>
            <p:spPr>
              <a:xfrm>
                <a:off x="593558" y="1780053"/>
                <a:ext cx="2645238" cy="1356747"/>
              </a:xfrm>
              <a:prstGeom prst="rect">
                <a:avLst/>
              </a:prstGeom>
              <a:gradFill flip="none" rotWithShape="1">
                <a:gsLst>
                  <a:gs pos="0">
                    <a:schemeClr val="accent3">
                      <a:lumMod val="5000"/>
                      <a:lumOff val="95000"/>
                    </a:schemeClr>
                  </a:gs>
                  <a:gs pos="10000">
                    <a:schemeClr val="bg1">
                      <a:lumMod val="75000"/>
                    </a:schemeClr>
                  </a:gs>
                  <a:gs pos="34000">
                    <a:schemeClr val="bg1">
                      <a:lumMod val="95000"/>
                    </a:schemeClr>
                  </a:gs>
                  <a:gs pos="100000">
                    <a:schemeClr val="bg1">
                      <a:lumMod val="75000"/>
                    </a:schemeClr>
                  </a:gs>
                  <a:gs pos="89000">
                    <a:schemeClr val="bg1">
                      <a:lumMod val="95000"/>
                    </a:schemeClr>
                  </a:gs>
                </a:gsLst>
                <a:lin ang="5400000" scaled="1"/>
                <a:tileRect/>
              </a:gradFill>
              <a:ln>
                <a:noFill/>
              </a:ln>
              <a:effectLst>
                <a:outerShdw blurRad="3810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reeform: Shape 26">
                <a:extLst>
                  <a:ext uri="{FF2B5EF4-FFF2-40B4-BE49-F238E27FC236}">
                    <a16:creationId xmlns:a16="http://schemas.microsoft.com/office/drawing/2014/main" id="{7549CA6A-99F3-62B4-79C4-4867B21C7B9E}"/>
                  </a:ext>
                </a:extLst>
              </p:cNvPr>
              <p:cNvSpPr/>
              <p:nvPr/>
            </p:nvSpPr>
            <p:spPr>
              <a:xfrm flipV="1">
                <a:off x="3239850" y="3490608"/>
                <a:ext cx="678187" cy="1369419"/>
              </a:xfrm>
              <a:custGeom>
                <a:avLst/>
                <a:gdLst>
                  <a:gd name="connsiteX0" fmla="*/ 1 w 1016465"/>
                  <a:gd name="connsiteY0" fmla="*/ 167454 h 1197969"/>
                  <a:gd name="connsiteX1" fmla="*/ 1016465 w 1016465"/>
                  <a:gd name="connsiteY1" fmla="*/ 167454 h 1197969"/>
                  <a:gd name="connsiteX2" fmla="*/ 1016465 w 1016465"/>
                  <a:gd name="connsiteY2" fmla="*/ 1197969 h 1197969"/>
                  <a:gd name="connsiteX3" fmla="*/ 1 w 1016465"/>
                  <a:gd name="connsiteY3" fmla="*/ 1197969 h 1197969"/>
                  <a:gd name="connsiteX4" fmla="*/ 0 w 1016465"/>
                  <a:gd name="connsiteY4" fmla="*/ 0 h 1197969"/>
                  <a:gd name="connsiteX5" fmla="*/ 1016465 w 1016465"/>
                  <a:gd name="connsiteY5" fmla="*/ 167453 h 1197969"/>
                  <a:gd name="connsiteX6" fmla="*/ 0 w 1016465"/>
                  <a:gd name="connsiteY6" fmla="*/ 167453 h 1197969"/>
                  <a:gd name="connsiteX0" fmla="*/ 1 w 1016465"/>
                  <a:gd name="connsiteY0" fmla="*/ 338904 h 1369419"/>
                  <a:gd name="connsiteX1" fmla="*/ 1016465 w 1016465"/>
                  <a:gd name="connsiteY1" fmla="*/ 338904 h 1369419"/>
                  <a:gd name="connsiteX2" fmla="*/ 1016465 w 1016465"/>
                  <a:gd name="connsiteY2" fmla="*/ 1369419 h 1369419"/>
                  <a:gd name="connsiteX3" fmla="*/ 1 w 1016465"/>
                  <a:gd name="connsiteY3" fmla="*/ 1369419 h 1369419"/>
                  <a:gd name="connsiteX4" fmla="*/ 1 w 1016465"/>
                  <a:gd name="connsiteY4" fmla="*/ 338904 h 1369419"/>
                  <a:gd name="connsiteX5" fmla="*/ 0 w 1016465"/>
                  <a:gd name="connsiteY5" fmla="*/ 0 h 1369419"/>
                  <a:gd name="connsiteX6" fmla="*/ 1016465 w 1016465"/>
                  <a:gd name="connsiteY6" fmla="*/ 338903 h 1369419"/>
                  <a:gd name="connsiteX7" fmla="*/ 0 w 1016465"/>
                  <a:gd name="connsiteY7" fmla="*/ 338903 h 1369419"/>
                  <a:gd name="connsiteX8" fmla="*/ 0 w 1016465"/>
                  <a:gd name="connsiteY8" fmla="*/ 0 h 136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6465" h="1369419">
                    <a:moveTo>
                      <a:pt x="1" y="338904"/>
                    </a:moveTo>
                    <a:lnTo>
                      <a:pt x="1016465" y="338904"/>
                    </a:lnTo>
                    <a:lnTo>
                      <a:pt x="1016465" y="1369419"/>
                    </a:lnTo>
                    <a:lnTo>
                      <a:pt x="1" y="1369419"/>
                    </a:lnTo>
                    <a:lnTo>
                      <a:pt x="1" y="338904"/>
                    </a:lnTo>
                    <a:close/>
                    <a:moveTo>
                      <a:pt x="0" y="0"/>
                    </a:moveTo>
                    <a:lnTo>
                      <a:pt x="1016465" y="338903"/>
                    </a:lnTo>
                    <a:lnTo>
                      <a:pt x="0" y="338903"/>
                    </a:lnTo>
                    <a:lnTo>
                      <a:pt x="0" y="0"/>
                    </a:lnTo>
                    <a:close/>
                  </a:path>
                </a:pathLst>
              </a:custGeom>
              <a:gradFill flip="none" rotWithShape="1">
                <a:gsLst>
                  <a:gs pos="0">
                    <a:srgbClr val="023802"/>
                  </a:gs>
                  <a:gs pos="100000">
                    <a:srgbClr val="04700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28" name="Rectangle 27">
                <a:extLst>
                  <a:ext uri="{FF2B5EF4-FFF2-40B4-BE49-F238E27FC236}">
                    <a16:creationId xmlns:a16="http://schemas.microsoft.com/office/drawing/2014/main" id="{E2C81591-8E14-CAA9-DF7A-D28AC9484905}"/>
                  </a:ext>
                </a:extLst>
              </p:cNvPr>
              <p:cNvSpPr/>
              <p:nvPr/>
            </p:nvSpPr>
            <p:spPr>
              <a:xfrm>
                <a:off x="592974" y="3495849"/>
                <a:ext cx="2645238" cy="1356747"/>
              </a:xfrm>
              <a:prstGeom prst="rect">
                <a:avLst/>
              </a:prstGeom>
              <a:gradFill flip="none" rotWithShape="1">
                <a:gsLst>
                  <a:gs pos="0">
                    <a:schemeClr val="accent3">
                      <a:lumMod val="5000"/>
                      <a:lumOff val="95000"/>
                    </a:schemeClr>
                  </a:gs>
                  <a:gs pos="10000">
                    <a:schemeClr val="bg1">
                      <a:lumMod val="75000"/>
                    </a:schemeClr>
                  </a:gs>
                  <a:gs pos="34000">
                    <a:schemeClr val="bg1">
                      <a:lumMod val="95000"/>
                    </a:schemeClr>
                  </a:gs>
                  <a:gs pos="100000">
                    <a:schemeClr val="bg1">
                      <a:lumMod val="75000"/>
                    </a:schemeClr>
                  </a:gs>
                  <a:gs pos="89000">
                    <a:schemeClr val="bg1">
                      <a:lumMod val="95000"/>
                    </a:schemeClr>
                  </a:gs>
                </a:gsLst>
                <a:lin ang="5400000" scaled="1"/>
                <a:tileRect/>
              </a:gradFill>
              <a:ln>
                <a:noFill/>
              </a:ln>
              <a:effectLst>
                <a:outerShdw blurRad="3810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E93E1557-D84D-826E-22AF-96FA792F529A}"/>
                  </a:ext>
                </a:extLst>
              </p:cNvPr>
              <p:cNvSpPr/>
              <p:nvPr/>
            </p:nvSpPr>
            <p:spPr>
              <a:xfrm>
                <a:off x="592974" y="5184355"/>
                <a:ext cx="2645238" cy="1356747"/>
              </a:xfrm>
              <a:prstGeom prst="rect">
                <a:avLst/>
              </a:prstGeom>
              <a:gradFill flip="none" rotWithShape="1">
                <a:gsLst>
                  <a:gs pos="0">
                    <a:schemeClr val="accent3">
                      <a:lumMod val="5000"/>
                      <a:lumOff val="95000"/>
                    </a:schemeClr>
                  </a:gs>
                  <a:gs pos="10000">
                    <a:schemeClr val="bg1">
                      <a:lumMod val="75000"/>
                    </a:schemeClr>
                  </a:gs>
                  <a:gs pos="34000">
                    <a:schemeClr val="bg1">
                      <a:lumMod val="95000"/>
                    </a:schemeClr>
                  </a:gs>
                  <a:gs pos="100000">
                    <a:schemeClr val="bg1">
                      <a:lumMod val="75000"/>
                    </a:schemeClr>
                  </a:gs>
                  <a:gs pos="89000">
                    <a:schemeClr val="bg1">
                      <a:lumMod val="95000"/>
                    </a:schemeClr>
                  </a:gs>
                </a:gsLst>
                <a:lin ang="5400000" scaled="1"/>
                <a:tileRect/>
              </a:gradFill>
              <a:ln>
                <a:noFill/>
              </a:ln>
              <a:effectLst>
                <a:outerShdw blurRad="3810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0" name="TextBox 39">
              <a:extLst>
                <a:ext uri="{FF2B5EF4-FFF2-40B4-BE49-F238E27FC236}">
                  <a16:creationId xmlns:a16="http://schemas.microsoft.com/office/drawing/2014/main" id="{FDEFBD5D-7349-56CC-B8A4-80951ABE5DC7}"/>
                </a:ext>
              </a:extLst>
            </p:cNvPr>
            <p:cNvSpPr txBox="1"/>
            <p:nvPr/>
          </p:nvSpPr>
          <p:spPr>
            <a:xfrm>
              <a:off x="894439" y="756261"/>
              <a:ext cx="2116608" cy="421285"/>
            </a:xfrm>
            <a:prstGeom prst="rect">
              <a:avLst/>
            </a:prstGeom>
            <a:noFill/>
          </p:spPr>
          <p:txBody>
            <a:bodyPr wrap="square" rtlCol="0">
              <a:spAutoFit/>
            </a:bodyPr>
            <a:lstStyle/>
            <a:p>
              <a:pPr algn="ctr"/>
              <a:r>
                <a:rPr lang="en-IN" spc="300" dirty="0">
                  <a:latin typeface="Agency FB" panose="020B0503020202020204" pitchFamily="34" charset="0"/>
                </a:rPr>
                <a:t>Data Integration</a:t>
              </a:r>
            </a:p>
          </p:txBody>
        </p:sp>
        <p:sp>
          <p:nvSpPr>
            <p:cNvPr id="43" name="TextBox 42">
              <a:extLst>
                <a:ext uri="{FF2B5EF4-FFF2-40B4-BE49-F238E27FC236}">
                  <a16:creationId xmlns:a16="http://schemas.microsoft.com/office/drawing/2014/main" id="{A168C366-7355-E3AD-BFEC-7E0EF6E96479}"/>
                </a:ext>
              </a:extLst>
            </p:cNvPr>
            <p:cNvSpPr txBox="1"/>
            <p:nvPr/>
          </p:nvSpPr>
          <p:spPr>
            <a:xfrm>
              <a:off x="967379" y="2156000"/>
              <a:ext cx="1809928" cy="737249"/>
            </a:xfrm>
            <a:prstGeom prst="rect">
              <a:avLst/>
            </a:prstGeom>
            <a:noFill/>
          </p:spPr>
          <p:txBody>
            <a:bodyPr wrap="square" rtlCol="0">
              <a:spAutoFit/>
            </a:bodyPr>
            <a:lstStyle/>
            <a:p>
              <a:pPr algn="ctr"/>
              <a:r>
                <a:rPr lang="en-IN" spc="300" dirty="0">
                  <a:latin typeface="Agency FB" panose="020B0503020202020204" pitchFamily="34" charset="0"/>
                </a:rPr>
                <a:t>Decision Support Tools</a:t>
              </a:r>
            </a:p>
          </p:txBody>
        </p:sp>
        <p:sp>
          <p:nvSpPr>
            <p:cNvPr id="47" name="TextBox 46">
              <a:extLst>
                <a:ext uri="{FF2B5EF4-FFF2-40B4-BE49-F238E27FC236}">
                  <a16:creationId xmlns:a16="http://schemas.microsoft.com/office/drawing/2014/main" id="{2779BD66-2DF8-14F5-5F8C-7923D75BBEDF}"/>
                </a:ext>
              </a:extLst>
            </p:cNvPr>
            <p:cNvSpPr txBox="1"/>
            <p:nvPr/>
          </p:nvSpPr>
          <p:spPr>
            <a:xfrm>
              <a:off x="949227" y="3964836"/>
              <a:ext cx="1809928" cy="737249"/>
            </a:xfrm>
            <a:prstGeom prst="rect">
              <a:avLst/>
            </a:prstGeom>
            <a:noFill/>
          </p:spPr>
          <p:txBody>
            <a:bodyPr wrap="square" rtlCol="0">
              <a:spAutoFit/>
            </a:bodyPr>
            <a:lstStyle/>
            <a:p>
              <a:pPr algn="ctr"/>
              <a:r>
                <a:rPr lang="en-IN" spc="300" dirty="0">
                  <a:latin typeface="Agency FB" panose="020B0503020202020204" pitchFamily="34" charset="0"/>
                </a:rPr>
                <a:t>Personalized Medicine</a:t>
              </a:r>
            </a:p>
          </p:txBody>
        </p:sp>
        <p:sp>
          <p:nvSpPr>
            <p:cNvPr id="50" name="TextBox 49">
              <a:extLst>
                <a:ext uri="{FF2B5EF4-FFF2-40B4-BE49-F238E27FC236}">
                  <a16:creationId xmlns:a16="http://schemas.microsoft.com/office/drawing/2014/main" id="{015CBC1E-6585-C5E4-F663-E3AA40DCAC2D}"/>
                </a:ext>
              </a:extLst>
            </p:cNvPr>
            <p:cNvSpPr txBox="1"/>
            <p:nvPr/>
          </p:nvSpPr>
          <p:spPr>
            <a:xfrm>
              <a:off x="966146" y="5569604"/>
              <a:ext cx="1809928" cy="737249"/>
            </a:xfrm>
            <a:prstGeom prst="rect">
              <a:avLst/>
            </a:prstGeom>
            <a:noFill/>
          </p:spPr>
          <p:txBody>
            <a:bodyPr wrap="square" rtlCol="0">
              <a:spAutoFit/>
            </a:bodyPr>
            <a:lstStyle/>
            <a:p>
              <a:pPr algn="ctr"/>
              <a:r>
                <a:rPr lang="en-IN" spc="300" dirty="0">
                  <a:latin typeface="Agency FB" panose="020B0503020202020204" pitchFamily="34" charset="0"/>
                </a:rPr>
                <a:t>Predictive Analytics</a:t>
              </a:r>
            </a:p>
          </p:txBody>
        </p:sp>
      </p:grpSp>
    </p:spTree>
    <p:extLst>
      <p:ext uri="{BB962C8B-B14F-4D97-AF65-F5344CB8AC3E}">
        <p14:creationId xmlns:p14="http://schemas.microsoft.com/office/powerpoint/2010/main" val="247878902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427</TotalTime>
  <Words>1160</Words>
  <Application>Microsoft Office PowerPoint</Application>
  <PresentationFormat>Custom</PresentationFormat>
  <Paragraphs>146</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Microsoft YaHei</vt:lpstr>
      <vt:lpstr>Agency FB</vt:lpstr>
      <vt:lpstr>Arial</vt:lpstr>
      <vt:lpstr>Calibri</vt:lpstr>
      <vt:lpstr>Calibri Light</vt:lpstr>
      <vt:lpstr>Century Gothic</vt:lpstr>
      <vt:lpstr>Questrial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IT-HOD</dc:creator>
  <cp:lastModifiedBy>Om Patel</cp:lastModifiedBy>
  <cp:revision>39</cp:revision>
  <dcterms:modified xsi:type="dcterms:W3CDTF">2023-03-25T08:21:05Z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15.0032</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