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charts/chart8.xml" ContentType="application/vnd.openxmlformats-officedocument.drawingml.chart+xml"/>
  <Override PartName="/ppt/charts/chart9.xml" ContentType="application/vnd.openxmlformats-officedocument.drawingml.chart+xml"/>
  <Override PartName="/ppt/charts/chart10.xml" ContentType="application/vnd.openxmlformats-officedocument.drawingml.chart+xml"/>
  <Override PartName="/ppt/charts/chart11.xml" ContentType="application/vnd.openxmlformats-officedocument.drawingml.chart+xml"/>
  <Override PartName="/ppt/charts/chart12.xml" ContentType="application/vnd.openxmlformats-officedocument.drawingml.char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7" r:id="rId1"/>
  </p:sldMasterIdLst>
  <p:notesMasterIdLst>
    <p:notesMasterId r:id="rId23"/>
  </p:notesMasterIdLst>
  <p:handoutMasterIdLst>
    <p:handoutMasterId r:id="rId24"/>
  </p:handoutMasterIdLst>
  <p:sldIdLst>
    <p:sldId id="256" r:id="rId2"/>
    <p:sldId id="294" r:id="rId3"/>
    <p:sldId id="328" r:id="rId4"/>
    <p:sldId id="386" r:id="rId5"/>
    <p:sldId id="441" r:id="rId6"/>
    <p:sldId id="387" r:id="rId7"/>
    <p:sldId id="433" r:id="rId8"/>
    <p:sldId id="434" r:id="rId9"/>
    <p:sldId id="435" r:id="rId10"/>
    <p:sldId id="436" r:id="rId11"/>
    <p:sldId id="437" r:id="rId12"/>
    <p:sldId id="438" r:id="rId13"/>
    <p:sldId id="442" r:id="rId14"/>
    <p:sldId id="443" r:id="rId15"/>
    <p:sldId id="439" r:id="rId16"/>
    <p:sldId id="440" r:id="rId17"/>
    <p:sldId id="290" r:id="rId18"/>
    <p:sldId id="330" r:id="rId19"/>
    <p:sldId id="360" r:id="rId20"/>
    <p:sldId id="338" r:id="rId21"/>
    <p:sldId id="331" r:id="rId22"/>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1333F"/>
    <a:srgbClr val="F6303E"/>
    <a:srgbClr val="E72D3F"/>
    <a:srgbClr val="E72D40"/>
    <a:srgbClr val="F5333F"/>
    <a:srgbClr val="CE2D40"/>
    <a:srgbClr val="A8A8A8"/>
    <a:srgbClr val="898989"/>
    <a:srgbClr val="989898"/>
    <a:srgbClr val="CCCC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115" autoAdjust="0"/>
    <p:restoredTop sz="96271"/>
  </p:normalViewPr>
  <p:slideViewPr>
    <p:cSldViewPr snapToGrid="0" showGuides="1">
      <p:cViewPr varScale="1">
        <p:scale>
          <a:sx n="106" d="100"/>
          <a:sy n="106" d="100"/>
        </p:scale>
        <p:origin x="360" y="108"/>
      </p:cViewPr>
      <p:guideLst>
        <p:guide orient="horz" pos="1620"/>
        <p:guide pos="2880"/>
      </p:guideLst>
    </p:cSldViewPr>
  </p:slideViewPr>
  <p:notesTextViewPr>
    <p:cViewPr>
      <p:scale>
        <a:sx n="1" d="1"/>
        <a:sy n="1" d="1"/>
      </p:scale>
      <p:origin x="0" y="0"/>
    </p:cViewPr>
  </p:notesTextViewPr>
  <p:sorterViewPr>
    <p:cViewPr>
      <p:scale>
        <a:sx n="100" d="100"/>
        <a:sy n="100" d="100"/>
      </p:scale>
      <p:origin x="0" y="0"/>
    </p:cViewPr>
  </p:sorterViewPr>
  <p:notesViewPr>
    <p:cSldViewPr snapToGrid="0" showGuides="1">
      <p:cViewPr varScale="1">
        <p:scale>
          <a:sx n="64" d="100"/>
          <a:sy n="64" d="100"/>
        </p:scale>
        <p:origin x="3115"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Excel_Worksheet9.xlsx"/></Relationships>
</file>

<file path=ppt/charts/_rels/chart11.xml.rels><?xml version="1.0" encoding="UTF-8" standalone="yes"?>
<Relationships xmlns="http://schemas.openxmlformats.org/package/2006/relationships"><Relationship Id="rId1" Type="http://schemas.openxmlformats.org/officeDocument/2006/relationships/package" Target="../embeddings/Microsoft_Excel_Worksheet10.xlsx"/></Relationships>
</file>

<file path=ppt/charts/_rels/chart12.xml.rels><?xml version="1.0" encoding="UTF-8" standalone="yes"?>
<Relationships xmlns="http://schemas.openxmlformats.org/package/2006/relationships"><Relationship Id="rId1" Type="http://schemas.openxmlformats.org/officeDocument/2006/relationships/package" Target="../embeddings/Microsoft_Excel_Worksheet1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Worksheet8.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bar"/>
        <c:grouping val="percentStacked"/>
        <c:varyColors val="0"/>
        <c:ser>
          <c:idx val="0"/>
          <c:order val="0"/>
          <c:tx>
            <c:strRef>
              <c:f>Sheet1!$B$1</c:f>
              <c:strCache>
                <c:ptCount val="1"/>
                <c:pt idx="0">
                  <c:v>Series 1</c:v>
                </c:pt>
              </c:strCache>
            </c:strRef>
          </c:tx>
          <c:spPr>
            <a:solidFill>
              <a:srgbClr val="F6323E"/>
            </a:solidFill>
          </c:spPr>
          <c:invertIfNegative val="0"/>
          <c:cat>
            <c:numRef>
              <c:f>Sheet1!$A$2</c:f>
              <c:numCache>
                <c:formatCode>General</c:formatCode>
                <c:ptCount val="1"/>
              </c:numCache>
            </c:numRef>
          </c:cat>
          <c:val>
            <c:numRef>
              <c:f>Sheet1!$B$2</c:f>
              <c:numCache>
                <c:formatCode>General</c:formatCode>
                <c:ptCount val="1"/>
                <c:pt idx="0">
                  <c:v>70</c:v>
                </c:pt>
              </c:numCache>
            </c:numRef>
          </c:val>
          <c:extLst>
            <c:ext xmlns:c16="http://schemas.microsoft.com/office/drawing/2014/chart" uri="{C3380CC4-5D6E-409C-BE32-E72D297353CC}">
              <c16:uniqueId val="{00000000-2B61-4DED-BA9F-C3BC36BEF7EE}"/>
            </c:ext>
          </c:extLst>
        </c:ser>
        <c:ser>
          <c:idx val="1"/>
          <c:order val="1"/>
          <c:tx>
            <c:strRef>
              <c:f>Sheet1!$C$1</c:f>
              <c:strCache>
                <c:ptCount val="1"/>
                <c:pt idx="0">
                  <c:v>Series 2</c:v>
                </c:pt>
              </c:strCache>
            </c:strRef>
          </c:tx>
          <c:spPr>
            <a:solidFill>
              <a:srgbClr val="CCCCCB"/>
            </a:solidFill>
          </c:spPr>
          <c:invertIfNegative val="0"/>
          <c:cat>
            <c:numRef>
              <c:f>Sheet1!$A$2</c:f>
              <c:numCache>
                <c:formatCode>General</c:formatCode>
                <c:ptCount val="1"/>
              </c:numCache>
            </c:numRef>
          </c:cat>
          <c:val>
            <c:numRef>
              <c:f>Sheet1!$C$2</c:f>
              <c:numCache>
                <c:formatCode>General</c:formatCode>
                <c:ptCount val="1"/>
                <c:pt idx="0">
                  <c:v>60</c:v>
                </c:pt>
              </c:numCache>
            </c:numRef>
          </c:val>
          <c:extLst>
            <c:ext xmlns:c16="http://schemas.microsoft.com/office/drawing/2014/chart" uri="{C3380CC4-5D6E-409C-BE32-E72D297353CC}">
              <c16:uniqueId val="{00000001-2B61-4DED-BA9F-C3BC36BEF7EE}"/>
            </c:ext>
          </c:extLst>
        </c:ser>
        <c:dLbls>
          <c:showLegendKey val="0"/>
          <c:showVal val="0"/>
          <c:showCatName val="0"/>
          <c:showSerName val="0"/>
          <c:showPercent val="0"/>
          <c:showBubbleSize val="0"/>
        </c:dLbls>
        <c:gapWidth val="150"/>
        <c:overlap val="100"/>
        <c:axId val="1321408512"/>
        <c:axId val="1321412864"/>
      </c:barChart>
      <c:catAx>
        <c:axId val="1321408512"/>
        <c:scaling>
          <c:orientation val="minMax"/>
        </c:scaling>
        <c:delete val="1"/>
        <c:axPos val="l"/>
        <c:numFmt formatCode="General" sourceLinked="1"/>
        <c:majorTickMark val="out"/>
        <c:minorTickMark val="none"/>
        <c:tickLblPos val="nextTo"/>
        <c:crossAx val="1321412864"/>
        <c:crosses val="autoZero"/>
        <c:auto val="1"/>
        <c:lblAlgn val="ctr"/>
        <c:lblOffset val="100"/>
        <c:noMultiLvlLbl val="0"/>
      </c:catAx>
      <c:valAx>
        <c:axId val="1321412864"/>
        <c:scaling>
          <c:orientation val="minMax"/>
        </c:scaling>
        <c:delete val="1"/>
        <c:axPos val="b"/>
        <c:numFmt formatCode="0%" sourceLinked="1"/>
        <c:majorTickMark val="out"/>
        <c:minorTickMark val="none"/>
        <c:tickLblPos val="nextTo"/>
        <c:crossAx val="1321408512"/>
        <c:crosses val="autoZero"/>
        <c:crossBetween val="between"/>
      </c:valAx>
    </c:plotArea>
    <c:plotVisOnly val="1"/>
    <c:dispBlanksAs val="gap"/>
    <c:showDLblsOverMax val="0"/>
  </c:chart>
  <c:txPr>
    <a:bodyPr/>
    <a:lstStyle/>
    <a:p>
      <a:pPr>
        <a:defRPr sz="1800"/>
      </a:pPr>
      <a:endParaRPr lang="en-US"/>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solidFill>
              <a:srgbClr val="F6323E"/>
            </a:solidFill>
          </c:spPr>
          <c:dPt>
            <c:idx val="0"/>
            <c:bubble3D val="0"/>
            <c:spPr>
              <a:solidFill>
                <a:srgbClr val="F6323E"/>
              </a:solidFill>
              <a:effectLst>
                <a:outerShdw blurRad="50800" dist="38100" dir="8100000" algn="tr" rotWithShape="0">
                  <a:prstClr val="black">
                    <a:alpha val="40000"/>
                  </a:prstClr>
                </a:outerShdw>
              </a:effectLst>
            </c:spPr>
            <c:extLst>
              <c:ext xmlns:c16="http://schemas.microsoft.com/office/drawing/2014/chart" uri="{C3380CC4-5D6E-409C-BE32-E72D297353CC}">
                <c16:uniqueId val="{00000001-D3B7-4326-B6CD-4CC5157A28E5}"/>
              </c:ext>
            </c:extLst>
          </c:dPt>
          <c:dPt>
            <c:idx val="1"/>
            <c:bubble3D val="0"/>
            <c:spPr>
              <a:noFill/>
            </c:spPr>
            <c:extLst>
              <c:ext xmlns:c16="http://schemas.microsoft.com/office/drawing/2014/chart" uri="{C3380CC4-5D6E-409C-BE32-E72D297353CC}">
                <c16:uniqueId val="{00000003-D3B7-4326-B6CD-4CC5157A28E5}"/>
              </c:ext>
            </c:extLst>
          </c:dPt>
          <c:cat>
            <c:strRef>
              <c:f>Sheet1!$A$2:$A$3</c:f>
              <c:strCache>
                <c:ptCount val="1"/>
                <c:pt idx="0">
                  <c:v>1st Qtr</c:v>
                </c:pt>
              </c:strCache>
            </c:strRef>
          </c:cat>
          <c:val>
            <c:numRef>
              <c:f>Sheet1!$B$2:$B$3</c:f>
              <c:numCache>
                <c:formatCode>General</c:formatCode>
                <c:ptCount val="2"/>
                <c:pt idx="0">
                  <c:v>90</c:v>
                </c:pt>
                <c:pt idx="1">
                  <c:v>10</c:v>
                </c:pt>
              </c:numCache>
            </c:numRef>
          </c:val>
          <c:extLst>
            <c:ext xmlns:c16="http://schemas.microsoft.com/office/drawing/2014/chart" uri="{C3380CC4-5D6E-409C-BE32-E72D297353CC}">
              <c16:uniqueId val="{00000004-D3B7-4326-B6CD-4CC5157A28E5}"/>
            </c:ext>
          </c:extLst>
        </c:ser>
        <c:dLbls>
          <c:showLegendKey val="0"/>
          <c:showVal val="0"/>
          <c:showCatName val="0"/>
          <c:showSerName val="0"/>
          <c:showPercent val="0"/>
          <c:showBubbleSize val="0"/>
          <c:showLeaderLines val="1"/>
        </c:dLbls>
        <c:firstSliceAng val="0"/>
        <c:holeSize val="80"/>
      </c:doughnutChart>
    </c:plotArea>
    <c:plotVisOnly val="1"/>
    <c:dispBlanksAs val="gap"/>
    <c:showDLblsOverMax val="0"/>
  </c:chart>
  <c:txPr>
    <a:bodyPr/>
    <a:lstStyle/>
    <a:p>
      <a:pPr>
        <a:defRPr sz="1800"/>
      </a:pPr>
      <a:endParaRPr lang="en-US"/>
    </a:p>
  </c:tx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dLbls>
          <c:showLegendKey val="0"/>
          <c:showVal val="0"/>
          <c:showCatName val="0"/>
          <c:showSerName val="0"/>
          <c:showPercent val="0"/>
          <c:showBubbleSize val="0"/>
          <c:showLeaderLines val="0"/>
        </c:dLbls>
        <c:firstSliceAng val="0"/>
        <c:holeSize val="90"/>
      </c:doughnutChart>
    </c:plotArea>
    <c:plotVisOnly val="1"/>
    <c:dispBlanksAs val="gap"/>
    <c:showDLblsOverMax val="0"/>
  </c:chart>
  <c:txPr>
    <a:bodyPr/>
    <a:lstStyle/>
    <a:p>
      <a:pPr>
        <a:defRPr sz="1800"/>
      </a:pPr>
      <a:endParaRPr lang="en-US"/>
    </a:p>
  </c:tx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dLbls>
          <c:showLegendKey val="0"/>
          <c:showVal val="0"/>
          <c:showCatName val="0"/>
          <c:showSerName val="0"/>
          <c:showPercent val="0"/>
          <c:showBubbleSize val="0"/>
          <c:showLeaderLines val="0"/>
        </c:dLbls>
        <c:firstSliceAng val="0"/>
        <c:holeSize val="90"/>
      </c:doughnutChart>
    </c:plotArea>
    <c:plotVisOnly val="1"/>
    <c:dispBlanksAs val="gap"/>
    <c:showDLblsOverMax val="0"/>
  </c:chart>
  <c:txPr>
    <a:bodyPr/>
    <a:lstStyle/>
    <a:p>
      <a:pPr>
        <a:defRPr sz="18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209484536082474"/>
          <c:y val="0.352787577432706"/>
          <c:w val="0.79051546391752603"/>
          <c:h val="0.35322277470670499"/>
        </c:manualLayout>
      </c:layout>
      <c:barChart>
        <c:barDir val="bar"/>
        <c:grouping val="percentStacked"/>
        <c:varyColors val="0"/>
        <c:ser>
          <c:idx val="0"/>
          <c:order val="0"/>
          <c:tx>
            <c:strRef>
              <c:f>Sheet1!$B$1</c:f>
              <c:strCache>
                <c:ptCount val="1"/>
                <c:pt idx="0">
                  <c:v>Series 1</c:v>
                </c:pt>
              </c:strCache>
            </c:strRef>
          </c:tx>
          <c:spPr>
            <a:solidFill>
              <a:srgbClr val="F6323E"/>
            </a:solidFill>
          </c:spPr>
          <c:invertIfNegative val="0"/>
          <c:cat>
            <c:numRef>
              <c:f>Sheet1!$A$2</c:f>
              <c:numCache>
                <c:formatCode>General</c:formatCode>
                <c:ptCount val="1"/>
              </c:numCache>
            </c:numRef>
          </c:cat>
          <c:val>
            <c:numRef>
              <c:f>Sheet1!$B$2</c:f>
              <c:numCache>
                <c:formatCode>General</c:formatCode>
                <c:ptCount val="1"/>
                <c:pt idx="0">
                  <c:v>40</c:v>
                </c:pt>
              </c:numCache>
            </c:numRef>
          </c:val>
          <c:extLst>
            <c:ext xmlns:c16="http://schemas.microsoft.com/office/drawing/2014/chart" uri="{C3380CC4-5D6E-409C-BE32-E72D297353CC}">
              <c16:uniqueId val="{00000000-3077-4AD5-A9CA-65F4E53848AA}"/>
            </c:ext>
          </c:extLst>
        </c:ser>
        <c:ser>
          <c:idx val="1"/>
          <c:order val="1"/>
          <c:tx>
            <c:strRef>
              <c:f>Sheet1!$C$1</c:f>
              <c:strCache>
                <c:ptCount val="1"/>
                <c:pt idx="0">
                  <c:v>Series 2</c:v>
                </c:pt>
              </c:strCache>
            </c:strRef>
          </c:tx>
          <c:spPr>
            <a:solidFill>
              <a:srgbClr val="CCCCCB"/>
            </a:solidFill>
          </c:spPr>
          <c:invertIfNegative val="0"/>
          <c:cat>
            <c:numRef>
              <c:f>Sheet1!$A$2</c:f>
              <c:numCache>
                <c:formatCode>General</c:formatCode>
                <c:ptCount val="1"/>
              </c:numCache>
            </c:numRef>
          </c:cat>
          <c:val>
            <c:numRef>
              <c:f>Sheet1!$C$2</c:f>
              <c:numCache>
                <c:formatCode>General</c:formatCode>
                <c:ptCount val="1"/>
                <c:pt idx="0">
                  <c:v>2.4</c:v>
                </c:pt>
              </c:numCache>
            </c:numRef>
          </c:val>
          <c:extLst>
            <c:ext xmlns:c16="http://schemas.microsoft.com/office/drawing/2014/chart" uri="{C3380CC4-5D6E-409C-BE32-E72D297353CC}">
              <c16:uniqueId val="{00000001-3077-4AD5-A9CA-65F4E53848AA}"/>
            </c:ext>
          </c:extLst>
        </c:ser>
        <c:dLbls>
          <c:showLegendKey val="0"/>
          <c:showVal val="0"/>
          <c:showCatName val="0"/>
          <c:showSerName val="0"/>
          <c:showPercent val="0"/>
          <c:showBubbleSize val="0"/>
        </c:dLbls>
        <c:gapWidth val="150"/>
        <c:overlap val="100"/>
        <c:axId val="1321404160"/>
        <c:axId val="1321403072"/>
      </c:barChart>
      <c:catAx>
        <c:axId val="1321404160"/>
        <c:scaling>
          <c:orientation val="minMax"/>
        </c:scaling>
        <c:delete val="1"/>
        <c:axPos val="l"/>
        <c:numFmt formatCode="General" sourceLinked="1"/>
        <c:majorTickMark val="out"/>
        <c:minorTickMark val="none"/>
        <c:tickLblPos val="nextTo"/>
        <c:crossAx val="1321403072"/>
        <c:crosses val="autoZero"/>
        <c:auto val="1"/>
        <c:lblAlgn val="ctr"/>
        <c:lblOffset val="100"/>
        <c:noMultiLvlLbl val="0"/>
      </c:catAx>
      <c:valAx>
        <c:axId val="1321403072"/>
        <c:scaling>
          <c:orientation val="minMax"/>
        </c:scaling>
        <c:delete val="1"/>
        <c:axPos val="b"/>
        <c:numFmt formatCode="0%" sourceLinked="1"/>
        <c:majorTickMark val="out"/>
        <c:minorTickMark val="none"/>
        <c:tickLblPos val="nextTo"/>
        <c:crossAx val="1321404160"/>
        <c:crosses val="autoZero"/>
        <c:crossBetween val="between"/>
      </c:valAx>
      <c:spPr>
        <a:noFill/>
        <a:ln w="25400">
          <a:noFill/>
        </a:ln>
      </c:spPr>
    </c:plotArea>
    <c:plotVisOnly val="1"/>
    <c:dispBlanksAs val="gap"/>
    <c:showDLblsOverMax val="0"/>
  </c:chart>
  <c:txPr>
    <a:bodyPr/>
    <a:lstStyle/>
    <a:p>
      <a:pPr>
        <a:defRPr sz="1800"/>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bar"/>
        <c:grouping val="percentStacked"/>
        <c:varyColors val="0"/>
        <c:ser>
          <c:idx val="0"/>
          <c:order val="0"/>
          <c:tx>
            <c:strRef>
              <c:f>Sheet1!$B$1</c:f>
              <c:strCache>
                <c:ptCount val="1"/>
                <c:pt idx="0">
                  <c:v>Series 1</c:v>
                </c:pt>
              </c:strCache>
            </c:strRef>
          </c:tx>
          <c:spPr>
            <a:solidFill>
              <a:srgbClr val="F6323E"/>
            </a:solidFill>
          </c:spPr>
          <c:invertIfNegative val="0"/>
          <c:cat>
            <c:numRef>
              <c:f>Sheet1!$A$2</c:f>
              <c:numCache>
                <c:formatCode>General</c:formatCode>
                <c:ptCount val="1"/>
              </c:numCache>
            </c:numRef>
          </c:cat>
          <c:val>
            <c:numRef>
              <c:f>Sheet1!$B$2</c:f>
              <c:numCache>
                <c:formatCode>General</c:formatCode>
                <c:ptCount val="1"/>
                <c:pt idx="0">
                  <c:v>70</c:v>
                </c:pt>
              </c:numCache>
            </c:numRef>
          </c:val>
          <c:extLst>
            <c:ext xmlns:c16="http://schemas.microsoft.com/office/drawing/2014/chart" uri="{C3380CC4-5D6E-409C-BE32-E72D297353CC}">
              <c16:uniqueId val="{00000000-2B61-4DED-BA9F-C3BC36BEF7EE}"/>
            </c:ext>
          </c:extLst>
        </c:ser>
        <c:ser>
          <c:idx val="1"/>
          <c:order val="1"/>
          <c:tx>
            <c:strRef>
              <c:f>Sheet1!$C$1</c:f>
              <c:strCache>
                <c:ptCount val="1"/>
                <c:pt idx="0">
                  <c:v>Series 2</c:v>
                </c:pt>
              </c:strCache>
            </c:strRef>
          </c:tx>
          <c:spPr>
            <a:solidFill>
              <a:srgbClr val="CCCCCB"/>
            </a:solidFill>
          </c:spPr>
          <c:invertIfNegative val="0"/>
          <c:cat>
            <c:numRef>
              <c:f>Sheet1!$A$2</c:f>
              <c:numCache>
                <c:formatCode>General</c:formatCode>
                <c:ptCount val="1"/>
              </c:numCache>
            </c:numRef>
          </c:cat>
          <c:val>
            <c:numRef>
              <c:f>Sheet1!$C$2</c:f>
              <c:numCache>
                <c:formatCode>General</c:formatCode>
                <c:ptCount val="1"/>
                <c:pt idx="0">
                  <c:v>60</c:v>
                </c:pt>
              </c:numCache>
            </c:numRef>
          </c:val>
          <c:extLst>
            <c:ext xmlns:c16="http://schemas.microsoft.com/office/drawing/2014/chart" uri="{C3380CC4-5D6E-409C-BE32-E72D297353CC}">
              <c16:uniqueId val="{00000001-2B61-4DED-BA9F-C3BC36BEF7EE}"/>
            </c:ext>
          </c:extLst>
        </c:ser>
        <c:dLbls>
          <c:showLegendKey val="0"/>
          <c:showVal val="0"/>
          <c:showCatName val="0"/>
          <c:showSerName val="0"/>
          <c:showPercent val="0"/>
          <c:showBubbleSize val="0"/>
        </c:dLbls>
        <c:gapWidth val="150"/>
        <c:overlap val="100"/>
        <c:axId val="1321404704"/>
        <c:axId val="1321405792"/>
      </c:barChart>
      <c:catAx>
        <c:axId val="1321404704"/>
        <c:scaling>
          <c:orientation val="minMax"/>
        </c:scaling>
        <c:delete val="1"/>
        <c:axPos val="l"/>
        <c:numFmt formatCode="General" sourceLinked="1"/>
        <c:majorTickMark val="out"/>
        <c:minorTickMark val="none"/>
        <c:tickLblPos val="nextTo"/>
        <c:crossAx val="1321405792"/>
        <c:crosses val="autoZero"/>
        <c:auto val="1"/>
        <c:lblAlgn val="ctr"/>
        <c:lblOffset val="100"/>
        <c:noMultiLvlLbl val="0"/>
      </c:catAx>
      <c:valAx>
        <c:axId val="1321405792"/>
        <c:scaling>
          <c:orientation val="minMax"/>
        </c:scaling>
        <c:delete val="1"/>
        <c:axPos val="b"/>
        <c:numFmt formatCode="0%" sourceLinked="1"/>
        <c:majorTickMark val="out"/>
        <c:minorTickMark val="none"/>
        <c:tickLblPos val="nextTo"/>
        <c:crossAx val="1321404704"/>
        <c:crosses val="autoZero"/>
        <c:crossBetween val="between"/>
      </c:valAx>
    </c:plotArea>
    <c:plotVisOnly val="1"/>
    <c:dispBlanksAs val="gap"/>
    <c:showDLblsOverMax val="0"/>
  </c:chart>
  <c:txPr>
    <a:bodyPr/>
    <a:lstStyle/>
    <a:p>
      <a:pPr>
        <a:defRPr sz="1800"/>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209484536082474"/>
          <c:y val="0.352787577432706"/>
          <c:w val="0.79051546391752603"/>
          <c:h val="0.35322277470670499"/>
        </c:manualLayout>
      </c:layout>
      <c:barChart>
        <c:barDir val="bar"/>
        <c:grouping val="percentStacked"/>
        <c:varyColors val="0"/>
        <c:ser>
          <c:idx val="0"/>
          <c:order val="0"/>
          <c:tx>
            <c:strRef>
              <c:f>Sheet1!$B$1</c:f>
              <c:strCache>
                <c:ptCount val="1"/>
                <c:pt idx="0">
                  <c:v>Series 1</c:v>
                </c:pt>
              </c:strCache>
            </c:strRef>
          </c:tx>
          <c:spPr>
            <a:solidFill>
              <a:srgbClr val="F6323E"/>
            </a:solidFill>
          </c:spPr>
          <c:invertIfNegative val="0"/>
          <c:cat>
            <c:numRef>
              <c:f>Sheet1!$A$2</c:f>
              <c:numCache>
                <c:formatCode>General</c:formatCode>
                <c:ptCount val="1"/>
              </c:numCache>
            </c:numRef>
          </c:cat>
          <c:val>
            <c:numRef>
              <c:f>Sheet1!$B$2</c:f>
              <c:numCache>
                <c:formatCode>General</c:formatCode>
                <c:ptCount val="1"/>
                <c:pt idx="0">
                  <c:v>40</c:v>
                </c:pt>
              </c:numCache>
            </c:numRef>
          </c:val>
          <c:extLst>
            <c:ext xmlns:c16="http://schemas.microsoft.com/office/drawing/2014/chart" uri="{C3380CC4-5D6E-409C-BE32-E72D297353CC}">
              <c16:uniqueId val="{00000000-3077-4AD5-A9CA-65F4E53848AA}"/>
            </c:ext>
          </c:extLst>
        </c:ser>
        <c:ser>
          <c:idx val="1"/>
          <c:order val="1"/>
          <c:tx>
            <c:strRef>
              <c:f>Sheet1!$C$1</c:f>
              <c:strCache>
                <c:ptCount val="1"/>
                <c:pt idx="0">
                  <c:v>Series 2</c:v>
                </c:pt>
              </c:strCache>
            </c:strRef>
          </c:tx>
          <c:spPr>
            <a:solidFill>
              <a:srgbClr val="CCCCCB"/>
            </a:solidFill>
          </c:spPr>
          <c:invertIfNegative val="0"/>
          <c:cat>
            <c:numRef>
              <c:f>Sheet1!$A$2</c:f>
              <c:numCache>
                <c:formatCode>General</c:formatCode>
                <c:ptCount val="1"/>
              </c:numCache>
            </c:numRef>
          </c:cat>
          <c:val>
            <c:numRef>
              <c:f>Sheet1!$C$2</c:f>
              <c:numCache>
                <c:formatCode>General</c:formatCode>
                <c:ptCount val="1"/>
                <c:pt idx="0">
                  <c:v>2.4</c:v>
                </c:pt>
              </c:numCache>
            </c:numRef>
          </c:val>
          <c:extLst>
            <c:ext xmlns:c16="http://schemas.microsoft.com/office/drawing/2014/chart" uri="{C3380CC4-5D6E-409C-BE32-E72D297353CC}">
              <c16:uniqueId val="{00000001-3077-4AD5-A9CA-65F4E53848AA}"/>
            </c:ext>
          </c:extLst>
        </c:ser>
        <c:dLbls>
          <c:showLegendKey val="0"/>
          <c:showVal val="0"/>
          <c:showCatName val="0"/>
          <c:showSerName val="0"/>
          <c:showPercent val="0"/>
          <c:showBubbleSize val="0"/>
        </c:dLbls>
        <c:gapWidth val="150"/>
        <c:overlap val="100"/>
        <c:axId val="1321406880"/>
        <c:axId val="1321409056"/>
      </c:barChart>
      <c:catAx>
        <c:axId val="1321406880"/>
        <c:scaling>
          <c:orientation val="minMax"/>
        </c:scaling>
        <c:delete val="1"/>
        <c:axPos val="l"/>
        <c:numFmt formatCode="General" sourceLinked="1"/>
        <c:majorTickMark val="out"/>
        <c:minorTickMark val="none"/>
        <c:tickLblPos val="nextTo"/>
        <c:crossAx val="1321409056"/>
        <c:crosses val="autoZero"/>
        <c:auto val="1"/>
        <c:lblAlgn val="ctr"/>
        <c:lblOffset val="100"/>
        <c:noMultiLvlLbl val="0"/>
      </c:catAx>
      <c:valAx>
        <c:axId val="1321409056"/>
        <c:scaling>
          <c:orientation val="minMax"/>
        </c:scaling>
        <c:delete val="1"/>
        <c:axPos val="b"/>
        <c:numFmt formatCode="0%" sourceLinked="1"/>
        <c:majorTickMark val="out"/>
        <c:minorTickMark val="none"/>
        <c:tickLblPos val="nextTo"/>
        <c:crossAx val="1321406880"/>
        <c:crosses val="autoZero"/>
        <c:crossBetween val="between"/>
      </c:valAx>
      <c:spPr>
        <a:noFill/>
        <a:ln w="25400">
          <a:noFill/>
        </a:ln>
      </c:spPr>
    </c:plotArea>
    <c:plotVisOnly val="1"/>
    <c:dispBlanksAs val="gap"/>
    <c:showDLblsOverMax val="0"/>
  </c:chart>
  <c:txPr>
    <a:bodyPr/>
    <a:lstStyle/>
    <a:p>
      <a:pPr>
        <a:defRPr sz="1800"/>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dLbls>
          <c:showLegendKey val="0"/>
          <c:showVal val="0"/>
          <c:showCatName val="0"/>
          <c:showSerName val="0"/>
          <c:showPercent val="0"/>
          <c:showBubbleSize val="0"/>
          <c:showLeaderLines val="0"/>
        </c:dLbls>
        <c:firstSliceAng val="0"/>
        <c:holeSize val="90"/>
      </c:doughnutChart>
    </c:plotArea>
    <c:plotVisOnly val="1"/>
    <c:dispBlanksAs val="gap"/>
    <c:showDLblsOverMax val="0"/>
  </c:chart>
  <c:txPr>
    <a:bodyPr/>
    <a:lstStyle/>
    <a:p>
      <a:pPr>
        <a:defRPr sz="1800"/>
      </a:pPr>
      <a:endParaRPr lang="en-US"/>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dPt>
            <c:idx val="0"/>
            <c:bubble3D val="0"/>
            <c:spPr>
              <a:noFill/>
            </c:spPr>
            <c:extLst>
              <c:ext xmlns:c16="http://schemas.microsoft.com/office/drawing/2014/chart" uri="{C3380CC4-5D6E-409C-BE32-E72D297353CC}">
                <c16:uniqueId val="{00000001-78CD-4B14-B9C0-96418275AA7E}"/>
              </c:ext>
            </c:extLst>
          </c:dPt>
          <c:dPt>
            <c:idx val="1"/>
            <c:bubble3D val="0"/>
            <c:spPr>
              <a:solidFill>
                <a:srgbClr val="CCCCCC"/>
              </a:solidFill>
              <a:effectLst>
                <a:outerShdw blurRad="50800" dist="38100" dir="8100000" algn="tr" rotWithShape="0">
                  <a:prstClr val="black">
                    <a:alpha val="40000"/>
                  </a:prstClr>
                </a:outerShdw>
              </a:effectLst>
            </c:spPr>
            <c:extLst>
              <c:ext xmlns:c16="http://schemas.microsoft.com/office/drawing/2014/chart" uri="{C3380CC4-5D6E-409C-BE32-E72D297353CC}">
                <c16:uniqueId val="{00000003-78CD-4B14-B9C0-96418275AA7E}"/>
              </c:ext>
            </c:extLst>
          </c:dPt>
          <c:cat>
            <c:strRef>
              <c:f>Sheet1!$A$2:$A$3</c:f>
              <c:strCache>
                <c:ptCount val="1"/>
                <c:pt idx="0">
                  <c:v>1st Qtr</c:v>
                </c:pt>
              </c:strCache>
            </c:strRef>
          </c:cat>
          <c:val>
            <c:numRef>
              <c:f>Sheet1!$B$2:$B$3</c:f>
              <c:numCache>
                <c:formatCode>General</c:formatCode>
                <c:ptCount val="2"/>
                <c:pt idx="0">
                  <c:v>50</c:v>
                </c:pt>
                <c:pt idx="1">
                  <c:v>50</c:v>
                </c:pt>
              </c:numCache>
            </c:numRef>
          </c:val>
          <c:extLst>
            <c:ext xmlns:c16="http://schemas.microsoft.com/office/drawing/2014/chart" uri="{C3380CC4-5D6E-409C-BE32-E72D297353CC}">
              <c16:uniqueId val="{00000004-78CD-4B14-B9C0-96418275AA7E}"/>
            </c:ext>
          </c:extLst>
        </c:ser>
        <c:dLbls>
          <c:showLegendKey val="0"/>
          <c:showVal val="0"/>
          <c:showCatName val="0"/>
          <c:showSerName val="0"/>
          <c:showPercent val="0"/>
          <c:showBubbleSize val="0"/>
          <c:showLeaderLines val="1"/>
        </c:dLbls>
        <c:firstSliceAng val="0"/>
        <c:holeSize val="80"/>
      </c:doughnutChart>
    </c:plotArea>
    <c:plotVisOnly val="1"/>
    <c:dispBlanksAs val="gap"/>
    <c:showDLblsOverMax val="0"/>
  </c:chart>
  <c:txPr>
    <a:bodyPr/>
    <a:lstStyle/>
    <a:p>
      <a:pPr>
        <a:defRPr sz="1800"/>
      </a:pPr>
      <a:endParaRPr lang="en-US"/>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solidFill>
              <a:srgbClr val="F6323E"/>
            </a:solidFill>
          </c:spPr>
          <c:dPt>
            <c:idx val="0"/>
            <c:bubble3D val="0"/>
            <c:spPr>
              <a:solidFill>
                <a:srgbClr val="F6323E"/>
              </a:solidFill>
              <a:effectLst>
                <a:outerShdw blurRad="50800" dist="38100" dir="8100000" algn="tr" rotWithShape="0">
                  <a:prstClr val="black">
                    <a:alpha val="40000"/>
                  </a:prstClr>
                </a:outerShdw>
              </a:effectLst>
            </c:spPr>
            <c:extLst>
              <c:ext xmlns:c16="http://schemas.microsoft.com/office/drawing/2014/chart" uri="{C3380CC4-5D6E-409C-BE32-E72D297353CC}">
                <c16:uniqueId val="{00000001-D3B7-4326-B6CD-4CC5157A28E5}"/>
              </c:ext>
            </c:extLst>
          </c:dPt>
          <c:dPt>
            <c:idx val="1"/>
            <c:bubble3D val="0"/>
            <c:spPr>
              <a:noFill/>
            </c:spPr>
            <c:extLst>
              <c:ext xmlns:c16="http://schemas.microsoft.com/office/drawing/2014/chart" uri="{C3380CC4-5D6E-409C-BE32-E72D297353CC}">
                <c16:uniqueId val="{00000003-D3B7-4326-B6CD-4CC5157A28E5}"/>
              </c:ext>
            </c:extLst>
          </c:dPt>
          <c:cat>
            <c:strRef>
              <c:f>Sheet1!$A$2:$A$3</c:f>
              <c:strCache>
                <c:ptCount val="1"/>
                <c:pt idx="0">
                  <c:v>1st Qtr</c:v>
                </c:pt>
              </c:strCache>
            </c:strRef>
          </c:cat>
          <c:val>
            <c:numRef>
              <c:f>Sheet1!$B$2:$B$3</c:f>
              <c:numCache>
                <c:formatCode>General</c:formatCode>
                <c:ptCount val="2"/>
                <c:pt idx="0">
                  <c:v>90</c:v>
                </c:pt>
                <c:pt idx="1">
                  <c:v>10</c:v>
                </c:pt>
              </c:numCache>
            </c:numRef>
          </c:val>
          <c:extLst>
            <c:ext xmlns:c16="http://schemas.microsoft.com/office/drawing/2014/chart" uri="{C3380CC4-5D6E-409C-BE32-E72D297353CC}">
              <c16:uniqueId val="{00000004-D3B7-4326-B6CD-4CC5157A28E5}"/>
            </c:ext>
          </c:extLst>
        </c:ser>
        <c:dLbls>
          <c:showLegendKey val="0"/>
          <c:showVal val="0"/>
          <c:showCatName val="0"/>
          <c:showSerName val="0"/>
          <c:showPercent val="0"/>
          <c:showBubbleSize val="0"/>
          <c:showLeaderLines val="1"/>
        </c:dLbls>
        <c:firstSliceAng val="0"/>
        <c:holeSize val="80"/>
      </c:doughnutChart>
    </c:plotArea>
    <c:plotVisOnly val="1"/>
    <c:dispBlanksAs val="gap"/>
    <c:showDLblsOverMax val="0"/>
  </c:chart>
  <c:txPr>
    <a:bodyPr/>
    <a:lstStyle/>
    <a:p>
      <a:pPr>
        <a:defRPr sz="1800"/>
      </a:pPr>
      <a:endParaRPr lang="en-US"/>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dLbls>
          <c:showLegendKey val="0"/>
          <c:showVal val="0"/>
          <c:showCatName val="0"/>
          <c:showSerName val="0"/>
          <c:showPercent val="0"/>
          <c:showBubbleSize val="0"/>
          <c:showLeaderLines val="0"/>
        </c:dLbls>
        <c:firstSliceAng val="0"/>
        <c:holeSize val="90"/>
      </c:doughnutChart>
    </c:plotArea>
    <c:plotVisOnly val="1"/>
    <c:dispBlanksAs val="gap"/>
    <c:showDLblsOverMax val="0"/>
  </c:chart>
  <c:txPr>
    <a:bodyPr/>
    <a:lstStyle/>
    <a:p>
      <a:pPr>
        <a:defRPr sz="1800"/>
      </a:pPr>
      <a:endParaRPr lang="en-US"/>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dPt>
            <c:idx val="0"/>
            <c:bubble3D val="0"/>
            <c:spPr>
              <a:noFill/>
            </c:spPr>
            <c:extLst>
              <c:ext xmlns:c16="http://schemas.microsoft.com/office/drawing/2014/chart" uri="{C3380CC4-5D6E-409C-BE32-E72D297353CC}">
                <c16:uniqueId val="{00000001-78CD-4B14-B9C0-96418275AA7E}"/>
              </c:ext>
            </c:extLst>
          </c:dPt>
          <c:dPt>
            <c:idx val="1"/>
            <c:bubble3D val="0"/>
            <c:spPr>
              <a:solidFill>
                <a:srgbClr val="CCCCCC"/>
              </a:solidFill>
              <a:effectLst>
                <a:outerShdw blurRad="50800" dist="38100" dir="8100000" algn="tr" rotWithShape="0">
                  <a:prstClr val="black">
                    <a:alpha val="40000"/>
                  </a:prstClr>
                </a:outerShdw>
              </a:effectLst>
            </c:spPr>
            <c:extLst>
              <c:ext xmlns:c16="http://schemas.microsoft.com/office/drawing/2014/chart" uri="{C3380CC4-5D6E-409C-BE32-E72D297353CC}">
                <c16:uniqueId val="{00000003-78CD-4B14-B9C0-96418275AA7E}"/>
              </c:ext>
            </c:extLst>
          </c:dPt>
          <c:cat>
            <c:strRef>
              <c:f>Sheet1!$A$2:$A$3</c:f>
              <c:strCache>
                <c:ptCount val="1"/>
                <c:pt idx="0">
                  <c:v>1st Qtr</c:v>
                </c:pt>
              </c:strCache>
            </c:strRef>
          </c:cat>
          <c:val>
            <c:numRef>
              <c:f>Sheet1!$B$2:$B$3</c:f>
              <c:numCache>
                <c:formatCode>General</c:formatCode>
                <c:ptCount val="2"/>
                <c:pt idx="0">
                  <c:v>50</c:v>
                </c:pt>
                <c:pt idx="1">
                  <c:v>50</c:v>
                </c:pt>
              </c:numCache>
            </c:numRef>
          </c:val>
          <c:extLst>
            <c:ext xmlns:c16="http://schemas.microsoft.com/office/drawing/2014/chart" uri="{C3380CC4-5D6E-409C-BE32-E72D297353CC}">
              <c16:uniqueId val="{00000004-78CD-4B14-B9C0-96418275AA7E}"/>
            </c:ext>
          </c:extLst>
        </c:ser>
        <c:dLbls>
          <c:showLegendKey val="0"/>
          <c:showVal val="0"/>
          <c:showCatName val="0"/>
          <c:showSerName val="0"/>
          <c:showPercent val="0"/>
          <c:showBubbleSize val="0"/>
          <c:showLeaderLines val="1"/>
        </c:dLbls>
        <c:firstSliceAng val="0"/>
        <c:holeSize val="80"/>
      </c:doughnutChart>
    </c:plotArea>
    <c:plotVisOnly val="1"/>
    <c:dispBlanksAs val="gap"/>
    <c:showDLblsOverMax val="0"/>
  </c:chart>
  <c:txPr>
    <a:bodyPr/>
    <a:lstStyle/>
    <a:p>
      <a:pPr>
        <a:defRPr sz="1800"/>
      </a:pPr>
      <a:endParaRPr lang="en-US"/>
    </a:p>
  </c:tx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2C3F453-9F3F-4567-8DCE-A7408F69274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397103D5-0144-4D10-96A5-3D385F53568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7CD6017-FECC-4565-B4A9-CDF40B8AFEC4}" type="datetimeFigureOut">
              <a:rPr lang="en-IN" smtClean="0"/>
              <a:t>04-06-2022</a:t>
            </a:fld>
            <a:endParaRPr lang="en-IN"/>
          </a:p>
        </p:txBody>
      </p:sp>
      <p:sp>
        <p:nvSpPr>
          <p:cNvPr id="4" name="Footer Placeholder 3">
            <a:extLst>
              <a:ext uri="{FF2B5EF4-FFF2-40B4-BE49-F238E27FC236}">
                <a16:creationId xmlns:a16="http://schemas.microsoft.com/office/drawing/2014/main" id="{D40E48D2-788C-4710-AA82-6E71D371717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82355A72-EE70-409E-9FE1-8EAE70254C2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CAF4C5A-348F-4973-9C72-119478B6050E}" type="slidenum">
              <a:rPr lang="en-IN" smtClean="0"/>
              <a:t>‹#›</a:t>
            </a:fld>
            <a:endParaRPr lang="en-IN"/>
          </a:p>
        </p:txBody>
      </p:sp>
    </p:spTree>
    <p:extLst>
      <p:ext uri="{BB962C8B-B14F-4D97-AF65-F5344CB8AC3E}">
        <p14:creationId xmlns:p14="http://schemas.microsoft.com/office/powerpoint/2010/main" val="1771235243"/>
      </p:ext>
    </p:extLst>
  </p:cSld>
  <p:clrMap bg1="lt1" tx1="dk1" bg2="lt2" tx2="dk2" accent1="accent1" accent2="accent2" accent3="accent3" accent4="accent4" accent5="accent5" accent6="accent6" hlink="hlink" folHlink="folHlink"/>
  <p:hf hdr="0" ftr="0" dt="0"/>
</p:handoutMaster>
</file>

<file path=ppt/ink/ink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channel name="T" type="integer" max="2.14748E9" units="dev"/>
        </inkml:traceFormat>
        <inkml:channelProperties>
          <inkml:channelProperty channel="X" name="resolution" value="393.73947" units="1/cm"/>
          <inkml:channelProperty channel="Y" name="resolution" value="393.73947" units="1/cm"/>
          <inkml:channelProperty channel="F" name="resolution" value="249.9771" units="1/in"/>
          <inkml:channelProperty channel="T" name="resolution" value="1" units="1/dev"/>
        </inkml:channelProperties>
      </inkml:inkSource>
      <inkml:timestamp xml:id="ts0" timeString="2022-06-04T13:33:39.444"/>
    </inkml:context>
    <inkml:brush xml:id="br0">
      <inkml:brushProperty name="width" value="0.05292" units="cm"/>
      <inkml:brushProperty name="height" value="0.05292" units="cm"/>
    </inkml:brush>
  </inkml:definitions>
  <inkml:trace contextRef="#ctx0" brushRef="#br0">1610 5925 478 0,'0'0'514'0,"-8"11"-110"16,8-11-53-16,0 0-44 0,-8 11-45 0,8-11-29 16,0 0-21-16,-9 7-24 0,9-7-22 0,0 0-13 15,0 0-27-15,0 0-24 0,-6 9-21 0,6-9-22 16,0 0-7-16,0 0 12 0,17-8 100 15,-3-1 39-15,13-8 1 0,10-9-11 0,21-16-10 16,4-3-23-16,6-4-10 0,3-3-23 0,3-1 16 16,1-4-18-16,-1 1 18 0,2 3-22 0,-3 0 77 15,-5 4-53-15,-4 4-32 0,-4 4-20 16,-14 10-20-16,-11 7-12 0,-6 6-9 0,-5 2-13 16,-3 3 0-16,-2 1 6 0,-5 2 3 0,-1 2 31 15,-1 1 31-15,-2-1-1 0,-1 4 17 16,-9 4-28-16,16-11 6 0,-16 11-34 0,10-5-3 15,-10 5-27-15,11-6 7 0,-11 6-34 16,0 0 12-16,8-5-36 0,-8 5-40 0,0 0-100 16,0 0-116-16,0 0-106 0,10-5-135 0,-10 5-42 15,0 0 91-15,0 0-19 0,0 0-45 0,-8 19-74 16,4-10-506-16,-2 1-748 0</inkml:trace>
  <inkml:trace contextRef="#ctx0" brushRef="#br0" timeOffset="5167.04">1850 7089 575 0,'0'0'500'0,"-12"7"-140"16,12-7-56-16,0 0-71 0,-11 8-38 0,11-8-58 15,0 0-10-15,0 0-14 0,13-19 23 16,-1 8-11-16,5-4 24 0,5-9 3 0,7-5-17 16,4-1-21-16,5-2-18 0,15-15-15 0,1 1-12 15,0-2-9-15,4 1-5 0,-2 0-11 0,-1 2 0 16,1 1-16-16,0 1 9 0,-13 9-21 15,-5 7 11-15,-5 1-14 0,0 2 4 0,-8 7-10 16,-5 2 4-16,-1 0-4 0,-5 5 6 0,-1 0-4 16,-1 2 18-16,-2 0-13 0,-1 2 16 0,-9 6-14 15,16-11 9-15,-16 11-13 0,11-7 13 16,-11 7-22-16,0 0 10 0,0 0-17 0,10-4 10 16,-10 4-52-16,0 0-65 0,0 0-77 15,0 0-76-15,-4 19-85 0,4-19-66 0,-8 18-456 16,1-6-501-16</inkml:trace>
  <inkml:trace contextRef="#ctx0" brushRef="#br0" timeOffset="50080.84">2003 8174 358 0,'0'0'553'0,"-12"2"-126"0,12-2-88 16,0 0-53-16,-15 1-40 0,15-1-19 0,0 0 0 16,0 0-6-16,-14 3 3 0,14-3-13 0,0 0 7 15,0 0-33-15,0 0-5 0,0 0-51 0,0 0-14 16,-9-7-18-16,16-5 11 0,5-6 16 15,7-8-7-15,8-9-5 0,14-18-8 0,8-2-6 16,3 0-10-16,4-1-14 0,0 0-10 16,2 0-6-16,2 0-1 0,0 4 0 0,-1 1-11 15,-1 2-5-15,-4 5-10 0,-10 9-3 0,-9 9-6 16,-4 1 2-16,-7 6-11 0,-3 4-1 0,-2 0 0 16,-5 5-2-16,-1-1 12 0,-1 2-5 0,-2 1 6 15,1 1 7-15,-3-1 1 0,-8 8 2 16,14-9 4-16,-14 9-4 0,11-10-11 0,-11 10 4 15,0 0-20-15,10-7-29 0,-10 7-125 0,0 0-94 16,0 0-108-16,8-8-125 0,-8 8-191 16,0 0-580-16,0 0-887 0</inkml:trace>
  <inkml:trace contextRef="#ctx0" brushRef="#br0" timeOffset="77597.33">1951 9055 75 0,'0'0'551'0,"-16"5"-139"0,16-5-75 0,-15 5-40 15,15-5-20-15,-16 7-26 0,16-7-10 0,-13 5-2 16,13-5-9-16,0 0-15 0,-12 4-18 0,12-4-9 16,0 0-22-16,0 0 5 0,0 0 41 15,0 0 25-15,8-15-1 0,7 0-1 0,5-6-22 16,7-9 4-16,6-4-47 0,15-18 6 0,2-3-43 15,1 0 70-15,5-1-26 0,0-2 3 16,2 3-13-16,-2-1-15 0,1 1 4 0,-3 4-28 16,-2 3 10-16,-11 13-43 0,-8 6 7 0,-4 3-30 15,-6 7 6-15,-7 4-9 0,1 0 71 16,-5 4-5-16,1 2 37 0,-3-1-30 0,-2 3 4 16,1-1-83-16,-9 8-63 0,14-12 0 0,-14 12 0 15,6-7 0-15,-6 7 0 0,0 0 0 0,0 0 0 16,0 0 0-16,0 0 0 0,0 0 0 0,0 0-163 15,0 0-302-15,0 0-98 0,0 0-96 16,0 0-12-16,-4 11 189 0,4-11-10 0,-4 15-23 16,4-15-63-16,-6 20-561 0,4-9-785 0</inkml:trace>
  <inkml:trace contextRef="#ctx0" brushRef="#br0" timeOffset="167851.46">1856 10299 518 0,'-14'2'494'0,"1"2"-131"0,1 0-59 16,0-1-77-16,12-3-13 0,-23 4-55 15,23-4 1-15,-15 4-36 0,15-4-8 0,0 0-43 16,-16 0 9-16,16 0-22 0,0 0 29 0,0 0-9 15,6-26 15-15,4 14-17 0,5-4 25 16,8-6-16-16,6-7 13 0,6-3-8 0,12-16-5 16,5-1 3-16,2-1-4 0,1-1 12 15,3-3 8-15,2-2 9 0,-4 3 6 0,0-3-8 16,-2 7-14-16,-3 1-17 0,-9 9-16 0,-9 11-16 16,-2 1-8-16,-6 6-8 0,-3 2-4 0,-5 4-6 15,-1 1-3-15,-3 2 4 0,-1 2 3 0,-1 2 9 16,-1 1 5-16,-2-1-12 0,-2 1 1 15,-6 7-6-15,13-9-4 0,-13 9-7 0,8-7-1 16,-8 7-15-16,0 0-54 0,0 0-84 0,0 0-70 16,0 0-79-16,12 4-89 0,-12-4-159 15,-2 22-580-15,2-22-762 0</inkml:trace>
</inkml:ink>
</file>

<file path=ppt/ink/ink1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channel name="T" type="integer" max="2.14748E9" units="dev"/>
        </inkml:traceFormat>
        <inkml:channelProperties>
          <inkml:channelProperty channel="X" name="resolution" value="393.73947" units="1/cm"/>
          <inkml:channelProperty channel="Y" name="resolution" value="393.73947" units="1/cm"/>
          <inkml:channelProperty channel="F" name="resolution" value="249.9771" units="1/in"/>
          <inkml:channelProperty channel="T" name="resolution" value="1" units="1/dev"/>
        </inkml:channelProperties>
      </inkml:inkSource>
      <inkml:timestamp xml:id="ts0" timeString="2022-06-04T15:08:54.443"/>
    </inkml:context>
    <inkml:brush xml:id="br0">
      <inkml:brushProperty name="width" value="0.05292" units="cm"/>
      <inkml:brushProperty name="height" value="0.05292" units="cm"/>
      <inkml:brushProperty name="color" value="#FF0000"/>
    </inkml:brush>
  </inkml:definitions>
  <inkml:trace contextRef="#ctx0" brushRef="#br0">7917 3448 674 0,'-4'11'665'0,"4"-11"-121"0,-8 15-88 0,8-15-69 16,-11 10-28-16,11-10-12 0,0 0-18 15,-6 11-6-15,6-11-4 0,0 0-31 0,0 0-23 16,0 0-57-16,25-19-38 0,2-6-28 0,10-7-16 16,25-18 26-16,6-1-33 0,9-2 13 0,3-3-29 15,1 0-13-15,0-1-7 0,-5 2-39 16,5 2 25-16,-1 0-29 0,-7 4 23 0,-1 4-26 16,-6 3 46-16,-6 5 10 0,-16 10 45 0,-11 7 46 15,-7 3 17-15,-3 4 32 0,-2 0-18 16,-11 5-5-16,7-3-48 0,-7 3-24 0,2 1-138 15,-5 3 0-15,1-3 0 0,-8 7 0 0,12-8 0 16,-12 8 0-16,11-6 0 0,-11 6 0 0,0 0 0 16,0 0-61-16,8-7-403 0,-8 7-142 15,0 0-136-15,0 0-14 0,-8 13 146 0,-1-2-62 16,-1 6-686-16,-9 8-1024 0</inkml:trace>
  <inkml:trace contextRef="#ctx0" brushRef="#br0" timeOffset="741.3">8403 8968 530 0,'-19'11'763'0,"7"-1"-145"0,-5-1-121 16,7-2-89-16,-5 1-64 0,7-1-45 0,0-2-24 15,8-5-21-15,-12 6-3 0,12-6 27 0,0 0 19 16,16-15-5-16,7-1-9 0,8-11-8 0,23-17 128 16,3-5-22-16,3-3-19 0,11-5-32 15,1-2-51-15,9 1-8 0,-5-2-67 0,7 0-8 16,-3 3-95-16,1 2-101 0,-4 4 0 0,-3 3 0 16,-6 4 0-16,-10 6 0 0,-12 10 0 0,-9 6 0 15,-10 5 0-15,-1 3 0 0,-5 1 0 16,-6 5 0-16,-1-1 0 0,-2 1 0 0,1 1 0 15,-7 2 0-15,2-1 0 0,-8 6 0 16,13-7 0-16,-13 7 0 0,0 0 0 0,0 0 0 16,0 0 0-16,0 0-59 0,0 0-539 0,0 0-119 15,-21 4-37-15,11 0 68 0,1 4 17 0,-5 1-100 16,2 1-484-16,-1 1-893 0</inkml:trace>
  <inkml:trace contextRef="#ctx0" brushRef="#br0" timeOffset="10085.52">7365 9516 401 0,'0'0'471'0,"-8"8"-68"16,8-8-48-16,0 0-65 0,-15-4-17 0,11-3-61 15,-4-5-24-15,0-3-44 0,-1-7-15 0,3-4-33 16,-4-11-1-16,2 0-8 0,4-12-7 16,-1-4-21-16,-1-5-3 0,4-2-25 0,2-5-3 15,2-4-10-15,4-23 4 0,3 2-17 0,-3 2 8 16,2 16-1-16,0 10-12 0,1 4 10 15,1 4-16-15,-2 4 11 0,1 5-9 0,1 8 11 16,-6 8-7-16,0 4 11 0,0 3-12 0,0 3 3 16,1 3-20-16,-3 2 8 0,2 3-7 15,-4 11 12-15,12-5-11 0,-12 5 23 0,19 17-21 0,-11 3 28 16,6 11-16-16,-1 13 15 0,6 8-6 16,-1 26 1-16,5 3 4 0,0 0 7 0,1 8-1 15,1-1 11-15,0-1 1 0,2-2 1 0,-2-4-4 16,-1-4 3-16,-3-16-10 0,0-11-2 15,-7-5-2-15,3-3-1 0,-3-10-3 0,-1-2 0 16,-7-7 0-16,2-4 12 0,0 0 90 16,-3-3 61-16,-1-5 65 0,-4-11-32 0,0 19-39 0,0-19-42 15,0 0-17-15,-23 0-31 0,6-11-12 16,-9-5-20-16,-5-5-16 0,-9-4-14 0,3-1 5 16,-4-3-9-16,-17-9-4 0,8 7-3 0,5 4-2 15,5 1-2-15,-5 3 1 0,2-2-7 16,-3 5 3-16,5 1-5 0,-5 0 6 0,3 2-1 15,2 4-9-15,-3 0 12 0,11 2-9 0,-2 2 1 16,6 3 4-16,4-2-2 0,2 3 4 16,5-1-8-16,-1 1 0 0,7 1-3 0,-5 0-6 15,7-1 0-15,10 5 0 0,0 0 7 0,4-15 9 16,11 6 1-16,11-4 8 0,18-7-10 0,24-10 5 16,13-5-1-16,3 1 6 0,3-1-1 15,6-5-3-15,-2 3-4 0,2-2 6 0,-6 4-3 16,6 0-6-16,-10 0 3 0,-1 5 3 0,-5 6-6 15,-17 4-1-15,-15 3-2 0,-9 7-5 16,-1 2-1-16,-13 1 2 0,-3 3 4 0,-5 4 6 16,-14 0 4-16,13 18 14 0,-17 1 20 0,-19 17 20 15,-18 21-9-15,-11 5 15 0,-12 9 5 0,-54 41 0 16,-4-5 15-16,6-3 5 0,23-25 3 16,17-14 5-16,3 3 13 0,1-2-52 0,4-4 10 15,6-2-39-15,8-3 20 0,5-6-43 0,13-12 7 16,10-6-7-16,7-7 2 0,2-3 0 15,7-4-9-15,2 0-63 0,4-3-247 0,4-16-72 16,4 26-103-16,4-18-195 0,4-1-666 0,3-3-1012 16</inkml:trace>
</inkml:ink>
</file>

<file path=ppt/ink/ink1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channel name="T" type="integer" max="2.14748E9" units="dev"/>
        </inkml:traceFormat>
        <inkml:channelProperties>
          <inkml:channelProperty channel="X" name="resolution" value="393.73947" units="1/cm"/>
          <inkml:channelProperty channel="Y" name="resolution" value="393.73947" units="1/cm"/>
          <inkml:channelProperty channel="F" name="resolution" value="249.9771" units="1/in"/>
          <inkml:channelProperty channel="T" name="resolution" value="1" units="1/dev"/>
        </inkml:channelProperties>
      </inkml:inkSource>
      <inkml:timestamp xml:id="ts0" timeString="2022-06-04T15:11:10.062"/>
    </inkml:context>
    <inkml:brush xml:id="br0">
      <inkml:brushProperty name="width" value="0.05292" units="cm"/>
      <inkml:brushProperty name="height" value="0.05292" units="cm"/>
      <inkml:brushProperty name="color" value="#FF0000"/>
    </inkml:brush>
  </inkml:definitions>
  <inkml:trace contextRef="#ctx0" brushRef="#br0">1110 3346 267 0,'0'0'389'16,"8"-19"-10"-16,-1 9-130 0,3-2 46 0,2 0-55 15,3-4 10-15,3-1-40 0,7-3-8 0,0 0-32 16,8-2-19-16,0-1-28 0,2 2-10 0,2 2-12 16,-1 0-17-16,-5 6-16 0,-2 3-9 15,-5 2-2-15,-3 2 10 0,0 5-9 0,-5-3-13 16,-1 8-6-16,-1-3-10 0,-1 6 9 16,-5 0 2-16,-4 1 35 0,-4-8 23 0,-2 26 7 15,-4-10-12-15,-7 2 14 0,-3 0-39 0,-5 4 0 16,-4-3-15-16,3 0 1 0,-3-1-15 15,2 0 3-15,2-4-15 0,1-2 1 0,3-1-8 0,1-3 10 16,1 1-10-16,3-3 3 0,1 0-40 16,11-6-86-16,-16 5-102 0,16-5-48 0,0 0-82 15,0 0-72-15,0 0-38 0,0 0-65 16,0 0-247-16,4-11-344 0</inkml:trace>
  <inkml:trace contextRef="#ctx0" brushRef="#br0" timeOffset="536.91">1321 3240 187 0,'0'0'445'0,"8"-8"-22"16,-8 8-121-16,0 0-10 0,6-9-69 0,-6 9-3 15,0 0-66-15,0 0-11 0,0 0-56 0,0 0-6 16,0 0-37-16,0 0 22 0,0 0-31 15,2 19 29-15,-2-6 31 0,-4 2-6 0,2 5-10 16,0-2-17-16,-2 0-9 0,0 2-9 0,0 2 0 16,0-3-11-16,-1 3 1 0,1 0-9 15,0-2 2-15,0 2-5 0,0-2-3 0,0-1-1 16,2-1 4-16,0 2-3 0,-2-2-7 0,1-3-90 16,3 0-75-16,-2-3-122 0,2-12-64 15,2 22-105-15,-2-22-246 0,7 19-254 0</inkml:trace>
  <inkml:trace contextRef="#ctx0" brushRef="#br0" timeOffset="809.13">1499 3565 79 0,'0'0'602'0,"0"0"-150"0,0 0-96 15,0 0-45-15,0 0-63 0,0 0-54 0,0 0-70 0,0 0-4 16,0 0-43-16,0 0 9 0,-9 7-31 16,9-7 10-16,-4 18-25 0,0-6 8 0,0 1-14 15,2 0 0-15,-2 1-16 0,0 1 11 0,0 0-25 16,-3 1-38-16,3 0-159 0,0-1-95 15,0-1-487-15,-2 1-371 0</inkml:trace>
  <inkml:trace contextRef="#ctx0" brushRef="#br0" timeOffset="1553.65">1176 4254 35 0,'0'0'298'0,"0"0"-30"16,0 0-52-16,0 0 35 0,8-8-40 0,-8 8-14 15,0 0-35-15,0 0-40 0,0 0-25 0,0 0-23 16,0 0-17-16,0 0-11 0,0 0-3 15,0 0-3-15,-2 21-64 0,2-21 57 0,-2 23-47 16,0-8 55-16,2 0-60 0,-2 1 72 0,0 3-64 16,2 0 56-16,-2 2-57 0,2-1 60 0,-2 2-63 15,2-2 53-15,0 2-53 0,-2-3 55 16,0 0-65-16,2 1 61 0,0-2-59 0,0-1 58 16,-2-2-51-16,2 0 55 0,-2-3-59 0,2-12 54 15,-2 22-86-15,2-22 18 0,-4 15-76 16,4-15-11-16,0 0-13 0,-9 5 13 0,9-5 14 15,-8-8 22-15,8 8 24 0,-6-22 18 0,4 7 22 16,2-1 22-16,-2-2 22 0,2 0 22 16,0-1 62-16,0-4-55 0,0 3 71 0,0-3-53 15,2 1 78-15,0-2-21 0,0-1 0 0,2-2 5 16,0 2 14-16,0 0-1 0,0 0-14 0,3 0 1 16,1 3-3-16,0 0-16 0,0 1-13 15,3 2-19-15,1 1-13 0,1 1-12 0,-1 0-8 16,2 6-6-16,1 0-11 0,1 3-1 0,1 3 6 15,-1 1 3-15,3 4 13 0,-2 0-5 16,-3 2 2-16,1 2-21 0,-3 3 12 0,-2-1-21 16,-1 3 20-16,-5 2-17 0,0 1 14 0,-4-12-14 15,-4 28 15-15,0-15-17 0,-5 3-5 16,1 0 2-16,-2-2-2 0,-5 3-6 0,1-1 27 0,-3-1-29 16,1-1 22-16,3-3-25 0,1-2 26 15,-1 1-62-15,3-3-89 0,2 1-101 0,8-8-142 16,-13 9-36-16,13-9-112 0,0 0-328 0,0 0-460 15</inkml:trace>
  <inkml:trace contextRef="#ctx0" brushRef="#br0" timeOffset="1772.25">1451 4368 382 0,'0'0'499'0,"0"0"-125"0,0 0-77 15,15 1-66-15,-15-1-44 0,0 0-31 0,0 0-23 16,4 16-12-16,-4-16-15 0,-2 23-23 15,2-8 8-15,-2 0 1 0,0 3 13 0,-3-3-5 16,5 1-1-16,-2-1-10 0,2 2 4 0,2-2 0 16,0-2-4-16,3 2 2 0,-1-3-8 15,2 1-11-15,2-4-10 0,0 1-4 0,3-2-9 16,-1 0-8-16,3-4-5 0,-1-1-48 0,4-1-135 16,-1-2-129-16,1-5-184 0,-1 3-481 0,-1 0-595 15</inkml:trace>
  <inkml:trace contextRef="#ctx0" brushRef="#br0" timeOffset="2389.59">1294 5352 108 0,'0'0'810'0,"0"0"-205"0,0 0-115 15,0 0-81-15,0 0-55 0,-8 5-12 0,8-5-27 16,0 0-40-16,0 0-61 0,0 0-64 16,-9 10-41-16,9-10-30 0,0 0-12 0,-6 16-14 15,6-16-15-15,-4 27 23 0,2-12-28 16,0 4-12-16,0-1-4 0,0 3 1 0,0 0 3 15,0 1-7-15,0 1 7 0,-2-4-12 0,1 3 11 16,1-1-14-16,0-2 13 0,0 0-4 16,0-3 4-16,0-1-5 0,0 0 4 0,0-3 0 15,2-12 3-15,-2 21 4 0,2-21 2 0,-2 13-12 16,2-13-36-16,0 0-34 0,0 0-15 0,0 0 9 16,-13-13-14-16,13 13 10 0,-2-23 17 0,0 6 10 15,4-1 2-15,0-3 33 0,1 0-23 16,-1-6 23-16,4 0-18 0,0-2 3 0,0-3 3 15,5-2 4-15,-3 0 1 0,4 1 17 0,1 0 20 16,-1-1 2-16,5 2 24 0,-1-3 1 16,3 5 7-16,-1 1 0 0,1 1-4 0,0 5 13 15,-1 0-27-15,-1 5-5 0,1 0-12 0,-3 4-17 16,-3 3-8-16,1 2 6 0,-1 3 0 16,-12 6 13-16,16-3 4 0,-16 3 11 0,11 11 6 15,-11-11 1-15,0 23 14 0,-4-8-18 0,-7 7 11 16,1 0-18-16,-7 6 3 0,1 2-1 0,-5 4-7 15,-1-1-6-15,1 1 2 0,4-8-7 0,1 1-1 16,1-8-1-16,5 1 0 0,0-2-6 16,1-4-9-16,3-3-10 0,0 1-61 0,0-1-80 15,6-11-72-15,-6 16-37 0,6-16-69 16,0 0-18-16,-3 15-65 0,3-15-78 0,0 0-457 16,0 0-606-16</inkml:trace>
  <inkml:trace contextRef="#ctx0" brushRef="#br0" timeOffset="2806.97">1577 5603 330 0,'0'0'654'0,"8"-9"-138"0,-8 9-74 16,11-12-60-16,-11 12-43 0,10-14-30 15,-4 6-36-15,3 1-41 0,-9 7-44 0,14-12-41 16,-14 12-30-16,17-10-31 0,-17 10-23 0,14-7-18 16,-14 7-3-16,0 0-11 0,19 4-5 15,-19-4-2-15,10 12 8 0,-10-12-21 0,6 20 15 16,-6-20-24-16,-2 26 16 0,2-12-9 0,-4 1 11 15,2-2-26-15,0 2 15 0,0-3 2 0,0 2-4 16,0-3-3-16,2-11 8 0,-4 20-10 16,4-20 3-16,-2 18 1 0,2-18-1 0,0 0 6 15,-3 18 11-15,3-18 22 0,0 0 22 16,-4 16 57-16,4-16 1 0,-8 17 7 0,0-7-18 16,-1 0-6-16,-5 2-22 0,-3 3-14 0,-1-2-15 15,-3 2-12-15,1-1 4 0,-3 3-125 0,0-4-178 16,0 5-133-16,5-4-130 0,-3 1-234 0,0 2-343 15,3 0-744-15</inkml:trace>
  <inkml:trace contextRef="#ctx0" brushRef="#br0" timeOffset="3055.4">1273 6481 627 0,'0'0'645'16,"13"4"-145"-16,-13-4-96 0,0 0-80 15,0 0-53-15,0 0-38 0,0 0-46 0,6 5-46 16,-6-5-31-16,0 0-26 0,0 0-15 0,0 0-8 16,4 18 6-16,-4-18-24 0,2 20 9 15,0-7-24-15,-2 1 12 0,0 1-62 0,0 5-125 16,0 0-93-16,0 2-120 0,0 1-185 0,-2 4-263 15,0 3-416-15</inkml:trace>
  <inkml:trace contextRef="#ctx0" brushRef="#br0" timeOffset="3208.89">1302 7261 589 0,'0'0'462'0,"-2"24"-139"0,2-24-44 15,-2 19-63-15,2-19-28 0,0 18-70 0,0-18-2 16,-2 19-43-16,2-19 11 0,-2 23-30 15,2-23-1-15,0 30-57 0,0-13-92 0,0 0-67 16,-2 3-69-16,2 0-86 0,-2 0-228 0,2 4-110 16</inkml:trace>
  <inkml:trace contextRef="#ctx0" brushRef="#br0" timeOffset="3406.95">1282 7909 145 0,'2'20'351'0,"-2"-1"-22"15,0-2-48-15,0-1-51 0,0 1-48 16,0-2-47-16,2 1-8 0,-2-1-37 0,0 1 2 15,-2-1-35-15,2 4-6 0,0-3-43 0,-4 2-29 16,1 1-62-16,1 0 11 0,-2 0-9 16,0 0 5-16,0 2 14 0,0 0 11 0,0-3-4 15,0 1 21-15,-1 1-18 0,3 0 35 0,0-2-3 16,0-1 10-16,0 0-10 0,2 0 17 0,2-2-8 16,0 2 11-16,-2-2-23 0,2 0-61 0,0-2-112 15,-2-13-156-15,3 23 137 0</inkml:trace>
  <inkml:trace contextRef="#ctx0" brushRef="#br0" timeOffset="6917.8">2220 2261 60 0,'-12'3'423'0,"12"-3"-62"15,0 0-103-15,0 0-6 0,0 0-86 16,0 0 35-16,-11 4-82 0,11-4 41 0,0 0-72 16,0 0 14-16,0 0-54 0,0 0 11 0,0 0-25 15,0 0 26-15,0 0-43 0,0 0 36 16,0 0-43-16,0 0 32 0,0 0-42 0,13-10 37 15,-5 6-45-15,4-2 39 0,3 0-35 0,-1-3 30 16,7 0-35-16,0-2 30 0,-1-1-39 16,3 3 45-16,-2-1-35 0,2-1 30 0,-3 2-39 0,-3-1 32 15,-1 3-32-15,-1-1 37 0,-1 4-42 16,-1-3 31-16,-3 3-71 0,0 0 7 0,-10 4-82 16,15-5 23-16,-15 5-38 0,0 0-24 15,0 0-29-15,0 0-48 0,0 0-206 0,-6 9-6 16</inkml:trace>
  <inkml:trace contextRef="#ctx0" brushRef="#br0" timeOffset="7152.44">2385 2216 185 0,'0'0'307'0,"0"0"-38"16,0 0-79-16,0 0 8 0,-8 8-75 15,8-8 9-15,0 0-62 0,0 0 26 0,-8 11-38 0,8-11 48 16,-10 15-49-16,3-4 40 0,1 1-62 0,0 2 49 15,0-1-76-15,-2 2 55 0,-1-1-14 16,3 2-11-16,-2 1-2 0,0-1-4 0,1 2-9 16,-1 0-6-16,2 1 4 0,0 0-1 0,-1-2-3 15,3 1-1-15,-2-1 3 0,2 0-11 0,0-2-8 16,2 0 5-16,-2 0-30 0,2-3-78 16,2-12-100-16,-5 21-102 0,5-21-242 0,-2 14-109 15</inkml:trace>
  <inkml:trace contextRef="#ctx0" brushRef="#br0" timeOffset="8265.19">2416 2517 361 0,'0'0'289'0,"0"0"-67"0,0 0-62 0,0 0-27 16,0 0-36-16,0 0-23 0,0 0-8 0,0 0-6 15,17-3-12-15,-17 3-9 0,21-5-31 0,-21 5 27 16,20-5-27-16,-20 5 43 0,19-6-26 15,-19 6 71-15,16-7 16 0,-16 7-8 0,11-5 15 16,-11 5-13-16,8-8 8 0,-8 8 6 0,0 0-16 16,6-11-6-16,-6 11-2 0,0 0-23 15,-2-13 17-15,2 13-30 0,0 0-1 0,-8-12-18 16,8 12 6-16,0 0-20 0,-12-11 0 0,12 11-17 16,-11-2 3-16,11 2 0 0,0 0-9 0,-18-2-4 15,18 2 2-15,-15 4-5 0,15-4-2 16,-14 11 4-16,5-5-4 0,1 3 2 0,4 2 12 15,-2-1-10-15,0 1 10 0,1 2-16 0,1 1 15 16,2-1-14-16,2 2 0 0,0-1-1 0,0 1-4 16,2-3-3-16,0 1 4 0,3-3-8 15,-1 2-3-15,0-2 1 0,-4-10-3 0,10 15 10 16,-10-15 8-16,13 8 3 0,-13-8 8 16,14 0-7-16,-14 0 7 0,17-8-9 0,-9 4 4 15,2-2 12-15,-2-3-19 0,3 1 16 0,-1-2-19 16,-2 0 6-16,3 0 3 0,-1 0-2 15,0 0-3-15,-1 0-4 0,-1 0 9 0,0 2-7 16,0 1 4-16,-8 7-1 0,13-12 2 0,-13 12-7 16,8-8 6-16,-8 8-9 0,0 0 5 0,10-10-1 15,-10 10-11-15,0 0 12 0,0 0-5 0,7-7-1 16,-7 7 2-16,0 0-1 0,0 0-2 16,0 0-1-16,0 0 13 0,0 0-8 0,0 0 9 15,0 0-4-15,6 10 11 0,-6-10-7 0,0 0 6 16,2 17-8-16,-2-17 11 0,0 0-24 15,4 15 19-15,-4-15-10 0,0 0-4 0,6 13 8 16,-6-13-5-16,9 8 9 0,-9-8-13 0,10 4 27 16,-10-4-9-16,0 0 10 0,16 3-17 0,-16-3 16 15,0 0-7-15,17-3 11 0,-17 3-14 16,14-8 12-16,-14 8-10 0,13-9 4 0,-13 9-4 16,10-14 6-16,-10 14-4 0,10-14 8 0,-10 14-1 15,9-14 1-15,-9 14 6 0,4-11-3 0,-4 11-8 16,0 0-2-16,6-10-2 0,-6 10-6 15,0 0-8-15,0 0 2 0,0 0-3 0,6-11-4 16,-6 11 2-16,0 0-8 0,0 0 12 16,0 0-1-16,0 0 1 0,2 12 7 0,-2-12 8 15,2 14-11-15,-2-14 10 0,2 15-13 0,-2-15 9 16,0 19-10-16,0-19 9 0,3 15-6 16,-3-15 2-16,0 0-1 0,2 18 6 0,-2-18 1 15,0 0 3-15,0 0 2 0,0 15 4 0,0-15 1 16,0 0 4-16,0 0-11 0,0 0-4 0,0 0 15 15,0 0-22-15,0 0 5 0,8-12-3 0,-8 12-5 16,8-17 4-16,-4 6-6 0,0 2-10 16,3-1 10-16,1 0-15 0,-2 0 11 0,2 0-9 15,-1 3 13-15,-7 7-14 0,14-15 10 0,-14 15 4 16,8-8-8-16,-8 8 5 0,0 0-7 16,13-7 7-16,-13 7-1 0,0 0 3 0,0 0 8 15,12 7-6-15,-12-7-3 0,0 0 20 0,10 8-15 16,-10-8 16-16,0 0-16 0,13 10 13 15,-13-10-9-15,0 0 13 0,12 5-9 0,-12-5 12 16,0 0-13-16,17 3 12 0,-17-3-15 0,0 0 5 16,16-1-3-16,-16 1 5 0,0 0-10 0,17-2 12 15,-17 2-15-15,0 0 11 0,0 0-25 16,14 0-12-16,-14 0-91 0,0 0-131 0,0 0-109 16,13 3-351-16,-13-3-288 0</inkml:trace>
  <inkml:trace contextRef="#ctx0" brushRef="#br0" timeOffset="9636.9">2580 3225 339 0,'0'0'358'0,"0"0"-54"0,0 0-36 15,0 0-47-15,0 0-17 0,0 0-34 0,0 0-18 16,-13-2-35-16,13 2-2 0,0 0-22 0,0 0-7 15,0 0-15-15,0 0-1 0,0 0-23 16,0 0 1-16,0 0-7 0,0 0-11 0,0 0-2 16,7-13-8-16,-7 13-1 0,14-7-8 0,-4-1 2 15,1 4 4-15,1-1-11 0,1-1-1 16,-3 2-23-16,0 1 17 0,-10 3-6 0,19-8 0 16,-19 8 2-16,12-1-2 0,-12 1 1 0,0 0 6 15,11 4-5-15,-11-4 6 0,0 0-3 0,0 20 8 16,-5-7-5-16,1 0 13 0,0 2-9 15,-2 0 7-15,0-2-9 0,2 2 12 0,-1-2-16 16,1 1 6-16,2-1-13 0,2-13 17 0,0 26-12 16,2-14 6-16,0-1-14 0,5 0 19 15,1 1-13-15,-2-2 12 0,2-1-12 0,-1 1 10 16,-1-3-13-16,2 2 17 0,-8-9 7 0,8 11 21 16,-8-11 21-16,4 11 38 0,-4-11 9 15,0 0 25-15,2 15-11 0,-2-15 38 0,0 0 4 16,-8 15-4-16,0-8-41 0,-4-2-6 0,-1 2-37 15,-1 1-2-15,-3-1-29 0,1 0 3 0,-1-2-14 16,1 1 2-16,-1-1-15 0,-2-1 13 0,3-1-15 16,-1 2-7-16,3-3-53 0,-1 1-45 15,15-3-74-15,-22 2-58 0,22-2-87 0,-17 0-89 16,17 0-64-16,0 0-417 0,0 0-509 0</inkml:trace>
  <inkml:trace contextRef="#ctx0" brushRef="#br0" timeOffset="9921.21">3012 3255 243 0,'12'-7'601'0,"-1"-1"-126"15,-3 4-58-15,-8 4-65 0,12-11-42 0,-12 11-46 16,8-4-36-16,-8 4-57 0,0 0-30 16,0 0-41-16,0 0-12 0,-18 9-35 0,5 1-3 15,-1 7-17-15,-3 1 6 0,1 6-17 0,-1 2 1 16,3-1-16-16,2-3 9 0,1 0-20 15,3 0 4-15,4-3 0 0,0-1-5 0,4-2 8 16,0 0 3-16,4-2 0 0,0-2 12 0,4-2 32 16,-2-2 73-16,-6-8 54 0,17 9 65 15,-17-9 58-15,16 3 24 0,-16-3-16 0,0 0-44 16,13-7-56-16,-13 7 20 0,0 0-39 0,0-22-44 16,0 22-37-16,-10-17-32 0,3 7-131 0,-1 3-145 15,0-1-205-15,-3 3-29 0,1 1-126 0,-4 2-113 16,-1 2-620-16,-1 2-946 0</inkml:trace>
  <inkml:trace contextRef="#ctx0" brushRef="#br0" timeOffset="12161.47">2634 4117 476 0,'6'-14'502'0,"-6"14"-78"0,0 0-26 15,6-12-58-15,-6 12-48 0,0 0-62 0,0 0-28 16,0 0-61-16,0 0-17 0,0 0-38 16,0 0-10-16,0 0-32 0,0 0 2 0,-15 8-28 15,3 7 16-15,-2 4-17 0,-5 5 6 0,0 4-13 16,-1 4 8-16,1-3-16 0,3 1-3 0,-1-1-5 16,5 0 0-16,1-4 6 0,3-1-5 0,2 0 3 15,2-5-4-15,2-1 4 0,2-2 5 16,2-1 0-16,4 0 6 0,0-4-1 0,4-2 14 15,1-3 12-15,1-5 48 0,3 2 29 0,-15-3 50 16,24-3 43-16,-13 1 18 0,-1-3 6 16,0-3-37-16,-3 1-22 0,-1-3-46 0,-6 10-12 15,6-20-34-15,-6 20-6 0,0-20-32 0,0 20-1 16,-8-18-37-16,8 18-51 0,-6-17-83 16,6 17-74-16,-9-12-100 0,9 12-73 0,0 0-76 15,-4-13-56-15,4 13-8 0,0 0-361 0,0 0-515 16</inkml:trace>
  <inkml:trace contextRef="#ctx0" brushRef="#br0" timeOffset="12424.45">2848 4324 461 0,'0'0'619'0,"0"0"-162"0,0 0-83 0,0 0-91 16,0 0-54-16,0 0-60 0,11 5-26 0,-11-5-39 15,0 0-12-15,-4 10-40 0,4-10 3 16,0 0-26-16,0 22 10 0,0-22-19 0,6 19 6 15,2-10-10-15,0-2 1 0,7 2 13 0,-1-3-7 16,5-2 38-16,0-1 10 0,-1-2 60 0,-1-2 50 16,1-2 94-16,-3 3 41 0,-1-3 17 15,-3-2-30-15,-1-2-51 0,-2-1-47 0,-2-3-62 16,-4 0-14-16,-2 11-31 0,0-26 14 0,-4 13-58 16,0 0 7-16,-2 1-114 0,-2 0-119 0,-1 2-97 15,-1 2-88-15,0 4-115 0,-5 1-91 16,-1 3-86-16,-3 3-431 0,1 3-728 0</inkml:trace>
  <inkml:trace contextRef="#ctx0" brushRef="#br0" timeOffset="13291.81">2501 5157 119 0,'0'0'511'0,"0"0"-130"0,0 0-71 0,-6-7-54 15,6 7-47-15,0 0-60 0,2-12-29 0,-2 12-21 16,12-15-17-16,-1 4-18 0,1 4-7 15,3-2-17-15,-1 0-3 0,3 0-11 0,-1 3-9 16,1 1-9-16,-3 0 2 0,-1 2-11 0,-13 3 6 16,20-4-1-16,-20 4 2 0,17 5-3 0,-17-5 2 15,6 15 15-15,-6-15-11 0,0 22 8 16,0-22-10-16,-4 23 6 0,4-23-14 0,-4 22 8 16,4-22-8-16,-2 21 10 0,2-21-17 0,0 24 13 15,2-10-4-15,0-1-1 0,2 1-2 0,0-2 15 16,0 2-21-16,0-2 8 0,1 2-3 15,-1-2 13-15,-4-12-5 0,2 23 52 0,-2-23 60 16,-2 26 72-16,-5-12 50 0,-1-1 10 16,-2 2 7-16,-5-1-43 0,-3 1-36 0,-1-2-36 15,1 0-25-15,-1 0-19 0,-2-2-20 0,3 1-9 16,1-5-14-16,3 1-11 0,3-1 0 0,-1-4-57 16,12-3-117-16,-17 7-123 0,17-7-109 15,0 0-165-15,0 0-561 0,2-17-738 0</inkml:trace>
  <inkml:trace contextRef="#ctx0" brushRef="#br0" timeOffset="13559.28">3030 5161 653 0,'0'0'563'0,"9"-7"-144"16,-9 7-84-16,0 0-78 0,0 0-67 0,-13 13-21 15,3-4-45-15,-2 5-13 0,-3 2-41 0,-1 5 0 16,-1 3-25-16,3 2 3 0,-1 0-21 15,3-3 6-15,3 1-22 0,1-2 13 0,4-2-12 16,0-2 7-16,4 0-9 0,0-2 29 0,4-2 52 16,0-2 64-16,2-1 31 0,1-1 54 0,-1-3 35 15,-6-7 56-15,10 13 47 0,-10-13 27 16,0 0 44-16,8 10 104 0,-8-10-97 0,0 0-111 16,0 0-69-16,0 0-80 0,0 0-93 0,-4-15-176 15,4 15-200-15,-8-10-182 0,8 10-193 16,-10-8-137-16,10 8 49 0,-19-4-751 0,7 8-1184 15</inkml:trace>
  <inkml:trace contextRef="#ctx0" brushRef="#br0" timeOffset="14286.73">2710 6170 502 0,'0'0'559'0,"0"0"-154"0,4-8-84 16,-4 8-82-16,0 0-39 0,0 0-63 0,0 0-14 15,0 0-44-15,0 0-4 0,0 0-21 0,8 7 7 16,-8-7-29-16,5 26 13 0,-3-8-39 16,-2 3-58-16,0 2-77 0,-2 7-123 0,-3 2-83 15,1 7-323-15,-2-1-214 0</inkml:trace>
  <inkml:trace contextRef="#ctx0" brushRef="#br0" timeOffset="14712.22">2634 6910 516 0,'-3'15'402'0,"1"-2"-107"15,2-13-65-15,-4 21-52 0,4-21-34 0,-4 19-32 16,4-19-21-16,-2 21-11 0,2-21-16 0,0 22-19 16,0-7 1-16,0 3-13 0,2 2-7 0,0 1 0 15,2 5-23-15,-2 3-53 0,0 1-22 0,3 7-51 16,-1 3 26-16,2-2-17 0,-4 1 38 15,2 2-12-15,0 0 38 0,-2 0-17 0,2-3 39 16,1 2 9-16,-3-2-21 0,0 1 26 16,0-7 6-16,0 0 1 0,0-2 2 0,0 0 1 15,0-1 7-15,0-1 3 0,0-4-16 0,0 0 28 16,0 0-29-16,-2-2 31 0,2 3-26 0,0-3 28 16,-2 2-29-16,0-1 31 0,0 3-32 0,0 2 18 15,-2 0-40-15,-2-1 10 0,2 3-42 16,-4-1 31-16,2 1-16 0,0-2 28 0,-2-1-16 15,-1 2 27-15,3-2-14 0,-2-1 27 0,2 1-19 16,0-1 30-16,0-1 1 0,2-4 2 16,-1 1 8-16,1 1 2 0,0-2-25 0,2-1 36 15,0 3-34-15,0-1 26 16,0 3-28-16,0-2 27 16,0 1-44-1,-2-2-56-15,2 3-355 16,-2-1 38-16</inkml:trace>
  <inkml:trace contextRef="#ctx0" brushRef="#br0" timeOffset="18129.59">4264 2080 459 0,'0'0'479'0,"0"0"-103"0,-10-4-60 0,10 4-44 0,0 0-35 0,0 0-45 0,0 0-16 0,-12-3-23 0,12 3-19 0,0 0-31 0,0 0-22 0,0 0-29 0,0 0-5 0,0 0-12 0,0 0-9 0,0 0-3 0,0 0-9 0,14-4 5 0,-14 4-17 0,25-2 11 0,-8 2-4 0,1-2 4 0,3 1-3 0,-1-1 2 0,1 1-6 0,2-2 1 0,-2 2 2 0,-1-4-6 0,3 2 5 0,-2 0 0 0,-3-1-3 0,1-1 1 0,-3 0 5 0,1 1 2 0,-1-1 1 0,-3-1 17 0,1 2 3 0,-1-1 6 0,-3 0 1 0,0 0 3 0,-1 0 4 0,-9 5 8 0,16-10-4 0,-16 10 2 0,13-8-10 0,-13 8-5 0,8-5-3 0,-8 5-15 0,0 0-3 0,8-6-8 0,-8 6-6 0,0 0-6 0,0 0-5 0,0 0-5 0,0 0-1 16,0 0-2-16,0 0 1 0,0 0 2 0,0 0 12 0,0 15-10 0,-4-1 10 0,-2-2 0 0,0 6 1 0,-3-1-2 0,1 4 6 0,-2 0-4 0,1 1 1 0,-1 0 2 0,0 1-4 0,2-1 1 0,-3 0 4 0,3-1-6 0,0 0 20 0,-1 1-24 0,3-4 21 0,0 0-21 0,0-1 23 0,-2 1-21 0,1-1 17 0,1-2-19 0,0 0 19 0,2 0-8 0,-2-3-28 0,1 0-47 0,1-2-43 0,4-10-64 0,-8 20-31 0,8-20-47 0,-6 17-91 0,6-17-58 0,-8 11-333 0,8-11-316 0</inkml:trace>
  <inkml:trace contextRef="#ctx0" brushRef="#br0" timeOffset="18155.93">4240 2385 242 0,'0'0'329'0,"0"0"-87"0,0 0-50 0,0 0-52 0,0 0-82 0,-9-7-73 0,9 7-75 0,0 0-114 0,0 0-76 0,0 0 206 0</inkml:trace>
  <inkml:trace contextRef="#ctx0" brushRef="#br0" timeOffset="18175.29">5017 3621 100 0,'-13'6'347'0,"1"-3"-172"16,12-3-275-16,-19 0-65 0,19 0 46 0</inkml:trace>
  <inkml:trace contextRef="#ctx0" brushRef="#br0" timeOffset="19654.07">4901 2309 84 0,'0'0'316'16,"0"0"-63"-16,-14-3-37 0,14 3-34 16,0 0-22-16,-15-1-30 0,15 1-8 0,0 0-11 15,-20 2-18-15,20-2-14 0,-17 6-13 0,17-6-35 16,-17 8 10-16,17-8-30 0,-16 11 14 0,10-4-22 16,-3 2 19-16,3-2-20 0,0 3 14 15,6-10-17-15,-10 17 14 0,10-17-22 0,-6 18 16 16,6-18-17-16,-3 16 19 0,3-16-11 0,0 0 19 15,5 17-29-15,-5-17 18 0,10 9-16 16,-10-9 26-16,10 6-17 0,-10-6 40 0,17 2-43 16,-17-2 22-16,18-6-16 0,-7 1 22 0,-1-1-17 15,0-1 11-15,1-3-18 0,-1 1 25 16,-2-1 7-16,1-1 3 0,-1 2 28 0,-2-1-2 16,0 3 23-16,-6 7-1 0,11-15 7 0,-11 15-14 15,6-12-8-15,-6 12-21 0,0 0-2 0,6-11-16 16,-6 11-12-16,0 0-5 0,0 0-3 0,0 0-2 15,0 0-7-15,0 0-1 0,0 0-16 16,0 0-10-16,0 0-42 0,0 0 9 0,8 11-3 16,-8-11 0-16,0 0 10 0,0 0 13 0,4 12 6 15,-4-12 4-15,0 0 5 0,0 0 1 16,9 7 14-16,-9-7-5 0,0 0 1 0,0 0 4 16,0 0 16-16,12 0-20 0,-12 0 17 15,10-4-11-15,-10 4 16 0,15-8-16 0,-15 8 11 16,18-10-13-16,-5 5-11 0,-3 1 27 0,1 0-11 15,-1 0 1-15,0-1 5 0,-10 5-4 0,21-6-1 16,-21 6-8-16,14-4 9 0,-14 4-3 16,0 0-3-16,13-5 14 0,-13 5-11 0,0 0 4 15,0 0-5-15,0 0 4 0,10 7 7 0,-10-7-4 16,0 0-2-16,0 0-1 0,4 15-4 0,-4-15 2 16,4 10 2-16,-4-10-6 0,11 11 6 15,-11-11-2-15,20 9 7 0,-20-9-8 0,21 3 17 16,-21-3-13-16,25 2 4 0,-13-4 2 0,1-1 4 15,-1 0 14-15,-2-2-2 0,3 1 15 16,-3 0 12-16,-2-3 17 0,3 2 6 0,-3-2 9 16,-8 7 2-16,14-10 18 0,-14 10 6 0,11-9-14 15,-11 9-10-15,0 0-19 0,12-6-12 0,-12 6-15 16,0 0-12-16,0 0-7 0,0 0-10 0,0 0 5 16,6 6-5-16,-6-6-2 0,-4 17 16 15,0-4-24-15,-2-1 22 0,0 2-17 0,0 1 16 16,-5 0-1-16,1 2 29 0,-5 1 30 15,1-1 17-15,-1 0 16 0,-1 0 2 0,-3-2 3 16,1 1-8-16,-1-2-18 0,-2 1-12 0,3-3-14 16,-3 0-8-16,5-4-6 0,-1 0-8 15,3-2-11-15,-3 1 4 0,5-3-15 0,-1-1 6 16,1-1-67-16,12-2-83 0,-21 0-88 0,21 0-97 16,-12-7-98-16,12 7-48 0,-2-12-427 0,2 12-520 15</inkml:trace>
  <inkml:trace contextRef="#ctx0" brushRef="#br0" timeOffset="20154.73">5521 2318 546 0,'11'-4'442'0,"-11"4"-117"16,16-9-66-16,-16 9-50 0,15-7-11 0,-15 7-41 15,10-5-15-15,-10 5-34 0,0 0-8 16,12-5-27-16,-12 5-1 0,0 0-26 0,0 0 6 15,11-5-7-15,-11 5 19 0,0 0-3 0,0 0 17 16,0 0-9-16,0 0-9 0,0 0 0 16,0 0-33-16,0 0 12 0,0 0-21 0,-9-7-9 15,9 7-2-15,0 0-3 0,-18 4-4 0,18-4 0 16,-13 7 0-16,13-7-3 0,-10 8 10 16,10-8-17-16,-12 11 12 0,12-11-15 0,-4 12 10 15,4-12-6-15,0 0 12 0,0 21-18 0,0-21 21 16,6 15-20-16,-6-15 20 0,10 13-15 15,-10-13 20-15,17 8-13 0,-17-8 13 0,18 5-9 16,-18-5 28-16,23-2 4 0,-23 2 24 0,23-4-1 16,-11-3 35-16,1 3-6 0,-3-4 39 0,4 1-5 15,-5-1 33-15,1 0 13 0,-2-3-25 0,3 0 4 16,-3 0 3-16,0-3-17 0,-2 0-15 16,0 0-2-16,1 0 0 0,-1-1 20 0,-2 3 7 15,0-1-2-15,-4 13-20 0,4-21 1 16,-4 21-10-16,4-18-26 0,-4 18-21 0,2-12-11 15,-2 12-35-15,0 0 0 0,0 0-35 0,3-12 2 16,-3 12-15-16,0 0 22 0,0 0-13 16,-7 19 22-16,3-7-11 0,0 3 25 0,0 0-22 15,0 0 18-15,-4 2-11 0,1 0-3 0,3-2-49 16,-2 3-106-16,0-1-51 0,0-2-58 0,-1 0-80 16,-1-1-111-16,0-3-176 0,-2 1-583 0,-1-2-862 15</inkml:trace>
  <inkml:trace contextRef="#ctx0" brushRef="#br0" timeOffset="20323.91">5596 2224 76 0,'0'0'712'0,"0"0"-215"0,0 0-130 0,0-15-75 16,0 15-68-16,0 0-49 0,16-8-35 0,-3 6-28 0,3-1-18 15,3 0-23-15,1 1-6 0,3-1-15 16,4 1-1-16,0-1-16 0,0 2-24 0,2-2-57 15,-7 2-63-15,3 0-76 0,-2-2-129 16,0 2-413-16,-5 1-306 0</inkml:trace>
  <inkml:trace contextRef="#ctx0" brushRef="#br0" timeOffset="20724.15">4293 2637 360 0,'-37'7'722'0,"2"1"-175"0,6-3-122 0,4 0-90 16,5-2-75-16,1 2-39 0,3-3-49 0,1 1 2 15,3 1-13-15,-1-3 9 0,13-1-29 0,-16 5-31 16,16-5-20-16,0 0-13 0,0 0-11 16,20-2 23-16,11-1-7 0,21-3-2 0,33-3-11 15,16-3-12-15,11-3-15 0,14 3-2 0,76-8-5 16,-49 6-5-16,-22 0-3 0,71-2-2 0,-53 4-6 16,-27 2 2-16,-4 3-14 0,-7-1 4 15,-7 2-3-15,-9 0 9 0,-21-1-10 0,-16 3 4 16,-4 1-5-16,-11 0 7 0,-10 0-10 0,-4 3 13 15,-4-2-10-15,-4 0-4 0,-3 2-26 16,-1-2-22-16,-5 1-77 0,-12 1-107 0,19 0-103 16,-19 0-123-16,0 0-141 0,0 0-322 0,0 0-567 15</inkml:trace>
  <inkml:trace contextRef="#ctx0" brushRef="#br0" timeOffset="22508.14">5060 3192 451 0,'0'0'587'15,"0"0"-124"-15,0 0-35 0,4-12-76 0,-4 12-25 16,0 0-39-16,0 0 1 0,0 0-24 0,0 0-18 16,0 0-14-16,0 0-49 0,0 0-33 0,5-11-38 15,-5 11-26-15,0 0-26 0,0 0-18 16,0 0-10-16,0 0-12 0,0 0-10 0,0 0-12 15,0 0-8-15,0 0 8 0,-5 14 10 0,1-4-9 16,0 4 0-16,0 1 0 0,-2 0 2 16,0 3 7-16,-1 1-6 0,3-1 5 0,-2 0-7 15,2 1 5-15,0-2-2 0,0 1 2 0,0 2-10 16,-1-2 13-16,1 0-3 0,0-2 5 16,2 2 6-16,-2-2-10 0,2-1 12 0,-2 0-8 15,2 0 9-15,0-2-7 0,0-1 4 0,2-12-3 16,-5 20 4-16,5-20-5 0,-4 19 0 15,4-19 0-15,0 0-3 0,-2 16 4 0,2-16 6 16,0 0-9-16,0 0 4 0,-2 15 1 0,2-15 2 16,0 0-13-16,0 0-55 0,0 0-72 0,0 0-60 15,-4 11-83-15,4-11-50 0,0 0-113 0,0 0-134 16,0 0-390-16,-10-4-609 0</inkml:trace>
  <inkml:trace contextRef="#ctx0" brushRef="#br0" timeOffset="24362.73">4996 4224 413 0,'0'0'408'16,"4"-12"-67"-16,-4 12-53 0,0 0-18 0,0 0-38 15,0-15-36-15,0 15-29 0,-4-8-34 0,4 8-27 16,-14-11-26-16,3 8-15 0,-3-2-7 16,-3 2-6-16,1 3-4 0,-1-1 6 0,-1 2-10 15,-1-1-3-15,3 3-11 0,-3 4 11 0,2-2-22 16,-1 5-4-16,3-1 3 0,-1 2-5 15,3 3 1-15,1 1-20 0,4 0 19 0,2 0-12 16,1 1 13-16,5 0-7 0,7 1 20 0,3-2-6 16,7 1 19-16,5-1-16 0,9-3 7 0,2-2-2 15,9-5 27-15,1-3-6 0,11-4 18 0,-2-2-16 16,1-4 19-16,-1-3-11 0,-7 2 37 16,-1-2 30-16,-11-1 53 0,-2 1 14 0,-6-4-21 15,-5-3-32-15,-3 2-18 0,-7-2-35 16,-1 0-10-16,-7 0-26 0,-4 1-11 0,-5 0-11 15,-3-3-8-15,-7 4-9 0,-1 1-5 0,-1 1-3 16,-4 3-7-16,3 0-16 0,-3 3-83 16,4 4-104-16,1 3-85 0,-1 1-73 0,1 1-71 15,1 6-70-15,-1 0-484 0,3 2-643 0</inkml:trace>
  <inkml:trace contextRef="#ctx0" brushRef="#br0" timeOffset="24969.08">5085 4961 400 0,'0'0'437'0,"-6"-8"-80"0,6 8-70 0,-8-8-53 15,8 8-34-15,-19-3-24 0,19 3-23 16,-27 4-11-16,11 3-4 0,-7 3-30 0,-2 5 13 16,-2 2-22-16,-4 9 3 0,2 0-27 15,0 2-9-15,5 4-10 0,1 1 0 0,4-4-10 16,5 0-15-16,1 0 32 0,5-5 11 0,6 2 67 15,2-5 50-15,2 1 12 0,8-1 36 0,3-2 0 16,5 0 0-16,7-4-28 0,4-4-9 0,6-1-28 16,0-5 23-16,-2-4-24 0,7-3 74 0,-3-2-12 15,0-6 30-15,-2 2-35 0,-4-6 9 16,-2 1 10-16,-2-4-28 0,-6-1-43 0,-1-6-49 16,-5-2-5-16,-5 3-63 0,-1-3 13 15,-3-1-41-15,-6 2 10 0,-4 2-37 0,-1-1 5 16,-1-2-11-16,-4 4-20 0,0-1-96 0,-5 4-111 15,1 1-110-15,-3 2-147 0,-1 2-155 0,-1 2-4 16,-4 3 94-16,3 4-67 0,-7 4-82 16,0 2-455-16,-2 2-800 0</inkml:trace>
  <inkml:trace contextRef="#ctx0" brushRef="#br0" timeOffset="67409.37">2394 3689 368 0,'0'0'469'0,"0"0"-77"0,-13 5-56 0,13-5-36 16,0 0-29-16,0 0-35 0,-8 5-19 0,8-5-16 16,0 0-19-16,0 0-19 0,0 0-10 0,0 0-20 15,-10 5-21-15,10-5-22 0,0 0-21 0,0 0-15 16,0 0-14-16,0 0-13 0,0 0-9 15,0 0-5-15,0 0-7 0,0 0-2 0,0 0-1 16,0 0 2-16,8 13 6 0,-8-13 3 0,25 4 4 16,-5-2 18-16,3 0 6 0,6-1 12 15,4 2 7-15,11 0 16 0,-3-1-15 0,4-2 20 16,-1 2 7-16,1-2 14 0,1 0 0 0,-5 0-19 16,0 0-8-16,-1-2-15 0,-7 2-8 15,-2 0 3-15,-2-1 17 0,-4 1 19 0,-3-1-10 16,-1 1 13-16,-2-2-15 0,-5 2 5 0,3-1-19 15,-17 1 9-15,26 0-17 0,-26 0 11 0,21 0-2 16,-21 0 8-16,15 0-30 0,-15 0 11 0,0 0-21 16,16 0-9-16,-16 0-2 0,0 0 11 15,0 0-21-15,17 0-1 0,-17 0-3 0,0 0 6 16,0 0-15-16,0 0-27 0,12-3-94 0,-12 3-139 16,0 0-11-16,0 0-59 0,0 0-79 15,0 0-83-15,0 0-112 0,0 0-545 0,0 0-794 16</inkml:trace>
  <inkml:trace contextRef="#ctx0" brushRef="#br0" timeOffset="68279.03">2348 5769 45 0,'0'0'734'0,"0"0"-198"0,-12 6-117 0,12-6-70 15,0 0-62-15,0 0-33 0,-10 4-17 16,10-4-21-16,0 0-7 0,0 0-10 0,0 0-23 15,0 0-39-15,0 0-16 0,0 0-37 0,0 0 13 16,0 0 28-16,18 5 20 0,-1-7 1 0,3-1-6 16,9 2-1-16,0-2-20 0,10-1-11 0,3 0-3 15,3 0-13-15,5 1 12 0,2-2-23 16,-3 2 8-16,-5 0-19 0,-1-1 15 0,0 2-10 16,-3 0 40-16,-7 0-33 0,0 0 16 0,-4 1-39 15,-4 0 27-15,-3 0-32 0,-3 0 19 16,0 1-35-16,-3-1 33 0,-1 1-34 0,-1-2 0 15,-14 2 28-15,23 0-34 0,-23 0 26 0,16 0-26 16,-16 0-5-16,0 0 1 0,19 0 1 16,-19 0-7-16,0 0 0 0,0 0-4 0,16 0-3 15,-16 0-2-15,0 0-2 0,0 0-9 0,13-3-62 16,-13 3-102-16,0 0-114 0,0 0-170 16,0 0-15-16,0 0-16 0,0 0-117 0,0 0-151 15,8 9-394-15,-8-9-785 0</inkml:trace>
  <inkml:trace contextRef="#ctx0" brushRef="#br0" timeOffset="69532.21">9348 3401 226 0,'0'0'551'15,"-11"-4"-119"-15,11 4-71 0,0 0-13 0,-12-6-60 16,12 6-26-16,0 0-27 0,0 0-16 0,-8-7-26 15,8 7-23-15,0 0-29 0,0 0-37 16,0 0-24-16,4-10-22 0,-4 10-7 0,12-11-19 16,3 5-5-16,-3 2-7 0,-2-1-2 15,7 1-9-15,-3 2-6 0,3-1-1 0,-3 2-3 16,5 1-4-16,-7 0 4 0,-12 0-9 0,27 1 3 16,-27-1-4-16,19 7 0 0,-19-7 5 0,12 15 2 15,-12-15 8-15,0 26 4 0,-4-8 0 16,-4 1-1-16,-3 1 2 0,3 1-19 0,-4-2 17 15,6-3-16-15,-3-1 16 0,1-1-17 0,0-1 8 16,2-2-14-16,1 1 15 0,5-12-14 0,-8 18 13 16,8-18-14-16,0 17 17 0,0-17-18 15,0 17 20-15,0-17-11 0,8 17 8 0,1-7-9 16,-3-1 14-16,-2 0-20 0,4-2 17 0,-4 3-15 16,1-1 15-16,-5-9-14 0,10 16 9 15,-10-16-10-15,4 14 13 0,-4-14-9 0,0 14 24 16,0-14-6-16,0 19 54 0,-8-11 25 15,2 3 39-15,-3 0 12 0,1-2 12 0,-2 1 6 0,-7-1-7 16,7-1-12-16,-7-1-15 0,3-1-15 16,1-1-17-16,-1 0-4 0,2-2-13 0,-3-1-6 15,15-2-15-15,-27-2-12 0,13-2-11 0,1-3-11 16,5 0-68-16,-6-3-68 0,5-2-63 0,1-1-53 16,2 1-80-16,2-2-50 0,4-1-91 15,4-1-45-15,2 0-497 0,6-2-648 0</inkml:trace>
  <inkml:trace contextRef="#ctx0" brushRef="#br0" timeOffset="69846.67">9864 3344 319 0,'13'-6'600'0,"-13"6"-138"0,14-8-96 0,-14 8-65 15,13-5-65-15,-13 5-43 0,0 0-32 0,0 0-33 16,0 0-24-16,0 0-10 0,-5 17-29 15,-5-5 1-15,-2 5-32 0,-1 2 2 0,-1 3-12 16,-5 2-2-16,7 3-6 0,1-5-16 16,-1 3 14-16,4-1-15 0,2-3 17 0,6-1-14 15,-5 0 13-15,5-2-11 0,5-1 25 0,-5-1 21 16,6-3 56-16,-2 0 47 0,0-4 71 16,-4-9 79-16,12 18 57 0,-12-18 51 0,7 9-6 15,-7-9-40-15,0 0 54 0,0 0-75 0,8-9-78 16,-8 9-52-16,0 0-60 0,0-23-63 0,0 23-78 15,-12-21-107-15,5 12-189 0,-1-1-170 0,-4 4-179 16,-3 1 76-16,1 3-50 0,-3 4-59 16,-1 2-573-16,-5 5-879 0</inkml:trace>
  <inkml:trace contextRef="#ctx0" brushRef="#br0" timeOffset="70181.5">8924 4064 34 0,'0'0'720'0,"-21"5"-193"0,21-5-95 16,-14 3-58-16,14-3-87 0,0 0-47 0,-11 4-42 15,11-4 37-15,15 0 40 0,7 0-17 0,5-1-25 16,15-2-34-16,16 0-39 0,4-2-34 0,2 2-22 16,29-2-15-16,2-1-19 0,-4 2-19 15,2 0 2-15,-13 1-25 0,-16-1 1 0,3 3-11 16,-3-2 3-16,-6 3-9 0,-1-1 4 0,-15 1-8 16,-3-1 3-16,-8 1-20 0,-4 0-21 0,-4-1-71 15,-5 1-66-15,1 1-80 0,-3 0-111 16,-16-1-167-16,15 5-535 0,-15-5-711 0</inkml:trace>
  <inkml:trace contextRef="#ctx0" brushRef="#br0" timeOffset="71904.21">9397 4862 201 0,'0'0'609'16,"8"-14"-124"-16,-8 14-93 0,5-11-30 0,-5 11-51 15,0 0-26-15,4-11-29 0,-4 11-40 0,0 0-43 16,0 0-39-16,-9-11-30 0,9 11-26 16,-14-3-21-16,2 6-15 0,-3 0-13 0,-1 4-8 15,-7 5-10-15,0 6 0 0,-4 5-10 0,0 7 7 16,0 3 0-16,5 2-5 0,-1 3-1 16,0 0 0-16,11-5 1 0,1 2 1 0,7-1-2 0,0-4 7 15,8-1 2-15,5-2 3 0,1 3 4 16,9-4 23-16,1-2 47 0,7-6 22 0,-4-3 45 15,0-3 38-15,-5-2 60 0,-1-2 51 0,-3-4 87 16,1-1 71-16,-15-3 30 0,22-4-90 16,-9-3-83-16,-9-4-62 0,0 0-50 0,0-2-55 15,-4-1-30-15,-4-1-34 0,0 4-33 16,-4-2-69-16,-1 0-165 0,-1 3-190 0,2 1-178 16,-3 1-161-16,-1 3-2 0,12 5 70 0,-14-3-69 15,14 3-587-15,0 0-945 0</inkml:trace>
  <inkml:trace contextRef="#ctx0" brushRef="#br0" timeOffset="72185.63">9788 4983 139 0,'0'0'741'16,"-11"-11"-202"-16,11 11-136 0,-16-1-75 0,1 3-95 15,3 4-38-15,2 2-49 0,-3 3-23 16,3 0-37-16,-2 3-11 0,1 1-29 0,7 1-3 15,-4 2-6-15,8 0-6 0,0 1 1 0,4-1 24 16,0 0 45-16,11 2 33 0,-3-3 50 16,2-2 19-16,3-3 30 0,-3-1 20 0,1-3 51 15,1-2 19-15,-1-1 76 0,-3-1 103 0,-12-4 49 16,19-4-125-16,-11-3-72 0,-2-2-94 0,-1-3-35 16,-1-2-71-16,-4-4-22 0,-4 2-79 15,-3-1-119-15,3 0-161 0,-4 0-138 0,0 2-128 16,-3 0-164-16,-1 5-61 0,-3 1 85 0,-1 6-85 15,1 3-605-15,-7 2-981 0</inkml:trace>
  <inkml:trace contextRef="#ctx0" brushRef="#br0" timeOffset="72471.78">8911 5760 1055 0,'-18'13'993'0,"1"0"-245"0,3-2-153 15,1 0-121-15,3-3-81 0,2-1-21 16,-1 0-37-16,9-7-44 0,0 0-27 0,0 0 49 16,17 7 54-16,10-11-39 0,18-5-49 0,17 1-28 15,29-4-61-15,2 1-1 0,7-3-39 16,-1 2 16-16,-4 1-28 0,2 0-1 0,-6 3-29 16,-6-2-53-16,-17 3-55 0,-10 2 0 15,-4-1 0-15,-5 2 0 0,-10 1 0 0,-10 0 0 0,-2-1 0 16,-4 3 0-16,-2-1 0 0,-3 1 0 15,-3-2 0-15,-3 3 0 0,-12 0 0 0,19-4 0 16,-19 4-612-16,0 0-216 0,-15-9-154 0,3 4 158 16,-7 4-739-16,-3-3-1279 0</inkml:trace>
  <inkml:trace contextRef="#ctx0" brushRef="#br0" timeOffset="94027.89">11871 3805 52 0,'0'0'773'0,"-22"0"-223"16,22 0-107-16,-15 0-105 0,15 0-53 16,-16 0-42-16,16 0 15 0,0 0 9 15,-13 3-3-15,13-3-14 0,0 0-36 16,0 0-24-16,0 0-18 0,-14 1-28 15,14-1-20-15,0 0 18 0,0 0 76 0,0 0 18 16,27-1-8-16,-7-2-39 0,9 0 32 16,6-1-27-16,3-1-6 0,1-2-49 15,11 0 8-15,-1-1-39 0,1 3 25 63,-3-2-24-63,1 1 27 15,-9-2-36-15,5 3 3 0,-7-1-17 0,0 1-4 16,-6 1-19-16,-4 0-10 0,0 0-5 0,-7 1-2 16,-1 0-19-16,-5 0 11 0,3 1-17 15,-3 0 7-15,-14 2-13 0,23-5-6 0,-23 5-27 16,17-3-22-16,-17 3-164 0,0 0-132 0,10-1-195 16,-10 1-166-16,0 0 59 0,0 0-27 15,-8 8-774-15,-7-1-1127 0</inkml:trace>
  <inkml:trace contextRef="#ctx0" brushRef="#br0" timeOffset="95099.76">12124 4108 320 0,'-11'2'377'0,"11"-2"-71"0,0 0-66 0,0 0-20 15,0 0-30-15,0 0-18 0,0 0-26 16,0 0-23-16,0 0-33 0,-14-1-12 16,14 1-30-16,0 0-6 0,0 0-5 0,0 0-6 15,0 0-4-15,0 0-5 0,0 0 10 0,-13-4 10 16,13 4-4-16,0 0 15 0,0 0 15 16,0 0 18-16,-4-10 8 0,4 10 11 0,0 0 14 15,0 0 10-15,-8-7-8 0,8 7-14 0,0 0-5 16,0 0-16-16,-4-9 5 0,4 9-13 0,0 0 9 15,0 0-26-15,0 0 0 0,-6-8-19 16,6 8-2-16,0 0-20 0,0 0 1 16,0 0-12-16,0 0 4 0,0 0-9 0,-9-8 2 15,9 8-12-15,0 0 9 0,0 0-8 0,0 0 6 16,0 0-8-16,0 0-3 0,0 0-1 16,0 0 3-16,0 0-14 0,0 0 4 0,0 0-12 15,0 0 1-15,0 0-3 0,0 0-11 16,0 0-34-16,0 0-47 0,0 0-62 0,0 0-106 15,0 0-73-15,0-17-42 32,0 17-385-32,0 0-392 0</inkml:trace>
  <inkml:trace contextRef="#ctx0" brushRef="#br0" timeOffset="96064.43">12014 4162 363 0,'-12'-5'266'0,"12"5"-51"0,-13-5-7 16,13 5 6-16,0 0-11 0,-14-4 20 0,14 4-6 15,0 0-12-15,-6-5-9 0,6 5-32 16,0 0 3-16,0 0-28 0,0 0 2 0,-9-7-33 15,9 7-11-15,0 0-25 0,0 0-7 0,0 0-16 16,11-16 7-16,1 10-4 0,-2-2 2 0,7 1-4 16,-3-1 0-16,7 1-8 0,-2-1-7 15,-1 3-7-15,1-1-6 0,-3 1-7 0,-1 2 0 16,1 0-2-16,-1-1-6 0,-15 4-4 0,23-4-1 16,-23 4 2-16,18 4 2 0,-18-4 2 15,9 14 2-15,-9-14 7 0,-9 27 4 0,3-9 13 16,-6 3 1-16,-7 4-1 0,0 1 6 0,-1-2-13 15,-3 2 13-15,4-1-13 0,1-5 3 16,1 1-10-16,5-5-3 0,2-2-8 0,1-1 10 16,3-2 8-16,-2 3 90 0,8-14 63 0,4 20 15 15,2-10-20-15,7-2-22 0,3-4-33 0,7 0-15 16,6-3-29-16,-2-1-6 0,4-1-23 0,4-2 3 16,-4 0-20-16,-2-2 4 0,0 1-16 15,-2 0-11-15,-3-3-56 0,-3 2-59 0,-6-1-79 16,3 1-56-16,-10-1-49 0,5-2-79 15,-13 8-86-15,2-9-88 0,-2 9-493 0,-15-10-690 16</inkml:trace>
  <inkml:trace contextRef="#ctx0" brushRef="#br0" timeOffset="98820.93">12204 3127 420 0,'0'0'400'0,"0"0"-87"16,-6-9-46-16,6 9-13 0,0 0-36 0,0 0-2 15,0 0-44-15,-8-9-12 0,8 9-42 0,0 0-14 16,0 0-39-16,0 0-7 0,0 0-27 15,0 0 0-15,0 0-12 0,-13 14 8 0,7-4-6 16,2 5 8-16,-4 1-2 0,0 4 0 0,-1 4 16 16,-1 1-10-16,2 1 24 0,-1-1 1 0,-1-1-9 15,4-1-6-15,0 0-9 0,-1-3-7 0,3-3-3 16,-4 3-13-16,6-4 10 0,-2 1-9 16,2-3 1-16,-4-2-13 0,1 2 16 0,5-3-15 15,0-11 13-15,-8 20-12 0,8-20 14 0,0 15-13 16,0-15 14-16,-4 12-7 0,4-12-78 15,0 0-107-15,-6 11-108 0,6-11-156 0,-8 6-353 16,8-6-392-16</inkml:trace>
  <inkml:trace contextRef="#ctx0" brushRef="#br0" timeOffset="100013.21">13821 3595 401 0,'0'0'417'0,"0"0"-81"0,-15-3-70 16,15 3-17-16,0 0-31 0,0 0-9 0,0 0-42 15,0 0 2-15,0 0-27 0,0 0-26 0,0 0-24 16,0 0-17-16,11-9-16 0,-11 9-10 16,27-3-9-16,-13 0-6 0,-2 1-9 0,7 1-4 15,-2-1-10-15,-3 2-61 0,5 0-68 0,-5-1-72 16,1 2-34-16,-3-1-48 0,-12 0-2 0,21 7-59 16,-21-7-177-16,0 0-75 0</inkml:trace>
  <inkml:trace contextRef="#ctx0" brushRef="#br0" timeOffset="100174.49">13823 3710 460 0,'0'0'397'0,"-13"9"-84"0,13-9-60 0,-10 7-52 16,10-7-25-16,0 0 10 0,-6 10-18 0,6-10 7 15,0 0-35-15,8 8-3 0,-8-8-34 16,15 5-9-16,-15-5-31 0,24 4 5 0,-9-2-28 16,-5-2 6-16,7 1-17 0,-7-1 3 0,-10 0-47 15,27 0-46-15,-27 0-54 0,21 3-82 0,-21-3-49 16,14-3-132-16,-14 3-280 0,0 0-213 0</inkml:trace>
  <inkml:trace contextRef="#ctx0" brushRef="#br0" timeOffset="107423.05">14732 3518 93 0,'0'0'425'0,"0"0"-112"16,5-10-30-16,-5 10-53 0,0 0-43 0,0 0-32 16,0 0-42-16,-3-16-22 0,3 16-6 0,0 0-26 15,-4-14-5-15,4 14-18 0,0 0-10 0,-6-12 3 16,6 12-19-16,0 0 10 0,-10-11-17 15,10 11 4-15,-13-4-5 0,13 4 4 0,-18-1-8 16,18 1 4-16,-27 3 1 0,12 2-7 0,1 0 2 16,-3 2 4-16,-1 1 3 0,-1 5-9 15,3 0 5-15,-3 2-5 0,3 0 11 0,3 1-11 16,1 2 15-16,3-1-13 0,1 0 2 0,4 2 6 16,2-2 0-16,2 0 0 0,2-3 2 0,4-2-8 15,0 2 12-15,5-5 17 0,-1-2 11 16,-2 1 27-16,9-4 11 0,-7-3 15 0,7-1-7 15,-3-1 17-15,-1-3-1 0,-1-1 3 0,0-1-16 16,-3 0 1-16,3-5-31 0,-4 0 0 0,3-1-9 16,-5 1-1-16,0-2-10 0,-2 0-9 15,0 1-4-15,-4 12-8 0,5-22-7 0,-5 22 1 16,2-18-10-16,-2 18-3 0,0-14 0 16,0 14-12-16,0 0-24 0,-5-16-42 0,5 16-49 15,0 0-57-15,0 0-43 0,-2-12-28 0,2 12-39 16,0 0-59-16,0 0-258 0,0 0-170 15</inkml:trace>
  <inkml:trace contextRef="#ctx0" brushRef="#br0" timeOffset="107580.2">14931 3610 280 0,'0'0'477'0,"0"0"-102"15,0 0-82-15,0 0-55 0,6-8-25 0,-6 8-50 16,0 0-29-16,0 0-36 0,0 0-11 15,0 0-29-15,4-12-23 0,-4 12-79 0,0 0-93 16,0 0-77-16,0 0-439 0,0 0-210 0</inkml:trace>
  <inkml:trace contextRef="#ctx0" brushRef="#br0" timeOffset="107818.93">15107 3432 222 0,'0'0'250'16,"0"0"-83"-16,0 0-22 0,0 0-47 0,6 16 4 15,-6-16-18-15,10 22 15 0,-4-7-20 0,0 0 18 16,1 0-20-16,1 3 23 0,-2-2-33 0,-2 0 7 16,2-1-20-16,1 0 5 0,-5 0-26 15,2-2 16-15,-2 0-14 0,-2-13 13 0,2 23-12 16,-2-23 5-16,-6 18-18 0,0-11 1 0,-3 1-81 15,9-8-131-15,-20 3-385 0,20-3-132 0</inkml:trace>
  <inkml:trace contextRef="#ctx0" brushRef="#br0" timeOffset="107975.62">15233 3320 123 0,'0'0'532'0,"8"-11"-144"0,-8 11-95 0,12-12-67 15,-1 8-46-15,-1 0-32 0,4-1-32 0,3 1-24 16,-1-1-28-16,5 2-10 0,0 0-25 0,0 1-52 16,-1 1-84-16,5-2-82 0,-4 3-420 0,1 0-168 15</inkml:trace>
  <inkml:trace contextRef="#ctx0" brushRef="#br0" timeOffset="108174.72">15847 3303 54 0,'0'0'540'0,"0"0"-163"0,0 0-76 0,0 0-68 16,0 0-39-16,0 0-37 0,0 0-28 0,0 0-23 16,8 7-30-16,-8-7-20 0,0 0-5 15,20 5-10-15,-20-5-59 0,19 5-92 0,-19-5-82 16,19 7-83-16,-19-7-264 0,18 8-102 0</inkml:trace>
  <inkml:trace contextRef="#ctx0" brushRef="#br0" timeOffset="108332.44">15762 3542 198 0,'-13'11'512'0,"13"-11"-134"15,0 0-59-15,-8 7-52 0,8-7-25 0,0 0-54 16,0 0-35-16,0 0-36 0,21 0-18 15,-21 0-32-15,23-1-35 0,-9-1-63 0,-2 0-85 16,1 0-93-16,-1-1-189 0,1-2-175 0,-3 1-132 16</inkml:trace>
  <inkml:trace contextRef="#ctx0" brushRef="#br0" timeOffset="109514.53">16518 3131 136 0,'0'0'314'0,"0"0"-54"0,0 0-41 16,0 0-19-16,0 0-54 0,-4-13 1 15,4 13-37-15,0 0 5 0,0 0-31 0,-6-10 0 16,6 10-17-16,0 0-6 0,0 0-23 0,-6-9 4 16,6 9-20-16,0 0 2 0,0 0 2 15,0 0-4-15,-6-11 3 0,6 11 9 0,0 0-4 16,0 0 2-16,0 0-6 0,0 0-1 0,0 0-1 16,-7-7-9-16,7 7 5 0,0 0-6 15,0 0 13-15,0 0-16 0,0 0-2 0,0 0-1 16,0 0-7-16,-8-7 6 0,8 7-5 0,0 0-6 15,0 0 12-15,0 0-4 0,0 0-7 0,0 0 10 16,0 0-8-16,0 0-1 0,0 0 3 0,0 0-8 16,0 0 2-16,0 0-4 0,0 0 1 15,0 0 13-15,0 15-2 0,4-4-2 0,-2 1-1 16,5 0 6-16,-3 3 1 0,2 0-2 0,-2 2-3 16,2 0 3-16,-2 0-4 0,0 2 3 15,1-3 1-15,-3 4 0 0,0-2 3 0,0-2 0 16,-2 0 2-16,0-1 0 0,0-15-8 15,0 25 4-15,0-25 9 0,-4 22-17 0,4-22 20 16,-2 17 0-16,2-17 4 0,-2 13 7 0,2-13 12 16,0 0 1-16,-5 14-6 0,5-14-3 0,0 0-9 15,0 0-5-15,-4 8-3 0,4-8-7 0,0 0-18 16,0 0-65-16,0 0-70 0,-14 3-76 16,14-3-54-16,0 0-394 0,-13-4-224 0</inkml:trace>
  <inkml:trace contextRef="#ctx0" brushRef="#br0" timeOffset="109743.87">16475 3139 29 0,'-2'-15'583'0,"2"15"-159"0,0 0-68 16,0 0-64-16,4-16-47 0,-4 16-59 0,6-14-39 15,-6 14-38-15,15-12-16 0,-7 3-27 0,4 3 0 16,1-2-22-16,1 1 0 0,1 0-18 16,1 1 6-16,1 0-39 0,-3 1-35 0,3-1-53 15,-3 2-73-15,1-1-43 0,-3 2-71 0,1 0-331 16,-13 3-171-16</inkml:trace>
  <inkml:trace contextRef="#ctx0" brushRef="#br0" timeOffset="110042.68">16742 3156 180 0,'-13'7'300'16,"1"1"-75"-16,-3 0-17 0,3 1-44 16,0 2-13-16,-1-1-44 0,3 1 0 0,-1 2-18 15,3-1-6-15,0 2 10 0,4-3 17 0,0 4 23 16,2-3 5-16,2-12 8 0,2 26 0 15,0-16 9-15,4-1 4 0,2-1-13 0,0-1-19 16,3-3-14-16,-11-4-11 0,20 2-16 0,-20-2-8 16,25-6-16-16,-14 3-6 0,-1-3-14 0,0-3-5 15,-1 1-12-15,-3 0-4 0,0-3-7 16,0 2-16-16,-6 9 5 0,4-21-27 0,-4 21-41 16,-2-16-69-16,2 16-56 0,-4-14-65 0,4 14-94 15,-4-12-85-15,4 12-250 0,0 0-245 16</inkml:trace>
  <inkml:trace contextRef="#ctx0" brushRef="#br0" timeOffset="110242.99">17145 3106 362 0,'0'0'318'0,"0"0"-93"15,0 0-38-15,0 0-62 0,0 0-9 16,0 0-39-16,-11 3-7 0,11-3-25 0,-14 14 21 15,1-6 4-15,3 0 11 0,-4 3-29 0,1 0 7 16,-1 1-19-16,-1 1 10 0,3-1-11 16,-5 0-5-16,1 1-10 0,1-1 8 0,1-2-15 15,-1 0-29-15,1 2-121 0,-3-4-115 0,3-1-283 16,2 0-94-16</inkml:trace>
  <inkml:trace contextRef="#ctx0" brushRef="#br0" timeOffset="110377.43">16864 3139 339 0,'2'-12'436'16,"-2"12"-88"-16,0 0-84 0,2-13-58 0,-2 13-28 15,0 0-52-15,0 0-100 0,0 0-94 16,4-11-113-16,-4 11-99 0,0 0-158 0,10 5 22 16</inkml:trace>
  <inkml:trace contextRef="#ctx0" brushRef="#br0" timeOffset="110532.31">17083 3356 457 0,'0'0'469'0,"0"0"-60"0,0 0-66 16,4 8-27-16,-4-8-72 0,0 0-40 0,0 0-56 16,0 0-19-16,0 0-122 0,0 0-111 0,0 0-124 15,0 0-113-15,0 0-311 0,0 0-209 16</inkml:trace>
  <inkml:trace contextRef="#ctx0" brushRef="#br0" timeOffset="110684.75">16175 3564 589 0,'-20'4'596'0,"3"0"-117"0,3-2-64 0,1 1-93 16,1 0-20-16,12-3-47 0,0 0-48 0,0 0-39 15,14 6-30-15,25 51-26 0</inkml:trace>
  <inkml:trace contextRef="#ctx0" brushRef="#br0" timeOffset="111083.19">17165 3630 4516 0,'0'0'86'0,"0"0"105"0,0 0-553 0,15-2 387 0,-15 2-777 0,0 0 285 0,0 0-381 0,0 0-212 16,0 0 219-16</inkml:trace>
  <inkml:trace contextRef="#ctx0" brushRef="#br0" timeOffset="118005.11">11948 5770 291 0,'0'0'552'0,"0"0"-144"0,0 0-77 0,0 0-76 0,0 0-30 16,0 0-63-16,0 0-4 0,0 0-17 0,0 0 20 15,14-7-19-15,-1 2 3 0,10 1-17 16,3-1-9-16,5 1-11 0,7-2-13 0,1 0-6 16,4 1-4-16,7-1-4 0,-3-1 7 15,3 1-15-15,-2 0 12 0,-7 2-29 0,-6-1 5 16,0 1-15-16,-6 2 5 0,-2-2-18 0,-6 0 0 15,-3 3-10-15,1-1 0 0,-2 1-5 16,-3-2-4-16,-14 3 2 0,23-1-6 0,-23 1 0 16,18-3-1-16,-18 3-3 0,13-4-16 0,-13 4-62 15,0 0-82-15,0 0-100 0,0 0-105 0,-13-10-86 16,13 10-502-16,-22-8-603 0</inkml:trace>
  <inkml:trace contextRef="#ctx0" brushRef="#br0" timeOffset="118507.74">12374 5395 11 0,'4'-10'596'15,"-4"10"-135"-15,0 0-63 0,0 0-46 0,0 0-34 16,-2-13-42-16,2 13-39 0,0 0-20 0,-10-8-35 15,10 8-30-15,0 0-33 0,-9-7-27 0,9 7-18 16,0 0-22-16,0 0-12 0,0 0-12 0,-18 0-10 16,18 0-4-16,-9 11-7 0,9-11 1 15,-8 12-8-15,8-12-1 0,-6 15-3 0,6-15 6 16,4 19-2-16,0-8 8 0,2-1-3 16,3 0 11-16,1-2 17 0,0 0 54 0,1-3 69 15,3 2 55-15,-6-4 42 0,-8-3 10 0,27 1 18 16,-27-1-41-16,19-7 5 0,-7 3-51 15,-3-4 58-15,-3-1-69 0,2-2-2 0,-4 0-71 16,0-2-3-16,-2 0-49 0,-2 13 12 0,0-26-53 16,0 26-12-16,-2-22-128 0,2 22-100 0,-2-16-166 15,2 16-39-15,0 0-3 0,-6-12-50 0,6 12-8 16,-8 8-34-16,4 1-30 0,-1 2-378 16,1 4-582-16</inkml:trace>
  <inkml:trace contextRef="#ctx0" brushRef="#br0" timeOffset="120960.75">12326 6084 251 0,'0'0'532'0,"-4"-12"-116"0,4 12-59 15,0 0-44-15,-6-15-18 0,6 15-50 16,0 0-13-16,-4-13-33 0,4 13-18 0,0 0-24 16,0 0-31-16,0-13-15 0,0 13-26 0,0 0-20 15,0 0-13-15,0 0-12 0,0 0-5 0,0-14-4 16,0 14-3-16,0 0 8 0,0 0 4 15,0 0 4-15,0 0 6 0,0 0-5 0,0 0 2 16,0 0 0-16,-4-10 1 0,4 10 0 16,0 0 1-16,0 0 2 0,0 0 7 0,0 0-1 15,0 0-5-15,0 0-7 0,0 0 0 0,0 0-9 16,0 0 5-16,0 0-9 0,0 0 3 16,0 0 4-16,0 0 22 0,0 0-13 0,0 0-3 0,0 0 12 15,0 0-2-15,-7-8 11 0,7 8-8 16,0 0 5-16,0 0-7 0,0 0-10 0,0 0-9 15,0 0-9-15,0 0-10 0,0 0-11 0,0 0-6 16,0 0-9-16,0 0-8 0,0 0 0 16,0 0 4-16,-2 17 7 0,2-17 0 0,0 24 0 15,0-10 5-15,0 4 2 0,0 0 5 0,0 1-1 16,0 0-4-16,0 0 4 0,0-1 0 16,0-2 0-16,-2 1-6 0,2-1 1 0,0-1 3 15,0-1-7-15,0 0 6 0,-4-1 4 0,4-13-1 16,0 24 2-16,0-24 1 0,0 23-5 15,0-23-59-15,-4 19-107 0,4-19-113 0,0 17-110 16,0-17-149-16,0 0-719 0,0 13-892 0</inkml:trace>
  <inkml:trace contextRef="#ctx0" brushRef="#br0" timeOffset="121589.01">13533 5609 469 0,'0'0'599'0,"0"0"-151"15,0 0-49-15,-6-8-79 0,6 8-35 16,0 0-35-16,0 0-12 0,0 0-23 0,0 0-36 16,0 0-32-16,-2-13-41 0,2 13-18 0,8-9-25 15,3 1-5-15,-1 1-21 0,3 1-5 16,1-1-7-16,0-1-5 0,1-1-28 0,1 3-36 15,1-1-58-15,0 0-68 0,-1 2-44 0,-1 0-61 16,-3 0-60-16,-2 4-17 0,-10 1-18 0,17-2-300 16,-17 2-228-16</inkml:trace>
  <inkml:trace contextRef="#ctx0" brushRef="#br0" timeOffset="121723.44">13575 5625 233 0,'-8'7'360'15,"-3"0"-90"-15,11-7-55 0,-10 8-36 0,10-8-44 16,-13 8-18-16,13-8-34 0,0 0-6 0,-4 10-20 15,4-10 2-15,0 0-13 0,13 15 2 16,-5-7-8-16,2-4 0 0,5-1-34 0,-3 2-75 16,7-2-103-16,-3-3-136 0,3 0-137 0,0 0 14 15</inkml:trace>
  <inkml:trace contextRef="#ctx0" brushRef="#br0" timeOffset="122092.47">14387 5410 339 0,'15'-10'604'16,"-7"0"-140"-16,0 3-66 0,-8 7-84 15,10-15-44-15,-10 15-48 0,5-15-22 0,-5 15-36 16,0 0-22-16,-2-12-32 0,2 12-19 0,0 0-29 16,-13-8-12-16,13 8-18 0,0 0 0 0,-12-3-23 15,12 3 8-15,-13 8-13 0,13-8-1 0,-14 12-2 16,8-3-2-16,2 2 4 0,-1-1-6 15,1 0 5-15,2 4-3 0,2-14 10 0,0 24-9 16,0-24 10-16,2 22-4 0,-2-22 9 0,11 18-1 16,-11-18 40-16,10 16 54 0,-10-16 43 15,10 12 49-15,-10-12 42 0,6 8 45 0,-6-8 7 16,0 0 35-16,9 6-36 0,-9-6-5 0,0 0 1 16,8-8-58-16,-8 8-50 0,8-18-32 0,-8 18-32 15,4-18-28-15,-4 18-20 0,2-19-27 16,-2 19-16-16,3-17-47 0,-3 17-75 0,-3-13-83 15,3 13-106-15,-4-12-108 0,4 12-65 0,-10-10 82 16,10 10-43-16,0 0-53 0,-6-5-49 16,6 5-71-16,0 0-413 0,0 0-659 0</inkml:trace>
  <inkml:trace contextRef="#ctx0" brushRef="#br0" timeOffset="122475.4">15321 5387 148 0,'0'0'686'0,"0"0"-163"0,0 0-130 0,0 0-64 0,0 0-90 16,0 0-37-16,0 0-51 0,0 0-19 15,0 0-38-15,0 0-6 0,0 0-36 0,17-5 1 16,-17 5-36-16,19-3-44 0,-19 3-89 16,22-4-106-16,-22 4-69 0,21 0-116 0,-21 0-242 15,15 4-206-15</inkml:trace>
  <inkml:trace contextRef="#ctx0" brushRef="#br0" timeOffset="122592.62">15286 5519 110 0,'-12'9'469'0,"12"-9"-152"0,0 0-69 15,-8 11-52-15,8-11-49 0,0 0-22 0,0 0-33 16,14 10-7-16,-14-10-72 0,23 3-79 16,-9-3-100-16,3 0-324 0,2-1-50 0</inkml:trace>
  <inkml:trace contextRef="#ctx0" brushRef="#br0" timeOffset="122930.26">15884 5291 159 0,'0'0'557'0,"6"-17"-133"0,-6 17-80 16,4-11-29-16,-4 11-55 0,0 0-35 0,0 0-49 15,0-16-23-15,0 16-41 0,0 0-17 16,0 0-37-16,0 0-15 0,-8-7-12 0,8 7-6 16,0 0-6-16,0 0-2 0,-11 13-6 0,11-13-5 15,-6 17 3-15,6-17 4 0,0 23-1 16,2-9 1-16,2 0-1 0,3-1 1 0,-1-2 3 15,2 1-2-15,0-1-2 0,1-2 5 0,-3-1 13 16,2 1 24-16,-8-9 43 0,13 11 38 0,-13-11 31 16,8 10 64-16,-8-10 30 0,0 0 10 0,8 6-29 15,-8-6-46-15,0 0-47 0,0 0-22 16,6-11-40-16,-6 11-10 0,0 0-32 0,-2-20-19 16,2 20-26-16,-4-15-50 0,4 15-64 0,-6-15-66 15,6 15-63-15,-6-15-65 0,6 15-51 16,-4-9-85-16,4 9-84 0,-3-14-442 0,3 14-627 15</inkml:trace>
  <inkml:trace contextRef="#ctx0" brushRef="#br0" timeOffset="123148.95">16477 5145 235 0,'0'0'564'0,"0"0"-153"0,10-4-80 16,-10 4-75-16,0 0-40 0,0 0-62 0,0 0-21 15,0 0-42-15,0 0-2 0,0 0-32 16,-4 16 2-16,4-16-27 0,-10 17 9 0,2-7-17 16,-1 0-4-16,-1 2-5 0,2 1 2 0,-3-1-1 15,1 1 1-15,0-2-2 0,-1 3-1 0,-1-2 2 16,2 2-14-16,-3-2-89 0,3-1-112 16,0-3-122-16,-1-1-382 0,11-7-272 0</inkml:trace>
  <inkml:trace contextRef="#ctx0" brushRef="#br0" timeOffset="123291.79">16287 5135 720 0,'0'0'634'0,"-2"-17"-139"0,2 17-89 0,0 0-65 16,-2-18-54-16,2 18-50 0,0 0-50 0,0 0-49 16,0-13-29-16,0 13-52 0,0 0-104 15,0 0-135-15,0 0-94 0,0 0-72 0,0 0-113 16,14 10-266-16,-10 0-303 0</inkml:trace>
  <inkml:trace contextRef="#ctx0" brushRef="#br0" timeOffset="123432.18">16446 5398 382 0,'0'0'641'0,"0"0"-126"16,6 11-116-16,-6-11-81 0,0 0-82 15,0 0-42-15,0 0-46 0,0 0-24 0,0 0-49 16,13-2-90-16,-13 2-124 0,0 0-150 0,0 0-524 15,0 0-423-15</inkml:trace>
  <inkml:trace contextRef="#ctx0" brushRef="#br0" timeOffset="123642.25">16047 5620 528 0,'-10'8'613'0,"10"-8"-142"0,-6 7-47 16,6-7-44-16,0 0-35 0,12 4-7 15,2-5-32-15,1-2-29 0,3 1-48 0,3-1-63 16,2 1-21-16,2-2-25 0,2 0-25 0,-1 0-20 16,1 1-17-16,0-1-16 0,-2 0-5 0,-2 0-2 15,-3 1-15-15,-1 2-3 0,0-2-42 0,-3 2-60 16,-1-2-90-16,-1 2-98 0,-2 0-94 16,-12 1-108-16,23 0-568 0,-23 0-695 0</inkml:trace>
  <inkml:trace contextRef="#ctx0" brushRef="#br0" timeOffset="125470.26">17364 3015 111 0,'0'0'416'0,"0"0"-120"0,8-10-12 15,-8 10-33-15,4-10-19 0,-4 10-8 0,4-16-20 16,-4 16 4-16,4-17-26 0,-4 17-1 16,3-22-23-16,-3 22 11 0,2-22-30 0,-2 22 7 15,0-24-30-15,0 24 7 0,-2-26-35 0,2 26 11 16,-3-23-22-16,-1 11 2 0,2 1-13 0,-2-2-14 16,-2 2-8-16,2 1-7 0,-2-1-11 0,-1 0 3 15,-1 2-6-15,0-1-2 0,0-1-6 16,-3 3-3-16,1-1-1 0,0 0-4 0,-3 1-6 15,1 1 1-15,-1 1-7 0,1 0 5 16,0 2-8-16,-1-1 10 0,1 2-7 0,-3 0 4 0,1 0 2 16,-3 2-1-16,1-1 0 0,-1 0 1 0,-1 4 4 15,1 0-2-15,-2-2-2 0,1 1 1 16,-1 1-6-16,1-1-1 0,-3 3 2 16,2-2 3-16,1 1 0 0,-3 0-5 0,0 2 4 15,-1 1-16-15,-1 1 17 0,0-1-13 0,-2 3 17 16,3-1-17-16,-1 0 19 0,-2 3-15 15,2-1 11-15,1 1-16 0,1-3 21 0,0 4-14 16,1 1 11-16,-1-3-15 0,0 4 16 0,3-3-11 16,-1 1 12-16,0 3-20 0,1-3 14 0,1 2-5 15,1 1 10-15,-3-1-13 0,5 0 17 16,-3 1-5-16,3 0 0 0,-1 0-6 0,1 0 5 16,-1 3-2-16,3-2-2 0,0 2 2 0,-1-1-3 15,3 2-1-15,-1 1-3 0,3-1 4 16,0 2 2-16,2-1-5 0,2 0 10 0,-1 2-4 15,1 1 7-15,4-1-9 0,0 3 10 0,2-1-9 16,0 2 5-16,5 0-2 0,-3-3 6 0,4 3 0 16,-2-2-2-16,5 1-5 0,-3-1 5 15,2-3-3-15,1 3 3 0,-1-3 1 0,2 0-5 16,1 1 1-16,-1-4 7 0,0 2-10 0,1 0 3 16,1-3 1-16,1 1 1 0,-1-2-1 15,3-1-1-15,1 3 4 0,1-3-3 0,6 1 4 16,0-1-3-16,2 0 6 0,-1-1-5 0,1-1 27 15,-2-3 35-15,2-2 14 0,-2 2 11 16,2-2 7-16,-1-3 14 0,1 1 1 0,2-1-2 0,0-2 8 16,2-2-1-16,0 1 19 0,2-4 11 15,5-1 5-15,-3-3 47 0,2-3-13 0,0 0 14 16,4-5-47-16,1-1 12 0,-1-4-24 16,0 2 12-16,-3-4 8 0,-1 0 19 0,0-1 9 15,-4-3-18-15,-2-1-3 0,0-2-17 0,-2 0-15 16,-2-2-41-16,-4-1-35 0,-1-3-64 0,-3 4 0 15,-2 3 0-15,-3-3 0 0,-2 0 0 16,-1 0 0-16,-3 2 0 0,0 0 0 0,-1 0 0 16,-3-1 0-16,-2-1 0 0,0 0 0 0,-2 4 0 15,0-4 0-15,-2 2 0 0,-2-1 0 16,-1 3 0-16,-1 0 0 0,-2 1 0 0,0 0 0 16,-1 3 0-16,1-1 0 0,-2 1 0 15,0 3 0-15,-1 0 0 0,3 4 0 0,-2 0 0 0,1 3 0 16,-1-2 0-16,2 4 0 0,-3-1-191 15,3 2-327-15,-2 1-98 0,-3 1-65 0,1 1 24 16,0 2 97-16,-3 2-15 0,-1-1-31 0,-1 5-595 16,-2-1-845-16</inkml:trace>
  <inkml:trace contextRef="#ctx0" brushRef="#br0" timeOffset="134086.95">12549 3967 489 0,'0'0'446'0,"-4"-15"-61"0,4 15-96 0,-8-18-51 0,-2 11-58 16,1-1-15-16,-1-1-33 0,-6 2-3 15,1-1-37-15,-6 1 0 0,-3-1-36 0,-7 5 4 16,0 2-20-16,-9 2 11 0,-1 2-15 0,-13 5 8 16,5 4-10-16,-5 1 13 0,4 4-15 15,1 2 9-15,-20 11-4 0,18 0-1 0,5-4 4 16,9 4-8-16,-2 4 6 0,8 0-13 16,6 0 0-16,0 4 3 0,15-5 6 0,2 1-14 15,8-2 14-15,8 4-16 0,6 4 16 0,9-1-16 16,4-3 11-16,8-4-13 0,4 1 12 0,21 4-2 15,-6-13-3-15,-4-3-2 0,8-7 6 16,-1-4 1-16,3-4-2 0,2-6 4 0,3-6 16 16,-8-2 13-16,24-14 10 0,-5-6-5 0,-7-5-6 15,-7-4-11-15,-9-5 12 0,-3-4-21 0,-11 4 17 16,-12 5 7-16,-4-3 14 0,-4 1-11 16,-7 3-10-16,-6 1-18 0,-6 5-5 0,-2 0-14 15,-8-1-14-15,-7 1 4 0,-10 0-7 0,-4 4-7 16,-8 6-43-16,-2 3-63 0,-3 5-69 15,3 6-50-15,6 5-61 0,2 2-41 0,-7 5-33 16,7 3-99-16,0 1-343 0,0 4-413 0</inkml:trace>
  <inkml:trace contextRef="#ctx0" brushRef="#br0" timeOffset="135086.48">12657 3021 258 0,'2'-14'323'15,"-2"14"-40"-15,0-27-39 0,-2 14-53 0,-2-4-34 16,-4 2-46-16,1-1-2 0,-5-2-22 0,0 0-1 15,-7-1-15-15,-4 0-9 0,0 3 6 16,-8 0-8-16,0 4-14 0,-4 0-8 0,-6 4-2 16,0 4 1-16,-13 6-6 0,-4 2-4 15,-23 11 2-15,-1 5-3 0,1 7 6 0,3 7-8 16,1 4 11-16,5 5-13 0,-1 2 5 0,13 2-10 16,7 4 12-16,3 2-6 0,11 1 28 0,8-5-2 15,16-7 34-15,3 3-17 0,8-2 4 0,8-1-11 16,12 5 12-16,9-3-10 0,19 9 5 15,16-6-14-15,6-8 14 0,6-9-5 0,13-10 19 16,4-5-12-16,2-9 5 0,8-9-20 0,2-7 7 16,-2-5-20-16,-3-9 9 0,-1-5 3 15,-11-5 6-15,-3-4-11 0,-9-6 11 0,-6-3-8 16,-8-5-7-16,-12 0 5 0,-13 7-5 0,-10 6-6 16,-7-1-22-16,-10 2-2 0,-6 4-14 0,-6-5 12 15,-10-4-17-15,-11 1 10 0,-23-11-14 16,-8 7 0-16,-6 8-49 0,-8 5-54 0,-3 7-84 15,11 11-42-15,6 5-31 0,-1 5-84 0,1 4-50 16,0 2-407-16,0 4-421 0</inkml:trace>
  <inkml:trace contextRef="#ctx0" brushRef="#br0" timeOffset="157997.75">6220 8456 279 0,'4'-11'533'0,"-4"11"-120"16,0 0-52-16,4-9-65 0,-4 9-21 0,0 0-54 15,0 0-5-15,0 0-33 0,0 0-17 16,2-12-26-16,-2 12-29 0,0 0-27 0,0 0-15 16,0 0-23-16,0 0-13 0,0 0-18 15,0 0 6-15,0 0-15 0,-2 16 11 0,2-2-11 16,-2 5 0-16,-2 7-1 0,2 5 3 0,-4 8 1 15,-3 10-1-15,1 3 7 0,0 5 16 0,-2 3 31 16,-3 26 5-16,-1-2-1 0,1-1-17 0,1 2-3 16,2-1-10-16,1-14-5 0,1-7 0 15,0 24 1-15,0-14-7 0,-1 15 17 0,1-15 5 16,0 14 12-16,2-14-14 0,-1-9 4 0,1 26 14 16,2-16 9-16,-4-12-9 0,4-2-5 15,-1-1-10-15,1-4-6 0,2 0-7 0,2-2-12 16,-4-8 2-16,0-2 1 0,4-1-4 0,-2-2-7 15,2-8 3-15,-2-2-7 0,2-3 0 0,-2-4-3 16,2-2 3-16,0-1 0 0,-2-4 10 16,2 1-4-16,-2-3 3 0,2-14-6 0,-2 24-6 15,2-24-133-15,-7 16-128 0,7-16-122 0,-18 11-134 16,18-11-643-16,-25 1-796 0</inkml:trace>
  <inkml:trace contextRef="#ctx0" brushRef="#br0" timeOffset="159050.47">4380 10522 369 0,'-16'-2'655'0,"1"-3"-159"0,1 2-116 0,1 2-73 16,13 1-89-16,-18-6-31 0,18 6-59 15,-11-5-7-15,11 5-40 0,0 0 3 0,11-10-15 16,3 4 18-16,9 0-15 0,10-2 10 0,6 0-28 16,15-1 12-16,31-4 2 0,8 4-20 15,14-1 14-15,7 3-24 0,12-1 19 0,11 3-2 16,86-5-5-16,-2 6 11 0,-2-2-14 0,-2 0-8 15,11 0-2-15,-3 4-1 0,2-4-6 0,5 6-7 16,1-2 3-16,1 4-14 0,4-2 9 0,-1 5-12 16,1 1 8-16,-2 1-11 0,-3 1 9 15,-3 0-13-15,-7-1 8 0,-8-3-9 0,-52-2 15 16,-20 0-10-16,-3-2 3 0,-1 0-9 0,-1 0 5 16,-1 0-1-16,-7 0 22 0,-6-1 2 15,-2 0 1-15,-4 1-2 0,-11 0 6 0,-3-2-12 16,-5 2 2-16,-18 0 2 0,-19 0-7 15,2 2-3-15,-6-2 4 0,-1 0-9 0,-11 0 10 0,-3 0 3 16,-5 0 16-16,-3 0 7 0,-8 0 13 16,-1 0 5-16,-7 0 5 0,4 0-5 0,-5-2 1 15,-1 2 1-15,-3 0 8 0,-14 0-4 0,23 0 7 16,-23 0-10-16,23 0 11 0,-23 0-12 16,16 0 15-16,-16 0-25 0,0 0 16 0,15 0-16 15,-15 0 12-15,0 0-40 0,0 0 22 0,16 0-40 16,-16 0 28-16,0 0-38 0,0 0 24 15,0 0-25-15,15 0 21 0,-15 0-31 0,0 0 29 16,0 0-28-16,0 0 18 0,0 0-24 0,0 0 33 16,14 0-35-16,-14 0 27 0,0 0-25 15,0 0 24-15,0 0-27 0,0 0 33 0,0 0-28 16,0 0 28-16,0 0-23 0,0 0 25 0,0 0-26 16,0 0 23-16,0 0-26 0,0 0 27 0,0 0-30 15,13 2 31-15,-13-2-35 0,0 0 32 0,0 0-25 16,0 0 31-16,0 0-31 0,0 0 26 15,0 0-31-15,0 0 34 0,0 0-29 0,0 0 31 16,0 0-27-16,0 0 19 0,0 0-22 0,0 0 27 16,0 0-29-16,0 0 24 0,0 0-24 15,0 0 28-15,0 0-25 0,0 0 25 0,0 0-26 16,0 0 24-16,0 0-19 0,0 0 18 0,0 0-29 16,0 0 20-16,0 0-31 0,0 0 18 0,-4-20-21 15,4 20 16-15,-15-12-22 0,7 5 19 16,0-1-13-16,-3 1 22 0,3-1-18 0,-2 0 23 15,-3-1-10-15,3 0 19 0,-2 1-19 0,-1-1 20 16,3 0-18-16,2 2 7 0,-3 0-1 0,3 0 1 16,0 1-4-16,8 6 6 0,-15-10-7 15,15 10-1-15,-8-9 0 0,8 9-10 0,0 0-6 16,0 0 10-16,0 0-2 0,0 0 9 16,0 0 12-16,19 0-13 0,-7 4 12 0,2 6-7 15,9-2 9-15,0 4-7 0,0 0 5 0,3 2-10 16,-5-2 7-16,2-1-7 0,-5 2 6 15,5-1-2-15,-10-2 4 0,1-2-3 0,-6 1 2 16,5-1 1-16,-7 0 8 0,-6-8 6 0,4 18 60 16,-4-18 11-16,-10 19 86 0,-3-8-39 0,1 0 29 15,-7-2-50-15,5 2-20 0,-7 1-17 0,3-2-10 16,-1 1-16-16,0 0-9 0,-1-1-3 16,1 0-9-16,1 2-7 0,5-5-95 0,-1 1-228 15,1-1-232-15,3 0 44 0,-2-3-144 0,12-4-807 16,-15 4-1133-16</inkml:trace>
  <inkml:trace contextRef="#ctx0" brushRef="#br0" timeOffset="164860.1">7353 10131 473 0,'8'-11'393'0,"-8"11"-86"0,0 0-76 15,0 0-42-15,0 0-43 0,0 0-24 0,0 0-30 16,0 0-20-16,0 0 0 0,0 0-2 0,8 11-4 16,-8-11 2-16,-2 18 12 0,2-5 8 0,-2 2 5 15,-2 0-7-15,4 3-18 0,-4 2 29 16,-2 2 5-16,-1 3-11 0,1-1-3 0,2 1-14 16,-4-2-7-16,2 4-8 0,-1-2-7 0,1-1-9 15,2 1-6-15,-2 0-4 0,0-5-1 0,4-1-14 16,-2 1-1-16,-1 0-6 0,1-4 10 15,0 1-13-15,2-2 12 0,-2 0-9 0,2-3 9 16,0 2-5-16,2-14 5 0,-4 20-1 0,4-20-5 16,-4 16-45-16,4-16-89 0,-7 13-119 0,7-13-172 15,-10 6-489-15,10-6-544 0</inkml:trace>
  <inkml:trace contextRef="#ctx0" brushRef="#br0" timeOffset="169252.68">6747 11150 226 0,'0'0'246'15,"0"0"-65"-15,0 0-13 0,0 0-14 0,-14-3-15 16,14 3-18-16,0 0-8 0,0 0-4 15,0 0-7-15,0 0-34 0,0 0 8 0,0 0-17 16,0 0-23-16,0 0 11 0,0 0 4 0,0 0 28 16,8-10 0-16,-8 10-7 0,27-4-2 15,-13 0-8-15,5 0-9 0,1 1-6 0,3-1 0 16,-4 3-15-16,2-2-7 0,-3 3-10 0,1 0 0 16,-3 0-12-16,1 3 7 0,-1-2-3 15,-5 5 1-15,1 3 2 0,-4 3 1 0,-6 2-10 16,-2 0 14-16,-2 3-15 0,-6 5 18 0,-4-1-16 15,-3 3 10-15,-3 1-14 0,3-5 7 0,-1-1-2 16,3-4 4-16,3 0-10 0,0 0-3 0,3-3-1 16,1 3 8-16,2-3-7 0,4-12 14 15,0 24-21-15,6-11 24 0,2-2-6 0,5 0 7 16,-1-3-12-16,7 2 15 0,-7-3-13 16,5 1 15-16,-5 0 8 0,1-3-2 0,1 1 29 15,-6-1 40-15,-8-5 26 0,13 10 23 0,-13-10 5 16,10 8 8-16,-10-8-6 0,-4 11-17 15,-11-4-30-15,-5 1-13 0,-5 1-19 0,-8 4-16 0,0-5-7 16,2 1-15-16,2-2 1 0,4 1-3 16,6-4-4-16,-1 1-7 0,3-3-7 0,5 2-57 15,-5 0-109-15,17-4-122 0,-22 2-146 0,22-2-602 16,-19-6-680-16</inkml:trace>
  <inkml:trace contextRef="#ctx0" brushRef="#br0" timeOffset="169687.42">7510 11077 30 0,'0'0'711'15,"12"-8"-201"-15,-12 8-136 0,0 0-68 0,6-6-83 16,-6 6-40-16,0 0-41 0,0 0-30 0,-10 8-25 16,2 0-4-16,-7 4-31 0,1 2-1 0,-3 3-16 15,-3 6-8-15,1-1-13 0,0 4 1 16,1-1-13-16,3-1 3 0,3 0-9 15,4-4 13-15,-1 0-5 0,3-1 3 0,6 0-9 0,0-2 20 16,0-2-13-16,6 0 29 0,3-2 35 16,3-3 26-16,1-2 3 0,1-3 0 0,0 0 25 15,-1-2 30-15,1 0 47 0,-14-3 16 0,21 0-29 16,-21 0-27-16,15-8-37 0,-15 8-29 16,0-11-21-16,0 11-18 0,-9-16-16 0,1 6-19 15,0 2-46-15,-3 1-99 0,-1 2-96 0,2-1-126 16,-7 4-137-16,17 2-176 0,-25 2-267 0,13 1-579 15</inkml:trace>
  <inkml:trace contextRef="#ctx0" brushRef="#br0" timeOffset="170556.5">9926 10195 563 0,'0'0'466'16,"0"0"-91"-16,0 0-62 0,0 0-36 15,0 0-41-15,0 0-36 0,0 0-32 0,0 0-30 16,0 0-30-16,0 0-26 0,0 0-21 0,0 0-14 16,0 0-15-16,0 0-10 0,0 0-2 0,0 0-2 15,-8 15-2-15,8-15-1 0,-4 23-4 0,2-9 3 16,2 1-4-16,-4-2-9 0,0 2 14 0,4 0-1 16,-5 0-1-16,5-1-1 0,-4 4 4 15,4-2 2-15,-4 0-22 0,4 3-128 0,-2-1-167 16,-2 1-201-16,4 2-241 0,-4-1-324 15</inkml:trace>
  <inkml:trace contextRef="#ctx0" brushRef="#br0" timeOffset="170939.13">10145 10917 35 0,'7'-10'849'0,"-7"10"-237"0,12-13-130 0,-12 13-118 16,4-9-78-16,-4 9-58 0,0 0-48 0,0 0-34 16,-16-2-31-16,1 8-26 0,-8 3-16 0,1 6-12 15,-5 1-10-15,-8 11-13 0,4-1-20 16,0 4 5-16,2 0-16 0,2 1 6 0,6-1-17 15,3-3 15-15,-1-2-13 0,7-2 10 0,1-1-13 16,7-4 13-16,0-2 11 0,4 4 0 16,0-6 16-16,8 0 58 0,3-3 33 0,1-3 15 15,2-3 20-15,3-1-4 0,2-4 1 0,-5-1 7 16,3-2-9-16,-3-1-27 0,-2-4-19 16,-1-2-25-16,-3-2-21 0,0-1-16 0,-8-1-13 15,4 0-17-15,-8-1-56 0,4 4-94 0,-4-1-108 16,0 0-101-16,4 12-104 0,-8-17-95 15,8 17-59-15,0 0-359 0,0 0-614 0</inkml:trace>
  <inkml:trace contextRef="#ctx0" brushRef="#br0" timeOffset="171189.81">10352 11080 41 0,'19'-5'733'0,"-19"5"-201"0,0 0-143 0,0 0-64 15,0 0-92-15,0 0-41 0,0 0-42 16,-4 16-27-16,4-16-28 0,-9 16-9 0,9-16-30 15,-6 18 1-15,6-18-1 0,0 23 103 0,0-23 31 16,10 22 52-16,-5-13 41 0,7 0 7 0,-2-1 10 16,3-3-5-16,1 2 2 0,-1-3 13 15,1-2 58-15,-14-2 136 0,19 4 22 0,-19-4-78 16,12-3-76-16,-12 3-85 0,8-14-51 0,-8 14-220 16,0-17-16-16,-4 5 0 0,-4 0 0 15,0 2 0-15,1-3 0 0,-5 5 0 0,2-3-281 16,-3 3-345-16,1 3-158 0,-3-1-88 0,1 2 210 15,-3 1-85-15,3 3-592 0,-3 2-1001 0</inkml:trace>
  <inkml:trace contextRef="#ctx0" brushRef="#br0" timeOffset="176190.54">6902 10368 324 0,'0'0'377'0,"0"0"-75"16,0 0-37-16,4 8-39 0,-4-8-13 0,0 0-14 15,0 0-15-15,0 0-24 0,0 0-10 16,0 0-4-16,0 0 7 0,0 0 12 0,0 0 8 16,0 0 11-16,0 0-5 0,0 0-34 0,15-4-26 15,-15 4-30-15,8-20-10 0,-4 6 7 0,0-4 7 16,2-1-15-16,1-5-3 0,1-9-20 15,0-4-7-15,3-8-7 0,-1-4-2 0,0 0-6 16,1-5-13-16,1-1 6 0,-2-5-15 0,3-22 3 16,-1 15-6-16,-2 8-5 0,3 2-4 15,-7 1 7-15,2-1-8 0,1 1 10 0,-1 4 1 16,0 3 0-16,-2-1 5 0,-2 9-5 0,3 0-6 16,-3 3 10-16,2 0-13 0,0 0 10 15,-2 9-12-15,0-3 8 0,-4 3-9 0,5 0 5 0,-3 4-8 16,2 3 13-16,-2 0-12 0,0 4 7 15,2 1-5-15,-4 0 7 0,4 4-12 0,-4 0 10 16,0 13-6-16,4-24 7 0,-4 24-8 0,0-18 7 16,0 18-14-16,0 0 17 0,2-17-15 15,-2 17 6-15,0 0-11 0,0 0 8 0,2-14-5 16,-2 14 15-16,0 0-10 0,0 0 8 0,0 0-5 16,0 0 10-16,3-14-14 0,-3 14 11 15,0 0-13-15,0 0 16 0,0 0-13 0,0 0 15 16,0 0-11-16,0 0 5 0,0 0-6 0,0 0 8 15,0 0-6-15,0 0 6 0,0 0-6 0,0-14 4 16,0 14-4-16,0 0 8 0,0 0-5 0,0 0 5 16,0 0-7-16,0 0 12 0,0 0-16 15,0 0 5-15,0 0-1 0,0 0 5 0,0 0-12 16,0 0 10-16,0 0-7 0,0 0 10 0,0 0-14 16,0 0 9-16,0 0-7 0,0 0 8 15,0 0-11-15,0 0 8 0,0 0-4 0,0 0 10 16,0 0-9-16,0 0 7 0,0 0-5 15,16-1 11-15,-16 1-9 0,19 2 9 0,-19-2-8 16,27 2 10-16,-13-2-12 0,7 0 10 0,3-3-7 16,3 1 8-16,6-1 0 0,5-2-7 0,1-2 1 15,2 3-7-15,9-3 8 0,-7-2-2 0,-1 3 7 16,-1-2-16-16,-6 2 14 0,0-2-8 16,-2 4 7-16,-6-1-12 0,-4 0 10 0,-2 2-11 15,-1-1 16-15,-3 2-14 0,-1-2 8 0,-1 2-6 16,-3 0 6-16,-12 2-10 0,21-3 11 15,-21 3-9-15,16-2 4 0,-16 2-11 0,0 0 8 16,19 0-6-16,-19 0 10 0,0 0-9 0,0 0 10 16,8 6-8-16,-8-6 9 0,0 0-12 15,0 15 12-15,0-15-6 0,0 20 10 0,-4-8-12 16,0 3 8-16,-4 1-6 0,2 4 10 0,-3 2-11 16,1 5 11-16,-2 6-9 0,-5 7-3 15,-1 3 5-15,1 5 5 0,-1-1 8 0,1 4-14 16,-3-1 10-16,1 2-9 0,1-2 8 0,5 1-9 15,-3-3 8-15,-3 0-10 0,7-3 9 0,-3-1-7 16,5-6 5-16,-2-4-12 0,6 3 6 16,-7-3-2-16,5-4 4 0,4-2 1 0,-2-1 1 15,-4 1 2-15,4-1-6 0,1 0 0 0,-1-1-2 16,2 0 6-16,0-3 2 0,-2 0 6 16,0 0-4-16,4-1 7 0,-6 1-11 0,4-2 7 15,0 0 0-15,-3 0 3 0,1-2-14 0,4 0 11 16,-4-1-4-16,0 1 10 0,4-3-17 15,-4-1 14-15,0 0-11 0,2 0 8 0,0-4-16 0,0 2 15 16,2 0-9-16,0-13 11 0,-5 22-10 16,5-22 8-16,-4 19-7 0,4-19 9 0,-4 19-10 15,4-19 7-15,-6 16-8 0,6-16 3 0,-4 17-5 16,4-17 4-16,-4 13 1 0,4-13 6 16,0 11-8-16,0-11 7 0,0 0-3 0,-9 16 6 15,9-16-12-15,0 0-5 0,-4 13 9 0,4-13 5 16,0 0-9-16,0 0 11 0,-4 13-11 15,4-13 10-15,0 0-2 0,0 0 3 0,0 0-9 16,-2 11 2-16,2-11-4 0,0 0 7 0,0 0-7 16,0 0 4-16,0 0-1 0,0 0 6 15,-4 11-9-15,4-11 8 0,0 0-3 0,0 0-1 0,0 0-5 16,0 0 9-16,0 0-11 0,0 0 8 16,0 0-6-16,0 0 1 0,0 0 2 0,0 0 4 15,-4 10-9-15,4-10-6 0,0 0-29 0,0 0-33 16,0 0-48-16,0 0-57 0,0 0-70 15,0 0-90-15,0 0-151 0,0 0-481 0,0 0-629 16</inkml:trace>
  <inkml:trace contextRef="#ctx0" brushRef="#br0" timeOffset="179290.68">5883 9013 196 0,'0'0'352'0,"0"0"-29"0,-21-3-43 16,21 3-32-16,0 0-30 0,-16-1-8 15,16 1-16-15,0 0-27 0,0 0-24 0,-17 0-22 16,17 0-11-16,0 0-18 0,0 0-5 16,0 0-8-16,0 0 0 0,0 0 13 0,0 0 34 15,0 0 18-15,0 0 7 0,23-5 0 0,-6 3-19 16,3 0 3-16,7-1-22 0,2 0 2 0,2-2-19 15,2 1 2-15,0 1-14 0,0 0-6 16,-2-2-21-16,-2 2-1 0,2 0-16 0,-4 1-5 16,-6 0-22-16,-1-2 15 0,-1 3-4 0,2-1-4 15,-7 1-13-15,1-2 11 0,-15 3-15 0,24-1 9 16,-24 1-6-16,19-2-6 0,-19 2-36 16,15-1-29-16,-15 1-54 0,0 0-48 0,16-1-51 15,-16 1-83-15,0 0-93 0,0 0-81 0,0 0-448 16,0 0-572-16</inkml:trace>
  <inkml:trace contextRef="#ctx0" brushRef="#br0" timeOffset="182979.35">6228 8631 242 0,'0'0'314'0,"0"0"-82"15,0 0-14-15,0 0-38 0,0 0-14 16,0 0-30-16,0 0 6 0,0 0-5 0,0 0-3 15,4-11-1-15,-4 11-8 0,0 0-1 0,0 0-22 16,0 0 3-16,0 0 2 0,0 0-7 16,-2-14 0-16,2 14 1 0,0 0-2 0,-4-11 7 15,4 11 8-15,0-11-19 0,0 11-20 0,-2-25-13 16,4 10-8-16,-2-3-15 0,2-3-10 16,2-6-5-16,-2-3 1 0,3 0-11 0,3-8-3 15,-6 0-2-15,4-3 0 0,-2 1-6 0,0-3-2 16,3-1-11-16,-3 2 13 0,-2-1-1 15,2-1-4-15,-2 3 2 0,2 0-2 0,0-1-2 16,-2 1 3-16,2 1-5 0,1-1 7 0,-3 2-1 16,2 0 0-16,0 1 0 0,0 0 1 15,-2 7-6-15,4-1 0 0,-6 2-1 0,4 0 2 0,1 3 4 16,-1 2-5-16,-2 3 0 0,0 1 4 16,4 2-3-16,-6-1 2 0,4 3 1 0,-4 2 1 15,2 0-1-15,0 0-3 0,0 3 4 16,-2 12-4-16,5-22-1 0,-5 22 5 0,2-18 0 15,-2 18 1-15,2-16 4 0,-2 16-6 0,0 0 1 16,2-16-5-16,-2 16 4 0,0 0 2 0,2-13-2 16,-2 13 2-16,0 0-3 0,0 0 1 0,0-17 2 15,0 17-6-15,0 0 3 0,-2-17 0 16,2 17-15-16,0 0 13 0,0-18-16 0,0 18 11 16,0 0-12-16,-2-17 5 0,2 17-17 0,0 0-3 15,-2-16-13-15,2 16-2 0,0 0-13 16,-5-14-2-16,5 14-17 0,0 0 10 0,0 0-7 15,0-15-7-15,0 15-3 0,0 0-24 0,0 0-20 16,0 0-48-16,0 0 10 0,0 0-9 16,0 0-17-16,0 0-11 0,0 0-71 0,0 0-135 15,7 11 53-15</inkml:trace>
  <inkml:trace contextRef="#ctx0" brushRef="#br0" timeOffset="185829.61">5443 8898 100 0,'18'-5'197'0,"-18"5"-74"0,19-4-29 0,-19 4-55 16,12-4-95-16,-12 4-102 0,0 0 45 0</inkml:trace>
  <inkml:trace contextRef="#ctx0" brushRef="#br0" timeOffset="186700.43">5106 9119 72 0,'0'0'389'0,"0"0"-53"0,-17 2-32 15,17-2-31-15,0 0-6 0,0 0-30 16,0 0 11-1,-14-2-43-15,14 2-6 0,0 0-36 0,0 0-5 0,0 0-23 0,0 0-14 0,0 0-27 16,0 0-18-16,0 0-17 0,-13-2-6 0,13 2-25 16,0 0 6-16,0 0-12 0,17-10 2 0,-11 6-10 15,9-3 4-15,-1 0-5 0,1-1-1 16,-1 3 1-16,3-1-3 0,-1-2 0 0,-1 1-3 16,-1 2 0-16,0 0-2 0,-1-1 1 0,-1 1 0 15,-1-1-2-15,-1 3 1 0,-10 3 1 16,16-8 1-16,-16 8-1 0,13-5 4 0,-13 5 7 15,0 0 8-15,12-7 1 0,-12 7-2 16,0 0 3-16,0 0-2 0,0 0-7 0,9-5-1 16,-9 5-7-16,0 0-4 0,-13-2 1 0,13 2-6 15,-25 4 1-15,9-1-5 0,-3 5 0 0,-1-2 3 16,-1 3-4-16,-2 2 1 0,2 0-1 0,-1 1-2 16,3 1 0-16,3 0 2 0,-1 1-3 15,5-2-1-15,1 2 2 0,5-1 0 0,4 4 3 16,2-1-1-16,0 0 5 0,2-1-2 0,4 0 2 15,3 0-1-15,1-1 0 0,-4 0-7 16,4-2 6-16,-1-2-1 0,-1 0-3 0,-2 1 9 16,-2-2-3-16,-4-9 12 0,11 14 21 0,-11-14 41 15,4 11 25-15,-4-11 19 0,0 0-13 16,-6 12-19-16,6-12-22 0,-21 12-14 0,6-9-10 16,1 2-12-16,0 0-13 0,-1-1 1 15,-1 0 6-15,1-1-25 0,3 1-47 0,-1-2-94 0,13-2-116 16,-18 6-86-16,18-6-27 0,0 0-35 15,0 0-59-15,8 12-326 0,-8-12-394 0</inkml:trace>
  <inkml:trace contextRef="#ctx0" brushRef="#br0" timeOffset="186934.79">5335 9303 505 0,'0'0'484'0,"-2"-15"-103"0,2 15-69 0,0 0-56 15,-12-8-45-15,12 8-52 0,0 0-35 16,-19-1-30-16,19 1-22 0,0 0-15 0,-12 5-16 15,12-5-3-15,0 0-16 0,0 11 11 0,0-11-6 16,12 12 2-16,1-7-8 0,3-2 12 0,1-3-4 16,1 0-1-16,5-5 0 0,-6 2-1 15,1-2 6-15,1-2 37 0,-3 2 23 0,-1-2-13 16,-3-3-4-16,1 1-14 0,-5-1-10 0,-2-1-14 16,0-1-8-16,-4 0-12 0,-2 12-4 15,2-21-46-15,-2 21-36 0,-2-16-81 0,2 16-80 16,0-13-81-16,0 13-56 0,0 0-67 15,0-15-197-15,0 15-190 0</inkml:trace>
  <inkml:trace contextRef="#ctx0" brushRef="#br0" timeOffset="187084.53">5676 9083 572 0,'0'0'575'0,"0"0"-100"16,9-6-56-16,-9 6-92 0,0 0-46 16,0 0-64-16,0 0-43 0,0 0-38 0,0 0-28 15,-21 4-27-15,11 4-13 0,-3-1-12 0,-1 4-9 16,1 1-15-16,-1 1 4 0,-1 2-16 15,3-3 2-15,0 0-52 0,-1 0-105 0,1 1-93 16,1-4-91-16,1 2-85 0,0-3-391 0,1-2-400 16</inkml:trace>
  <inkml:trace contextRef="#ctx0" brushRef="#br0" timeOffset="187209.52">5558 9058 379 0,'7'-14'463'0,"-3"2"-79"0,0 2-58 0,-4 10-52 16,4-18-59-16,-4 18-50 0,6-14-42 15,-6 14-59-15,0 0-75 0,4-10-67 0,-4 10-61 16,0 0-60-16,0 0-91 0,13 12-234 16,-7-2-88-16</inkml:trace>
  <inkml:trace contextRef="#ctx0" brushRef="#br0" timeOffset="187313.51">5662 9137 543 0,'0'0'455'0,"4"15"-59"16,-4-15-66-16,0 0-28 0,2 14-67 0,-2-14-35 15,0 0-54-15,0 0-17 0,2 13-37 16,-2-13-14-16,0 0-72 0,0 0-119 0,6 11-131 15,-6-11-155-15,4 14-286 0,-4-14-246 0</inkml:trace>
  <inkml:trace contextRef="#ctx0" brushRef="#br0" timeOffset="188584.05">9707 10477 364 0,'0'0'428'0,"0"0"-77"0,-2-12-67 16,2 12-35-16,0 0-41 0,0 0-27 15,0-17-39-15,0 17-24 0,0 0-15 0,0 0-10 0,0-15-1 16,0 15-3-16,0 0-8 0,0-15 8 0,0 15 5 16,0 0-3-16,0 0 5 0,-4-12 7 15,4 12 0-15,0 0 3 0,0 0 3 0,0 0-14 16,0-12 1-16,0 12-15 0,0 0-2 16,0 0-20-16,0 0 0 0,0 0-13 0,0 0 3 15,0 0-16-15,0 0 4 0,0-15-4 0,0 15-6 16,0 0-14-16,0 0 5 0,4-13-15 15,-4 13 1-15,10-12-5 0,-10 12 6 0,9-10-7 16,-9 10 2-16,14-13-9 0,-14 13 7 0,17-11-1 16,-7 5 5-16,-2 0-8 0,3-1 9 0,1 0-13 15,0 3 12-15,3-4-5 0,-3 5 5 16,-1-1-10-16,1-1 7 0,-2 1-9 0,-10 4 6 16,23-6-8-16,-23 6 6 0,17-4-8 0,-17 4 6 15,0 0-11-15,14-1 10 0,-14 1 0 0,0 0 9 16,0 0-4-16,17 4-6 0,-17-4 7 15,0 0 3-15,10 7-2 0,-10-7 7 0,4 7-11 16,-4-7 4-16,8 12-1 0,-8-12 4 16,7 15-3-16,-7-15-4 0,8 16 7 0,-8-16-6 15,8 18 5-15,-8-18-2 0,8 22 0 0,-5-11 3 16,1-2 2-16,0 2-3 0,-4-11-2 0,8 18 4 16,-8-18-4-16,6 16 2 0,-6-16 5 0,9 15-8 15,-9-15 4-15,4 11 3 0,-4-11 2 0,0 0-5 16,4 13 2-16,-4-13-18 0,0 0-96 15,0 0-99-15,8 10-107 0,-8-10-120 0,0 0-521 16,0 0-617-16</inkml:trace>
  <inkml:trace contextRef="#ctx0" brushRef="#br0" timeOffset="189405.22">5730 10227 409 0,'0'0'393'15,"0"0"-91"-15,0 0-85 0,0 0-37 0,0 0-36 16,0 0-5-16,0 0-9 0,0 0-4 0,0 0-1 16,15-5-35-16,-15 5-2 0,26 0-27 15,-11 0 0-15,1 0-21 0,3 0 0 0,0-1-17 16,-3 1 8-16,3 0-15 0,-1 0 12 0,-1 0-43 16,-1-1-44-16,-1 1-67 0,-15 0-104 15,23-2-116-15,-23 2-243 0,16-3-149 0</inkml:trace>
  <inkml:trace contextRef="#ctx0" brushRef="#br0" timeOffset="189738.9">5523 10113 51 0,'-14'-1'494'16,"-1"1"-119"-16,1 1-74 0,-1 1-58 0,-1 1-43 16,1 2-31-16,1-1-46 0,2 0-22 0,-1 3-30 15,3 0-15-15,4 2-9 0,-1 0-8 16,7-9 0-16,-2 20-4 0,7-11 25 0,3 1 12 16,4-5 24-16,3 0-10 0,3-2 17 0,1-3 5 15,4-3 15-15,-1-2 1 0,-3 1 9 0,0-1 7 16,-3-3 20-16,1 1 6 0,-3-3 2 15,-4 1-32-15,1 0-22 0,-5-3-29 0,-2 0-13 16,-4 12-24-16,2-20-7 0,-2 20-18 16,-8-18-45-16,8 18-81 0,-15-12-79 0,15 12-134 15,-14-4-142-15,14 4-585 0,-21 7-695 0</inkml:trace>
  <inkml:trace contextRef="#ctx0" brushRef="#br0" timeOffset="193330.95">6516 12070 656 0,'0'0'619'16,"-13"8"-147"-16,13-8-75 0,-10 8-97 0,10-8-32 15,-8 6-43-15,8-6 4 0,0 0-27 16,-9 8-2-16,9-8-23 0,0 0 9 0,0 0-28 15,0 0-11-15,0 0-1 0,0 0 8 0,11 5 22 16,5-10-16-16,3 1 6 0,8-2-25 16,10-4 0-16,10-3-16 0,3 1 3 0,8-1-18 15,18-7 41-15,-12 5-36 0,13-4-19 16,-3 0-5-16,-10 4-15 0,-6 0-7 0,-4 2-9 16,0-1-14-16,-3 2-8 0,1-2-7 0,-6 5-3 15,-13 0-10-15,-4 3 0 0,-5 0 1 0,-3 1-13 16,-2 1 2-16,-5 1-18 0,-1-1-6 0,-13 4-11 15,16-3-48-15,-16 3-91 0,0 0-69 16,-21 14-50-16,-1-3 56 0,-18 6 10 0,-5 5 17 16,-23 12 4-16,-9 3 42 0,-3 0 10 0,-7 4 42 15,-2 1 5-15,-2 1 32 0,2 1-3 16,-4 0 25-16,6-4 14 0,7 2 8 0,3-5-18 16,9-4 27-16,16-8-12 0,15-6 22 0,6-6-9 15,8-1 22-15,1-2 19 0,5-2 49 0,3 3 22 16,-1-5 33-16,3-1 9 0,1 0-18 0,11-5-14 15,0 0-16-15,0 0 3 0,7-9 6 0,11-3 5 16,13-5 8-16,15-3-2 0,24-12-6 16,8-2-8-16,5 1-5 0,4-1 27 0,2-1-36 15,-2 3 3-15,-3-1-15 0,1-1-18 0,-4 5 4 16,-1-1-26-16,-7 3 4 0,-15 8-16 0,-13 0 8 16,1 1-21-16,-3 5 10 0,-6 3-19 15,-6-1-31-15,-4 3-38 0,-4 3-96 0,0-1-88 16,-9 0-17-16,3 1-16 0,-5 3-81 0,2 0-52 15,-14 2-39-15,23 3-128 0,-23-3-485 16,15 8-724-16</inkml:trace>
  <inkml:trace contextRef="#ctx0" brushRef="#br0" timeOffset="205829.58">11677 9520 173 0,'0'0'483'0,"0"-25"-86"0,0 25-71 16,0-15-29-16,0 15-22 0,0-13-39 15,0 13 0-15,0 0-25 0,-2-15-4 0,2 15-24 16,0 0-29-16,0 0-30 0,-6-13-26 0,6 13-21 16,0 0-19-16,0 0-14 0,0 0 0 15,0 0 13-15,0 0 14 0,0 0-6 0,0 0 3 16,0 0 11-16,0 0-10 0,0 0 3 0,10 6 41 15,-10-6 36-15,17 7 21 0,-17-7 17 0,23 4-11 16,-7-4-11-16,3-2-21 0,-1 0-13 16,1-4-19-16,8-1-12 0,-5-1-18 0,5-1 0 15,0-5 0-15,4 0-11 0,0-2-18 0,-4-2-7 16,4 3-9-16,-4-3-3 0,0 1-6 0,-2 1-6 16,-5 2-7-16,-1 3-3 0,-3 0 1 15,-1 2-7-15,-3 2-4 0,-1-1-7 0,-1 1-44 16,-2 0-168-16,-8 7-89 0,13-4-12 15,-13 4-55-15,0 0-95 0,-4 10-48 0,-5-2-118 16,-1 3-385-16,-7 2-672 0</inkml:trace>
  <inkml:trace contextRef="#ctx0" brushRef="#br0" timeOffset="206103.5">11729 9693 619 0,'-10'8'612'15,"10"-8"-143"-15,-9 12-71 0,9-12-76 0,-6 8-20 16,6-8 13-16,0 0 23 0,0 0 27 0,0 0-27 16,10 6-30-16,-10-6-34 0,27-7-34 15,-12 3-20-15,1-2-22 0,-1 1-4 0,5-2-11 16,-1-4 48-16,0 4-38 0,3-4-30 0,-1 1-26 16,-2 0-30-16,-1-1-20 0,1-1-17 0,1 0-14 15,-1 0-15-15,-4 2 2 0,1-1-12 16,-1 3 4-16,-3-2-16 0,-2 2 5 0,-1 0-9 15,1 0-42-15,-2 1-151 0,-8 7-119 0,8-14-175 16,-8 14-14-16,9-9 61 0,-9 9-58 0,0 0-73 16,0 0-112-16,-17-3-387 0,7 7-705 15</inkml:trace>
  <inkml:trace contextRef="#ctx0" brushRef="#br0" timeOffset="-190848.94">15253 7174 431 0,'0'-15'386'0,"2"1"-77"0,0-1-22 15,0 0-5-15,3 3-29 0,-3-2 9 0,-2 14-35 16,4-20-6-16,-4 20-31 0,2-18-18 15,-2 18-30-15,0 0-26 0,2-15-21 0,-2 15-18 16,0 0-25-16,0 0-11 0,0 0-13 0,0 0 7 16,0 0 47-16,0 0 28 0,2 21 30 0,-4-2-7 15,0 8-6-15,0 5 9 0,-2 8-10 16,0 15-2-16,-3 4 12 0,1 5 0 0,-2 29-14 16,2 2-8-16,-3 2 1 0,3 2-10 0,0 4 2 15,-2 3 8-15,-1 3 0 0,1 4 34 16,-2 1-4-16,0 1-17 0,-1 2-4 0,1 4 21 15,0 5 21-15,-3 2-15 0,3 0-34 0,-1 4 5 16,1-2-9-16,2 3-5 0,-7 69-20 16,5-52 31-16,4-27 25 0,-2 1-42 0,1 3 11 15,3-1-28-15,-2 1-31 0,0-3 22 0,0 3 9 16,1-6-31-16,-1-5 37 0,0-5-28 16,0-2-63-16,0-5 0 0,-3-4 0 0,1-3 0 0,0-6 0 15,2-2 0-15,-1-16 0 0,1-10 0 16,0-2 0-16,0-2 0 0,2-1 0 0,-2-3 0 15,-1-1 0-15,3-3 0 0,0-9 0 0,0-3 0 16,0-1 0-16,2-6 0 0,0-4 0 16,0-6 0-16,0 1 0 0,-1-3 0 0,1-3 0 15,0-2 0-15,-2-1 0 0,4-14-415 0,-6 16-247 16,6-16-109-16,-12-1-26 0,3-6 146 0,-1-5-97 16,0-6-569-16,-5-4-973 0</inkml:trace>
  <inkml:trace contextRef="#ctx0" brushRef="#br0" timeOffset="-189530.38">13238 10898 646 0,'-15'-6'585'0,"15"6"-155"15,0 0-81-15,0 0-105 0,-4-11-41 0,4 11-55 16,15-4-13-16,-3 0-35 0,5-1 7 0,1 1-7 15,9 0 14-15,4-2-5 0,6 1-6 16,13-2 8-16,0 0 19 0,12 0-1 0,22-2 13 16,7 0 2-16,4-3 1 0,7 0-8 15,-1-1-16-15,6-1-14 0,5 0-16 0,4 2-3 16,6-2-15-16,4 2-4 0,72-6-10 0,-49 3-6 16,-21 7-9-16,7 1-7 0,76-1-6 15,-52 6-8-15,-27 0-4 0,4 6 0 0,75 1-5 16,-54 2 2-16,-28 1 2 0,-1-2 33 0,2 1 7 15,0 1 8-15,2-2 3 0,-1 0 5 0,-1-3 5 16,-6-2 10-16,0-1 46 0,0-1 5 0,-2-3 8 16,-4 0 13-16,0-3 3 0,-1-1 34 15,-3 1-6-15,-2-4 44 0,-5 3-21 0,-3-1-21 16,-3-1 21-16,-6 3-47 0,0-2 3 0,-6 3-42 16,-15-1-83-16,-10 3-46 0,1-1 0 15,-1 1 0-15,-2 0 0 0,0-2 0 0,2 3 0 16,-2-1 0-16,0-1 0 0,2 1 0 0,0-2 0 15,2 2 0-15,23-2 0 0,-17 0 0 16,-10-1 0-16,0 3 0 0,0-2 0 0,-4 0 0 16,0 0 0-16,-2-2 0 0,0 3 0 0,-3-2 0 15,1-1 0-15,-4-1 0 0,1 1 0 0,1-2 0 16,-2 0 0-16,-3 3 0 0,-1-2 0 16,-1-1 0-16,-5 2 0 0,-1 1 0 0,-4-1 0 15,0 1 0-15,0-1 0 0,0 1 0 0,-4 2 0 16,0-2 0-16,-2 2 0 0,0-1 0 0,-2 3 0 15,2-1 0-15,-2-1 0 0,0 2 0 0,2 2 0 16,-2-2 0-16,-1 2 0 0,1-1 0 16,-2 1 0-16,0 1 0 0,0 0 0 0,0 0 0 15,4 0 0-15,-1 1 0 0,3-1 0 0,0 3 0 16,3-3 0-16,-1 3 0 0,0-2 0 16,0 2 0-16,0 1 0 0,-2-3 0 0,2 4 0 15,-2-3 0-15,0 3 0 0,2-2 0 0,-4 0 0 16,2 1 0-16,-2 1 0 0,0-3 0 15,-2 2 0-15,-5-3 0 0,1 2 0 0,-2-1 0 16,0 0 0-16,-3 1 0 0,1-2 0 0,-3 1 0 16,1-1 0-16,-1 0 0 0,-1-1 0 0,1 2 0 15,1-4 0-15,-1 2 0 0,3 2 0 0,-2-2 0 16,1 0 0-16,1-2 0 0,-1 2 0 0,1 0 0 16,-2-1 0-16,1 1 0 0,-1-3 0 15,-1 3 0-15,-1-1 0 0,1 1 0 0,-3 0 0 16,-13 0 0-16,26-3 0 0,-26 3 0 0,25-1 0 15,-25 1 0-15,27-1 0 0,-27 1 0 0,25 1 0 16,-25-1 0-16,25 0 0 0,-25 0 0 16,23 1 0-16,-23-1 0 0,26 0 0 0,-26 0 0 15,25 3 0-15,-25-3 0 0,23 1 0 0,-23-1 0 16,19 0 0-16,-19 0 0 0,14 0 0 16,-14 0 0-16,0 0 0 0,17 0 0 0,-17 0 0 15,0 0 0-15,0 0 0 0,14 0 0 0,-14 0 0 16,0 0 0-16,0 0 0 0,0 0 0 0,0 0 0 15,0 0 0-15,14 0 0 0,-14 0 0 16,0 0 0-16,0 0 0 0,-12-11 0 0,4 4 0 16,-5-2 0-16,-1-3 0 0,-5-2 0 0,-3-2 0 15,-5-2 0-15,2 0 0 0,0 2 0 0,0 0 0 16,5 2 0-16,1 2 0 0,3 0 0 0,1 3 0 16,3 1 0-16,1 1 0 0,3-1 0 15,8 8 0-15,-14-9 0 0,14 9 0 0,0 0 0 16,0 0 0-16,0 0 0 0,18 5 0 0,-1 2 0 15,5 7 0-15,7 2 0 0,7 6 0 0,-1-2 0 16,-2 3 0-16,-6-4 0 0,-1-1 0 16,-1 1 0-16,-6-4 0 0,-3 0 0 0,1-3 0 15,-7 2 0-15,1-2 0 0,-3 2 0 0,-4 1 0 16,0-3 0-16,-4 3 0 0,-4-1 0 16,0-1 0-16,-2 2 0 0,-5 0 0 0,1 0 0 15,0 0 0-15,-1-2 0 0,-1 1 0 0,0-1 0 16,-1-2 0-16,1 2 0 0,-1 1 0 15,1-5 0-15,2 3 0 0,-1-2 0 0,1 0 0 16,2-1-218-16,-3 1-663 0,3-1-225 0,0-3 22 16,-3-1-466-16,1-1-1262 0</inkml:trace>
  <inkml:trace contextRef="#ctx0" brushRef="#br0" timeOffset="-187986.22">15065 7225 307 0,'0'0'269'0,"0"0"-21"0,0 0-44 15,0 0-13-15,0 0-48 0,0 0 24 0,0 0-41 16,11-6 14-16,-11 6-13 0,0 0-5 0,0 0-7 16,8-12-15-16,-8 12 15 0,0 0-25 15,10-10 9-15,-10 10-21 0,10-11-3 0,-10 11-19 16,13-14 20-16,-7 7-27 0,2-2 1 16,3-2-26-16,1 1 12 0,0-3-16 0,3-1 5 15,1 2-22-15,1-3 14 0,-3 7-17 0,1-2 15 16,-1 1-22-16,-1 1 19 0,-3 1-15 15,0 1 13-15,-1 0-21 0,-9 6 18 0,14-10-7 0,-14 10 11 16,0 0-14-16,0 0 23 0,0 0-11 16,0 0 25-16,0 0-6 0,-16 2 22 0,3 2-6 15,1 2 15-15,-3-1-3 0,-3 3 7 0,-3 0 12 16,-2 3 4-16,-3 1 10 0,-5 3-6 16,0 0 0-16,-7 3-10 0,1 1-14 0,2 1-9 15,6-3-13-15,0 1 4 0,2-1-19 0,2 0 2 16,5-4-12-16,1 0 10 0,5-3-14 15,1-1 13-15,3-2-8 0,0 1 14 0,10-8 18 16,-13 7 10-16,13-7-6 0,0 0-3 0,0 0-1 16,11-4-12-16,-1-1-1 0,2-3-7 0,5-1-1 15,3-2-8-15,3-3 15 0,8-2-16 0,-2-1 8 16,4-5 20-16,0 2 10 0,-4 2 3 16,0 1 2-16,-2 1-8 0,-4 4 3 0,-5 0-9 15,-1 2-12-15,-1 3-9 0,-3-1-13 16,-1 3 4-16,1 2 1 0,-13 3 0 0,24 1 11 15,-13 2 0-15,1 1 8 0,-1 4-3 0,1-1-6 16,-2 1 1-16,3 2-4 0,-1-2-3 16,0 0-5-16,1 1 2 0,1 0-3 0,1-3-4 15,-1 1-12-15,3-1-69 0,-3-2-105 0,3 1-77 16,1-5-79-16,1 2-74 0,0-4-138 0,-3-3-612 16,3 2-805-16</inkml:trace>
  <inkml:trace contextRef="#ctx0" brushRef="#br0" timeOffset="-176855.71">7264 8568 51 0,'0'0'254'0,"4"-11"-62"16,-4 11-22-16,2-13-14 0,-2 13-13 0,2-13 16 15,-2 13-24-15,0 0 25 0,0-17-13 0,0 17 6 16,0 0-5-16,-2-17-3 0,2 17 6 0,0 0-24 15,0 0 4-15,-4-12-21 0,4 12 0 16,0 0-32-16,0 0 4 0,0 0-32 0,-4-10 10 16,4 10-31-16,0 0 11 0,0 0-28 0,0 0 8 15,0 0-22-15,0 0 14 0,0 0-27 16,0 0 24-16,0 0-26 0,0 0 16 0,0 0-12 16,0 0 17-16,0 0-9 0,0 0 24 0,0 0-3 15,8-8 25-15,-8 8-3 0,21-4 21 0,-9-1-10 16,1-1 12-16,5-1-10 15,-1-5 0-15,1-1-10 0,7-5-1 0,0 0-9 0,0-3-2 16,6-3-8-16,-2-2-1 0,4 1-9 16,-6 0 4-16,-1 3-8 0,-3 0 3 0,0 3-5 15,-4 2 2-15,-3 2-4 0,-1 2 0 0,-3 3-33 16,-2 1-27-16,-1 1-48 0,-9 8-20 16,12-8-23-16,-12 8-17 0,0 0 4 0,-8 8-10 15,-3 4 19-15,-1 0-6 0,-5 6 15 0,-3 6 14 16,-1 1 20-16,-6 5 14 0,0 0 19 0,0 0 17 15,1 2 18-15,3-1 1 0,-4-3 8 16,4-4 12-16,5 0 14 0,3-7 13 0,3 0 33 16,3-5 21-16,-1-1 8 0,2 0 11 0,8-11 59 15,-4 13 33-15,4-13-15 0,0 0 14 0,12 0-22 16,3-6 9-16,-1-3-5 0,7-5-1 16,4-7-7-16,8-3-7 0,0-4-10 0,2 0-12 15,-4-3-6-15,6-2-16 0,-6 1-7 0,2 0-29 16,-2 2-2-16,-2 2-21 0,-6 4 4 15,0 3-16-15,-5 4 7 0,-3 1-13 0,1 5 4 16,-8-1-14-16,3 1 8 0,-3 2-13 0,0 2-3 16,-8 7-22-16,11-13-35 0,-11 13-51 0,0 0-45 15,0 0-45-15,0 0-56 0,-9 10-62 16,1-2-44-16,2 2-91 0,-6 0-272 0,3 2-303 16</inkml:trace>
  <inkml:trace contextRef="#ctx0" brushRef="#br0" timeOffset="-175520.12">7353 10399 115 0,'0'0'413'0,"-4"-11"-105"0,4 11-40 0,0 0-38 16,-7-12-16-16,7 12-19 0,0 0-1 0,-4-10-7 16,4 10-57-16,0 0-12 0,-4-18-33 0,4 18 0 15,-4-14-6-15,4 14 19 0,0-11-27 0,0 11 4 16,-4-22-30-16,4 22 12 0,-2-22-25 16,2 22 22-16,0-27-8 0,0 27 24 0,-2-23 4 15,2 23 15-15,-2-26 4 0,2 26-3 0,0-18 3 16,0 18-5-16,-2-15-11 0,2 15 1 15,0 0-22-15,-2-15-25 0,2 15-6 0,0 0-18 16,0 0-1-16,0 0-1 0,0 0 7 0,0 0 20 16,0 28 20-16,0-6 11 0,2 6 13 15,0 4 10-15,0 2 4 0,0 5 1 0,0-1 21 16,-2 0 7-16,4-4 5 0,-4-1 1 0,0 0-9 16,0-2-7-16,0-2-19 0,0-4-8 0,0-3-19 15,0 0-8-15,0-3-11 0,0-2-6 0,0 0-10 16,0-3-2-16,0-14-3 0,0 24-2 15,0-24-4-15,0 19 2 0,0-19-34 0,0 0-64 16,0 18-93-16,0-18-105 0,0 0-88 0,4 12-78 16,-4-12-91-16,0 0-152 0,15 2-290 15,-15-2-631-15</inkml:trace>
  <inkml:trace contextRef="#ctx0" brushRef="#br0" timeOffset="-174351.68">9953 10100 3 0,'0'0'436'0,"0"0"-77"0,0 0-69 15,0 0-39-15,0 0-45 0,0 0-20 16,0 0-15-16,0 0-11 0,0 0-35 0,0 0-3 15,0 0-24-15,0 0-7 0,0 0-15 16,-12 5 73-16,12-5 12 0,4 11 17 0,-4-11-5 16,4 23 10-16,-4-7-4 0,4-1-19 0,-4 3-12 15,0 1-2-15,4 1 2 0,-4 1-6 16,4 1-10-16,-4 1-6 0,0-2-8 0,0-1-7 16,5 3-4-16,-5-1-14 0,0-3-11 0,2 1-13 15,-2-2-14-15,0-1-3 0,0-2-13 0,0 0-4 16,0-1-7-16,0-14-2 0,4 23-2 15,-4-23 1-15,0 18 18 0,0-18 30 0,0 0 9 16,0 16 48-16,0-16 0 0,0 0-22 0,0 0-25 16,0 0-17-16,4-22-16 0,0 4-12 0,-4-4-2 15,0-7-9-15,4 1-1 0,-4-2-6 16,4 0-8-16,-4-1 0 0,0 1-4 0,4-2 0 16,-4 1-4-16,0 1 4 0,3 4 3 0,-3 4-6 15,0 2-1-15,0 1-5 0,0 1 2 16,0 3-8-16,0 15-13 0,-3-23-1 0,3 23-7 15,0-15 2-15,0 15 2 0,0 0 9 0,-4 11 4 16,0 4 2-16,4 5 4 0,-4 4 3 16,4 5 5-16,-4 1 18 0,4 3 20 0,-4 6 31 15,4-2 17-15,-4 1-6 0,2-1 5 0,-3-3 4 16,5-1-14-16,-4-3 3 0,4 1-9 0,-4-3-13 16,4 0-5-16,-4-5-11 0,4-2-5 15,0-4-11-15,0 0 5 0,0-2-3 0,0-15 4 16,-4 24-2-16,4-24 10 0,0 18 2 0,0-18-26 15,0 0 16-15,0 0-11 0,0 0-8 16,-4-21-2-16,4 5 21 0,-2-6-28 0,2-1 12 16,-4-6-13-16,4-1 13 0,-5-2-24 0,5 2 18 15,-4 1-15-15,4 6 10 0,-4 1-13 16,4 3 21-16,0 2-24 0,0 1 12 0,-4 2-14 0,4 14 7 16,0-25-15-16,0 25 6 0,-4-18-12 15,4 18-11-15,0 0-14 0,-2-13 18 0,2 13 6 16,0 0 17-16,0 18-1 0,0-3 10 0,0 2-10 15,0 3 12-15,0-2-3 0,2 4 10 16,-2 0-12-16,0-2 12 0,0 2-10 0,4 0 5 16,-4-2-3-16,0 0-1 0,0 0 1 0,4-2-1 15,-4 1-11-15,0-3-80 0,4 0-168 0,-4-1-155 16,4 0-180-16,-4-2 18 0,0-13 36 16,5 21-93-16,-5-21-132 0,4 15-327 0,-4-15-742 15</inkml:trace>
  <inkml:trace contextRef="#ctx0" brushRef="#br0" timeOffset="-171225.29">9842 11737 359 0,'-11'13'535'0,"11"-13"-138"15,-16 12-95-15,9-1-71 0,3-4-32 0,-4 2-50 16,4-1-36-16,4-8-16 0,-10 14-22 0,10-14-1 15,-9 17 1-15,9-17 4 0,-4 13 34 0,4-13 15 16,0 18 22-16,0-18 9 0,4 20-7 0,5-7-10 16,-3-4-6-16,-2 3 2 0,8-1-15 15,-1 0-6-15,1-3-12 0,3-1 16 0,-3-1 17 16,7-1 19-16,3-5 22 0,-3-3 22 16,8-5-17-16,8-3 16 0,0-4-39 0,2-8 6 15,3 1-3-15,1-1-15 0,-6-5-20 0,6 3-18 16,-5-3-23-16,-1-2-10 0,2 4-19 15,-6 1-12-15,0 1-8 0,-4 6-9 0,-9 3-11 16,1 1 2-16,-7 1-9 0,3 6 4 0,-3-3-4 16,-1 4-7-16,-3-3-18 0,-8 9-29 0,14-10-87 15,-14 10-103-15,0 0-117 0,13-4-22 0,-13 4 8 16,0 0-23-16,0 0-24 0,-4 23-26 16,-1-12-66-16,-1-1-18 0,-2 5-380 0,0 0-542 15</inkml:trace>
  <inkml:trace contextRef="#ctx0" brushRef="#br0" timeOffset="-159006.83">13707 7156 15 0,'0'-15'468'16,"0"1"-124"-16,0 0-19 0,-2-1-32 0,0 1-18 15,2 0-8-15,0 14-52 0,-4-22-11 0,4 22-41 16,-2-19-16-16,2 19-44 0,-2-15-8 15,2 15-41-15,0 0 1 0,0 0-25 0,0 0 11 16,-9 18 8-16,5 1 23 0,-2 8-14 0,0 8 5 16,-4 2-16-16,1 8 3 0,1 0-9 15,-2 2-5-15,3-9-17 0,-1 0 6 0,4-3-8 16,0-5 1-16,0-2-13 0,0-2 8 0,2-5-7 16,0-2 5-16,-1-4 4 0,1 2-2 15,2-17 1-15,-2 21 1 0,2-21-6 0,0 0 5 16,0 0-12-16,9-12 5 0,-5-3 2 0,-2-6 2 15,2-3-9-15,0-6-2 0,-2-2 4 16,0-8 0-16,-2-3-6 0,2-4-2 0,-2 4-3 16,0 0 6-16,0 3-6 0,0 7 10 0,0 4-10 15,0 6 1-15,0 1-8 0,0 5 2 0,0 3-3 16,0 14 10-16,0 0-6 0,0 0 9 16,0 0-7-16,0 0 7 0,2 14-4 0,0-1 6 15,3 2-5-15,-3 0 10 0,4-1-5 0,-2-2 3 16,4 1 0-16,0-3 8 0,3 0-7 15,1-5 5-15,3-1-5 0,-1-4 8 0,1-1-7 16,1-3 1-16,3-4 0 0,-1-3-2 0,-1-4-3 16,1-4 6-16,-1-2-4 0,-2-2 1 15,-3 1-6-15,-2-2 2 0,1 2-2 0,-1 2 4 0,-4 3 16 16,-2 2 11-16,0 2 0 0,1 2-13 16,-5 11-3-16,4-15-1 0,-4 15-5 0,0 0-4 15,0 0 4-15,-13 9-6 0,9 1 3 0,-2 4-3 16,0 2 3-16,2 2-5 0,-3 2 2 15,3-1-3-15,2 3 11 0,0 0-3 0,0 0-2 16,2 2 3-16,0-2 0 0,4 4 0 16,2-1-63-16,1-1-89 0,1 0-90 0,0-3-80 15,7 0-53-15,-5-4-22 0,2-2-364 0,-1-6-341 16</inkml:trace>
  <inkml:trace contextRef="#ctx0" brushRef="#br0" timeOffset="-158587.29">14077 7302 436 0,'0'0'365'0,"0"0"-52"0,4-13-39 0,-4 13-26 15,0 0-25-15,-10-12-7 0,10 12-38 0,-13-3-13 16,13 3-35-16,-12 0-3 0,12 0-44 16,-14-2-1-16,14 2-29 0,0 0 0 0,-15 0-25 15,15 0 12-15,0 0-23 0,0 0 11 0,0 0-14 16,0 0 10-16,0 0-17 0,6 8 12 0,-6-8-14 16,15 3 14-16,-15-3-19 0,18 4 13 15,-18-4-17-15,15 1 17 0,-15-1-15 0,0 0 20 16,16 1-14-16,-16-1 17 0,0 0-8 15,0 0 11-15,0 0-19 0,0 0 12 0,0 0-15 0,0 0 13 16,0 0-14-16,0 0 16 0,0 0-17 16,0 0 12-16,0 0-20 0,0 0 13 0,0 0-14 15,7-12 17-15,-7 12-23 0,10-12 20 16,0 6-16-16,-1-1 21 0,3 0-17 0,-2-1 16 16,3 1-11-16,-1-1 10 0,-4-1-4 0,3 1 43 15,-3 0 13-15,0-2 8 0,-2 0 0 16,-3-2-2-16,-3 12 0 0,2-24-11 0,-4 10-9 15,-1 0-9-15,-1-1 1 0,0-2-3 0,0 4 3 16,0 0-13-16,2 2-1 0,2 11-12 0,-6-20-5 16,6 20-9-16,0 0 9 0,0 0-4 0,0 0 2 15,0 0-1-15,14 9-1 0,-8 6 3 16,1 2 4-16,-3 2-35 0,2 5-99 0,0 1-59 16,-2 1-96-16,-4-2-68 0,4-2-26 0,-2 0-57 15,0-3-291-15,-2-3-298 0</inkml:trace>
  <inkml:trace contextRef="#ctx0" brushRef="#br0" timeOffset="-158319.28">14234 7202 46 0,'4'-20'345'0,"0"-2"-92"15,1-2-40-15,1-4-28 0,-2 1-26 16,6-5-3-16,-1 0-1 0,-1 1-7 0,2 0 7 16,-2 5-9-16,1 2 0 0,-1 1-12 0,-2 7-23 0,0 0-22 15,-4 2-24-15,3 2-14 0,-5 12-7 16,12-11 4-16,-12 11 44 0,0 0-8 0,0 0 22 15,6 12-14-15,-6-12 10 0,0 30-21 16,0-10-5-16,-2 2-20 0,-2 7-3 0,2 0-15 16,0 0 1-16,-2 1-15 0,0 0 4 0,4 0-11 15,0-6 6-15,0-1-9 0,0-3 4 16,0-1-5-16,4-4 6 0,0-3-5 0,-4-12 5 16,14 8-10-16,-14-8 1 0,27-8-3 0,-10 1-1 15,3-2-10-15,1-2-59 0,-2 0-130 0,5-1-151 16,-1 0-619-16,0 2-619 0</inkml:trace>
  <inkml:trace contextRef="#ctx0" brushRef="#br0" timeOffset="-156434.54">22761 10977 394 0,'0'0'356'0,"2"-16"-38"0,-2 16-57 0,0-13-20 16,0 13-2-16,0 0-10 0,4-15-2 15,-4 15-25-15,0 0-2 0,0 0-42 0,2-14-17 16,-2 14-40-16,0 0-10 0,0 0-27 0,0 0 44 16,0 0 65-16,2 20 49 0,-2-3-13 15,-2 5-18-15,2 5-14 0,-2 6-23 0,-2 4-7 16,0 5-40-16,-2-4-6 0,2 4-22 0,-3 7-6 16,-1-1-27-16,-2-2-4 0,0 3-2 0,-1-3-18 15,-3-1-112-15,1-4-130 0,1-5-133 0,0-4-70 16,-3-3-173-16,5-6-485 0,-3-4-729 15</inkml:trace>
  <inkml:trace contextRef="#ctx0" brushRef="#br0" timeOffset="-155695.86">22430 11532 55 0,'-8'-7'779'0,"8"7"-189"16,-10-12-149-16,10 12-70 0,-6-11-88 0,6 11-21 15,0 0-21-15,4-15 15 0,6 10-25 16,4-5 5-16,5-1-21 0,4 0-31 0,6-4-20 15,2 2-34-15,2-1-15 0,6-1-32 0,0-1-6 16,-3 4-26-16,-3-2 0 0,0 3-18 0,-2 0-1 16,-7 0-6-16,1 3-5 0,-4 1 4 15,-2-1 0-15,-5 4 0 0,-2-3 5 0,1 2 0 16,-3-2-5-16,-10 7-8 0,10-12-3 0,-10 12-5 16,0 0-7-16,-2-15-10 0,2 15 11 0,-16-7-11 15,16 7 13-15,-21-7-11 0,21 7 16 0,-23-2-14 16,23 2-11-16,-22 1 11 0,22-1-8 15,-21 4 2-15,11 1-3 0,10-5 5 0,-19 10-3 16,11-2 10-16,4 3-2 0,-2-3 6 0,3 4 2 16,3-12 6-16,0 22-10 0,0-22 9 0,7 25-5 15,-1-13 9-15,2-4-11 0,0 2 16 0,3-2-13 16,-1-1 7-16,2-3-9 0,1 1 17 16,-3-3-17-16,-10-2 7 0,25 0-8 0,-13-1 14 15,1-4-20-15,-3 2 17 0,0-1-12 0,1-1 8 16,-1-2-2-16,-2 2-7 0,-8 5 7 15,15-11-5-15,-15 11-1 0,12-10-1 0,-12 10-8 16,11-5-5-16,-11 5-3 0,0 0 4 0,12-6-3 16,-12 6 1-16,0 0 3 0,10-4-2 0,-10 4 10 15,0 0-7-15,0 0 6 0,17-1-2 0,-17 1 2 16,0 0-4-16,14 1 6 0,-14-1 7 0,0 0-7 16,17 4 7-16,-17-4 1 0,0 0-4 0,19-1 0 15,-19 1 8-15,12-3-8 0,-12 3 3 16,16-2-3-16,-16 2 1 0,17-5-1 0,-17 5 7 15,17-8 1-15,-17 8-10 0,16-9 11 0,-16 9-11 16,12-13 1-16,-12 13 3 0,13-13-2 16,-13 13-2-16,12-12-1 0,-12 12 6 0,9-9-8 15,-9 9-10-15,0 0 4 0,8-10-6 0,-8 10 0 0,0 0-4 16,0 0 2-16,10-6 3 0,-10 6-2 0,0 0 9 16,0 0 7-16,15-4-2 0,-15 4 3 15,0 0-4-15,14 4 0 0,-14-4 6 16,0 0 2-16,17 0 31 0,-17 0-35 0,12-4 2 15,-12 4 27-15,15-3-39 0,-15 3 10 0,16-4 31 0,-16 4-46 16,19-3 33-16,-19 3-36 0,18-8 39 16,-18 8-43-16,23-7 38 0,-23 7-40 0,23-4 39 15,-11 0-35-15,1 3 37 0,-1-2-38 0,0 1 39 16,1 0-43-16,-1-1 41 0,-12 3-35 0,23-4 37 16,-23 4-37-16,18-2 38 0,-18 2-43 15,17-3 25-15,-17 3-107 0,0 0-97 0,12-3-107 0,-12 3-119 16,0 0-204-16,0 0-485 0,0 0-762 15</inkml:trace>
  <inkml:trace contextRef="#ctx0" brushRef="#br0" timeOffset="-151370.27">15716 10774 270 0,'0'0'251'0,"0"0"-39"0,-2 19-23 0,2-19-16 15,0 0-1-15,0 0-15 0,0 0 17 0,-2 14-16 16,2-14 14-16,0 0 10 0,0 0 2 16,0 0-7-16,0 0-18 0,0 0-26 0,0 0-14 15,0-19-14-15,0 19-2 0,0-29-8 0,-2 11-18 16,0-1-6-16,0-3-22 0,2-6-1 0,-2-5-12 16,0 2-1-16,2-3 0 0,0 0 1 15,0-1-1-15,0 4 6 0,0 0 3 0,0 2-4 16,2 6-6-16,-2 1-6 0,0 2-3 0,0 2-2 15,0 3 3-15,2 0-6 0,-2 15-3 16,0-26-4-16,0 26-2 0,0-23-4 0,0 23 2 16,0-15-7-16,0 15-1 0,2-16-2 0,-2 16-1 15,6-19 5-15,-2 8-3 0,3-1 2 0,1 1-5 16,0-1-2-16,2-1 5 0,-1 3 6 16,1 1-11-16,0 0 10 0,1-1-14 0,-1 3 15 15,0-1-11-15,1 2 10 0,-1 0-8 0,-2-1 5 16,3 3-7-16,-11 4 8 0,18-9-11 15,-18 9 12-15,15-6-13 0,-15 6 13 0,14-4-8 16,-14 4 10-16,0 0-12 0,15-5 0 0,-15 5 1 16,0 0-2-16,0 0 0 0,0 0 1 0,14 1 0 15,-14-1 7-15,6 14 0 0,-6-14-1 16,4 21 0-16,-1-7 3 0,1 2-3 0,-2 1 3 16,0 2 2-16,2 1 3 0,-2 3 7 0,2-1 2 15,-2 4-3-15,2 1 10 0,-2 0-3 16,3-1 4-16,-1 0-4 0,-2 1-2 0,2-2-3 15,-2-2-6-15,0-1 3 0,0-1-4 0,0 0 2 16,0-2-1-16,0-2-6 0,0 1 4 0,0-3 3 16,-2 0 1-16,3-2-54 0,-3-13-98 15,2 24-125-15,-2-24-138 0,4 19-171 0,-4-19-287 16,6 15-487-16</inkml:trace>
  <inkml:trace contextRef="#ctx0" brushRef="#br0" timeOffset="-150439.05">16181 10749 211 0,'0'0'647'0,"0"0"-161"0,-8-8-100 15,8 8-52-15,-4-11-50 0,4 11-23 0,-4-16-23 16,4 16-11-16,-2-25-13 0,2 8-21 0,0-2-20 15,0-2-27-15,-2-3-24 0,2-7-12 16,-2-2-17-16,0-7 0 0,-3-4-8 0,-1-10-15 16,0-3-17-16,0-2 5 0,-2-1-16 0,-1-2-13 15,-1-24 0-15,0 15-12 0,1 12 1 16,3 0-7-16,-2 2 4 0,0 1 16 0,1 5 8 16,1 2 0-16,-2 1-10 0,2 8-9 0,2 0-11 15,-3 1 3-15,1 1-4 0,0 0 3 0,2 1-5 16,-2 3 0-16,2 3-5 0,-1 2 2 0,1 0-2 15,0 2-1-15,2 3 1 0,-2 2-1 16,2 1 2-16,0 4-2 0,0-1 0 0,0 2-1 16,0 1 1-16,0 0-1 0,0 2 6 15,-1 0-5-15,3-1-2 0,0 14 3 0,-4-22-10 16,4 22 9-16,-2-23 0 0,2 23 0 0,0-22 1 16,0 22 0-16,0-20-8 0,0 20 6 15,0-18-5-15,0 18-5 0,2-19 10 0,-2 19-5 0,4-20 0 16,1 9 5-16,1 0-7 0,0-2 6 15,2-1-6-15,1 1 4 0,5-7 4 0,-2 3-2 16,3-3 2-16,1 1-4 0,3-4 1 0,0 1-4 16,-1-1 12-16,1 1-6 0,-1 5-1 15,-3-2 5-15,1 3-4 0,-1-1-1 0,-3 5 4 16,-1-2 3-16,-1 5 1 0,-2-2 4 0,0 3-8 16,1 0 1-16,-3 0 4 0,-6 8-8 15,12-13 6-15,-12 13-6 0,11-11 1 0,-11 11-6 16,6-9 3-16,-6 9 4 0,0 0-3 0,8-9 0 15,-8 9-7-15,0 0 0 0,0 0 3 16,8-8-5-16,-8 8 0 0,0 0 3 0,0 0-3 16,0 0-1-16,0 0 0 0,0 0 0 0,9-4-3 15,-9 4-2-15,0 0 10 0,0 0-1 0,6 10-2 16,-6-10 8-16,8 20 0 0,-2-5-5 0,1 4 3 16,-1 7 0-16,4 7 4 0,0 10 2 15,3 4-9-15,-1 6 3 0,3 28 14 0,-1 0-5 16,1 4-2-16,-1 1 2 0,1 1-1 15,-3-1-6-15,2-4 1 0,-3-15 2 0,-1-9-1 16,-2 1-6-16,3 1 2 0,-3 0 1 0,2-1 8 16,1 1-10-16,-1 0 10 0,-2-1-3 0,3-3-10 15,-1-1 6-15,0-1 7 0,1 0-11 16,-3-5 9-16,0-1-6 0,0-9-5 0,-1 0 8 16,-1-2 0-16,0-2 0 0,-2-7-2 0,2-2 7 15,-1-3-8-15,-3-1 0 0,2-3 1 0,0-3-3 16,0 1 1-16,-2-1-13 0,2-2 16 15,-2 0 4-15,0-3 3 0,-2-11-2 0,4 21-4 16,-4-21-4-16,7 20 0 0,-7-20-3 0,4 18 1 16,-4-18 8-16,6 23-9 0,-2-12 9 15,0 0 0-15,-2 0 2 0,2 1 1 0,1-1 1 16,-5-11-3-16,6 19 2 0,-6-19-2 0,6 16 4 16,-6-16 1-16,4 13 6 0,-4-13-3 15,0 0-2-15,4 13 10 0,-4-13-4 0,0 0-33 16,0 0-63-16,0 0-118 0,0 0-127 0,0 0-176 15,-8-6-624-15,2-4-773 0</inkml:trace>
</inkml:ink>
</file>

<file path=ppt/ink/ink1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channel name="T" type="integer" max="2.14748E9" units="dev"/>
        </inkml:traceFormat>
        <inkml:channelProperties>
          <inkml:channelProperty channel="X" name="resolution" value="393.73947" units="1/cm"/>
          <inkml:channelProperty channel="Y" name="resolution" value="393.73947" units="1/cm"/>
          <inkml:channelProperty channel="F" name="resolution" value="249.9771" units="1/in"/>
          <inkml:channelProperty channel="T" name="resolution" value="1" units="1/dev"/>
        </inkml:channelProperties>
      </inkml:inkSource>
      <inkml:timestamp xml:id="ts0" timeString="2022-06-04T15:16:51.173"/>
    </inkml:context>
    <inkml:brush xml:id="br0">
      <inkml:brushProperty name="width" value="0.05292" units="cm"/>
      <inkml:brushProperty name="height" value="0.05292" units="cm"/>
      <inkml:brushProperty name="color" value="#FF0000"/>
    </inkml:brush>
  </inkml:definitions>
  <inkml:trace contextRef="#ctx0" brushRef="#br0">1220 2715 337 0,'0'0'457'0,"4"-13"-98"16,-4 13-99-16,0 0-45 0,0 0-25 16,0 0-16-16,4-10 5 0,-4 10-1 0,0 0 2 15,0 0 1-15,0 0-12 0,0 0-28 0,6-7-22 16,-6 7-18-16,0 0-18 0,0 0-21 15,0 0-12-15,0 0-7 0,0 0 16 0,10 10 13 16,-10-10-1-16,7 22 14 0,-5-7-4 16,2 4 19-16,0-1 0 0,0 5 5 0,0 2-19 15,0 1 9-15,0 2 14 0,1-1 2 0,-1 3 5 16,0-3-11-16,0 2 2 0,0-2-21 0,0-1 4 16,0 0-25-16,1-4 8 0,-1-1-35 0,0-1 11 15,0-3-24-15,-2 1 1 0,2 0-7 0,-2-3-3 16,0-1-3-16,2-1-2 0,-2-1 0 15,-2-12 0-15,5 19 0 0,-5-19 4 16,2 17-3-16,-2-17 5 0,0 0-26 0,2 15-112 16,-2-15-99-16,0 0-120 0,0 0-128 0,0 0-144 15,0 0-559-15,0 0-816 0</inkml:trace>
  <inkml:trace contextRef="#ctx0" brushRef="#br0" timeOffset="313.37">1236 2759 44 0,'0'0'545'0,"-6"-8"-134"0,6 8-49 15,0 0-44-15,0 0-18 0,-6-8-30 16,6 8-22-16,0 0-15 0,0 0-6 0,0 0-19 0,0 0-9 15,0-14-25-15,0 14-36 0,2-12-25 16,2 1-22-16,2-1-3 0,2-2-36 16,1-1 8-16,1 0-30 0,-2 0 10 0,5 0-27 0,-3 2 7 15,0-1-21-15,3 2 22 0,-1-1-23 16,3 4 14-16,-3-2-33 0,0 3-41 0,3 1-88 16,-5 3-33-16,3 0-54 0,-13 4-11 0,20 3-11 15,-20-3-65-15,13 12-3 0,-9-1-62 16,-4-11-250-16,-2 29-196 0</inkml:trace>
  <inkml:trace contextRef="#ctx0" brushRef="#br0" timeOffset="480.44">1356 2923 217 0,'-2'20'301'0,"2"-20"-46"16,0 0-54-16,2 17 83 0,-2-17-17 16,0 0-25-16,15 2-42 0,-15-2-33 0,22-4-37 15,-9 0-25-15,-1-3-24 0,3 3-16 0,-1-4-14 16,-2 4-14-16,3 0-42 0,-5 0-69 0,-10 4-84 15,21-3-50-15,-21 3-43 0,10 10-352 16,-10-10-161-16</inkml:trace>
  <inkml:trace contextRef="#ctx0" brushRef="#br0" timeOffset="580.67">1437 3221 7 0,'0'16'310'0,"0"-16"-51"0,0 0 40 15,8 13-36-15,-8-13-42 0,12-2-32 0,-12 2-37 16,23-9-41-16,-11 0-19 0,1 1-65 15,-1-4-82-15,1 2-124 0,-3-2-352 0,2-3-94 16</inkml:trace>
  <inkml:trace contextRef="#ctx0" brushRef="#br0" timeOffset="1432">1637 2909 88 0,'0'0'508'15,"0"0"-134"-15,4-14-47 0,-4 14-54 16,0 0-34-16,0 0-36 0,0 0-31 0,0 0-43 15,4-12-21-15,-4 12-19 0,0 0-5 0,0 0 9 16,13 6 4-16,-13-6-11 0,10 13-9 0,-4-4-10 16,1 0 0-16,-1 3 1 0,0 1-4 15,0 0-7-15,0 2-7 0,-1 0-3 0,1 2 0 16,-2 0-8-16,0 0 2 0,0-1-10 16,0 0 18-16,-2-1-26 0,2-2 11 0,-1 0-17 15,-3-13 18-15,6 19 21 0,-6-19 51 0,4 15 16 16,-4-15 31-16,0 0-3 0,6 11-8 15,-6-11-11-15,0 0-41 0,0 0-16 0,6-11-20 16,-6 11-10-16,6-16-13 0,-1 5-7 0,-1 0-7 16,2-1-1-16,0 0-11 0,0-1 2 0,1 0-4 15,1 3-8-15,-2-2-2 0,2 2-7 0,1 2-3 16,-1 0-7-16,0 2-6 0,-8 6-6 16,15-10 4-16,-15 10-13 0,10-4-1 15,-10 4-20-15,0 0 11 0,14-2-25 0,-14 2 8 0,0 0-2 16,0 0 5-16,17 0-6 0,-17 0-1 15,0 0 3-15,0 0 11 0,12-3 10 0,-12 3 10 16,0 0 3-16,0 0 11 0,17 0 7 0,-17 0 0 16,0 0 8-16,18 3-4 0,-18-3 5 0,15 3 5 15,-15-3 0-15,19 3 2 0,-19-3-3 16,14 1 5-16,-14-1 6 0,14 0 7 0,-14 0 16 16,13-3 34-16,-13 3 20 0,14-8 23 0,-5-1-1 15,-3-2 10-15,2-1-3 0,-2-1 3 0,-2-2 17 16,1-4-12-16,1-3-8 0,-4 2-31 15,0-10-21-15,0-1-7 0,-2-3-14 0,-2 0-9 16,2 1 7-16,-2 2-16 0,0 2 20 16,2 6 1-16,-2 1 14 0,2 4-23 0,-4 2 10 15,4 1-40-15,0 15 4 0,-5-22-19 0,5 22 18 16,0 0-20-16,0 0 6 0,2 15 12 0,3 4 0 16,-1 3 13-16,0 7-14 0,2 8 19 15,2 11-13-15,3 1 16 0,-1 3-13 0,2 0 17 16,1-2-22-16,-1 2 6 0,1-4-4 0,-3-3 4 15,0-9-8-15,-1-1 7 0,-1-10-3 0,-2-1 14 16,0-4-1-16,-2-3 12 0,0-2 4 16,-1-2 71-16,-3-13 28 0,4 16 1 0,-4-16-62 15,0 0 12-15,0 0-10 0,-9-9-25 0,9 9-14 16,-10-17-5-16,10 17-7 0,-6-20 4 0,6 20-19 16,-4-22 0-16,4 22-20 0,-2-19 11 15,2 19-13-15,4-23 10 0,2 13-17 0,2-2 12 16,1 1-15-16,1 3 2 0,0-1-10 15,1 3 2-15,-3-1 1 0,-8 7 0 0,18-7 11 16,-18 7 0-16,13-6 13 0,-13 6 7 0,0 0 12 16,12-4 15-16,-12 4 6 0,0 0 20 0,0 0 17 15,0 0 9-15,0 0-11 0,0 0 1 0,-6 20-22 16,6-20-4-16,-12 12-10 0,12-12-30 16,-15 13-132-16,7-6-194 0,8-7-158 0,-17 9-12 15,17-9-57-15,-16 12-64 0,10-4-121 0,-1 0-347 16,7-8-729-16</inkml:trace>
  <inkml:trace contextRef="#ctx0" brushRef="#br0" timeOffset="2384.19">2747 3082 201 0,'0'0'710'0,"0"0"-176"0,0 0-71 15,0 0-92-15,13 0-35 0,-13 0-60 16,0 0-35-16,10-11-60 0,-4 3-21 0,0-4-47 16,3-2-10-16,-1-2-37 0,2-5 11 15,1-2-33-15,-1 1 11 0,-2-5-19 0,2-3 12 16,-1-1 0-16,-1 2 5 0,-2-3 6 0,-2 0-13 16,0 2 10-16,-1-1 3 0,-1-2-1 15,0 3-1-15,-4 2 8 0,2-1 16 0,-2 6 38 16,-1 3 9-16,1 1 9 0,-2 1-21 0,2 3-4 15,-2 1-36-15,0 1 1 0,0 1-35 0,0 3 1 16,4 9-23-16,-11-15 2 0,11 15-21 0,-12-6 9 16,12 6-15-16,-17 2 11 0,17-2-14 15,-18 13 0-15,10-3 2 0,-3 5-2 0,3 5-2 16,-2 3 8-16,3 1 5 0,1 5-2 0,2 1 14 16,0 1-18-16,4 0 18 0,0 3-18 15,0-2 6-15,6-2-2 0,-2 0 8 0,5-2-19 16,-1-2 3-16,2-3-5 0,0-2 8 0,3-4-3 15,1 0 3-15,1-4 2 0,-3-3-2 16,3-3 1-16,1-2 5 0,-1-1-4 0,-1-3 1 16,1-1 4-16,-1-1 2 0,1-4-1 0,-3 1-2 15,2-1 3-15,-3-3 3 0,1 3-8 16,1-2-1-16,-5 0 1 0,2-1 5 0,-2 3-5 16,-8 5 4-16,15-11 2 0,-15 11-2 0,10-7 1 15,-10 7-4-15,0 0-4 0,11-7-2 0,-11 7-4 16,0 0 2-16,0 0-3 0,0 0-8 15,0 0 2-15,10-4 1 0,-10 4 0 0,0 0 0 16,0 0-6-16,0 0 3 0,0 0-6 0,0 0-7 16,0 0-11-16,0 0-20 0,0 0 6 0,14-1 12 15,-14 1-5-15,0 0 10 0,11-3 12 0,-11 3 8 16,14-7 3-16,-14 7 7 0,15-8 3 16,-7 1 0-16,0 3 6 0,0-3-5 15,1 1 10-15,-1 0-6 0,0 0 0 0,1-2 5 16,-9 8-4-16,12-13 4 0,-12 13 2 0,12-14-6 15,-12 14 4-15,9-9-2 0,-9 9 4 0,0 0-12 16,10-10 7-16,-10 10-1 0,0 0-10 0,0 0-8 16,0 0-7-16,0 0-2 0,0 0 7 15,0 0 2-15,0 0 7 0,0 0 3 0,10 7-6 16,-10-7 2-16,4 12 3 0,-4-12-3 0,5 11 10 16,-5-11-8-16,4 10 2 0,-4-10 8 15,8 9 2-15,-8-9 3 0,12 8-2 0,-12-8 4 16,15 6-3-16,-15-6 1 0,12 1 1 0,-12-1 3 15,0 0 13-15,19 0 5 0,-19 0 24 0,0 0 34 16,14-4 24-16,-14 4 6 0,7-8-15 0,-7 8-5 16,0 0 1-16,6-11-2 0,-6 11-1 15,0 0 2-15,0 0-18 0,0 0-24 0,0 0-28 16,4-10-11-16,-4 10-16 0,0 0-7 16,0 0 1-16,0 0 7 0,4 18 7 0,-4-18 10 15,2 23 8-15,0-8 2 0,-2 2 11 0,0-1-1 16,2 0-9-16,-2 3 2 0,0-1 3 0,0 2-3 15,-2-2-29-15,2 0 29 0,-2-2-30 16,0 1 26-16,0-4-86 0,0 1-159 0,2-14-123 0,-4 22 7 16,4-22-126-16,-6 12-123 0,6-12-81 15,0 0-453-15,0 0-766 0</inkml:trace>
  <inkml:trace contextRef="#ctx0" brushRef="#br0" timeOffset="2571.09">3456 2581 597 0,'4'-18'719'0,"3"2"-97"0,-3 2-91 0,-2 1-65 16,-2 13-57-16,4-21-60 0,-4 21-64 0,2-15-62 16,-2 15-45-16,0 0-46 0,4-10-35 0,-4 10-22 15,0 0-6-15,0 0-6 0,8 17-8 16,-3-4-2-16,-1 2-14 0,0 2 2 0,2 0-9 16,-2 4-5-16,0 0-13 0,0-1-123 0,1 3-134 15,-1-2-120-15,0 0-120 16,-4-1-163-16,0-3-367 0,0 0-666 0</inkml:trace>
  <inkml:trace contextRef="#ctx0" brushRef="#br0" timeOffset="2700.03">3510 2766 673 0,'0'0'697'15,"0"0"-145"-15,0 0-130 0,0 0-92 0,0 0-61 16,6-16-50-16,-6 16-41 0,11-10-29 0,-11 10-36 16,16-11-23-16,-8 7-16 0,3-2-18 0,1 2-12 15,0-1-47-15,1 0-137 0,-1 2-104 16,-1-1-150-16,-11 4-569 0,18-7-619 0</inkml:trace>
  <inkml:trace contextRef="#ctx0" brushRef="#br0" timeOffset="3069.67">1600 3782 716 0,'0'0'522'0,"-8"4"-128"0,8-4-94 16,0 0-66-16,0 0-58 0,0 0-33 0,0 0-25 15,12 10-20-15,3-9 12 0,9-4 25 16,14-2 7-16,15-5 21 0,30-9 12 0,12-5 4 15,11-5-15-15,69-20-20 0,-3-3-28 0,-3 1-19 16,-1-4-27-16,1-1 1 0,-3 3-13 0,-36 12-16 16,-23 6-5-16,-1 0-14 0,-3 0 7 0,-4 4-14 15,-8 0 1-15,-6 2-2 0,-13 3-6 16,-16 9 2-16,-14 4-1 0,-11 1 1 0,-9 5 8 16,-3 1-17-16,-5 2 9 0,-14 4-95 0,13-5-95 15,-13 5-104-15,0 0-118 0,-23 9-183 16,4-3-365-16,-5 6-609 0</inkml:trace>
  <inkml:trace contextRef="#ctx0" brushRef="#br0" timeOffset="4526.89">2247 4088 68 0,'0'0'439'0,"0"0"-62"16,0-15-43-16,0 15-35 0,0 0-1 0,0 0-31 15,0 0-22-15,-2-15-35 0,2 15-9 0,0 0-47 16,0 0-9-16,0 0-45 0,0 0-8 16,0 0-32-16,0 0 1 0,0 0-25 0,-8 15 20 15,6-1 15-15,-1 4 17 0,1 2 19 0,0 7-2 16,0 2-8-16,0 2-12 0,0-1-6 15,0 4-21-15,0 1-12 0,0-2 11 0,0 0-25 16,2 0 9-16,-2-2-7 0,2-1-9 0,-2-4-2 16,4-3 0-16,-2-1-15 0,0-2-30 0,2-2-102 15,-2-2-126-15,2-2-77 0,-2-14-89 0,6 19-613 16,-6-19-684-16</inkml:trace>
  <inkml:trace contextRef="#ctx0" brushRef="#br0" timeOffset="4766.8">2493 4380 591 0,'0'0'608'0,"0"0"-111"0,0 0-54 0,10-6-66 16,-10 6-41-16,0 0-50 0,0 0-35 0,0 0-26 16,9-8-32-16,-9 8 1 0,0 0-30 15,0 0-2-15,12-5-12 0,-12 5 1 0,16-8-17 16,-3 3-15-16,-1 1-23 0,3-4-11 0,1 3-26 15,1-2-1-15,-1 0-18 0,1-1 2 0,-1 1-11 16,3-1-6-16,-2 0-20 0,-1 1-96 16,1 0-107-16,-1 2-54 0,-1-2-56 0,-1 3-53 15,-1-2-59-15,1 1-31 0,-2 1-24 0,1 0-391 16,-3-1-494-16</inkml:trace>
  <inkml:trace contextRef="#ctx0" brushRef="#br0" timeOffset="5112.67">3148 3996 22 0,'0'0'539'16,"0"-15"-142"-16,0 15-57 0,0 0-75 0,0 0-16 15,0 0-49-15,-8-10-22 0,8 10-40 0,0 0-15 16,0 0-28-16,0 0-8 0,0 0-34 15,-15-1 0-15,15 1-22 0,-10 8 4 0,10-8-24 16,-14 15 8-16,7-5-11 0,-1 3 6 0,2 2 2 16,0 3 0-16,0 2 16 0,1 1-11 0,3-1-2 15,0 3 2-15,4-1 1 0,5 3 59 16,-1 0 88-16,2-3 24 0,4-3 19 0,1 3 23 16,-1-4 0-16,1-2-21 0,-3-2-38 0,0-1-21 15,-1-3-21-15,-3 1-4 0,0-2-15 16,-6-9 9-16,8 18-7 0,-8-18 2 0,4 12-38 15,-4-12 0-15,0 0-40 0,-14 11-114 16,14-11-175-16,-23 0-120 0,11-2-105 0,-3-3-55 0,1-5-149 16,1-3-342-16,1 2-671 0</inkml:trace>
  <inkml:trace contextRef="#ctx0" brushRef="#br0" timeOffset="5259.8">3082 4016 257 0,'8'-10'712'16,"-1"0"-143"-16,1-1-89 0,0 0-78 0,4 3-58 15,-1-3-41-15,-1 1-30 0,3 1-39 16,-3 0-39-16,2 1-45 0,1-1-35 0,-1 1-22 16,3-2-17-16,-3 3-22 0,2 1-110 0,1 0-109 15,-1 2-82-15,1-3-105 0,-1 5-192 16,1-1-360-16,-1 0-545 0</inkml:trace>
  <inkml:trace contextRef="#ctx0" brushRef="#br0" timeOffset="6730.24">2336 5568 129 0,'0'0'511'16,"0"0"-98"-16,8-12-21 0,-8 12-30 0,0 0-13 15,0 0-54-15,4-8-4 0,-4 8-12 0,0 0-30 16,0 0-35-16,0 0-23 0,0 0-36 16,0 0-37-16,0 0-42 0,0 0-22 0,-14 4-21 15,3 4-7-15,1 7-10 0,-2 6-8 0,-3 7-4 16,1 3-8-16,-1 8 11 0,1 2 0 0,3-5-4 15,3 2-3-15,0-3 2 0,2 1-16 16,4-3 18-16,0-2-19 0,0-5 15 0,2 0-16 16,2-3 21-16,0-3 0 0,2-2-6 0,0-3 3 15,0-1 6-15,2-2 12 0,0-4 58 0,-6-8 33 16,13 11 38-16,-13-11 14 0,0 0 3 0,14-3 13 16,-14 3-27-16,7-10-11 0,-7 10-42 0,0-17-6 15,0 17-33-15,-3-19 5 0,3 19-33 16,-4-20 13-16,4 20-46 0,-6-17-80 0,6 17-112 15,-6-12-110-15,6 12-90 0,0 0-84 0,-4-14-82 16,4 14-71-16,0 0-329 0,10-6-616 0</inkml:trace>
  <inkml:trace contextRef="#ctx0" brushRef="#br0" timeOffset="6911.87">2582 5853 677 0,'0'0'651'0,"8"-7"-70"0,-8 7-73 0,0 0-26 15,6-7-40-15,-6 7-18 0,0 0-64 16,0 0-41-16,9-8-72 0,-9 8-42 0,0 0-55 16,0 0-30-16,10-8-41 0,-10 8-2 0,10-9-24 15,1 4 1-15,1-3-32 0,0 1-34 0,3 1-95 16,-1 0-70-16,1-1-62 0,1 1-45 0,-1-1-60 16,3-1-72-16,-1-1-109 0,2-1-526 15,-1-1-705-15</inkml:trace>
  <inkml:trace contextRef="#ctx0" brushRef="#br0" timeOffset="7126">3047 5464 151 0,'4'-11'633'0,"-4"11"-109"15,8-17-54-15,-8 17-42 0,4-13-54 0,-4 13-47 16,0 0-22-16,5-11-41 0,-5 11-48 16,0 0-37-16,0 0-45 0,0 0-35 15,0 0-34-15,4-11-29 0,-4 11-12 0,0 0-3 0,0 0 0 16,-2 18-8-16,0-3 5 0,0 2-4 15,-1 2 1-15,-1 3-8 0,2 0 7 0,-2 4-11 16,2 2 11-16,0-2-13 0,0 4-42 16,2-7-85-16,0 3-67 0,4 0-57 0,0-3-63 15,2 0-76-15,3-6-77 0,1-4-348 0,2-2-424 16</inkml:trace>
  <inkml:trace contextRef="#ctx0" brushRef="#br0" timeOffset="7396.4">3316 5632 297 0,'0'0'514'0,"0"-24"-63"0,0 24-56 0,-2-22-27 16,2 22-77-16,-7-15-52 0,7 15-50 16,-6-8-51-16,6 8-30 0,0 0-31 0,0 0-22 15,-14-3-12-15,14 3-13 0,-9 15-7 0,9-15-6 16,-4 22-2-16,4-22-2 0,2 23-3 16,3-11-1-16,1-1 12 0,0 0-15 0,4-3 16 15,3 0 1-15,3-5 101 0,1-1 64 0,1-4 42 16,3-1 17-16,2-5 5 0,-3 0 14 15,1-3 8-15,-2 0 33 0,-5-2-23 0,-1-1 30 16,-3 2-26-16,-4-6-41 0,-2 2-66 0,-2 0-26 16,-4-1-63-16,-2 2-9 0,-4 0-61 0,-2 2-39 15,-1 3-197-15,-3 3-204 0,-5 3-183 0,0 7 87 16,-5 5-63-16,-5 3-65 0,0 8-607 16,-4 4-887-16</inkml:trace>
  <inkml:trace contextRef="#ctx0" brushRef="#br0" timeOffset="8178.28">2538 6776 294 0,'0'0'507'0,"0"0"-106"0,0 0-72 15,0 0-48-15,-2-12-38 0,2 12-47 0,0 0-31 16,0 0-30-16,0 0-26 0,0 0-28 0,0 0-17 15,0 0-23-15,0 0-16 0,0 0-11 16,0 0-8-16,0 0 1 0,-6 11 4 0,6-11-14 16,-4 28 18-16,2-11-13 0,0 3 12 0,2 2-15 15,-2-2 16-15,0 3-18 0,0-1 19 0,2 3-17 16,-2-3 19-16,2 1-14 0,2-3 14 16,-2 2-10-16,2-2-29 0,0-3-96 0,2 0-84 15,0-3-85-15,2-3-467 0,0-3-340 0</inkml:trace>
  <inkml:trace contextRef="#ctx0" brushRef="#br0" timeOffset="8411.09">2722 6855 354 0,'2'-12'544'16,"-2"12"-81"-16,3-21-47 0,-3 21-52 0,2-16-45 16,-2 16-27-16,0 0-43 0,2-13-31 0,-2 13-44 15,0 0-28-15,0 0-37 0,0 0-23 0,0-15-33 16,0 15-10-16,0 0-26 0,0 0 0 15,0 0-7-15,0 0-4 0,0 0 11 0,2 13-1 16,-2-13-6-16,2 25 1 0,-2-10 3 16,2-1-6-16,-2 3 2 0,0-1 2 0,2 1 0 15,-2 0 2-15,2 0-7 0,-2-1-53 0,2 0-103 16,0-1-80-16,-2 0-69 0,2-2-80 0,2-1-531 16,-4-12-553-16</inkml:trace>
  <inkml:trace contextRef="#ctx0" brushRef="#br0" timeOffset="8595.29">3035 6866 307 0,'0'0'708'0,"8"-11"-145"0,-8 11-88 0,0 0-89 16,10-8-47-16,-10 8-64 0,0 0-44 0,8-8-50 16,-8 8-30-16,0 0-43 0,9-6-17 15,-9 6-26-15,8-8-8 0,-8 8-15 0,19-9 1 16,-7 3-11-16,0 1-10 0,3-1-3 0,-1-2-40 15,3 3-72-15,-1-2-90 0,1 1-121 16,2 1-113-16,-3-2-543 0,1 0-617 0</inkml:trace>
  <inkml:trace contextRef="#ctx0" brushRef="#br0" timeOffset="8828.66">3464 6560 302 0,'7'-13'597'0,"-7"13"-144"0,0 0-90 0,0 0-66 15,0 0-62-15,0 0-47 0,2-12-39 0,-2 12-32 16,0 0-25-16,0 0-24 0,0 0-18 16,0 0-14-16,0 0-6 0,0 0 9 0,4 15-23 15,-4-15 13-15,2 22-22 0,-2-9 17 0,0 2-10 16,2 2 7-16,-2 0-14 0,0 0 13 0,0 2-17 16,0-1 5-16,2 3-2 0,-2-2 2 15,0-1 4-15,0 1-6 0,2 0 2 0,0-1-71 16,-2-2-85-16,2-1-107 0,0-2-91 0,-2-13-409 15,5 19-343-15</inkml:trace>
  <inkml:trace contextRef="#ctx0" brushRef="#br0" timeOffset="9446.31">3640 6577 196 0,'0'0'312'0,"0"0"-61"16,0 0-75-16,0 0-31 0,0 0-41 0,-4-12 5 15,4 12-49-15,0 0 11 0,0 0-39 16,0 0 19-16,0 0-34 0,0 0 19 0,0 0-26 16,0 0 14-16,0 0-20 0,0 0 23 0,0 0 1 15,-2-12 24-15,2 12 17 0,0 0 31 0,0 0 11 16,0 0 2-16,0 0-3 0,0 0 5 0,0 0 3 15,0 0 6-15,0 0 8 0,0 0 2 16,0 0-13-16,0 0 4 0,0 0-18 0,2-13-11 16,-2 13-17-16,0 0-17 0,0 0-18 15,6-14-8-15,-6 14-9 0,11-17-8 0,-5 9-3 16,2-3-5-16,-2 4 0 0,3-3-7 0,1 1 0 16,-2 0-2-16,0 1-2 0,-1-1 3 0,-7 9 1 15,14-13-2-15,-14 13 3 0,10-14-1 16,-10 14 3-16,9-5 3 0,-9 5-5 0,0 0 2 15,6-10-9-15,-6 10-4 0,0 0-2 0,0 0-3 16,0 0 2-16,-8 8 4 0,1-1-1 0,-1 1 1 16,-2 2-5-16,2-1 3 0,-1 1 5 15,3-2-12-15,-2 2 8 0,2-2-6 0,-1 1 10 16,3 2-11-16,4-11 6 0,-6 19-21 0,6-19 28 16,-2 20-8-16,2-20 12 0,4 22-9 15,-4-22 6-15,8 20-7 0,-3-10 11 0,1 0-11 16,2 0 9-16,-2 0-11 0,2-3 7 0,1 3-5 15,-3-3 4-15,0 1-2 0,0 0 9 16,-6-8-6-16,11 14 14 0,-11-14-3 0,6 16 19 16,-6-16 60-16,0 22 46 0,-2-11 36 0,0 2-18 15,-4 0-10-15,1 1-25 0,-1-1-16 0,0 0-21 16,-2-2-9-16,-1 3-19 0,-1-2-3 0,2-1-9 16,-2 0-5-16,-1-2-36 0,1 1-94 15,2-3-100-15,-3 1-100 0,3-3-105 0,8-5-141 16,-19 3-474-16,19-3-667 0</inkml:trace>
  <inkml:trace contextRef="#ctx0" brushRef="#br0" timeOffset="10783.29">2683 7826 470 0,'0'0'367'0,"2"-15"-88"16,-2 15-54-16,0 0-70 0,0 0-24 0,0 0-48 15,0 0-5-15,0 0-28 0,0 0-1 0,0 0-22 16,0 0 4-16,6 19-11 0,-6-5 5 15,2 2-4-15,1 2 18 0,-1 3 26 0,-2 4 18 0,2 4 11 16,-2 3-15-16,2 1 3 16,-2 0-7-16,0 1-4 0,0 0-29 0,0 0-6 0,2-2-9 15,0-3 2-15,-2 3-5 0,2-9 0 0,0-2-20 16,0 1-2-16,2-4-56 0,0-3-75 16,3-2-82-16,1-6-113 0,-8-7-334 0,18 5-213 15</inkml:trace>
  <inkml:trace contextRef="#ctx0" brushRef="#br0" timeOffset="11066.36">2991 7968 627 0,'2'-12'483'0,"-2"12"-127"0,2-15-69 16,-2 15-72-16,0 0-45 0,0 0-43 0,-14 2-12 16,8 6-30-16,-3 3-4 0,1 4-25 15,2 1-3-15,0 2-27 0,-1 1 4 0,3 2-5 16,2-1-1-16,0-1-8 0,2 1 3 0,0-3 6 15,2-1-17-15,2-1 12 0,1-3-13 0,3 1 23 16,2-4 53-16,3-5 64 0,-1 0 36 16,0-4 26-16,3 0 21 0,-1-2 2 0,-14 2 15 15,21-4 11-15,-21 4 26 0,16-6-28 16,-16 6-52-16,9-8-42 0,-9 8-21 0,0 0-59 0,-2-13-39 16,2 13-82-16,-13-9-81 0,13 9-94 15,-14-8-67-15,14 8-89 0,-11-3-79 0,11 3-105 16,0 0-590-16,-14 2-791 0</inkml:trace>
  <inkml:trace contextRef="#ctx0" brushRef="#br0" timeOffset="11350.49">3314 7996 2 0,'0'0'615'0,"0"0"-159"0,0 0-106 15,0 0-56-15,0 0-51 0,0 0-51 0,0 0-40 16,0 0-23-16,0 0-17 0,0 0-18 0,0 0-13 16,0 0-14-16,0 0-9 0,0 0 6 15,12 3 59-15,-12-3 26 0,19-6 15 0,-7 2-9 16,5-2-20-16,-3 1-21 0,3 0-24 0,-1 0-19 16,1-1-11-16,-1 2-13 0,-1-1-10 15,-1 1-8-15,1-1-12 0,-3 2 10 0,0 0-16 16,1-1 0-16,-13 4-54 0,20-5-82 0,-20 5-90 15,17-5-96-15,-17 5-103 0,12-3-70 0,-12 3-319 16,11-4-411-16</inkml:trace>
  <inkml:trace contextRef="#ctx0" brushRef="#br0" timeOffset="11934.35">3750 7765 518 0,'0'0'421'0,"0"0"-66"15,-2-18-52-15,2 18-44 0,2-16-18 0,-2 16-34 16,2-21 0-16,-2 21-34 0,6-23-16 0,-2 12-37 16,0-1-14-16,2 1-18 0,1-1-12 15,1 0-24-15,-2 1-5 0,2 2-29 0,1 0 9 16,-1 2-20-16,0 0 4 0,-8 7-15 16,17-8 12-16,-17 8-6 0,14 4 13 0,-5 7-5 15,-3 0 10-15,-4 9-10 0,0 2 8 0,-2 7-9 16,-2 4 3-16,-4 6-5 0,-3-1 3 0,3 0-6 15,-4 1 9-15,2-2-9 0,-1-4 4 0,1-6-4 16,2-3 4-16,2-4-1 0,-3-4 11 16,5 1 16-16,-2-3 45 0,0-1 26 15,4-13-9-15,-4 20-7 0,4-20-27 0,0 0-11 0,-2 12-18 16,2-12 1-16,0 0-18 0,0 0-10 16,0 0-44-16,16-8-53 0,-16 8-36 0,15-12-80 15,-5 4-50-15,1-2-72 0,1-2-48 0,0 0-24 16,5-3-342-16,-1-3-328 0</inkml:trace>
  <inkml:trace contextRef="#ctx0" brushRef="#br0" timeOffset="12210.45">4080 7812 438 0,'9'-10'516'0,"-3"1"-81"15,-6 9-46-15,10-12-67 0,-10 12-47 0,7-8-49 16,-7 8-32-16,0 0-41 0,0 0-27 0,0 0-25 16,0 0-15-16,-7 8-24 0,7-8-15 0,-8 18-9 15,6-6-13-15,0 0-1 0,0 4-6 16,2-1-1-16,2-1-4 0,0 1 2 0,2-1-5 15,4-2 11-15,1 0 17 0,3-1 95 0,3-2 32 16,3-3 51-16,1-4 29 0,3-1 20 16,-1-3-10-16,4-3 28 0,0-4-23 0,-3 2 22 15,-1-3 111-15,-4 1 37 0,-3 0-14 0,-1-1-59 16,-1-1-66-16,-6 1-74 0,0-3-23 16,-2 0-60-16,-6-2-68 0,0 3-66 0,-4-1 0 15,0 1 0-15,-4-1 0 0,-1 1-284 0,-3 2-234 16,-1 1-177-16,-3 1-113 0,-1 3 143 0,-4 4-5 15,1 2-87-15,-5 4-447 0,-6 4-846 0</inkml:trace>
  <inkml:trace contextRef="#ctx0" brushRef="#br0" timeOffset="14310.23">5960 2265 246 0,'0'0'661'0,"0"0"-111"0,0 0-114 16,0 0-64-16,4-11-86 0,-4 11-44 0,0 0-60 15,0 0-30-15,0 0-44 0,0 0-11 0,0 0-31 16,0 0 10-16,0 0 15 0,-2 24 33 0,2-9-10 16,0 0-10-16,0 2-27 0,0 2-15 0,0 0-5 15,2 3-12-15,-2 0 3 0,0 0-19 16,0-1 4-16,0 0-12 0,2-1 6 0,-2 1-13 16,0-4-3-16,0 2-93 0,2-4-99 0,-2 0-103 15,0-15-118-15,0 25-84 0,0-25-419 16,-4 18-546-16</inkml:trace>
  <inkml:trace contextRef="#ctx0" brushRef="#br0" timeOffset="14710.12">5711 2318 500 0,'-10'-20'505'0,"2"-2"-148"0,4-4-45 0,2 4-64 16,2-3-37-16,6-4-60 0,4-4-2 0,5 1-31 15,5-4 9-15,5 2-18 0,6 0 0 16,0 7-23-16,4 0-14 0,2 4-16 0,3 6-10 16,-5 5-9-16,-2 6-3 0,-2 4-8 0,0 4-11 15,2 7 18-15,-2 0 22 0,-4 8 41 16,-4 3 10-16,-3 3 45 0,-1 7 0 0,-11 1-1 16,-2 4 4-16,-3 0-4 0,-6 4-26 0,-7 9-20 15,-4 2-13-15,-3 1-9 0,-14 16-17 0,-2-4-17 16,4-11 6-16,4-10-21 0,-2-5 1 15,3 0-9-15,1-6 1 0,8-8 1 0,-1-3 2 16,1-3 4-16,5-5 10 0,2-3-9 0,-3-3-3 16,11-6-12-16,-14 2-4 0,14-2-13 0,-6-9-1 15,6 9-8-15,0-20 3 0,4 6 0 16,0-1 2-16,4 2-7 0,3-2 7 0,-1 1-9 16,0 1-7-16,3 1-41 0,-1-1-44 0,1 5-52 15,-1-3-23-15,2 4-37 0,1 1-29 16,-1 1-34-16,3 1-45 0,-5 0-40 0,5 2-5 15,-5 0-43-15,3 0-370 0,-1-3-378 0</inkml:trace>
  <inkml:trace contextRef="#ctx0" brushRef="#br0" timeOffset="15310.93">6327 2453 68 0,'11'-5'644'0,"-11"5"-109"16,0 0-64-16,0 0-43 0,12-4-57 15,-12 4-37-15,0 0-29 0,0 0-28 0,0 0-44 16,0 0-29-16,0 0-50 0,0 0-33 0,0 0-29 15,0 0-15-15,0 0-25 0,8-6-3 16,-8 6-23-16,0 0 2 0,0 0-15 0,0 0 4 16,11-7-11-16,-11 7 3 0,10-7-4 0,-10 7 7 15,8-4-9-15,-8 4 12 0,0 0-8 0,13-6 6 16,-13 6-1-16,0 0 7 0,0 0-2 0,0 0 11 16,0 0-17-16,0 0-1 0,0 0-15 15,0 0 4-15,-8-14-10 0,8 14 2 0,0 0-8 16,-19 2 8-16,19-2-8 0,-15 8 11 0,15-8-13 15,-16 8 8-15,16-8-2 0,-12 13 5 16,12-13-2-16,-7 17 12 0,7-17-12 0,-8 19 8 16,8-19-2-16,2 17 0 0,-2-17 8 15,6 17-6-15,-6-17 0 0,15 11-1 0,-15-11 3 16,20 4 1-16,-20-4 1 0,23-5 4 0,-8 0 5 16,-3 0-10-16,3-5 12 0,-3 2-11 0,2-3 14 15,-3-1-15-15,1-2 7 0,1-1-2 0,-1-4 4 16,-2 1-2-16,1-1-5 0,-5-4 1 0,4 0-3 15,-6-3-1-15,3 2-5 0,-3-1 5 16,0 2 3-16,0 1 5 0,-4-1 4 0,0 4-4 16,4 1 10-16,-4 1 8 0,0 2 4 15,0 15-4-15,0-26-10 0,0 26-7 0,0-18-4 16,0 18-16-16,0 0-4 0,0-15-5 0,0 15 15 16,0 0-3-16,-4 21 1 0,0-4 12 0,4 4 6 15,-4 7 5-15,2 1 4 0,0 4 21 0,-1 6 13 16,1 3 25-16,2 3 2 0,-4 7 9 15,2 0-5-15,-2-1-2 0,-2-1-12 0,0-3 7 16,-1-5-20-16,3-1 3 0,-4-5-23 0,0-2 9 16,2-6-21-16,1-2 8 0,1-7-5 15,-4 0 30-15,4-1-28 0,0-6 28 0,0 1-24 16,2-3 20-16,2-10-58 0,-15 6-80 0,15-6-129 16,-12-6-18-16,12 6-75 0,-9-20-42 15,7 6-36-15,2-1-24 0,0 0-80 0,4-3-18 16,3-3-423-16,-1 3-580 0</inkml:trace>
  <inkml:trace contextRef="#ctx0" brushRef="#br0" timeOffset="15743.8">6687 2439 389 0,'6'-8'548'0,"-6"8"-107"16,11-11-49-16,-11 11-62 0,10-8-36 16,-10 8-56-16,0 0-24 0,0 0-56 0,4-7-13 15,-4 7-43-15,0 0-14 0,0 0-25 0,0 0-3 16,0 0-11-16,0 0-6 0,0 0-11 15,8 7-5-15,-8-7-4 0,0 0-4 0,11 15-1 16,-11-15-7-16,6 12 6 0,-6-12-3 0,8 9 1 16,-8-9-7-16,13 9-5 0,-13-9 4 0,8 4-4 15,-8-4 0-15,0 0 2 0,14 3 1 16,-14-3 5-16,0 0-6 0,0 0 4 0,13-1-4 16,-13 1-3-16,8-10 2 0,-8 10-10 0,10-12 4 15,-10 12-15-15,4-12 16 0,-4 12-20 0,9-9 19 16,-9 9-16-16,10-8 19 0,-10 8-20 15,10-10 19-15,-10 10-14 0,17-8 19 0,-17 8-14 16,17-12 20-16,-7 8-19 0,-2-2 20 0,-8 6-4 16,19-12 32-16,-15 3 11 0,4 2 36 15,-2-4-2-15,-2 3 31 0,3-2 9 0,-3-2 10 16,-2 1 2-16,-2 11 8 0,4-24-7 0,-4 24 17 16,-2-25-26-16,2 25 3 0,-2-20-28 0,2 20-1 15,-2-15-37-15,2 15-3 0,0 0-41 16,-2-15-2-16,2 15-25 0,0 0 12 0,0 0-8 15,0 0 17-15,0 0-13 0,-2 22-1 0,4-9 4 16,0 1-3-16,0 1-52 0,0 0-114 16,0 1-120-16,0 1-83 0,2 0-83 0,-4-2-118 15,0 3-615-15,4-3-824 0</inkml:trace>
  <inkml:trace contextRef="#ctx0" brushRef="#br0" timeOffset="15865.88">6958 2469 677 0,'-15'3'578'0,"15"-3"-124"15,0 0-91-15,0 0-87 0,0 0-64 0,0 0-45 16,0 0-39-16,0 0-49 0,0 0-79 16,13-16-100-16,-3 10-134 0,5 2-119 0,1 0-359 15,3-1-283-15</inkml:trace>
  <inkml:trace contextRef="#ctx0" brushRef="#br0" timeOffset="16692.77">7384 2452 351 0,'0'0'708'0,"0"0"-135"16,0 0-77-16,0 0-91 0,8 7-47 16,-8-7-88-16,0 0-42 0,0 0-61 0,10-15-25 0,-1 6-27 15,-1 0-26-15,2-2-15 0,3-2-18 16,-3 1-12-16,2-1-22 0,-1-2 14 0,1 0-17 16,-4 0 10-16,-3-1-10 0,-1-1 1 0,-2-2-23 15,2 4 19-15,-8-1-17 0,0 2 24 16,-3 2-24-16,-1 1 12 0,-2 2-21 0,-3 5 22 15,-5 2-9-15,-1 2-2 0,3 4 0 0,-3 2-2 16,0 1-13-16,-1 2 16 0,5 2-2 0,-1 0 4 16,5 1-5-16,-1-1-5 0,6 0 8 15,2 1-2-15,4-12-1 0,0 19-6 0,6-11 11 16,2-1-8-16,5-2-1 0,1-2-12 0,5-3 0 16,1-1-5-16,3-2 7 0,0-4-16 15,4 2 21-15,-5-2-11 0,1-1 16 0,-4 0-9 16,-1 1 21-16,-1 0-15 0,-3 2 32 0,-1-1-2 15,-3 2 20-15,-10 4-5 0,21-7 7 16,-21 7-21-16,14-2 5 0,-14 2-21 0,0 0 1 16,0 0-19-16,13 1 13 0,-13-1-15 0,0 0 17 15,4 12-9-15,-4-12 16 0,2 16-8 16,-2-16-8-16,4 20-21 0,-4-20-30 0,8 20-21 16,-4-10-25-16,5 0-41 0,1-3-33 0,-2 1-23 15,5-2-28-15,1-2 4 0,5 0 31 0,-5-3 9 16,3-1 46-16,1-3 21 0,-5 1 37 0,5-2 2 15,-5 0 66-15,1 1 30 0,-6-4 20 16,3 3 52-16,-11 4 15 0,14-8 28 0,-14 8-6 16,9-8 20-16,-9 8-24 0,0 0-7 0,0 0-44 15,8-11 0-15,-8 11-34 0,0 0 4 16,0 0-23-16,0 0 7 0,0 0-14 0,0 0 6 16,0 0-21-16,-15 4 19 0,15-4-20 0,0 0 19 15,-4 12-17-15,4-12 10 0,0 0-17 16,0 13 20-16,0-13-16 0,0 0 10 0,0 13 1 0,0-13-5 15,6 9 0-15,-6-9 2 0,9 6 4 16,-9-6-4-16,8 4 3 0,-8-4-1 0,0 0 0 16,14 3 7-16,-14-3 1 0,0 0 8 0,17-4 2 15,-17 4 10-15,6-7 12 0,-6 7 17 16,8-14 6-16,-8 14 0 0,9-15-3 0,-9 15-3 16,4-23 5-16,-2 9-7 0,0 0 3 15,-2-2-2-15,0-4-5 0,0 3 10 0,0-4 24 16,-2 2 6-16,2 2 4 0,-2 0 0 0,0 1 0 15,0 1-6-15,2 1-8 0,0 14-17 0,-9-18-19 16,9 18-24-16,0-15-17 0,0 15-8 16,0 0 0-16,0 0 1 0,0 0 0 0,-8 15 14 15,8-15-12-15,0 26 1 0,0-11-4 0,2-1 5 16,0 5 0-16,2-1 1 0,-4 0 3 0,5-1-22 16,-1 2-77-16,-4-1-102 0,4-1-72 15,-2-1-76-15,2-2-62 0,0-1-105 0,0-2-84 16,-4-11-338-16,9 16-580 0</inkml:trace>
  <inkml:trace contextRef="#ctx0" brushRef="#br0" timeOffset="16960.71">8072 2310 110 0,'0'0'561'0,"0"0"-163"0,0 0-94 16,13-4-68-16,-13 4-43 0,0 0-50 0,0 0-11 0,0 0-16 16,12-4 13-16,-12 4-5 0,14-4 12 15,-14 4-32-15,23-7-8 0,-10 3-24 0,1 0-3 16,-4-1-15-16,3 0 33 0,-1 1 14 15,-12 4 53-15,15-8 32 0,-15 8 52 0,12-7-8 16,-12 7-36-16,0 0-25 0,0 0-32 0,0 0-34 16,0 0-26-16,-4-11-20 0,4 11-9 15,-17 3-15-15,17-3-23 0,-18 4 4 0,18-4-3 16,-15 8-5-16,15-8-5 0,-8 11-4 0,8-11 6 16,-4 11 1-16,4-11 0 0,0 0-3 0,4 20-1 15,-4-20-5-15,10 13-40 0,-10-13-65 16,21 8-47-16,-21-8-72 0,23 1-82 0,-23-1-97 15,22-1-141-15,-22 1-395 0,19-6-600 0</inkml:trace>
  <inkml:trace contextRef="#ctx0" brushRef="#br0" timeOffset="17261.61">5978 3263 808 0,'-37'19'960'0,"6"-4"-228"16,8-4-159-16,7-4-117 0,1-2-99 0,15-5-86 16,0 0-50-16,0 0-50 0,17-15-31 0,20-6-34 15,29-9-16-15,11-6-20 0,13-2-11 0,10 0-11 16,71-22-7-16,1 4-6 0,-3 3-7 16,3 5-8-16,6 4-1 0,-3 1-8 0,-36 12 6 15,37-8-14-15,-38 9 11 0,-20 7-8 0,62-12 0 16,-50 7-4-16,-27 6 5 0,1 3-5 15,-5 1 3-15,-6 2-8 0,-8 0 3 0,-17 3 0 16,-14 5 4-16,-5 0-20 0,-14 1-79 0,-2 3-65 16,-10 0-33-16,-4 1-52 0,-19 3-94 15,20 0-94-15,-20 0-92 0,0 0-502 0,-12 7-679 16</inkml:trace>
  <inkml:trace contextRef="#ctx0" brushRef="#br0" timeOffset="18715.71">7113 3621 41 0,'0'0'684'0,"0"0"-163"0,0 0-96 0,-4-13-74 0,4 13-69 15,0 0-49-15,-8-6-29 0,8 6-37 16,-15-3-29-16,15 3-22 0,-21 1-19 0,11 1-15 16,-4 3-9-16,1 2-15 0,-1 2-9 0,1 3-9 15,-5 3-3-15,5 3 1 0,-1 1-13 16,1 0 2-16,3 0-3 0,4-1-4 0,4-1-4 15,2 2 1-15,0-4-1 0,4 1 3 0,4-3 5 16,3-2 6-16,3-2 6 0,3-5 5 0,1-1 12 16,1-3 4-16,1-1 15 0,3-3 4 15,0-3 27-15,0-3 21 0,-5 0 39 0,-1-3-4 16,-3 4 10-16,-3-4-34 0,1 0-18 0,-8-1-31 16,0-1-6-16,0 0-25 0,-4 3-6 15,0 12-18-15,-4-25-2 0,4 25-14 0,-4-20-2 16,4 20-26-16,-12-14-92 0,12 14-123 0,-6-13-104 15,6 13-91-15,0 0-46 0,0 0-46 0,0 0-121 16,0 0-238-16,0 0-508 0</inkml:trace>
  <inkml:trace contextRef="#ctx0" brushRef="#br0" timeOffset="18846.58">7437 3570 376 0,'7'-6'609'15,"-7"6"-141"-15,0 0-79 0,0 0-67 0,0 0-73 16,0 0-49-16,-7-11-43 0,7 11-33 0,0 0-32 15,0 0-93-15,-12-3-100 0,12 3-128 16,0 0-72-16,0 0-75 0,0 0-251 0,4-10-184 16</inkml:trace>
  <inkml:trace contextRef="#ctx0" brushRef="#br0" timeOffset="19114.63">7636 3444 610 0,'0'0'493'0,"-10"-4"-108"0,10 4-39 16,-19 6-66-16,7-2-44 0,-1 4-40 0,-1-1-35 15,1 2-20-15,3 0-28 0,-4 1-16 0,5 3-8 16,1 0-16-16,-2-2-9 0,6 3 0 0,1-1-5 16,3-13 10-16,5 26 30 0,3-15 35 0,6-4 20 15,3-2-16-15,6-4 11 0,-3-2-31 16,9-3 23-16,-2-3 3 0,0 1 22 0,-4-3 6 16,-3 0 18-16,-1-2-14 0,-5 1-2 15,-1 0-45-15,-5-1-9 0,-2-3-11 0,-2 3-27 16,-8-1-23-16,0 0-16 0,-4 1-21 0,-2 3-60 15,-3 0-126-15,3 2-114 0,-7-1-51 0,3 6-79 16,14 1-50-16,-23 0-49 0,23 0-46 16,-19 5-470-16,19-5-674 0</inkml:trace>
  <inkml:trace contextRef="#ctx0" brushRef="#br0" timeOffset="19683.64">7901 3309 252 0,'0'0'530'0,"0"0"-88"16,4-13-61-16,-4 13-27 0,0 0-55 0,0 0-44 16,0 0-32-16,0 0-30 0,0-14-33 0,0 14-31 15,0 0-30-15,0 0-18 0,0 0-23 0,0 0-19 16,0 0 1-16,0 0-10 0,0 0-10 0,0 0-1 16,8-7-15-16,-8 7 10 0,0 0-9 15,0 0 2-15,0 0 6 0,0 0-4 0,0 0 3 16,0 0-4-16,0 0 6 0,0 0 33 15,0 0 20-15,0 0 35 0,0 0 13 0,0 0 36 16,0 0 10-16,0 0 8 0,0 0-13 0,0 0-23 16,0 0-29-16,0 0-15 0,-8-8-19 15,8 8-13-15,0 0-11 0,0 0-6 0,0 0-11 16,0 0-2-16,0 0-7 0,0 0-1 0,0 0-13 16,0 0 0-16,0 0-11 0,0 0 6 15,4-13 0-15,4 7 0 0,7 2-5 0,-1-3 12 16,5 0-10-16,1 0-1 0,3 0 1 0,0 0 6 15,-5 1-10-15,-1 2 1 0,2-2-6 0,-9 3 3 16,2 0-3-16,-12 3-4 0,19-3-5 0,-19 3 8 16,12 4 6-16,-12-4 7 0,0 18 5 15,-4-6-13-15,-4 5 14 0,2-1 1 0,-7 0-5 16,5 1 5-16,2-1-10 0,-2-1 2 0,3-1 0 16,-3-1 0-16,4-2 0 0,2-1 0 15,2-10-3-15,0 21 9 0,0-21-6 0,8 17 8 16,3-10-2-16,-3 1-8 0,6-3 1 15,-1 2 8-15,-3-2-8 0,2 2 7 0,3-1-3 16,-7-1 10-16,2 3 2 0,-10-8 3 0,17 11 1 16,-17-11 11-16,8 15 3 0,-8-15 35 15,0 22 18-15,-4-8 22 0,-8 0-16 0,-3 6 27 16,-7 0-52-16,-5 7 23 0,-4-1-50 0,0-3 17 16,-5 0-125-16,3-1-196 0,2-4-99 0,5-2-89 15,-5-1-116-15,-3 3-109 0,6-2-503 0,-1 1-825 16</inkml:trace>
  <inkml:trace contextRef="#ctx0" brushRef="#br0" timeOffset="20450.25">7280 4745 283 0,'0'0'425'0,"-18"-2"-77"0,18 2-62 16,-21 0-31-16,21 0-34 0,-25 4-21 0,13 2-21 15,-3-1-26-15,3-1-17 0,0 4-24 16,1 1-12-16,-3 0-5 0,6 0-19 0,-1 3 9 16,-1 1-10-16,4 1 14 0,4 1-13 0,-2 0 6 15,4 0-7-15,4 1-2 0,-2-1-2 16,4-3-3-16,4 3 2 0,1-4 4 0,1-3-3 15,5-1 6-15,-3 0 21 0,3-3-3 0,-1-2 21 16,1-1 6-16,-5-1 13 0,3-1 6 16,-3-2-6-16,-2-1-8 0,3-2-8 0,-13 6-14 15,14-11-20-15,-14 11-16 0,4-16-17 0,-4 16-14 16,0-16-4-16,0 16-9 0,-10-19-7 0,10 19-10 16,-8-15-44-16,8 15-86 0,-9-14-97 0,9 14-85 15,0 0-73-15,-4-10-60 0,4 10-61 16,0 0-74-16,0 0-308 0,13-10-512 0</inkml:trace>
  <inkml:trace contextRef="#ctx0" brushRef="#br0" timeOffset="20574.08">7599 4727 640 0,'0'0'562'0,"8"-12"-101"16,-8 12-55-16,0 0-84 0,0 0-54 16,-4-14-54-16,4 14-47 0,0 0-35 0,-13-5-25 15,13 5-25-15,0 0-21 0,0 0-97 16,-12 1-106-16,12-1-86 0,0 0-101 0,0 0-96 0,0 0-290 15,0 0-292-15</inkml:trace>
  <inkml:trace contextRef="#ctx0" brushRef="#br0" timeOffset="20851.58">7787 4660 166 0,'-8'6'562'16,"8"-6"-120"-16,-21 7-72 0,11-2-54 15,-5 0-51-15,3 2-53 0,-3 1-35 0,7 3-33 16,-7-2-23-16,7 1-18 0,0 2-3 0,2-2 2 15,4 2-6-15,2-12 5 0,2 25-5 0,8-15 2 16,-2 0 8-16,3-2 0 0,5-3 6 0,3-3-4 16,-1 1 3-16,3-4-14 0,-2-1 16 15,3-3 4-15,1-2 9 0,-8 0 12 0,3-4 23 16,-1 4 4-16,-9-5 1 0,2 0-45 0,-1-2-14 16,-5 2-35-16,-4 12-9 0,0-23-27 15,-4 12 2-15,-5 0-24 0,-1 4-29 0,2-1-75 16,-3 1-74-16,3 2-77 0,8 5-59 0,-12-11-53 15,12 11-45-15,-11-9-39 0,11 9 19 16,0 0-31-16,0 0-393 0,5-19-459 0</inkml:trace>
  <inkml:trace contextRef="#ctx0" brushRef="#br0" timeOffset="21093.46">7985 4516 268 0,'11'-12'589'0,"-11"12"-125"16,4-10-68-16,-4 10-29 0,0 0-39 15,4-15-30-15,-4 15-47 0,0 0-30 0,0-17-41 16,0 17-28-16,4-12-35 0,-4 12-17 15,8-14-30-15,-8 14-11 0,11-15-20 0,1 8-4 16,-4 1-11-16,7 1-15 0,-7 1 5 0,7 1 0 16,-3 2-6-16,-12 1 2 0,25 1-5 0,-13 2 18 15,1 3 10-15,-3-1 24 0,2 3 3 16,-3 1 17-16,1 2 0 0,-2 4 10 0,-4 0-17 16,2 2-5-16,-1 0-12 0,-1 3-6 0,-4 1-11 15,4 0 5-15,-4-1-11 0,-4 4 5 0,4 0-13 16,0-3-109-16,-4 4-122 0,-3-2-126 15,3 1-136-15,0-2-162 0,-4-4-334 0,4 1-622 16</inkml:trace>
  <inkml:trace contextRef="#ctx0" brushRef="#br0" timeOffset="21243.84">8043 4860 472 0,'0'0'641'0,"-8"-9"-150"0,8 9-98 15,-8-11-81-15,8 11-69 0,4-18-34 0,0 8-41 16,6-2-24-16,3-1-25 0,-1-2-17 0,7 0-21 15,3-4-17-15,5 0-14 0,-4 1-7 0,4 0-12 16,-4 3-74-16,3 2-99 0,-3 1-111 0,0 1-121 16,-2 0-488-16,-3 3-487 0</inkml:trace>
  <inkml:trace contextRef="#ctx0" brushRef="#br0" timeOffset="22478.75">7584 5829 60 0,'0'0'514'0,"0"0"-116"16,-16 5-66-16,3 0-41 0,3 4-27 16,-4 1-31-16,1 5-4 0,-5 0-26 0,5 3 1 15,-5 1-25-15,5 3-16 0,1 0-22 0,1 2-11 16,3-1-8-16,2 1-22 0,6-4 3 15,-4 0-10-15,8-1 12 0,-4-1 14 0,8-3 28 16,2-3 31-16,3-2 7 0,1-3-11 0,9-5-19 16,-4-2-21-16,6-4-26 0,1-4-15 15,3-4-13-15,-2-1-13 0,0-1-8 0,-8-1 12 16,-1 0 21-16,-1-2 10 0,-5 2 2 0,-1 0 4 16,-7-1-31-16,-4-3-15 0,0 4-21 0,-9 0-2 15,1 0-18-15,-2 5-3 0,-3-2-10 16,-1 3-2-16,-1 3-19 0,3-2-63 0,-2 4-140 15,5 1-89-15,9 3-28 0,-18-1-30 0,18 1-30 16,0 0-37-16,-13 6-76 0,13-6-65 0,0 0-337 16,15 10-550-16</inkml:trace>
  <inkml:trace contextRef="#ctx0" brushRef="#br0" timeOffset="22590.74">7851 5905 643 0,'0'0'623'15,"16"-3"-102"-15,-16 3-79 0,0 0-65 0,15-3-52 16,-15 3-77-16,0 0-42 0,0 0-52 15,0 0-30-15,0 0-114 0,0 0-114 0,0 0-167 16,0 0-162-16,6-6-463 0,-6 6-533 0</inkml:trace>
  <inkml:trace contextRef="#ctx0" brushRef="#br0" timeOffset="22859.62">8099 5712 613 0,'0'0'656'16,"-4"-22"-136"-16,4 22-63 0,-2-21-43 15,2 21-39-15,0-22-52 0,0 22-44 0,6-21-31 16,-2 10-42-16,4 1-45 0,1 3-29 0,-1 2-28 16,6 2-15-16,-14 3-10 0,23 3-11 15,-10 2 25-15,1 5 46 0,-4 2 13 0,3 7 0 16,-3 2 6-16,2 4 26 0,-7 0 57 0,3 2 24 16,-4 0-28-16,2-2-13 0,-2 1-44 0,0-5-13 15,1-3-30-15,-1-1 11 0,-2-4-22 0,2-2 24 16,4 0-27-16,-8-11-23 0,17 8-19 15,-3-13-8-15,5-1-25 0,-1-6-111 0,5-1-217 16,2-4-176-16,-6 2-244 0,-1 0-130 0,-1 0 80 16,-3 6-775-16,-6 1-1233 0</inkml:trace>
  <inkml:trace contextRef="#ctx0" brushRef="#br0" timeOffset="23360.2">7810 6845 487 0,'0'0'684'0,"-9"-9"-155"0,9 9-94 0,-16-6-77 15,16 6-56-15,-19-2-48 0,19 2-41 0,-18 4-24 16,3 1-7-16,3 3-13 0,-3 2-9 15,7 2-19-15,-7 2-9 0,7 1-20 0,0 1-13 16,4 2-14-16,0-1-8 0,4 1-4 0,2-1-7 16,4-2 2-16,2-3 20 0,3 0 30 15,5-2 13-15,3-5 8 0,3-3-5 0,5-4-1 0,0-3 10 16,8-6 61-16,-6-3 15 0,0-1 8 16,0-1-8-16,-4 0 14 0,-6 1-10 0,-5-2-43 15,-6 1-68-15,-4 0 0 0,-2-1-53 16,-4 1 15-16,-6 0-53 0,-6 1 12 0,-3 2-44 15,3 0-37-15,-5 3-119 0,7 5-133 0,-7 1-166 16,7-2-165-16,12 6 34 0,-19 0 56 16,19 0-43-16,0 0-70 0,0 0-490 0,0 0-790 15</inkml:trace>
  <inkml:trace contextRef="#ctx0" brushRef="#br0" timeOffset="23496.98">8165 6692 650 0,'0'0'681'16,"8"-10"-125"-16,-8 10-130 0,0 0-64 0,0 0-74 15,0 0-43-15,0 0-61 0,-4-7-22 0,4 7-43 16,0 0-21-16,-18 4-26 0,18-4-69 16,0 0-104-16,-9 3-118 0,9-3-92 0,0 0-98 15,0 0-469-15,0 0-510 0</inkml:trace>
  <inkml:trace contextRef="#ctx0" brushRef="#br0" timeOffset="23909.97">8260 6508 258 0,'0'0'543'0,"-10"-12"-89"0,10 12-42 15,0 0-53-15,-4-10-57 0,4 10-59 16,0 0-42-16,0 0-44 0,0 0-27 0,0 0-15 16,0 0 58-16,0 0 23 0,0 0 18 0,-9 10-16 15,9-10-17-15,9 17-14 0,-5-7-9 16,2-1-5-16,2 1-1 0,1-2-9 0,1 0 3 15,2-1 4-15,1 1-9 0,1-4-15 0,5-1-11 16,-1-1-27-16,3-2 19 0,2-2-19 16,-5-1-11-16,5-2-13 0,0-2-1 0,-2 0 31 15,-3-2 44-15,1 3 41 0,-7-3 32 0,3 1 49 16,-5-2-17-16,2 3 29 0,-3-4-11 0,-5 2 5 16,2 1-73-16,-6 8-193 0,8-15 0 0,-8 15 0 15,9-10 0-15,-9 10 0 0,0 0 0 16,0 0 0-16,0 0 0 0,0 0 0 0,10 11 0 15,-6 3 0-15,0 3 0 0,0 4 0 16,5 5 0-16,-5 2 0 0,6 5 0 0,-2-2 0 16,3 2 0-16,1 0 0 0,3-2 0 0,-7 0 0 15,4-2 0-15,3-1 0 0,-5-4 0 0,2-3 0 16,-3-3 0-16,1-1 0 0,-2-4-51 0,1-1-1042 16,-5-2-261-16,-4-10-443 0,14 7-1559 0</inkml:trace>
  <inkml:trace contextRef="#ctx0" brushRef="#br0" timeOffset="28059.45">12128 2001 169 0,'0'0'478'0,"-8"-8"-102"0,8 8-42 0,0 0-66 0,-7-11-14 0,7 11-45 0,0 0-29 0,-8-14-38 0,8 14 11 0,0-13-35 0,0 13 13 0,-4-15-21 0,4 15 22 0,0 0 4 0,0-17-8 0,0 17-7 0,0 0-15 0,0 0-19 0,-2-15-16 0,2 15-19 0,0 0-12 0,0 0-22 0,0 0-12 0,0 0-17 0,0 0-19 0,0 0 19 0,0 0-13 0,-4 15 20 0,4 3-9 0,0 12 16 0,2 11-11 0,-2 14 14 0,2 12-1 0,0 44 13 0,2 14-5 0,0 13 0 0,4 88 0 0,-1-5 17 0,1-3-10 0,2-4-6 0,-1-3-1 0,3 0 10 0,0 2-5 0,-1-3-3 0,5 0-7 0,-5 4 28 0,3-1-15 0,-2-5 17 0,-3-47 9 0,-5-25 20 0,-2 1-2 0,-2 2-8 0,0-5 1 0,0-8-3 0,-2-4-7 0,2-7 4 0,0-7-6 0,0-11-13 0,0-20-2 0,2-16-10 0,-2-5-2 0,0-11-11 0,4-6-3 15,-4-9-21-15,4-5-40 0,-4-7-60 0,0-18-84 0,0 19-173 0,0-19-173 0,-8-18-500 0,4-1-698 0</inkml:trace>
  <inkml:trace contextRef="#ctx0" brushRef="#br0" timeOffset="29067.8">13292 2130 15 0,'0'0'483'0,"0"0"-105"0,-13 2-75 15,13-2-42-15,0 0-10 0,0 0-13 0,-14 1-9 16,14-1-52-16,0 0 0 0,0 0-36 16,-15 1 2-16,15-1-22 0,0 0 8 0,0 0-27 15,0 0-16-15,0 0-37 0,0 0 3 0,6-12-25 16,7 3 10-16,1 0-25 0,9-4 9 15,2-2-17-15,2 0 11 0,2 1-15 0,-2 1 13 16,-5 3-15-16,-1-1 10 0,2 2-13 0,-3 1-2 16,-1 0-25-16,-5 2-3 0,1-1-24 0,-3 3 10 15,1-1-24-15,-3-1 19 0,-10 6-21 0,17-7 23 16,-17 7-13-16,10-4 15 0,-10 4 6 16,0 0 8-16,0 0-10 0,0 0-22 0,0 0-20 15,0 0-50-15,0 0-20 0,0 0-31 0,0 0-46 16,0 0-73-16,-8 6-193 0,8-6-62 15</inkml:trace>
  <inkml:trace contextRef="#ctx0" brushRef="#br0" timeOffset="29369.28">13174 2348 399 0,'0'0'389'0,"0"0"-80"15,-9 4-71-15,9-4-10 0,0 0-42 0,0 0-36 16,0 0-31-16,0 0-24 0,5-10-24 0,-5 10-8 15,16-12-22-15,-6 4-3 0,1 1-7 16,-1-2-6-16,3 1-18 0,-1-2-10 0,2 2-38 16,-1 0-96-16,1-1-43 0,-1 0-90 0,-1 1-282 15,1 1-114-15</inkml:trace>
  <inkml:trace contextRef="#ctx0" brushRef="#br0" timeOffset="29910.17">13418 2064 67 0,'0'0'458'0,"0"0"-133"0,0 0-70 16,0 0-54-16,0 0-50 0,0 0-19 0,0 0-28 15,0 0-4-15,0 0-14 0,-11 8 33 0,11-8-8 16,-10 19-20-16,6-7 2 0,-2 2-12 15,-1 2 9-15,-1 0-15 0,2 2 7 0,-6 3-11 16,5 0 3-16,-3 0-26 0,0-1 11 16,1 2-31-16,-1-2 8 0,2-3-4 0,2-1-1 15,-3-1-7-15,3 0-9 0,0-3 1 0,2-1-25 16,-2-2-64-16,6-9-80 0,-7 15-116 0,7-15-107 16,0 0-314-16,0 0-255 0</inkml:trace>
  <inkml:trace contextRef="#ctx0" brushRef="#br0" timeOffset="30427.67">13416 2242 552 0,'0'0'470'0,"0"0"-122"0,0 0-44 16,0 0-63-16,0 0-37 0,10-4-67 0,-10 4-20 15,0 0-33-15,0 0-7 0,0 0-33 0,0 0 5 16,0 0-17-16,8 8 4 0,-8-8-20 0,0 0 15 15,2 15-13-15,-2-15 11 0,0 0-14 0,0 17 6 16,0-17-17-16,0 14 13 0,0-14-11 16,-2 13 7-16,2-13-10 0,0 0 16 0,-4 13-10 15,4-13 14-15,0 0-20 0,0 0 21 16,0 0-11-16,0 0 15 0,6 14-12 0,-6-14 7 16,0 0-20-16,9-8 13 0,-9 8-25 0,12-14 22 15,-2 7-23-15,-1-1 17 0,-1 1-17 0,2-1 10 16,-2 3-7-16,-8 5 10 0,17-10-18 15,-17 10 17-15,10-7-18 0,-10 7 16 0,0 0-18 16,17-4 23-16,-17 4-18 0,0 0 20 0,10 3-23 16,-10-3 21-16,0 0-11 0,17 4 6 15,-17-4 0-15,0 0 14 0,14 2-4 0,-14-2 32 16,19-2-7-16,-19 2 33 0,20-8-14 0,-9 0 26 16,1 1-10-16,-1-4 32 0,1-1-5 0,0-2 20 15,-1 1-9-15,-3-4 15 0,2 0-5 16,-1 0 14-16,-1 1 20 0,-2 1 2 0,-2 0 11 15,2 1-4-15,-2 2-9 0,1 2-22 0,-5 10-20 16,6-18-26-16,-6 18-23 0,2-10-24 16,-2 10-21-16,0 0-8 0,0 0-6 0,0 0 4 15,0 0 1-15,0 0 15 0,-4 20-20 16,0-5 20-16,-1 3-36 0,1 0-64 0,-2 2-82 0,2-1-69 16,0 0-68-16,0 2-45 0,0-2-47 15,-1-1-130-15,-1-1-550 0,2-2-722 0</inkml:trace>
  <inkml:trace contextRef="#ctx0" brushRef="#br0" timeOffset="30543.05">13674 2288 683 0,'0'0'597'0,"0"0"-126"15,0 0-75-15,0 0-101 0,-2-12-40 16,2 12-63-16,0 0-31 0,8-13-52 0,-8 13-7 16,17-14-57-16,-3 8-116 0,1-2-124 0,-1 1-187 15,9 2-452-15,0 0-450 0</inkml:trace>
  <inkml:trace contextRef="#ctx0" brushRef="#br0" timeOffset="31343.25">14701 2276 169 0,'0'0'718'0,"0"0"-185"0,0 0-129 0,0 0-70 16,0 0-84-16,0 0-30 0,0 0-52 0,0 0-11 16,0 0-42-16,0 0-11 0,0 0-31 15,0 0-3-15,11 7-25 0,-11-7 6 0,16-7-27 16,-5 2 14-16,1-1-22 0,-2-1 14 0,3-1-16 16,-3 1 9-16,2-2-14 0,-3 1 12 15,1-2-16-15,-4 0 12 0,0-2-16 0,1 0 31 16,-3-1-16-16,-2-1 31 0,-2 14-8 0,2-22 22 15,-2 22-20-15,-4-21 4 0,4 21-25 0,-11-17 2 16,5 11-23-16,-2-2 15 0,-2 4-21 16,-1 0 11-16,-1 1-18 0,2 0 20 0,10 3-21 15,-21-3 12-15,21 3-23 0,-17-2 9 0,17 2-15 16,0 0 12-16,-14 8-18 0,14-8 1 0,0 0-12 16,-2 15 25-16,2-15-9 0,8 18 18 15,2-9-20-15,1-2 8 0,1 0-26 0,3 1 16 16,1-3-12-16,1-3 13 0,1 2-6 15,3-2 0-15,0-4-20 0,1-2 11 0,1 2-7 16,2-3 22-16,-4 1-7 0,-1-1 27 0,-1 1-17 16,-3 0 24-16,1 0-11 0,-5 1 24 0,3 0-11 15,-15 3 24-15,21-4-14 0,-21 4 7 16,12-3-18-16,-12 3 16 0,0 0-13 0,0 0 10 16,16 0-21-16,-16 0 23 0,0 0-14 0,0 0 10 15,-4 17-11-15,4-17 12 0,-6 13-15 0,6-13 13 16,-6 17-19-16,6-17 22 0,-6 16-11 15,6-16 10-15,-2 11-13 0,2-11 16 0,0 0-25 16,2 18 19-16,-2-18-10 0,0 0 18 16,6 14-16-16,-6-14 11 0,10 5-13 0,-10-5 20 15,0 0-20-15,21-2 17 0,-21 2-16 0,16-8 15 16,-5 4-15-16,-3-2 17 0,0-2-11 0,-1-1 15 16,1 2-17-16,-8 7 15 0,10-16-8 15,-10 16 14-15,8-14 3 0,-8 14 30 0,9-12-11 0,-9 12 23 16,0 0-12-16,6-12 10 0,-6 12-12 15,0 0 25-15,6-9-11 0,-6 9 11 0,0 0-16 16,2-13 10-16,-2 13-16 0,4-12 26 16,-4 12 11-16,2-12 33 0,-2 12 4 0,0 0 22 15,0-15-2-15,0 15-8 0,0 0-21 0,0 0-17 16,0 0-25-16,0-13-18 0,0 13-21 16,0 0-18-16,0 0-13 0,0 0-6 0,0 0-7 15,0 0-4-15,0 0 6 0,0 0 8 0,0 0-1 16,-4 13 6-16,4-13-36 0,-2 20-89 15,2-20-83-15,0 23-63 0,0-23-86 0,0 24-109 16,0-24-134-16,0 21-308 0,0-21-544 0</inkml:trace>
  <inkml:trace contextRef="#ctx0" brushRef="#br0" timeOffset="31626.25">15355 2119 61 0,'0'0'602'0,"0"0"-141"16,0 0-124-16,0 0-49 0,0 0-66 15,10-6-33-15,-10 6-49 0,0 0-17 0,10-6-35 16,-10 6-7-16,17-5-27 0,-7 1 10 0,3 1-34 16,-3-1 14-16,2 0-20 0,-12 4 14 0,17-7 16 15,-17 7 60-15,14-7 27 0,-14 7 32 16,0 0 8-16,0 0-7 0,0 0-44 0,0 0-27 16,0 0-38-16,0 0-2 0,-12-3-30 0,12 3 9 15,-17 6-26-15,17-6 3 0,-10 4-24 16,10-4 10-16,0 0-25 0,-12 7 17 0,12-7-10 15,0 0 14-15,0 15-11 0,0-15 8 0,12 13-65 16,0-7-86-16,3-2-123 0,3-3-150 16,1 3-153-16,2-8-240 0,1 3-428 0</inkml:trace>
  <inkml:trace contextRef="#ctx0" brushRef="#br0" timeOffset="32021.86">13354 2642 242 0,'-15'0'701'0,"-1"-1"-192"0,16 1-110 0,-23-3-86 0,23 3-70 15,-21-3-31-15,21 3-6 0,-14 0-24 16,14 0-31-16,0 0-30 0,-15-1-21 0,15 1-23 16,0 0-27-16,0 0-17 0,0 0-6 0,0 0-2 15,23-1-1-15,8-2-3 0,12 0-1 16,19-1-1-16,36-4-10 0,11-2 8 0,15-2 0 16,73-7-1-16,-42 4-6 0,41-4 2 15,-45 4 2-15,-23 4-4 0,-2-2 0 0,0-1 2 16,-4 1-10-16,-4 0 7 0,-8 2-4 0,-9 3 3 15,-10-3 0-15,-21 6-23 0,-14-1 15 0,-13 3-12 16,-3 0 17-16,-12 1-30 0,-3 0 15 0,-4 0-15 16,-4 1 13-16,-17 1-23 0,18 2-21 15,-18-2-74-15,0 0-56 0,-8 9-71 0,-2-3-83 16,-7 0-69-16,-2 1-327 0,-3 1-315 0</inkml:trace>
  <inkml:trace contextRef="#ctx0" brushRef="#br0" timeOffset="35479.33">14189 2985 354 0,'-13'-5'302'0,"1"4"-57"16,0-1-16-16,-5 2-66 0,2 0-2 0,-1 2-46 15,1 1 1-15,1 0-38 0,0 2-1 0,-1 1-33 16,1 2 15-16,1 0-30 0,3 2 6 0,-3 1-2 15,9 1 6-15,0 2-1 0,2 0 3 0,4 1-2 16,2 0-15-16,0 1 1 0,7 0-12 0,-3-2 5 16,0 1 10-16,5-3 0 0,-3 2 4 15,-2-3 28-15,-1-2 69 0,-1 2 57 0,-2-2 64 16,-4-9 56-16,4 15 28 0,-4-15-12 16,-4 15-70-16,-4-8-44 0,-5 0-47 0,3-1-29 15,-9-1-27-15,3 2-22 0,-3-3-15 0,1 0-13 16,1-1-19-16,3 1-37 0,1-2-104 15,13-2-94-15,-18 3-75 0,18-3-79 0,0 0-140 16,-13-3-85-16,13 3-373 0,15-10-607 0</inkml:trace>
  <inkml:trace contextRef="#ctx0" brushRef="#br0" timeOffset="36030.41">14366 3106 174 0,'0'0'574'0,"0"0"-132"0,0 0-109 0,0 0-38 16,0 0-67-16,13-3-32 0,-13 3-56 16,0 0-15-16,0 0-40 0,0 0-11 0,0 0-30 15,0 0 0-15,0 0-20 0,0 0 0 0,8 3-18 16,-8-3 4-16,0 0-16 0,0 0 14 0,0 0-7 16,0 0 14-16,0 18 2 0,0-18-3 0,-4 11 3 15,4-11 6-15,-6 15-3 0,6-15-1 16,-8 14 2-16,8-14-2 0,-9 9 2 0,9-9 4 15,0 0-6-15,-6 13 7 0,6-13 13 0,0 0 24 16,0 0 26-16,0 0 36 0,0 0 1 16,-6 8-22-16,6-8-8 0,0 0-28 0,0 0-7 15,0 0-20-15,8-14-7 0,-8 14-11 0,10-15-8 16,-10 15-11-16,13-15 5 0,-13 15-3 0,12-11-4 16,-12 11-4-16,11-9-2 0,-11 9-4 15,0 0-5-15,10-7-3 0,-10 7-1 0,0 0-5 16,0 0 5-16,0 0 3 0,0 0 0 0,10 5 7 15,-10-5-1-15,6 11 0 0,-6-11 2 16,3 14 6-16,-3-14 0 0,2 16 1 0,-2-16 2 16,2 15 5-16,-2-15-8 0,2 11 5 0,-2-11 0 15,0 0 3-15,4 14-5 0,-4-14 2 16,0 0-1-16,0 0-1 0,0 0-2 0,14 1-1 16,-14-1-3-16,15-12-2 0,-5 2-4 0,1 1 1 15,-1 1 2-15,2-2 0 0,-3-1 1 16,1 4 0-16,-2-1 0 0,0 3 0 0,-8 5-6 15,11-11-6-15,-11 11-11 0,10-6-31 0,-10 6-23 16,0 0 1-16,0 0-10 0,0 0-17 0,12 5-29 16,-12-5-18-16,5 10-25 0,-5-10-36 0,6 15-12 15,-6-15 20-15,6 18-21 0,0-10 8 16,-6-8-32-16,13 17-5 0,-9-11-138 0,6 1 79 16</inkml:trace>
  <inkml:trace contextRef="#ctx0" brushRef="#br0" timeOffset="37233.31">14705 3220 572 0,'0'0'148'16,"19"-2"41"-16,-19 2-16 0,15-2 4 0,-15 2-4 15,0 0 17-15,16-6 3 0,-16 6-11 16,0 0-21-16,0 0-25 0,13-1-23 0,-13 1-27 0,0 0-18 16,0 0-19-16,0 0-7 0,12-2-16 15,-12 2-6-15,0 0-7 0,0 0-3 0,0 0 1 16,0 0-2-16,0 0-9 0,0 0-4 0,14 0 3 16,-14 0 6-16,0 0-4 0,0 0 0 0,0 0 0 15,13 2 0-15,-13-2 3 0,0 0-3 16,0 0 2-16,12 1 5 0,-12-1 12 0,0 0 31 15,15-1 27-15,-15 1 18 0,10-6 11 16,-10 6 14-16,14-11 2 0,-7 3-3 0,1-1-15 16,-2-2-9-16,0 0-20 0,1-4-9 0,-3-1-16 15,0-2-14-15,0 0-3 0,0 1 0 0,-2 0-3 16,0 2 17-16,0 0 7 0,-2 15-10 16,2-24-6-16,-2 24-12 0,-2-14-7 0,2 14-17 15,0 0-5-15,-6-14-1 0,6 14-6 0,-12 3 7 16,12-3 1-16,-19 12-2 0,11-5 0 15,-3 3 0-15,3-1-9 0,-2 2 5 0,4-1-5 16,-3-1 8-16,3 2-4 0,0-1 5 0,2-1 0 16,4-9 3-16,-8 15-6 0,8-15 8 0,-7 15-11 15,7-15 10-15,0 0-8 0,-6 13 10 16,6-13-7-16,0 0 7 0,0 0-5 0,-4 10 10 16,4-10-9-16,0 0 6 0,0 0-4 15,0 0 13-15,0 0-11 0,-6 11 1 0,6-11-3 16,0 0 7-16,0 0-7 0,0 0 6 0,0 0-9 15,0 0 7-15,0 0-7 0,0 0 9 0,0 0-8 16,-4 11 4-16,4-11-12 0,0 0 14 0,0 0-6 16,0 0 13-16,0 0-13 0,0 0 2 15,0 0-2-15,0 0 6 0,0 0-6 0,0 0 4 16,0 0-8-16,0 0 6 0,0 0-5 0,-6 8 4 16,6-8-9-16,0 0 8 0,0 0-8 15,0 0 5-15,0 0-6 0,0 0 10 0,0 0-11 16,0 0 10-16,0 0-10 0,0 0 10 0,0 0-9 15,0 0 10-15,0 0-8 0,0 0 7 0,0 0-6 16,0 0 9-16,0 0-13 0,0 0 11 16,0 0-9-16,0 0 6 0,0 0-5 0,0 0 4 15,0 0-7-15,-5 10 4 0,5-10-5 0,0 0 7 16,0 0 2-16,0 0 3 0,0 0-3 0,0 0 7 16,7 9-8-16,-7-9 10 0,0 0-9 15,0 0 6-15,8 6-3 0,-8-6 4 0,0 0-1 16,12 5 4-16,-12-5-2 0,0 0 7 0,15 0-8 15,-15 0 14-15,12-4-13 0,-12 4 14 16,10-4-11-16,-10 4 18 0,13-11-9 0,-13 11 18 16,12-15-9-16,-6 8 9 0,-1-3-12 0,-5 10 4 15,10-17-6-15,-10 17 18 0,8-17-14 0,-8 17 13 16,6-17-1-16,-6 17 2 0,5-12-7 16,-5 12-6-16,0 0-11 0,6-12-2 0,-6 12-16 15,0 0 0-15,0 0-19 0,0 0 3 0,2-10 1 16,-2 10-6-16,0 0 2 0,0 0 6 15,0 0-9-15,0 0 16 0,0 0-1 0,2 15 10 16,-2-15-7-16,4 11 5 0,-4-11-6 0,4 14 12 16,-4-14-11-16,8 11 7 0,-8-11-5 15,11 10 13-15,-11-10-7 0,14 7 10 0,-14-7-9 16,19 0 15-16,-19 0-8 0,23-3 7 0,-13-1-1 16,0-2 18-16,3 0 27 0,-3 0 23 15,-2-6 3-15,1 2 12 0,-1-3 11 0,-2-2 3 16,0 0-15-16,0-4-4 0,-1 1-17 0,-1-2-17 15,0 0-15-15,-2 1 39 0,0 4-28 0,-2-2 4 16,4 5-27-16,-4 12 2 0,2-22-43 0,-2 22-8 16,2-12-23-16,-2 12 9 0,0 0-3 15,0 0 15-15,0 0 5 0,-8 15 8 0,4-3 4 16,2 4-1-16,-2 1-2 0,-1-1 4 0,3 1-8 16,0 0 12-16,0-2-16 0,2 2 13 15,0-2-12-15,0-2 8 0,2 1-9 0,-2-14 14 16,4 20-13-16,-4-20 12 0,9 17-9 15,-9-17 20-15,14 8-4 0,-14-8 13 0,19-7-12 16,-7 2 8-16,-1-6-9 0,1-2 10 0,0-2-10 16,1-3 30-16,-5 2 30 0,0-1 65 0,1 0 3 15,-1 0 62-15,-4 2-17 0,2 1 27 0,-2 1-55 16,2 3-11-16,-6 10-67 0,7-19-13 0,-7 19-54 16,4-10 0-16,-4 10-56 0,0 0 30 15,0 0-19-15,0 0 42 0,0 0-29 0,0 25 30 16,-2-10-21-16,2 0 31 0,-2 1-24 15,0 3 23-15,0-1-100 0,-1 0-114 0,1 1-148 16,0 0-147-16,-2 1 92 0,2-1-55 0,-2 2-56 16,0-1-104-16,-2-1-561 0,-1 4-824 0</inkml:trace>
  <inkml:trace contextRef="#ctx0" brushRef="#br0" timeOffset="38060.51">14249 4227 408 0,'0'0'740'0,"6"-15"-164"0,-6 15-122 15,0 0-113-15,2-12-73 0,-2 12-56 16,0 0-53-16,0 0-38 0,0 0-27 0,0 0-27 16,0 0-4-16,0 0-13 0,4 16-9 0,-8-2-3 15,2 1-4-15,-2 3-2 0,2 1 0 0,-2 0 3 16,-1 1-2-16,-1-1 2 0,2 0-4 16,2-1-5-16,-2-2-9 0,2-1 7 0,-2 0-7 15,2-3 8-15,2-12-4 0,-5 21 12 16,5-21 53-16,-4 15 47 0,4-15 23 0,0 0 54 15,0 0 7-15,0 12-11 0,0-12-55 0,0 0-33 16,4-15-26-16,-4 15-19 0,7-23-16 0,-3 8-12 16,2 3-8-16,0-3-12 0,0 1-6 0,1-1-5 15,-3 4-4-15,2-1-3 0,0 1-11 16,-6 11 0-16,8-16-7 0,-8 16-2 0,7-13-5 16,-7 13-7-16,0 0 2 0,6-12 1 0,-6 12 6 15,0 0 3-15,0 0 7 0,16 2 0 16,-16-2 0-16,11 4 3 0,-11-4 2 0,10 6 4 15,-10-6 2-15,12 3 1 0,-12-3-1 0,23 0 6 16,-23 0-5-16,27-2 6 0,-13-4-6 16,1 2 3-16,-1-1-2 0,-1-3 3 0,1 1 0 15,-3-1-1-15,1-1 4 0,0-2 2 0,-1-1-2 16,-3 2-4-16,0 0 1 0,1 0 6 0,-3 0 1 16,0 1 10-16,-6 9 2 0,8-12 0 15,-8 12-7-15,9-11-6 0,-9 11-14 0,0 0-8 16,6-8-9-16,-6 8-4 0,0 0-10 0,0 0-4 15,0 0 7-15,0 0 12 0,0 0 3 16,6 15 5-16,-6-15 1 0,-4 20 1 0,4-20 1 16,-2 27 3-16,0-13-1 0,0 0 0 0,0 1 1 15,-1-3 2-15,1 3-2 0,-2-3 3 0,4 2 0 16,-2-1 0-16,2-13 0 0,-4 21 3 16,4-21 0-16,-2 20 6 0,2-20-52 0,-2 14-80 15,2-14-109-15,0 0-78 0,-2 12-99 0,2-12-107 16,0 0-135-16,0 0-433 0,0 0-729 15</inkml:trace>
  <inkml:trace contextRef="#ctx0" brushRef="#br0" timeOffset="38188.91">14685 4041 184 0,'6'-15'741'0,"-4"2"-192"16,2 1-121-16,-4 12-97 0,4-19-92 0,-4 19-39 15,7-15-76-15,-7 15-102 0,0 0-109 16,4-9-138-16,-4 9-157 0,0 0-293 0,0 0-234 15</inkml:trace>
  <inkml:trace contextRef="#ctx0" brushRef="#br0" timeOffset="38925.49">14772 4233 668 0,'0'0'534'0,"-2"13"-106"0,2-13-93 15,0 0-52-15,-2 13-64 0,2-13-26 16,0 0-43-16,0 0-18 0,0 13-33 0,0-13 4 15,0 0-3-15,-5 19 9 0,5-19 13 0,-2 21-6 16,2-21 7-16,-4 20-17 0,4-20-10 0,-6 19-15 16,6-19-12-16,-4 18-10 0,4-18-12 15,-2 12 0-15,2-12-1 0,0 0 2 0,0 0 5 16,-4 14 18-16,4-14 20 0,0 0 17 0,0 0-23 16,0 0-16-16,0 0-23 0,0 0-12 15,6-12-4-15,-6 12-8 0,8-13-5 0,-8 13-9 16,8-9-3-16,-8 9-2 0,11-13-3 0,-11 13-5 15,14-12 0-15,-14 12-3 0,17-9 0 16,-17 9 0-16,12-8 1 0,-12 8 3 0,10-5-5 16,-10 5-1-16,0 0 6 0,15-5-3 0,-15 5 6 15,0 0-7-15,0 0 4 0,10-4 5 16,-10 4 1-16,0 0 0 0,0 0 4 0,0 0 1 16,0 0 2-16,11-4 0 0,-11 4 1 0,0 0-2 15,0 0-2-15,0 0-29 0,0 0-24 0,0 0-34 16,0 0-37-16,6-8-14 0,-6 8-12 0,0 0-2 15,0 0-14-15,0 0 14 0,0 0-32 16,0 0 9-16,0 0-5 0,0 0 29 0,0 0 21 16,0 0 28-16,0 0 19 0,0-17 15 0,0 17 11 15,0 0 17-15,0 0-1 0,0 0 13 16,0 0 1-16,0 0 6 0,0 0-8 0,0 0 15 16,0 0-13-16,-4-9-9 0,4 9-12 15,0 0-41-15,0 0-10 0,0 0-35 0,0 0 8 16,0 0-23-16,0 0 0 0,0 0 7 0,0 0 18 15,0 0 23-15,0 0 17 0,0 0 20 0,0 0 10 16,0 0 20-16,12-7 24 0,-12 7 38 16,0 0 25-16,0 0 46 0,0 0 14 0,10-6 38 0,-10 6 20 15,0 0-12-15,0 0 0 0,0 0-36 16,0 0 13-16,0 0-33 0,11-4 8 0,-11 4-27 16,0 0 4-16,0 0-23 0,0 0-2 15,0 0-20-15,0 0 2 0,0 0-22 0,0 0 3 16,0 0-13-16,0 0 9 0,0 0-16 0,0 0 11 15,0 0-14-15,0 0 6 0,0 0-9 16,0 0 11-16,0 0-4 0,0 0 10 0,0 0-22 16,0 0 23-16,0 0-5 0,-4 9-2 0,4-9-12 15,0 0 8-15,0 0-9 0,0 0 6 0,0 0-19 16,0 0-7-16,-13 6-51 0,13-6-35 0,0 0-54 16,0 0-63-16,-6 7-21 0,6-7-40 15,0 0-21-15,-6 7-384 0,6-7-249 0</inkml:trace>
  <inkml:trace contextRef="#ctx0" brushRef="#br0" timeOffset="39454.08">14925 4246 129 0,'0'0'329'0,"0"0"-76"15,-11 4-10-15,11-4-38 0,0 0-8 0,-12 6-34 16,12-6 4-16,-10 7-34 0,10-7-4 0,-15 11-11 16,15-11-22-16,-12 13-28 0,12-13-5 15,-11 16-8-15,11-16-12 0,-8 16-2 0,8-16-9 16,-4 14-3-16,4-14 1 0,0 0 42 16,2 15 32-16,-2-15 39 0,10 3-21 0,-10-3-8 15,23-5-25-15,-8-2-9 0,-1-1-19 0,0-3 11 16,3-3-1-16,0-1 16 0,-3 0 2 0,-2-2-8 15,1-1 4-15,-3-1 12 0,0-2 23 0,-3 2 9 16,-1 2 23-16,-2-3 22 0,-2 0-7 16,0 2-8-16,-2-1 12 0,0 4-23 0,0 0-13 15,0 15-41-15,0-24-17 0,0 24-37 0,-2-18-12 16,2 18-22-16,0 0 8 0,0 0-14 16,0 0 1-16,-2 18 2 0,0-2 2 0,2 6 6 15,-2-1-3-15,2 4 0 0,0 0 5 0,2-1-14 16,-2 4-105-16,2-5-124 0,2 3-106 15,2-1-135-15,-1-5-212 0,3-3-497 0,0-2-826 16</inkml:trace>
  <inkml:trace contextRef="#ctx0" brushRef="#br0" timeOffset="41592.66">14104 5649 262 0,'4'-14'245'0,"-2"2"-45"0,0-2-54 16,0-1-1-16,0 3-36 0,0-3-14 16,3 1-26-16,-3 0-7 0,0 1-22 0,2-2 4 15,-4 3-15-15,4 1 19 0,-2-1 6 0,-2 12 34 16,4-23-8-16,-4 23 43 0,4-23-21 16,-2 10 5-16,0 1 0 0,3 1 1 0,-5-3 15 15,4 2-13-15,-2-1 20 0,0 0-2 0,2 1 15 16,-4 12 5-16,4-19 17 0,-4 19-4 15,0-15-13-15,0 15-27 0,0 0-26 0,0 0-24 16,0-15-23-16,0 15-21 0,0 0-3 0,0 0-4 16,-6 12 9-16,2 3 23 0,-2 3 2 15,4 1 8-15,-3 6-10 0,-3 0-7 0,0 1-1 16,4 0-13-16,-3 3 5 0,1-2-16 0,0 1 4 16,-2 0-6-16,4-1 2 0,-3 2 0 0,-1-2-3 15,2-4-2-15,2-3-2 0,0-2 1 0,0-3 5 16,-1-1 3-16,5-14 6 0,-2 19-10 15,2-19 9-15,0 0-16 0,0 0-7 0,0 0-4 16,11-10 0-16,-5-1-3 0,2 1 3 0,3-3-1 16,-3 0-7-16,6-1 3 0,-1 3-1 15,-1-3-3-15,3 1 5 0,-1 2 5 0,-2 0-5 16,1 2 8-16,-1-1-8 0,1 2 7 0,-3-2-10 16,0 2 8-16,3 1-1 0,-3-1 2 15,0 1 3-15,-1 2-5 0,-1-2 6 0,0 0 3 16,-8 7-7-16,13-11 14 0,-13 11 11 0,10-10 37 15,-10 10 27-15,0 0 18 0,12-9 14 0,-12 9-3 16,0 0 1-16,0 0-10 0,7-8-17 0,-7 8-20 16,0 0-19-16,0 0-18 0,0 0-12 15,0 0 1-15,0 0 2 0,0 18 4 0,0-18-7 16,-5 23-3-16,5-11-4 0,-2 3-8 16,0 0 4-16,0 0-6 0,-2 0 5 0,2 2-6 15,0-2-1-15,2-1 4 0,-2 1-6 0,2-1-37 16,0-14-150-16,0 25-63 0,0-25-88 0,2 23-58 15,-2-23-99-15,4 16-63 0,-4-16-126 0,8 10-249 16,-8-10-581-16</inkml:trace>
  <inkml:trace contextRef="#ctx0" brushRef="#br0" timeOffset="41771.54">14476 5643 178 0,'0'0'639'15,"4"-12"-115"-15,-4 12-87 0,0 0-43 0,0 0-77 16,0 0-56-16,0-14-50 0,0 14-40 15,0 0-33-15,0 0-17 0,0 0-15 0,0 0-16 16,-6 14-15-16,6-14-10 0,-6 14-17 0,6-14 1 16,-4 16-18-16,4-16 1 0,-4 15-17 0,4-15-10 15,-3 12-71-15,3-12-92 0,0 0-77 0,-2 12-82 16,2-12-63-16,0 0-80 0,0 0-264 16,0 0-303-16</inkml:trace>
  <inkml:trace contextRef="#ctx0" brushRef="#br0" timeOffset="41903.65">14577 5483 211 0,'4'-9'555'16,"-4"9"-151"-16,7-16-102 0,-7 16-66 0,6-11-51 15,-6 11-66-15,0 0-79 0,6-11-48 0,-6 11-70 16,0 0-24-16,0 0-45 0,12 1-38 0,-12-1-86 16,9 6-127-16,-9-6 75 0</inkml:trace>
  <inkml:trace contextRef="#ctx0" brushRef="#br0" timeOffset="42208.66">14656 5489 876 0,'0'0'308'0,"0"0"-20"0,-2 17-22 15,2-17 0-15,-6 13-44 0,6-13 3 0,-11 15-27 16,7-6-22-16,-2 0-17 0,0-1-11 16,6-8-22-16,-9 19-25 0,9-19-18 0,-8 18-11 15,8-18-15-15,-4 14-10 0,4-14 1 0,0 0-11 16,-2 17 0-16,2-17-12 0,0 0 6 16,12 7-15-16,-12-7 6 0,17 0-10 0,-17 0 6 15,19-3-10-15,-19 3 9 0,18-7-10 0,-18 7 3 16,15-9 0-16,-15 9 30 0,14-11 36 15,-14 11 35-15,6-11 47 0,-6 11 34 0,0 0-3 0,9-8-23 16,-9 8-34-16,0 0-29 0,0 0-33 16,0 0-8-16,0 0-13 0,0 0-8 0,-3 22 3 15,-3-10-7-15,2 3-4 0,-2 4-1 16,-2 2-10-16,-3 3 3 0,3-1-6 0,0 3 3 16,-3-1-7-16,3-1-6 0,2 1 0 0,-2-3-32 15,4-5-105-15,-3 1-125 0,3-4-56 16,2-1-36-16,2-13-31 0,-4 16-55 0,4-16-10 15,0 0 14-15,0 0-28 0,15-14-297 0,-9 1-340 16</inkml:trace>
  <inkml:trace contextRef="#ctx0" brushRef="#br0" timeOffset="42509.75">14716 5733 472 0,'14'-23'270'0,"-1"-2"-3"0,1-2-15 0,1 1 8 16,-5 5-11-16,2-2 12 0,-1 3-54 0,-1 5-11 16,-2 2-46-16,1-1-3 0,-3 5-42 15,0-1-9-15,-6 10-26 0,10-11 15 0,-10 11 20 16,0 0 21-16,15 3 10 0,-15-3 25 0,4 19 3 15,0-8 2-15,-4 3-19 0,2-1-15 0,-2 4-11 16,-2-1-12-16,2 3-25 0,0-2-18 16,0 1-11-16,0-1-12 0,-2 0-11 0,4-2 1 15,-2-1 0-15,0-14-2 0,2 20-6 0,-2-20 4 16,8 13-7-16,-8-13 0 0,13 1-2 0,-13-1-1 16,23-7-9-16,-9 1 10 0,-2 1-1 0,3-2 5 15,-1 1-5-15,1 2 1 0,-3-1-5 16,1 0-1-16,-1 2-5 0,0-1 0 0,1 1-1 15,-13 3-3-15,21-5-3 0,-21 5 7 16,20 0-5-16,-20 0 3 0,21 0-32 0,-21 0-95 16,18 2-78-16,-18-2-76 0,17 2-70 0,-17-2-132 15,14 1-126-15,-14-1-374 0,13-1-631 0</inkml:trace>
  <inkml:trace contextRef="#ctx0" brushRef="#br0" timeOffset="45396.76">17281 2713 132 0,'0'0'494'0,"0"0"-100"0,0 0-52 15,0 0-30-15,0 0-39 0,-12-3-25 16,12 3-33-16,0 0-25 0,0 0-12 0,-17-2-25 15,17 2-22-15,0 0-25 0,-20 2-18 0,20-2-18 16,-21 6-16-16,21-6-10 0,-19 7-12 0,19-7-10 16,-16 9-5-16,16-9-4 0,-13 12-9 15,13-12-1-15,-8 15 4 0,8-15 0 0,-2 15 0 16,2-15 1-16,4 14 4 0,-4-14 3 0,10 13 3 16,1-7 1-16,-11-6 2 0,20 6 11 15,-20-6 0-15,23 4 6 0,-23-4 0 0,23 1 3 16,-23-1 26-16,19 0 20 0,-19 0 21 0,0 0 12 15,16-1-11-15,-16 1-14 0,0 0-16 16,12-6-10-16,-12 6-17 0,0 0-11 0,0 0-7 16,7-8-16-16,-7 8-27 0,0 0-65 0,0 0-83 15,0 0-85-15,8-11-88 0,-8 11-95 0,0 0-13 16,0 0-19-16,14-8-346 0,-14 8-411 0</inkml:trace>
  <inkml:trace contextRef="#ctx0" brushRef="#br0" timeOffset="45539.24">17498 2788 23 0,'0'0'660'0,"13"1"-112"16,-13-1-96-16,0 0-25 0,0 0-54 0,0 0-34 16,10-5-37-16,-10 5-41 0,0 0-44 15,0 0-41-15,0 0-36 0,0 0-35 0,6-7-25 0,-6 7-29 16,0 0-68-16,0 0-101 0,0 0-108 16,0 0-85-16,0 0-125 0,0 0-55 0,0 0-312 15,0 0-409-15</inkml:trace>
  <inkml:trace contextRef="#ctx0" brushRef="#br0" timeOffset="45839.49">17684 2732 604 0,'0'0'514'16,"0"0"-111"-16,0 0-37 0,-10-7-82 15,10 7-43-15,0 0-58 0,-19 3-22 0,19-3-35 16,-18 6-12-16,18-6-41 0,-17 10-1 0,17-10-28 15,-12 14-6-15,12-14-8 0,-9 16 7 0,9-16-13 16,0 15 8-16,0-15-16 0,9 15 14 0,-1-8-15 16,2-1 17-16,3-2-15 0,1-2 18 15,1-2-19-15,-1 2 18 0,1-4-5 0,-3 2 21 16,0-2 7-16,-12 2 27 0,21-5 19 16,-21 5 1-16,19-8-12 0,-19 8-17 0,12-12-9 15,-12 12-15-15,6-12-13 0,-6 12-9 0,0 0-12 16,0-15-22-16,0 15-15 0,0 0-48 15,-4-14-69-15,4 14-74 0,0 0-85 0,0 0-82 16,-8-9-64-16,8 9-428 0,0 0-499 0</inkml:trace>
  <inkml:trace contextRef="#ctx0" brushRef="#br0" timeOffset="46265.41">18034 2680 45 0,'4'-20'555'0,"-4"20"-134"0,6-20-60 0,-2 7-43 16,0 4-32-16,0-4-35 0,2 1-19 16,-1 0-25-16,1 1-17 0,-2 3-30 0,-4 8-37 15,8-15-23-15,-8 15-28 0,9-12-28 0,-9 12-11 16,0 0-6-16,0 0 4 0,0 0 3 0,12 13 6 16,-12 0 25-16,2 2 27 0,-4 2 8 0,2 1-3 15,0-2-11-15,-2 4-11 16,2-2-9-16,0 2-8 0,2-3-8 0,-2 0-9 0,2 0-11 15,2-2 5-15,0-1-5 0,0-2 4 0,3 0-5 16,-1 0-1-16,2-4 2 0,2-1-3 16,1-2-2-16,1-3-8 0,1 1-67 0,-13-3-84 15,26 0-103-15,-13-3-63 0,-13 3-98 16,20-4-112-16,-20 4-400 0,19-6-556 0</inkml:trace>
  <inkml:trace contextRef="#ctx0" brushRef="#br0" timeOffset="48171.3">17639 4057 461 0,'0'0'407'0,"0"0"-60"15,0 0-49-15,0 0-28 0,0 0-49 0,0 0-12 16,0 0-47-16,0 0-4 0,0 0-42 0,-15 0 0 16,15 0-24-16,-16 12 14 0,5-5-14 15,-1 5 5-15,0 1-2 0,-3 2 4 0,1 2-9 16,3-3-11-16,1 1-8 0,2-2-15 0,-1 2 0 0,3-3-15 16,2 1 4-16,2-1-4 0,2-12 15 15,4 19 6-15,2-11 21 0,7-2-1 0,-1-3 19 16,5-1 15-16,-1-4 3 0,3 0-17 15,-1-2-5-15,1 0-6 0,0-3-6 0,-5 2 17 16,1-1 14-16,-1-2 3 0,-2 1-9 0,-1-2-19 16,-3-1-14-16,-2 2-16 0,0-3-10 15,-6 11-13-15,7-16-8 0,-7 16-10 0,4-15-15 16,-4 15-69-16,0 0-99 0,2-16-94 0,-2 16-75 16,0 0-50-16,0 0-59 0,0 0-39 15,4-13 8-15,-4 13-43 0,0 0-282 0,0 0-399 16</inkml:trace>
  <inkml:trace contextRef="#ctx0" brushRef="#br0" timeOffset="48298.54">17841 4160 674 0,'0'0'601'0,"0"0"-63"16,0 0-40-16,11 5-32 0,-11-5-8 15,0 0-36-15,0 0-43 0,0 0-69 0,0 0-58 16,0 0-50-16,0 0-46 0,0 0-39 16,0 0-80-16,0 0-154 0,0 0-114 0,10 5-73 15,-10-5-126-15,0 0-130 0,0 0-533 0,0 0-742 16</inkml:trace>
  <inkml:trace contextRef="#ctx0" brushRef="#br0" timeOffset="48909.96">18147 4009 275 0,'0'0'546'0,"0"0"-121"15,0 0-77-15,0 0-47 0,0 0-59 0,-10-6-38 16,10 6-59-16,0 0-5 0,0 0-45 16,-19 4-7-16,19-4-24 0,-18 11-3 0,5-3-15 15,3 0 5-15,0 3-19 0,-1 0 10 0,1-2-21 16,0 4 7-16,3-1-3 0,1 0-3 16,2 0 0-16,4-12-14 0,-4 21 17 0,4-21-8 15,8 17 22-15,-2-9-4 0,5-5 14 0,3 0-3 16,1-3 7-16,3-3 0 0,1 0 3 0,6-5 17 15,-3 1-4-15,1-1 16 0,-2 0-4 16,-5-1 13-16,1 2-5 0,-3-3 18 0,-1 1-12 16,-3-1-22-16,-2 1-6 0,-1-1-14 0,-7 10-16 15,6-19-12-15,-6 19-29 0,-4-16-42 16,4 16-72-16,-9-12-76 0,9 12-71 0,-12-7-86 16,12 7-100-16,0 0-525 0,-17-2-631 0</inkml:trace>
  <inkml:trace contextRef="#ctx0" brushRef="#br0" timeOffset="49143.89">18559 3895 368 0,'0'0'768'0,"0"0"-191"0,8-7-122 16,-8 7-106-16,0 0-73 0,0 0-61 15,0 0-49-15,0 0-34 0,0 0-16 0,10 4 13 16,-10-4 6-16,0 21 5 0,0-21-30 0,0 28 2 15,0-9 6-15,0-2 8 0,0 2 11 16,-2 0-11-16,2 0-10 0,-2 1-10 0,0-1-24 16,0-1-11-16,0 1-9 0,0-1-11 0,-2-2-8 15,2-3-7-15,0 0-50 0,2-13-117 0,-7 20-99 16,7-20-155-16,-8 11-158 0,8-11-670 0,0 0-853 16</inkml:trace>
  <inkml:trace contextRef="#ctx0" brushRef="#br0" timeOffset="49325.64">18569 4003 263 0,'0'0'785'16,"10"-17"-184"-16,-4 9-99 0,1-3-95 0,-1 4-39 15,4-5-46-15,1 0-28 0,1-2-51 0,4-1-47 16,3-1-48-16,4-2-22 0,0 0-28 16,1 3-23-16,-3 1-24 0,0 0-48 0,-1 2-105 15,1 1-88-15,-4 3-83 0,-3 1-81 0,-2 3-75 16,-12 4-110-16,21-2-277 0,-21 2-423 0</inkml:trace>
  <inkml:trace contextRef="#ctx0" brushRef="#br0" timeOffset="50012.39">17872 5268 436 0,'0'0'739'0,"0"0"-172"15,0 0-120-15,-12 0-101 0,12 0-42 0,-15 9-16 16,7-2-3-16,-2 2-21 0,0 5-25 15,-3-1-46-15,1 4-38 0,1 2-26 0,1 2-16 16,0 0-17-16,1 0-1 0,3-2-17 16,2 1-2-16,0-4-8 0,2 2 8 0,2-3 22 15,2 1 32-15,2-2 25 0,4-2 14 0,3-3 34 16,3-3 54-16,1-2-10 0,1-1-15 16,1-4-16-16,1-2-21 0,1-4-25 0,0 0-9 15,-5-2 14-15,3-4-2 0,-3-2-48 0,-2-5-8 16,-3 1-46-16,-1 0 1 0,-4-1-33 0,-2-1-15 15,-2 2 1-15,-2 1-12 0,2 2-11 0,-2 0-24 16,-2 1-73-16,2 1-149 0,0 2-131 16,2 12-150-16,-4-19-156 0,4 19 41 0,0 0 120 15,-2-14-27-15,2 14-32 0,0 0-72 0,0 0-346 16,10 3-650-16</inkml:trace>
  <inkml:trace contextRef="#ctx0" brushRef="#br0" timeOffset="50131.77">18085 5298 574 0,'0'0'657'0,"0"0"-98"0,15 2-77 15,-15-2-68-15,0 0-39 0,0 0-36 0,0 0-44 16,0 0-60-16,0 0-50 0,0 0-38 0,0 0-34 16,10 4-70-16,-10-4-143 0,0 0-97 0,0 0-122 15,0 0-137-15,0 0-595 0,0 0-704 0</inkml:trace>
  <inkml:trace contextRef="#ctx0" brushRef="#br0" timeOffset="50407.79">18321 5221 410 0,'0'0'678'0,"-4"-12"-152"0,4 12-78 16,0 0-82-16,0 0-39 0,-13-4-36 0,13 4-31 15,0 0-40-15,-16 8-27 0,16-8-40 0,-11 10-19 16,11-10-21-16,-8 19-9 0,8-19-19 0,-2 21 2 16,2-21 13-16,2 21 9 0,4-10 25 0,1-2 29 15,5 1 43-15,0-2 14 0,5-4 4 16,2 0 64-16,-1-4 44 0,-1 0 23 0,1 0-42 15,-3-2 6-15,-1-1-57 0,1 0-12 0,-5-4-59 16,-2 2-20-16,-1-2-49 0,-7 7-85 16,6-20-37-16,-10 10 0 0,-1-1 0 0,-3 0 0 15,-2 2-48-15,0-1-322 0,-1 2-127 0,1 1-165 16,0 3-82-16,10 4 133 0,-17-5 4 0,17 5-52 16,0 0-610-16,-12 3-915 0</inkml:trace>
  <inkml:trace contextRef="#ctx0" brushRef="#br0" timeOffset="50841.33">18705 5085 798 0,'7'-10'568'15,"-3"-2"-89"-15,-4 12-47 0,4-18-16 0,-4 18 11 16,0-13-20-16,0 13-38 0,0 0-49 16,-2-14-57-16,2 14-50 0,0 0-46 0,0 0-34 15,0 0-26-15,-11-3-22 0,11 3-15 0,-10 8-14 16,10-8-12-16,-8 14-5 0,8-14-7 15,-6 14-5-15,6-14-6 0,-5 12-4 0,5-12 2 16,0 0-2-16,0 0-3 0,3 15 4 0,-3-15-4 16,0 0-1-16,8 6 0 0,-8-6 0 0,0 0 4 15,0 0 1-15,0 0-7 0,14 0 2 16,-14 0-5-16,0 0 1 0,0 0 3 0,9-9-6 16,-9 9-4-16,0 0 0 0,0 0-4 0,6-12 1 15,-6 12-17-15,0 0 1 0,0 0-2 16,0 0-4-16,0 0 12 0,0 0 0 0,12 9 12 15,-4 1 39-15,1 4 80 0,1 2 74 0,0 3 75 16,3 4 59-16,1 2 45 0,1 2-29 0,-3 2-6 16,-2-5-54-16,3 0-41 0,-5 0-193 0,0-2-50 15,-3-2 0-15,1-1 0 0,-2-1 0 16,-2-2 0-16,-2-1 0 0,-2 0 0 0,-4-1 0 16,-3-3 0-16,-1-3 0 0,-4-3 0 0,-3-1 0 15,-2-4 0-15,1-4 0 0,-7-4 0 16,2-3-589-16,-6-5-277 0,-2-6-79 0,0-4 215 15,2-5-23-15,5 0-613 0,1-2-1036 16</inkml:trace>
  <inkml:trace contextRef="#ctx0" brushRef="#br0" timeOffset="51452.85">18658 3902 241 0,'0'0'335'0,"-13"2"-74"0,13-2-6 15,0 0-55-15,0 0 14 0,-14 3-16 0,14-3 4 16,0 0-1-16,0 0-14 0,-12 3 5 0,12-3-1 16,0 0-8-16,0 0-14 0,0 0-20 15,0 0-4-15,0 0-12 0,0 0 2 0,0 0-6 16,0 0-14-16,0 0 0 0,0 0-3 15,0 0 10-15,0 0 18 0,8-5-2 0,4 0-19 0,3-3-17 16,-1 3-14-16,3-3-12 0,-1 1-12 16,3-1-9-16,-3 1-13 0,1-1-5 0,-1 2-7 15,1-2-4-15,0 1-3 0,-1-1-7 0,-4 3-5 16,3-1 6-16,-3 1-9 0,1-1 1 16,-3 2-1-16,-10 4-2 0,19-9-1 0,-19 9-15 15,14-6-39-15,-14 6-67 0,0 0-53 0,10-8-59 16,-10 8-51-16,0 0-48 0,0 0-71 15,0 0-41-15,0 0-83 0,0 0-315 0,0 0-453 16</inkml:trace>
  <inkml:trace contextRef="#ctx0" brushRef="#br0" timeOffset="51942.71">18693 3854 421 0,'0'0'506'0,"0"0"-58"0,0 0-63 0,-10 3-37 15,10-3-41-15,0 0-30 0,0 0-29 0,0 0-33 16,0 0-31-16,-13 4-31 0,13-4-30 0,0 0-25 16,0 0-22-16,0 0-28 0,-10 6-1 15,10-6-7-15,-6 10-9 0,6-10-2 0,-13 15-5 16,7-4 2-16,0 1 12 0,-2 0-10 0,-1 2 14 16,1 1-12-16,0 2 11 0,-3 3-3 15,1 0 3-15,2 1-2 0,-2 1-3 0,1-3-1 16,1-3 0-16,2 2-3 0,-2-3 3 0,3-2-5 15,-1 0 2-15,2-3 7 0,4-10 2 0,-6 18 4 16,6-18-4-16,-4 12 0 0,4-12 6 16,0 0-6-16,-2 12-7 0,2-12-4 0,0 0 1 15,0 0-13-15,10 7 1 0,-10-7-1 0,23-2-3 16,-9 0 3-16,3-2 2 0,1 0 5 16,1 3 6-16,0-2 2 0,-3 2 0 0,1-1-4 15,-3 1-5-15,1 1 3 0,-1 1 1 0,-2 1-10 16,1-1-1-16,-5 5 9 0,-8-6 59 0,15 13 80 15,-15-13 106-15,4 21 74 0,-4-21 14 0,-4 24 39 16,-3-9-32-16,-3 0-17 0,-2 2-53 16,-5 0-94-16,-2 1-202 0,-1 2 0 0,1-5 0 15,-1 0 0-15,1-1 0 0,-2-2 0 0,-1 0 0 16,1-2 0-16,0-2 0 0,3-1 0 16,1-3 0-16,-2-1 0 0,3-2 0 0,-3-1 0 15,5 0-466-15,-1-3-411 0,1 2-108 0,1-3 171 16,1 0-781-16,12 4-1319 0</inkml:trace>
  <inkml:trace contextRef="#ctx0" brushRef="#br0" timeOffset="83422.78">8616 3116 336 0,'8'-10'346'0,"-8"10"-74"0,0 0-8 0,0 0-27 16,0 0-25-16,0 0-13 0,-4-13-13 15,4 13-14-15,0 0-22 0,0 0 13 0,0 0-25 16,-4-11-1-16,4 11-24 0,0 0 11 0,0 0-15 16,-6-9-10-16,6 9-16 0,0 0 0 15,0 0-2-15,-5-7-5 0,5 7-5 0,0 0-13 16,0 0-5-16,-12-7-11 0,12 7-7 0,0 0-2 15,-10-5-6-15,10 5-1 0,-13-5-5 16,13 5-1-16,-18-8-2 0,5 6 2 0,3-3 5 0,-5 4-6 16,3-2-1-16,-4-1-7 0,1 2 0 15,1 0 2-15,-5 2-1 0,2-2 6 0,-1 2-7 16,1-1 0-16,3 1 4 0,-3 0-5 0,-1 0 8 16,3 0-2-16,-3 0 3 0,1 1 5 15,3 0-5-15,-5 0 19 0,2 1-13 0,3-1 19 16,-5 0-5-16,3 3 12 0,-1-2-12 15,3 0 6-15,-5 1-3 0,1-1 2 0,-1 0 2 16,3 2-3-16,-3 0-5 0,-4 1 3 0,-2 0-14 16,1 0 7-16,-3 2-2 0,0 0 15 0,0-3 4 15,0 2 13-15,-4 0-14 0,4 1 0 0,-4 0-6 16,4-1-6-16,0 0-2 0,-4 1 6 16,5-1-3-16,-1 0 15 0,2 1-19 0,-2-3 14 15,4 4-18-15,-2-3 11 0,7 1-18 0,-1-2 12 16,-1 1-21-16,1 1 12 0,0 0-20 15,-1-1 20-15,1 1-26 0,-4 1 20 0,1 1-23 16,-1 0 19-16,0 1-25 0,0-2 19 0,-3 5-17 16,-1-1 30-16,-4 1-24 0,0 2 11 15,-2-2-1-15,2 1 13 0,0 0 30 0,-3-1-30 16,1 2 20-16,-4 0-27 0,0-2 20 0,4 2-29 16,0-1 26-16,2-1-28 0,2 1 25 15,4-4-35-15,2 1 30 0,1-1-38 0,-1-2 25 16,4 3-26-16,3-3 22 0,-1 1-28 0,5-2 22 15,-1 1-28-15,-1-1 22 0,4-1-20 0,-1 1 14 16,1-2-18-16,10-4 16 0,-12 10-20 0,12-10 23 16,-17 9-15-16,17-9 13 0,-10 9-18 15,10-9 21-15,-13 11-16 0,13-11 30 0,-10 16-16 16,6-7 13-16,-2 2-14 0,1 1 19 0,1 1-18 16,0 0 20-16,4 0-22 0,-4 2 24 15,0-1-22-15,2 1 23 0,0 0-23 0,0 0 23 16,2-2-27-16,-2 2 20 0,2-15-21 0,0 26 21 15,0-26-17-15,-2 23 16 0,2-23-16 0,2 22 20 16,-2-22-22-16,0 19 17 0,0-19-14 16,2 15 16-16,-2-15-13 0,2 14 11 0,-2-14-17 15,2 13 21-15,-2-13-21 0,2 15 17 0,-2-15-19 16,8 15 21-16,-8-15-20 0,4 15 19 16,-4-15-23-16,7 17 22 0,-7-17-17 0,12 15 21 15,-8-7-19-15,2 1 22 0,3 0-27 0,-1 1 25 16,-2-1-28-16,2-1 30 0,5 1-27 15,-7 0 18-15,4-1-19 0,3 0 24 0,-1 0-19 16,0-1 14-16,7 0-14 16,-5-2 7-16,7 3 1 15,2-4 2-15,4 1 2 16,0-3 0-16,-3 2-1 16,7-2 0-16,0 0 0 15,0-2 4-15,5 0-1 16,-3-1-2-16,6 0 1 15,2-2 3-15,3-1 9 0,-5 0-9 16,2-2 10-16,9-2-11 16,-5 3 15-16,1-5-23 0,1 3 17 15,1-2-14-15,-5-1 13 16,3-1-21 0,-3 1 23-16,3-3-21 0,-5 1 15 15,-6 2-15-15,-2-2 16 16,11-1-10-16,-7-1 13 0,2-1-19 15,0-3 21-15,3 3-22 16,-5-2 13-16,2-1-12 16,-4 0 18-16,3-2-12 15,-3 2 13-15,-4 0-20 16,-2 3 23-16,2-4-18 0,-4 3 24 16,-1-3-19-16,1 1 23 0,-4-1-17 15,-2 1 25-15,-1-1-9 16,1 1 43-16,-6 0-13 0,1-1 43 15,-1-1-45-15,-1-1-3 16,-2 0 19-16,1-2 8 16,-3 3 29-16,3-1 19 0,-7-2-4 15,2 3 25-15,-4 1 17 16,0-2 4-16,0 1 11 0,-4 1-5 16,0-2-26-16,-4 0-33 15,0 1-10-15,-4-3-14 0,2 0-6 16,-3 0-11-16,1 1 6 15,-2 1-37-15,2 1-40 16,-5 1 0-16,3-1 0 0,-3 2 0 16,3 1 0-16,-2 0 0 15,-1 2 0-15,-1 0 0 0,-1 2 0 16,-3 1 0-16,1 0 0 16,-1 4-90-16,1 0-87 15,3 1-123-15,-5 0-93 16,-2 2-112-16,7 2-127 0,-5 3 13 15,-1 0 82-15,1 3-17 0,0 4-32 16,1 1-110-16,-5 4-273 16,7-1-624-16</inkml:trace>
  <inkml:trace contextRef="#ctx0" brushRef="#br0" timeOffset="86591.45">9077 6142 142 0,'0'0'468'0,"0"0"-120"0,-13-3-91 0,13 3-39 0,0 0-65 0,-18-3-14 0,18 3-43 0,-15-3 1 0,15 3-38 0,-16-5 0 0,16 5 8 0,-19-7 27 0,19 7 9 0,-23-5 0 0,11 3 8 0,2-3-25 0,-3 4 0 0,-1-2-26 0,-3 0 2 0,3 0-24 0,-3 3 8 0,-1-1-27 0,-1-3 11 0,0 4-17 0,-5 0 10 0,1 0-19 0,-2 0 9 0,-6 3-11 0,0-1 10 0,-4 0-13 0,-6 3 24 0,1 1-10 0,-1-1 11 0,-5 4-17 0,-7 0 20 0,3 4-18 0,-2 0 14 0,1 4-17 0,-24 5 13 0,15 0-17 0,-12 4 3 0,2-2 0 0,2 4 17 0,-3 0-5 0,7 1 15 0,4-5-9 0,-6 6 6 0,2 0-10 0,12 0 4 0,-12 4 0 0,6 4-3 0,-2-2-6 0,13-3-7 0,6-4 5 0,-1 0-10 0,3 1 6 0,2-1-9 0,2 0 6 0,4 1-13 0,-3 2 15 0,8-1-15 0,1 2-10 0,6 0 11 0,3-3 2 0,5 3 12 0,3 0-11 0,6-3 15 0,4 1-11 0,2 6 10 0,9 0-14 0,5 2 16 15,5 3 1-15,4-3-2 0,6-1-3 0,19 8-2 0,-3-13 5 0,-3-7-10 0,20 2 8 0,-2-9-5 0,-6-7 6 0,6-6-4 0,2-5 8 0,29-5-4 0,0-7 11 0,2-8 0 16,-2-4 5-16,5-7 5 0,-3-2 6 0,2-4-3 16,-8-5-6-16,2 0 4 0,-6-4-5 0,-2-1 13 15,-5-3-6-15,1 0 10 0,-9 3 7 0,-8 0 7 16,-2-1 20-16,-4 5-5 0,-12 5 11 15,-11 5 1-15,-4 0 4 0,-4 0 22 0,-1-1 0 16,-7 7 11-16,0-2-6 0,-7 0-7 16,-2 3-4-16,-1 1-13 0,-5-2 12 0,-4 3-29 15,-4-5-8-15,-5 0-22 0,-5-1 0 0,2 0-21 16,-11 2 5-16,0-1-17 0,-8 2-4 16,0 2-3-16,-2 4 0 0,2 5-2 0,-4 2 4 15,2 4-10-15,-2 1 7 0,-1 4-12 0,-5 2-6 16,2 4-57-16,-2 2-75 0,-5 4-74 0,-6 1-52 15,5 6-42-15,-1 0-48 0,3 2-78 0,-1 1-102 16,-1 3-467-16,5-2-663 0</inkml:trace>
  <inkml:trace contextRef="#ctx0" brushRef="#br0" timeOffset="90974.5">2797 9945 338 0,'-6'-11'437'0,"6"11"-70"0,0 0-46 16,0 0-33-16,0 0-23 0,-2-12-28 0,2 12-22 15,0 0-41-15,0 0-39 0,0 0-33 0,0 0-25 16,0 0-19-16,0 0 7 0,0 0-21 16,0 24 15-16,2-8-12 0,0 4-2 0,0 2 3 15,0 6-9-15,-2 3 21 0,2 0-20 16,0 2 18-16,-2 1-25 0,4 5 29 0,-4-7-2 15,2 0 1-15,-2-3-11 0,2-6-10 0,-2 0-3 16,0-2-11-16,2-2 2 0,-2-4-1 0,2 0 10 16,-2-15 105-16,0 24 78 0,0-24 61 0,2 14 0 15,-2-14-60-15,0 0-51 0,0 0-35 0,-6-14-25 16,2 1-24-16,2-5-8 0,-2-2-3 16,0-8-18-16,0 0-32 0,-1-4 12 0,1-7-27 15,2-1 18-15,0-2-23 0,2 0 18 16,0 0-33-16,2 1 26 0,0 0-8 0,2 4-5 15,1 4-6-15,-1 6-10 0,2 0-6 0,-2 8-13 16,0 0-4-16,0 4-3 0,3 4 1 16,1 2 6-16,-8 9 7 0,14-7 11 0,-14 7-12 15,15 5 21-15,-7 2-15 0,-2 4 32 0,0 3-20 16,-4 2 24-16,1 1-20 0,-1 4 25 0,-2 0-21 16,-2 1 21-16,-3 3-22 0,1 2 15 15,-2 1 1-15,0-4-4 0,0 3-6 0,-3-5-6 16,1 1-27-16,2-5-102 0,2-1-60 0,-2-2-73 15,1-2-60-15,3-2-59 0,2-11-30 0,-4 19-43 16,4-19-56-16,0 0-31 0,0 0-258 16,2 15-404-16</inkml:trace>
  <inkml:trace contextRef="#ctx0" brushRef="#br0" timeOffset="91683.94">2925 10180 412 0,'0'0'360'0,"0"0"-87"15,0 0-46-15,0 0-57 0,0 0-17 16,0 0-31-16,-2 15-14 0,2-15-30 0,0 0-14 16,-2 15-6-16,2-15-5 0,0 0-20 0,4 20 1 15,-4-20-14-15,6 15 6 0,-6-15 0 16,6 17-14-16,-6-17 6 0,11 11-1 0,-11-11 0 16,12 9 2-16,-12-9 2 0,10 4-11 0,-10-4 1 15,0 0 1-15,17 0 9 0,-17 0-2 16,0 0 0-16,10-7-11 0,-10 7 0 0,7-10 2 0,-7 10-4 15,0 0-6-15,4-12 9 0,-4 12-13 16,0 0 7-16,0 0 1 0,4-12 1 16,-4 12-17-16,0 0 5 0,0 0-6 0,6-10 13 0,-6 10-4 15,12-8-4-15,-12 8 11 0,15-9-3 16,-5 6 6-16,1-3-7 0,-1 0 5 0,2 1 2 16,1-2 0-16,-1 1-5 0,-2-3-1 15,1 3 5-15,-1-3 1 0,-2 2 29 0,1-2 33 16,-1-1 35-16,-2 1-1 0,-2-2 20 0,2-1-7 15,-1-1 8-15,-3 0-10 0,-2-2-7 16,2-3-21-16,-2 0-10 0,-2-1-13 0,0 0-15 16,-1-4-5-16,-1-3-7 0,2-1 10 0,0 4 8 15,0 2 13-15,0 1 8 0,0 0-11 0,0 3 8 16,0 4-21-16,0-1-15 0,2 14-15 0,-4-20-4 16,4 20-7-16,0 0 4 0,0 0-7 15,0 0 5-15,-4 12-10 0,4 5 36 0,2 4 26 16,0 8 37-16,-2 6 7 0,2 4 3 0,0 6-15 15,2 10-6-15,-2-1-12 0,0-1-18 16,2 1-10-16,0-2-4 0,0-9-9 0,1 0-2 16,-1-5-10-16,0-4-3 0,0-4-6 0,0-5 8 15,-2-5-8-15,2-2 9 0,-2-2 2 16,1-2 11-16,1-2 2 0,-4-12-4 0,2 12-11 16,-2-12 3-16,0 0-17 0,0 0 10 0,-2-20-14 15,0 5 2-15,2 0-10 0,-2-4 8 0,-1-3-10 16,3-1 4-16,0 0-10 0,3-4 6 15,-1-2-6-15,2 1 15 0,2-1-18 0,2 4 6 16,-2 0-4-16,3 4 1 0,-1 2-7 0,-2 4-10 16,0 4 6-16,1 0-1 0,-7 11 21 15,12-10-12-15,-12 10 5 0,0 0 3 0,0 0 4 16,8 10-1-16,-8-10 9 0,-2 18-11 0,2-18 0 16,-4 24-89-16,2-10-80 0,-2-3-73 15,2 1-71-15,2-12-39 0,-4 23-55 0,4-23-17 16,0 19-41-16,0-19-409 0,0 0-508 0</inkml:trace>
  <inkml:trace contextRef="#ctx0" brushRef="#br0" timeOffset="92039.24">3417 10172 44 0,'0'0'581'0,"0"0"-151"0,4-14-99 16,-4 14-40-16,0 0-12 0,0 0-31 0,0 0-21 16,0 0-34-16,-4-12-30 0,4 12-31 15,0 0-34-15,0 0-21 0,0 0-24 0,0 0-8 16,0 0-8-16,0 0-5 0,4-11-3 0,-4 11-1 15,0 0-8-15,17-5 7 0,-17 5-9 0,16-6 3 16,-16 6-8-16,17-8 7 0,-17 8-6 0,12-8 3 16,-12 8-8-16,10-10 8 0,-10 10-12 15,7-10 8-15,-7 10-8 0,0 0 4 16,0-18-5-16,0 18 5 0,-2-16-8 0,2 16 3 16,-5-17-10-16,5 17 6 0,0-15-11 0,0 15 8 15,0-15-7-15,0 15 8 0,7-15-6 0,-7 15 3 16,12-15-5-16,-12 15 7 0,15-10-6 15,-15 10 6-15,16-8-6 0,-16 8 10 0,15-5-14 16,-15 5 17-16,0 0-7 0,14-2 17 0,-14 2 0 16,0 0 18-16,6 8 17 0,-6-8-1 15,0 0-4-15,0 16-7 0,0-16-13 0,-2 15 1 16,2-15-6-16,0 15-10 0,0-15-68 0,4 18-114 16,-4-18-137-16,11 16-129 0,-11-16-433 0,18 9-504 15</inkml:trace>
  <inkml:trace contextRef="#ctx0" brushRef="#br0" timeOffset="92535.3">4052 9935 476 0,'0'0'462'0,"0"0"-57"16,0 0-54-16,0 0-20 0,0 0-68 0,-11-4-26 16,11 4-45-16,0 0-28 0,-14 1-45 0,14-1-14 15,0 0-42-15,0 0-2 0,-11 7-22 16,11-7 2-16,0 0-3 0,0 0-16 0,5 11 9 15,-5-11-15-15,14 7 6 0,-14-7-4 0,21 2 6 16,-7-2-9-16,1-2 2 0,-1-1-7 16,1-1 7-16,-1-1-6 0,1 0 4 0,-3-1-3 15,0 0 13-15,-3-2 22 0,-3 1-4 0,-6 7-2 16,8-15-11-16,-8 15 3 0,-2-12-12 16,2 12 0-16,-12-11-11 0,12 11-2 0,-19-7-3 15,19 7 3-15,-25-1-7 0,13 2 1 0,12-1-7 16,-21 7 1-16,11-2-5 0,10-5 0 0,-17 7 1 15,17-7-2-15,-8 8 6 0,8-8 5 0,0 0 7 16,0 0 11-16,14 6 2 0,-3-9-1 16,1-2 4-16,5-5-9 0,-1-1 2 0,3-3-4 15,-3-3 12-15,1-1-6 0,-1-1 30 0,-3-1 10 16,1 0 30-16,-3 0 1 0,-3-3 27 16,-2 6 17-16,-2-1 29 0,0 1 7 0,-2 0-1 15,-2 3-26-15,0 14 1 0,3-26-42 0,-3 26-13 16,0-16-41-16,0 16-8 0,0 0-24 15,0 0 9-15,0 0-14 0,0 0 11 0,-9 16-20 16,7-1 15-16,0 4-15 0,2 3 18 0,-2 1-23 16,2 7 3-16,0 0 9 0,2 4-4 0,0 7 2 15,2-2 11-15,3-2-108 0,1 3-166 16,2 1-124-16,7-2-107 0,-1-2-110 0,1-7-660 16,3-3-898-16</inkml:trace>
  <inkml:trace contextRef="#ctx0" brushRef="#br0" timeOffset="93041.56">4684 10054 150 0,'4'-13'748'0,"-4"13"-173"0,2-26-78 15,-2 11-93-15,0-3-77 0,2-2-52 0,-2-2-58 16,2-5-27-16,3-3-46 0,-3-5-18 0,4-5-35 16,0-2-9-16,0 3-23 0,0-2-5 15,1 1-14-15,-3 2 16 0,0 8 14 0,-2 0 48 16,0 3 26-16,-2 5-3 0,0 2-15 0,0 2-19 15,-2 3-27-15,-2 3-25 0,-4 5-17 0,8 7-3 16,-19-1-21-16,7 6 7 0,-3 6-13 16,1 5-5-16,-1 2-4 0,3 4 5 0,1 0-8 15,3 2 2-15,0-1-2 0,6-2 3 0,0-1-6 16,4-1 9-16,4 0 2 0,2-2-4 16,3 0 3-16,5-4 4 0,3-2-5 0,3-3-6 15,1-3-40-15,0-2-54 0,-2-2-4 0,1-1-5 16,-3 0 24-16,0 0 5 0,-1 0 16 15,-3 2 14-15,-15-2 13 0,24 1 1 0,-24-1 17 16,17 5-11-16,-17-5 10 0,0 0-4 0,10 6 11 16,-10-6-4-16,0 0 10 0,0 0-17 0,11 4-22 15,-11-4-36-15,0 0-49 0,12-3-8 16,-12 3-20-16,23-5 0 0,-9-2 22 0,1 0 20 16,3 0 12-16,1-2 28 0,2-1 11 0,-1 1 11 15,1-1 20-15,-4 3 20 0,-1-1 43 16,-4 4 41-16,1-2 36 0,-3 3 35 0,-10 3 20 15,17-6 10-15,-17 6-17 0,0 0-9 0,16-3-36 16,-16 3-18-16,0 0-24 0,0 0-6 0,0 0-18 16,13 2 2-16,-13-2-18 0,0 0 5 0,16 1-10 15,-16-1 8-15,19 0-17 0,-19 0-1 16,25-1-97-16,-11-1-85 0,3-1-96 0,-3 0-125 16,1-1-136-16,-3 1-405 0,2 0-583 0</inkml:trace>
  <inkml:trace contextRef="#ctx0" brushRef="#br0" timeOffset="93422.31">2656 10751 148 0,'-10'2'790'0,"10"-2"-228"0,-19 7-134 16,19-7-98-16,0 0-68 0,0 0-21 0,11-3 1 16,13-5-10-16,10-4 1 0,17-7-3 0,34-14-11 15,14-5-11-15,79-27-17 0,4-5-27 0,6 2-24 16,6 0-16-16,7 4-19 0,-5 0-27 15,-4 4-19-15,-3 0-1 0,-6 2-5 0,-7 1-12 16,-13 5-11-16,-41 15-10 0,-22 6 0 0,-1 3-5 16,-4-1 4-16,-2 3-9 0,-8 1-4 0,-3 6 0 15,-24 4-1-15,-12 6-51 0,-11 1-76 16,-8 3-70-16,-7 4-14 0,-5 2-28 0,-15-1-92 16,6 13-112-16,-12-1-97 0,-9 5-457 0,-7 3-646 15</inkml:trace>
  <inkml:trace contextRef="#ctx0" brushRef="#br0" timeOffset="95006.52">3717 11452 237 0,'-2'-12'408'0,"-3"-2"-80"0,3 0-43 16,-2-3-31-16,2 0-3 0,-2 0-25 15,2 0 7-15,0-2-3 0,0 4 20 0,0 0-26 16,-2 4-9-16,4 11-60 0,-4-21-22 0,4 21-46 16,-7-11-13-16,7 11-24 0,0 0-1 15,0 0-20-15,-6 7 9 0,6-7-19 0,-6 25 8 16,4-10-19-16,0 3 16 0,2 0-5 0,-2 1-6 16,2 2-6-16,0-3 1 0,0-1-1 0,0-1-12 15,2-2 11-15,-2-1 4 0,0-13-5 16,4 19 7-16,-4-19-2 0,4 13 8 0,-4-13-7 15,0 0 7-15,12-9-2 0,-5-2-7 0,-1-2 0 16,-2-9 2-16,2 0 2 0,-2-6-18 0,0-2 9 16,-1-2 7-16,-1 2-6 0,0-1-3 15,-2 3 2-15,2 4-3 0,0 3 4 0,-2 2-3 16,0 1-4-16,2 4-1 0,-2-1-4 16,0 15-9-16,0-19-5 0,0 19 4 0,0 0 7 15,0 0 2-15,0 0 2 0,0 0-10 0,12 10 16 16,-8-1-12-16,3 2 9 0,-1-1-6 15,0-1 14-15,0 2-15 0,2-5 18 0,3-1 1 16,-1 0 5-16,-10-5 3 0,23 0-1 0,-9-5-6 0,1-5 5 16,1-2-3-16,1-3 1 0,-3-1-10 15,3-6 4-15,-5 4 4 0,1-2 14 0,-3 1 6 16,-2 0 26-16,1 3 13 0,-3 1 24 16,0 4 14-16,-2 0-5 0,-4 11-25 0,4-17-17 15,-4 17-21-15,0 0-5 0,0 0-14 0,0 0 4 16,-6 15-8-16,0 3 2 0,0 1-18 15,-1 8 4-15,3 1-6 0,0 0 6 0,0-2-20 16,4 3 11-16,0-4-11 0,2-2 3 0,2-1-69 16,2 0-101-16,5-1-89 0,3-5-103 15,1-3-156-15,1-6-530 0,3-2-710 0</inkml:trace>
  <inkml:trace contextRef="#ctx0" brushRef="#br0" timeOffset="95724.05">4281 11130 177 0,'0'0'507'0,"-2"-12"-116"16,2 12-63-16,0 0-50 0,0 0-20 16,0 0-58-16,-2-13-26 0,2 13-42 0,0 0-22 15,0 0-27-15,6-13-11 0,-6 13-19 0,8-13-3 16,-8 13-17-16,13-14 3 0,-13 14-16 0,10-12 16 16,-10 12 4-16,6-10 60 0,-6 10 14 0,0 0 22 15,0 0-27-15,0 0-22 0,-10-2-16 16,0 6-20-16,-5 4-14 0,3 2-8 0,-7 2-11 15,3 4-14-15,-1-2 9 0,3 2-12 0,-1 0 2 16,5-1-11-16,2 0 8 0,1-2-18 16,5 1 19-16,2-14-9 0,6 21 12 0,5-12-11 15,1-6 12-15,7-1-60 0,1-4-34 0,5-1-39 16,6-7 10-16,0-3 6 0,0-2 35 16,0-1-2-16,-2-3 25 0,-2 1 15 0,-2 0 16 15,-4 2 2-15,-5 1 14 0,-1 0 11 0,-3 3 20 16,-4 0 40-16,1 1 19 0,-3 1 14 0,-6 10 6 15,6-15-9-15,-6 15-13 0,0 0-17 16,0 0-19-16,-2-13-9 0,2 13-9 0,0 0-9 16,-13 2-2-16,13-2-4 0,-12 11-6 0,12-11-15 15,-12 15 12-15,12-15-14 0,-7 21 17 16,7-21-21-16,-2 20 12 0,2-20-11 0,5 23 13 16,-5-23-12-16,6 19 14 0,-6-19-12 0,12 13 15 15,-12-13-11-15,15 4 12 0,-15-4-11 16,18-9 16-16,-7-1-4 0,-1-3-1 0,0-2 2 15,1-5-2-15,-3-2 4 0,0-1-6 0,-2-4 6 16,0 0-3-16,-3-3 2 0,-1 0-5 0,0-2 6 16,-4 1-2-16,0-2-1 0,-3-4-2 0,1 6 10 15,0 4 20-15,0 1 25 0,0 7 12 16,0 1-12-16,0 2-19 0,-1 2-17 0,3 2-11 16,2 12-3-16,-8-9-2 0,8 9 1 0,-6 9-11 15,6-9 9-15,-6 27-7 0,4-9 5 16,0 4-6-16,2 2 8 0,0 2-4 0,2 3 4 15,0 1-5-15,0-3 3 0,4 3-1 0,0-5-3 16,5 0 4-16,-1-4-9 0,0-2-46 16,5 0-67-16,-3-7-50 0,3-2-32 0,-1-3-1 15,0-2 3-15,1-4 19 0,-3 2 37 0,-12-3 29 16,21-6 17-16,-21 6 25 0,17-8 15 16,-17 8 65-16,8-7 47 0,-8 7-6 0,0 0 34 0,0 0-8 15,2-12 27-15,-2 12-16 0,0 0-10 16,0 0-28-16,0 0-11 0,0 0-18 0,0 0-10 15,-6-8-40-15,6 8-74 0,0 0-81 16,0 0-73-16,0 0-83 0,10-4-365 0,-10 4-275 16</inkml:trace>
  <inkml:trace contextRef="#ctx0" brushRef="#br0" timeOffset="96258.65">4982 10832 330 0,'-9'8'335'0,"9"-8"-51"16,-14 9-40-16,14-9-27 0,-17 11-25 15,7-5-17-15,2 1-33 0,0-1-26 0,-3 2-27 16,5-1-21-16,-2 2-7 0,2-1-14 0,-1 2-11 16,3-2-2-16,4-8-10 0,-8 23-3 0,8-23-13 15,-2 19 8-15,2-19-5 0,6 21-3 16,-6-21 7-16,8 17-8 0,-1-10-2 0,-7-7 5 16,18 10-10-16,-18-10 15 0,21 4-22 0,-21-4 30 15,25-2-27-15,-15 0 17 0,2 0-6 16,-1-4 7-16,1 1-7 0,-4 1 2 0,3-2 0 15,-3 1-7-15,-8 5 7 0,17-12-3 0,-17 12-5 16,8-10-8-16,-8 10-3 0,8-9-12 0,-8 9-1 16,0 0-15-16,6-11 5 0,-6 11-8 15,0 0-3-15,0 0 2 0,4-12-4 0,-4 12 4 16,0 0 5-16,0 0-1 0,9-8 8 0,-9 8 13 16,0 0-5-16,8-7 13 0,-8 7-1 15,12-1-4-15,-12 1 7 0,11-4 0 0,-11 4-2 16,14-2 6-16,-14 2 3 0,15-3 0 0,-15 3-4 15,18-1 3-15,-18 1 4 0,19-3-1 16,-19 3 1-16,18-8 9 0,-7 4 4 0,-1-3 3 16,0 2 0-16,1-6 10 0,-3 1-1 0,0-3 13 15,1-1-12-15,-3-1 41 0,2-3-5 0,-4 1 7 16,0-3-2-16,-2-2-6 0,0-1 0 0,-2-1 12 16,0-1-10-16,-2-3 44 0,0 5 4 15,0 1 14-15,2 5 1 0,-2 0-16 0,0 2-24 16,0 3-26-16,2 12-17 0,-6-10-6 15,6 10-12-15,0 0-4 0,-10 17-4 0,5-1-2 16,1 3-6-16,-2 8 6 0,0 8-3 0,0 3-34 16,-1 3-107-16,-1 9-90 0,0 2-72 15,2-1-125-15,-5 5-432 0,3-3-466 0</inkml:trace>
  <inkml:trace contextRef="#ctx0" brushRef="#br0" timeOffset="98063.81">4167 11858 116 0,'0'0'329'0,"0"0"-74"0,-14 6-72 0,14-6-12 16,0 0-57-16,0 0-13 0,-4 7-38 0,4-7 11 15,0 0-29-15,0 0 13 0,8 8-26 0,-8-8 18 16,17-1-30-16,-17 1 16 0,22-7-22 16,-9 4 27-16,-3-1-31 0,2-1 24 0,-1 2-19 15,-1-4 40-15,-10 7 26 0,19-9 21 0,-19 9 24 16,12-10-27-16,-12 10 18 0,6-9-25 16,-6 9 5-16,0 0-21 0,-4-12-5 0,4 12-22 15,-10-6 0-15,10 6-19 0,-17-3-2 0,17 3-22 16,-20 4 15-16,9-1-15 0,-3 5 1 0,1-1-7 15,1 5 9-15,-2 3-25 0,-1 0 21 0,3 3-15 16,1-4-2-16,3 2 7 0,0 0 6 16,4 1-1-16,0 1-1 0,4-2-3 0,0-2 6 15,2 0-9-15,4 0 11 0,4-5-8 0,0-2 21 16,3 1-17-16,3-6 17 0,3-4-13 16,0-1 14-16,-1-2-18 0,5-2 17 0,-2-5-21 15,1 1 19-15,1-5-16 0,0-2 15 16,-3 3-16-16,-1-1 12 0,-2 1-7 0,-1 1 16 15,-5 2 17-15,1 3 16 0,-2 1-3 0,1-2 16 16,-5 4-11-16,-6 6 14 0,14-14-23 16,-14 14 11-16,9-7-19 0,-9 7-2 0,0 0-21 15,0 0 5-15,0 0-19 0,0 0 2 0,0 0-9 16,0 0 12-16,0 0-15 0,-3 12 12 0,3-12-24 16,-4 12 18-16,4-12-19 0,-4 13 11 0,4-13-14 15,0 0 7-15,0 0-14 0,2 14 20 16,-2-14-15-16,0 0 26 0,0 0-11 0,0 0 14 15,15-4-9-15,-15 4 14 0,12-15-11 0,-8 6 22 16,2-2-16-16,-1 1 21 0,-3-5-20 16,0 0 19-16,0-1 6 0,-2 0 18 0,0-1 14 15,0-3 11-15,-2 5 5 0,0-1 8 0,0 2-19 16,-3-1 6-16,5 15-19 0,-4-20-5 0,4 20-21 16,-4-17-4-16,4 17-18 0,-4-12 1 0,4 12-15 15,0 0 5-15,0 0-10 0,0 0 14 16,0 0-5-16,0 0 0 0,-8 8 1 0,8-8 1 15,0 17-2-15,0-17-5 0,4 17 3 16,-4-17-13-16,6 22 15 0,-2-14-13 0,2 3 16 16,1-3-7-16,1 0 3 0,0 1-17 0,0-3 2 15,3 0-28-15,-3-2 11 0,-8-4-13 0,21 8 8 16,-21-8-7-16,20 0 17 0,-20 0 5 0,15 0 6 16,-15 0 7-16,0 0 9 0,18 0 4 15,-18 0 2-15,0 0-2 0,0 0 4 0,15 2 1 16,-15-2-2-16,0 0-16 0,0 0 16 0,0 0-20 15,10 4 15-15,-10-4-17 0,0 0 15 16,0 0-17-16,0 0 16 0,0 0-10 0,19-2 20 16,-19 2 1-16,18-8-6 0,-5 0 7 0,1-3 2 15,3 1 1-15,4-5 6 0,-1 3-8 16,3-5 7-16,2 1-15 0,-5 2 2 0,1 1 3 16,-4 0-1-16,-3 3 2 0,-1 3-4 0,-1-1 0 15,-2 1-3-15,-1 3 4 0,-9 4-5 0,16-9 2 16,-16 9-12-16,10-4 9 0,-10 4-1 15,0 0-1-15,13-2 3 0,-13 2 3 0,0 0 7 16,20 0-2-16,-20 0 14 0,17 0-13 16,-17 0 14-16,25 0-14 0,-11 0 2 0,1 0-2 15,1-2 4-15,1 2-1 0,-1-4 1 0,3 1-3 16,-2 0 5-16,1-1 1 0,1-1-5 0,-1 0 3 16,1-4-6-16,0 4-54 0,-3-5-80 15,1 0-74-15,-1 2-95 0,1-1-89 0,-3-1-333 16,1 3-299-16</inkml:trace>
  <inkml:trace contextRef="#ctx0" brushRef="#br0" timeOffset="99290.05">4219 12453 253 0,'-6'-14'411'0,"0"2"-31"0,-1 2-23 0,3-2-25 16,4 12-37-16,-10-16-83 0,10 16-27 0,-10-12-61 15,10 12-15-15,0 0-39 0,-11-5-3 16,11 5-24-16,-6 12-3 0,2 2-4 0,0 0-1 16,2 3-22-16,-2 3 10 0,-1 2-16 0,3 5 12 15,2 3-8-15,-2-2 4 0,2 5-10 0,2-3-3 16,0 1-2-16,1 0 0 0,-1-2 6 0,4-2-4 16,-2 2-4-16,0-7 4 0,0-2-11 15,2-2-24-15,-1-5-8 0,1-2 16 0,-6-11 13 16,10 8-3-16,-10-8 7 0,8-9 1 0,-1-1 3 15,-1-3-7-15,-2-1 6 0,2-2 14 0,0-1-18 16,0 2 14-16,1-1-19 0,-1 1 22 0,0-1-18 16,2-1 15-16,1 2-23 0,-1 0 26 15,-2 0-12-15,4 3 11 0,-3-3-15 0,1 4 19 16,0-3-17-16,-2 1 14 0,3 3-9 0,-3 0 18 16,0-2-7-16,0 2 27 0,-2 0 3 0,-4 10 29 15,9-17 14-15,-9 17 11 0,6-15 3 0,-6 15-13 16,0 0-13-16,6-14-19 0,-6 14-14 15,0 0-17-15,0 0-12 0,0 0-7 0,0 0 1 16,0 0-12-16,0 0 15 0,8 15-8 0,-8-15 8 16,2 26-10-16,0-14 11 0,0 7-12 0,3-5 1 15,-1 4-22-15,2-4-66 0,2 3-58 0,1-4-62 16,1 1-53-16,2-6-63 0,3 3-114 16,-1-7-219-16,3-2-218 0</inkml:trace>
  <inkml:trace contextRef="#ctx0" brushRef="#br0" timeOffset="99658.48">4692 12570 305 0,'0'0'486'0,"0"0"-124"0,-6-11-73 16,6 11-56-16,0 0-29 0,0 0-46 0,-16 0-9 0,16 0-44 15,0 0-13-15,-13 5-27 0,13-5 1 16,0 0-32-16,0 0 2 0,0 0-23 0,0 0 13 16,0 0-12-16,0 0 7 0,0 0-7 0,0 0 0 15,0 0-7-15,6-15 13 0,5 10-20 16,-11 5 18-16,16-14 3 0,-16 14-3 0,15-11 4 15,-15 11-1-15,10-5 0 0,-10 5-6 0,0 0 14 16,0 0 0-16,8-8 1 0,-8 8-9 0,0 0-6 16,0 0-19-16,0 0 12 0,0 0-21 0,-10 8 14 15,10-8-13-15,0 0 11 0,-8 5-17 16,8-5 14-16,0 0-12 0,0 0-1 0,0 0-18 16,0 0 19-16,0 0-11 0,0 0 21 0,0 0-17 15,14 0 23-15,-1-5 5 0,1-2 1 0,1 0-5 16,1-2-1-16,3-2 5 0,-3 4-3 0,1-1-6 15,-3 0-19-15,1 2 27 0,-1-1-20 0,-3 2 25 16,-11 5-14-16,18-7 3 0,-18 7 5 16,13-5-1-16,-13 5 3 0,0 0-8 0,12-4-2 15,-12 4 3-15,0 0-13 0,0 0-40 0,0 0-84 16,14 0-52-16,-14 0-58 0,13-4-96 16,-13 4-214-16,20-13-120 0</inkml:trace>
  <inkml:trace contextRef="#ctx0" brushRef="#br0" timeOffset="99771.59">5176 12292 65 0,'10'-7'572'0,"-10"7"-103"0,15-8-96 16,-15 8-46-16,0 0-42 0,12-7-45 0,-12 7-54 16,0 0-17-16,0 0-48 0,0 0-16 0,11-7-38 15,-11 7-55-15,0 0-124 0,0 0-145 16,0 0-147-16,0 0-299 0,14-2-272 0</inkml:trace>
  <inkml:trace contextRef="#ctx0" brushRef="#br0" timeOffset="99885.53">5525 12243 634 0,'0'0'880'0,"21"-4"-129"0,-21 4-126 16,0 0-89-16,12-4-88 0,-12 4-96 16,0 0-76-16,0 0-56 0,0 0-44 0,7-10-42 15,-7 10-73-15,0 0-209 0,0 0-180 0,0 0-183 16,0-16-793-16,0 16-958 0</inkml:trace>
  <inkml:trace contextRef="#ctx0" brushRef="#br0" timeOffset="100905.18">6148 8885 81 0,'0'0'220'0,"0"0"-121"0,0 0-80 16,0 0-153-16,0 0 37 0</inkml:trace>
  <inkml:trace contextRef="#ctx0" brushRef="#br0" timeOffset="102787.87">7307 9968 214 0,'0'0'483'0,"-8"-6"-125"0,8 6-72 16,-10-3-57-16,10 3-42 0,-19-2-42 15,19 2-27-15,-25 4-22 0,15 0-15 0,-7 3-17 16,3-2 1-16,-1 3-17 0,3 1-10 0,0 1-10 16,1 1-2-16,-1 0-12 0,4 4 0 15,1 2-10-15,3-1 0 0,-2 0 6 0,6 2-3 16,0-2-2-16,6-1 0 0,3-1 6 0,-1-4 12 16,6 0 18-16,3-4 16 0,1-2 16 0,3-3 6 15,4-5 22-15,2-1-7 0,0-2 5 16,-5-3-4-16,5 0 9 0,-4 0 16 0,-4 0 29 15,-3 1 34-15,-1-1 12 0,-5 1-33 0,2-2-26 16,-3 1-24-16,-7-1-25 0,-2 11-13 0,2-20-21 16,-2 20-16-16,-4-19-11 0,4 19-9 15,-15-12-2-15,15 12-14 0,-12-7-58 0,12 7-80 16,-13-3-76-16,13 3-76 0,0 0-75 16,-8 8-54-16,8-8-44 0,0 0-394 0,6 10-481 15</inkml:trace>
  <inkml:trace contextRef="#ctx0" brushRef="#br0" timeOffset="102898.39">7644 10007 151 0,'0'0'579'0,"0"0"-147"0,0 0-118 15,0 0-56-15,-12-9-64 0,12 9-28 0,0 0-55 16,0 0-120-16,-11-4-156 0,11 4-480 16,0 0-201-16</inkml:trace>
  <inkml:trace contextRef="#ctx0" brushRef="#br0" timeOffset="107070.5">7708 9612 108 0,'0'0'305'0,"0"0"-96"16,-10-5-9-16,10 5-56 0,0 0-1 0,-15-7-44 15,15 7-12-15,0 0-15 0,-16-4 2 0,16 4-6 16,-10-4-12-16,10 4-6 0,-9-4-12 0,9 4 1 16,-8-7-8-16,8 7-20 0,0 0-23 15,-12-8-14-15,12 8-13 0,0 0 7 0,-7-8-59 16,7 8 2-16,0 0-55 0,-8-5-85 0,8 5-111 15,0 0 148-15</inkml:trace>
  <inkml:trace contextRef="#ctx0" brushRef="#br0" timeOffset="107733.26">7675 9684 132 0,'0'0'552'0,"0"0"-110"0,0 0-92 0,0 0-15 15,0 0-56-15,0 0-30 0,-4-12-42 16,4 12-25-16,4-22-37 0,-2 7-10 0,4 0-28 16,5-3-10-16,-3-2-21 0,7 1-11 0,-3 0-20 15,2 0-1-15,-1 3-14 0,5 0 0 0,-3 2-12 16,1 4 2-16,-1 2-11 0,-1 1 4 16,-1 5-7-16,-13 2 6 0,27 2-10 0,-19 5 11 15,-2 4-4-15,0 3-1 0,-4 3-1 0,-4 3 5 16,-4 5-4-16,0 2 2 0,-6 2-6 15,1-1 4-15,-1 0-3 0,1-4 1 0,3-3-6 16,4-3-1-16,-4-2 1 0,4-1 1 0,2-1 2 16,6-2 5-16,0-1 5 0,6-2 7 0,1-2 2 15,5 0 2-15,-1-2 2 0,3 2-3 16,3-3-2-16,-3 4 2 0,-3-3 14 0,1 3-1 16,-5 0 72-16,1 1 104 0,-8 6 51 15,0 2 7-15,-8 2-22 0,0 5-37 0,-12 8-35 16,-3 4-35-16,-4 2-26 0,1 2 43 0,-5-1-61 15,0-2 13-15,4-3-56 0,4-8-43 0,5-6-236 16,2-3-165-16,3-7-69 0,9-10-194 0,0 0-734 16,0 0-1061-16</inkml:trace>
  <inkml:trace contextRef="#ctx0" brushRef="#br0" timeOffset="108041.63">8093 9577 228 0,'0'0'612'0,"0"-26"-136"16,2 11-128-16,2 0-33 0,0 2-64 16,4-4-30-16,1 2-38 0,1 3-13 0,2 0-36 15,-3-1-17-15,5 4-27 0,-6 1-10 0,3 2-26 16,-11 6 2-16,18-2-18 0,-18 2 4 0,17 10-8 16,-13 0 3-16,2 2-3 0,-4 2 0 15,4 0-6-15,-1 0 0 0,-5 1-7 0,4-2 2 16,0 0-11-16,-2-2 6 0,6 3 26 15,-4-2 51-15,0 0 41 0,5 0-11 0,-5-2-5 16,2 2 23-16,-6-1 34 0,4 3 76 0,-8 1 32 16,0 3-18-16,-6 3-39 0,-9 9-12 15,-6 6-6-15,-4 0-29 0,0 1-36 0,0 1-30 0,-2-1-22 16,5 0-19-16,-1-2-110 0,8-2-222 16,-2-6-242-16,11 3-5 0,0-8-103 0,6-2-136 15,1 1-509-15,8-3-894 0</inkml:trace>
  <inkml:trace contextRef="#ctx0" brushRef="#br0" timeOffset="108501.83">7442 10882 17 0,'0'0'746'15,"0"0"-209"-15,0 0-116 0,0 0-81 0,0 0-65 16,0 0-51-16,0 0 0 0,-9 16-14 16,-1-3-16-16,6 0-17 0,-4 2-37 0,3 0-19 15,-3 1-37-15,4-2 1 0,2 0-25 0,2-3-1 16,0-11-11-16,-4 24 38 0,4-24 44 16,6 16 46-16,-6-16 11 0,12 5-16 0,-12-5-29 15,19-8-16-15,-7 1-28 0,-3-4-10 0,1-1-22 16,-2 1 0-16,-1-1-24 0,-1-3-6 15,-2 1-6-15,-2-1-14 0,-2 3-1 0,0 12-24 16,-2-26-76-16,2 26-97 0,-6-19-75 0,6 19-52 16,-4-15-79-16,4 15-74 0,0 0-33 0,0 0-36 15,2-17-321-15,-2 17-475 0</inkml:trace>
  <inkml:trace contextRef="#ctx0" brushRef="#br0" timeOffset="108610.22">7640 10778 640 0,'0'0'619'16,"12"-7"-129"-16,-12 7-87 0,0 0-103 0,0 0-56 15,0 0-57-15,0 0-33 0,0 0-33 0,-12-3-20 16,12 3-48-16,0 0-95 0,0 0-144 16,0 0-111-16,0 0-125 0,0 0-325 0,0 0-331 15</inkml:trace>
  <inkml:trace contextRef="#ctx0" brushRef="#br0" timeOffset="108887.62">7863 10635 308 0,'0'0'723'16,"11"-14"-140"-16,-11 14-69 0,8-9-91 0,-8 9-30 31,0 0-78-31,4-10-50 0,-4 10-68 0,0 0-43 0,0 0-42 0,10-7-16 0,-10 7-30 16,0 0-4-16,13 4-18 0,-13-4-1 0,8 14-8 15,-8-14 9-15,6 19 26 0,-6-19 32 0,4 24 24 16,-4-24-6-16,0 25-13 0,0-25-13 0,0 23-26 16,0-23-11-16,0 22-11 0,0-22-8 15,5 19-4-15,-5-19-5 0,4 18-3 0,-4-18-2 16,10 12 0-16,-10-12 0 0,17 14-8 15,-17-14-2-15,14 9 0 0,-14-9-4 0,12 12-4 16,-12-12-5-16,9 10-27 0,-9-10-129 0,-2 17-117 16,-5-5-84-16,-1 1-70 0,-2 0-104 0,2-1-142 15,-5-1-261-15,3-2-584 0</inkml:trace>
  <inkml:trace contextRef="#ctx0" brushRef="#br0" timeOffset="109156.88">8134 10418 741 0,'4'-24'653'16,"0"4"-89"-16,1 2-97 0,-1 1-65 0,2 1-63 16,-2 2-49-16,4-1-45 0,-2 2-25 0,3 1-31 15,3 0-38-15,3 2-16 0,-3 0-29 16,2 3-27-16,3-1-4 0,-3 4-19 0,1 1-12 16,1 0-2-16,-1 1-18 0,-3 2 1 0,-1 4-9 15,1-1-3-15,-2 2 2 0,-1 0-4 16,3 1 2-16,-6-2-8 0,-6-4 0 0,17 11 3 15,-17-11-7-15,10 6 15 0,-10-6-8 0,13 6 9 16,-13-6-6-16,0 0 6 0,6 7 2 16,-6-7 15-16,-2 15-16 0,-2-4 2 0,-5 1-4 15,-1 1-5-15,-2 3-5 0,-7 3-96 0,2-1-147 16,-1 4-122-16,-5 2-123 0,4-1-168 0,-1 5-389 16,1 1-691-16</inkml:trace>
  <inkml:trace contextRef="#ctx0" brushRef="#br0" timeOffset="109487.5">7841 11493 357 0,'0'0'576'0,"-13"12"-161"0,13-12-77 0,-8 11-80 16,8-11-39-16,-8 16-53 0,8-16 7 0,-7 19-8 16,7-19 7-16,0 22-21 0,0-22 9 15,0 18 6-15,0-18 19 0,9 13 32 0,-9-13 24 16,14 10 12-16,-14-10-11 0,23-3-18 0,-13 0-30 16,3-2-27-16,-1-3-20 0,-4 2-1 15,3-3-31-15,-3 3 4 0,-2-3-39 0,-6 9 18 16,13-15-30-16,-13 15-3 0,0-14-48 0,0 14-40 15,-9-9-169-15,9 9-40 0,-10-8-90 0,10 8-73 16,0 0-61-16,-19 0-100 0,19 0-622 0,0 0-822 16</inkml:trace>
  <inkml:trace contextRef="#ctx0" brushRef="#br0" timeOffset="109584.38">8004 11420 511 0,'4'-20'436'0,"-4"20"-120"0,4-20-129 15,0 10-143-15,-2-1-122 0,2 0-367 16,5-1 14-16</inkml:trace>
  <inkml:trace contextRef="#ctx0" brushRef="#br0" timeOffset="109871.01">8188 11190 667 0,'0'0'614'16,"0"0"-107"-16,8-6-96 0,-8 6-98 0,0 0-58 15,0 0-55-15,0 0-44 0,0 0-29 0,0 0-36 16,0 0-14-16,0 0-13 0,15 2-12 15,-15-2-9-15,12 9-14 0,-4-3-16 0,3 1 13 16,-3 0-6-16,2 2-2 0,-2-2 0 0,1 4 29 16,-5-1 40-16,2 1 39 0,-2 0 9 15,0 1 29-15,-4-12 8 0,4 20-7 0,-4-20-24 16,-4 22-23-16,4-22-29 0,0 16-7 0,0-16-23 16,0 0-8-16,0 17-13 0,0-17-9 0,0 0-14 15,0 0 0-15,4 15-17 0,-4-15-50 0,0 0-60 16,9 8-25-16,-9-8-25 0,10 6 2 15,-10-6-6-15,0 0 9 0,12 6 0 0,-12-6 5 16,0 0-5-16,0 0-12 0,11 9-27 0,-11-9-23 16,0 0-41-16,0 0-15 0,0 0-61 15,0 0-92-15,0 0-185 0,0 0-171 0</inkml:trace>
  <inkml:trace contextRef="#ctx0" brushRef="#br0" timeOffset="110201.23">8457 11077 11 0,'0'0'753'0,"0"-24"-201"16,0 24-113-16,4-25-58 0,2 10-47 0,-2 0-31 15,8 2-36-15,-1-1-35 0,1 1-51 0,-1-1-28 16,1 4-37-16,2 0-17 0,3 4-27 16,-7-1-14-16,7 3-16 0,-7 1-1 0,-10 3-10 15,23 3 7-15,-15 3-9 0,0 3 26 0,-3 1 8 16,1 2 8-16,-2 0-13 0,0 0-2 0,0 2-14 15,0-3-6-15,-4-1-5 0,7 0 7 0,1 1 8 16,0-2 58-16,0-3 32 16,7 0 21-16,-3-2-9 0,7-3 11 0,-5 3-34 0,-1-4 6 15,1 3-43-15,-1-2 37 0,-13-1-54 0,18 11 24 16,-18-11-22-16,0 19 36 0,-4-2-46 16,-8 2 17-16,-3 5-45 0,-8 3 24 0,-3 3-41 15,-1-1 34-15,-6 3-52 0,2-4-149 16,4-1-303-16,2-1-90 0,6-5-88 0,1 0-852 15,3-2-1179-15</inkml:trace>
  <inkml:trace contextRef="#ctx0" brushRef="#br0" timeOffset="110370.41">8304 11879 1100 0,'-5'9'797'16,"5"-9"-184"-16,0 0-107 0,29-15-54 0,11-9-73 15,18-18-83-15,10-3-55 0,0-1-54 0,6-4-26 16,3-1-40-16,-1 2-21 0,1 2-119 0,-1-2-204 16,1 5-222-16,-11-1-301 0,-6 7-365 15,-19 12-758-15</inkml:trace>
  <inkml:trace contextRef="#ctx0" brushRef="#br0" timeOffset="111358.76">8149 11165 67 0,'-11'5'214'16,"-1"0"-37"-16,2 2-60 0,-3-1-9 0,3 1-15 15,2-1-35-15,-5 1 18 0,7-3-16 0,6-4 43 16,-19 12-5-16,19-12 44 0,-8 7 21 0,8-7 30 16,-12 7 22-16,12-7-5 0,0 0 22 15,-11 6-12-15,11-6 6 0,0 0-3 0,-8 5 0 16,8-5-13-16,0 0-31 0,0 0-35 0,0 0-29 15,0-18-9-15,8 7-14 0,3-4 14 16,3-2-8-16,7-1 7 0,-3-2-26 0,5 0-6 16,2 0-17-16,-2 3-5 0,-3 3-13 15,5 3-6-15,-6 0-14 0,-3 3 0 0,3 4-6 16,-5 2 3-16,-1 4 0 0,-3 3 11 0,-6 8 7 16,0 3 24-16,-4 4 15 0,0 1 5 15,-4 6-10-15,-4 1 1 0,2 4-16 0,-7-1-3 16,9-3-17-16,-4-3 0 0,6-6-11 0,-2 2 12 15,4-4-8-15,4-2 38 0,6-3 21 0,3-3 36 16,1-3 9-16,9-3 30 0,8-1-23 0,0-4 52 16,4-1-13-16,2-2 32 0,-2 0-4 15,-4 1 7-15,-8 1-7 0,0 0-42 0,-5 1-16 16,-3 1-19-16,1 2-21 0,-16-1 19 0,15 10 73 16,-15-10-165-16,-2 22-32 0,-6-7 0 15,-5 5 0-15,-5 4 0 0,-5 2 0 0,-4 3 0 16,0 1 0-16,4 0 0 0,1-8 0 0,-3 0 0 15,10-6 0-15,-3-1 0 0,5-4 0 16,3 0 0-16,-2-2-927 0,1-4-250 0,-1-3 46 16,12-2-435-16,-23 3-1284 0</inkml:trace>
  <inkml:trace contextRef="#ctx0" brushRef="#br0" timeOffset="122073.64">3597 11912 87 0,'-15'8'545'0,"5"0"-146"0,0 2-83 0,10-10-83 16,-13 5-47-16,13-5-31 0,0 0-20 0,13-10-33 15,3-4 8-15,11-5-33 0,12-11 9 16,25-14-8-16,11-5 8 0,10-3-23 0,55-32-8 15,-1 6-24-15,-3-2 8 0,1 1-20 0,1-4 13 16,-2 4-10-16,-28 19 0 0,-19 11 1 0,-2 0-1 16,-3-1 7-16,-5 2-15 0,-7 3 10 15,-6 4-18-15,-16 11 15 0,-13 7-21 0,-4 1 21 16,-6 7-2-16,-8 3 23 0,-3 2 1 0,-3 2 12 16,-1 0-17-16,-4 4 3 0,-8 4-23 15,9-8 5-15,-9 8-46 0,0 0-44 0,0 0-97 16,-9 8-112-16,9-8-98 0,-16 14-387 0,8-6-351 15</inkml:trace>
  <inkml:trace contextRef="#ctx0" brushRef="#br0" timeOffset="122543.53">4184 12382 578 0,'-10'5'453'0,"10"-5"-92"16,-15 8-60-16,15-8-47 0,-10 4-43 15,10-4-51-15,0 0-31 0,0 0-32 0,0 0-5 16,0 0 5-16,0 0-2 0,22-10-21 0,3 1 12 16,15-7-12-16,3-3 8 0,23-11-19 0,4-1 12 15,7-5-25-15,3-3 16 0,5-2-19 16,6-5 10-16,0-4-20 0,50-27 12 0,-40 23-13 15,-18 9-2-15,-5 1-9 0,-1 2-1 0,-7 2-5 16,-8 5-4-16,-14 8-3 0,-11 5 1 0,-6 6-1 16,-6 2-3-16,-5 2-3 0,-3 2 5 15,-3 4-5-15,-1-1-3 0,-13 7-15 0,16-10-43 16,-16 10-54-16,0 0-77 0,0 0-92 16,-10 15-91-16,-3-7-509 0,-3 6-508 0</inkml:trace>
  <inkml:trace contextRef="#ctx0" brushRef="#br0" timeOffset="122858.95">4120 13605 723 0,'-15'14'561'0,"3"-3"-134"16,2-1-81-16,1-2-82 0,9-8-48 0,0 0-47 15,0 0-10-15,0 0-1 0,15-24-5 0,8 0-9 16,14-6-29-16,21-15-18 0,10-5-2 16,8-4-24-16,52-32 7 0,-24 19-27 0,30-19 10 15,-26 21-27-15,-22 9-2 0,47-28-8 16,-38 22-2-16,-21 12-4 0,1-2 12 0,-1 5-6 15,-2 0-13-15,-3 1-37 0,1-2-70 0,-8 6-111 16,2 0-106-16,-4 1-151 0,-4 2-465 16,-9 5-579-16</inkml:trace>
  <inkml:trace contextRef="#ctx0" brushRef="#br0" timeOffset="139223.19">8893 2984 68 0,'0'0'266'0,"0"0"-21"0,0 0-63 16,0 0 13-16,0 0-30 0,0 0-6 0,0 0-4 16,14 0 17-16,-14 0-13 0,0 0-10 0,0 0-1 15,0 0-10-15,0 0-2 0,0 0-3 0,0 0-5 16,0 0-5-16,0 0 2 0,0 0-27 0,0 0-8 15,0 0-21-15,0 0-3 0,0 0-19 16,0 0 2-16,0 0-15 0,0 0-1 0,0 0-14 16,0 0 1-16,4 10-14 0,-4-10 6 0,0 0-13 15,0 0 2-15,0 0 13 0,0 0-8 16,4 17 23-16,-4-17 1 0,5 11 15 0,-5-11 5 16,4 15 3-16,-4-15 4 0,6 15-4 15,-6-15 7-15,12 12 5 0,-12-12 26 0,13 14 8 16,-13-14 26-16,18 8-2 0,-3-5-4 0,-3-1 8 15,7-2 7-15,-1-3-12 0,9-1-15 16,0-3-16-16,8-6-9 0,7-2-15 0,1-4 0 0,3-4-15 16,-1 0 1-16,1-1-19 0,-3-2-2 15,-2 2-10-15,1-3 2 0,1 4-14 0,-6 1 4 16,-2 3-5-16,-8 3 3 0,0 1-7 0,-8 1 1 16,-1 2-6-16,-1 5 6 0,-3-4-9 15,-1 5 10-15,-3 0-17 0,-2-1-12 0,-8 7-26 16,19-8-62-16,-19 8-72 0,12-7-45 0,-12 7-42 15,0 0-61-15,0 0-31 0,0 0-64 16,0 0-50-16,0 0-468 0,0 18-603 0</inkml:trace>
  <inkml:trace contextRef="#ctx0" brushRef="#br0" timeOffset="140708.79">9625 6235 108 0,'0'0'385'0,"-13"3"-101"0,13-3-42 15,0 0-27-15,-10 2-12 0,10-2-1 0,0 0-4 16,0 0-17-16,0 0-23 0,0 0-16 0,-13 1-19 15,13-1-14-15,0 0-18 0,0 0-19 0,0 0-6 16,0 0 1-16,0 0 18 0,0 0 18 16,-4 12 21-16,4-12 35 0,4 15-7 0,1-3 11 15,-1 0 6-15,2 1 14 0,-2 2-9 0,4-1-1 16,1 2-11-16,-3-1 2 0,6 0-4 16,-2 0-8-16,7 0 17 0,2-1-3 0,-3-2 14 15,3-4-4-15,3 0 98 0,1-5-12 0,4-2 28 16,4-5-46-16,4-5 16 0,7-5-63 0,-1-5-3 15,2-3-58-15,-1-4-1 0,-1-4-51 0,17-12 6 16,-15 5-38-16,-10 5 15 0,3-4-40 16,-1 1 27-16,-6-1-46 0,-3-3 2 0,5 1 3 15,-8-2-1-15,-2 3-10 0,-3 0 29 16,-3 5-32-16,-3 2 33 0,3 0-43 0,-7 7 23 16,0 1-38-16,-3 3-18 0,-3 1-105 0,2 1-94 15,-4 0-100-15,0 17-114 0,0-27-131 0,0 27-35 16,-4-21 163-16,4 21-17 0,-7-17-40 15,7 17-33-15,-16-8-44 0,16 8-361 0,-15-3-613 16</inkml:trace>
  <inkml:trace contextRef="#ctx0" brushRef="#br0" timeOffset="168162.35">3934 2204 84 0,'10'-4'477'0,"-10"4"-115"0,0 0-54 0,0 0-52 16,0 0-57-16,0 0 14 0,0 0-33 16,0 0-3-16,-2-15-15 0,2 15 29 0,0 0-19 15,-6-12-3-15,6 12-41 0,-11-14 3 0,11 14-2 16,-14-12-16-16,6 5-8 0,-3 1-14 15,1-2-7-15,-2 1-8 0,-3-1-1 0,1 1-3 0,-3-2-4 16,-1-1 3-16,-3 1-13 0,-2 0 22 16,0-1 1-16,-1 0-5 0,-7 0-15 0,0 0-12 15,-5 0-9-15,-1 3-11 0,0-2-5 16,-4 3-5-16,-7-1-6 0,7 2 3 0,-3 1-12 16,1 3 7-16,0-2-5 0,-1 2 4 0,3 0-7 15,-1 2-3-15,1 0-6 0,0-1 12 16,2 3-12-16,-3-2 4 0,3 2-3 0,0-2 5 15,-1 3-6-15,-1-1 9 0,2 2-6 0,-3-2-3 16,1 2 9-16,0 0 2 0,-1-1-8 0,-1 1 8 16,2 1-12-16,-3-1 2 0,3 1 3 15,0 0 3-15,-5 1-8 0,5 1 1 0,1-2 5 0,1 2-5 16,-6 0 42-16,-3 2-49 0,3 0 38 16,-3 0-38-16,1 2 39 0,-1-1-40 0,-2 0-2 15,-1 3 1-15,1-2 2 0,-2 3 2 0,-1 0 48 16,-1 0-57-16,0 1 51 0,-20 6-56 0,12-3 48 15,10-2-48-15,0-1 46 0,3 0-42 16,1 1 28-16,1 0-33 0,3-2 2 0,1 4 1 16,4 0 6-16,-1 0-1 0,5 3 19 0,-2 6-18 15,-2 3 6-15,-9 15 3 0,1 10 42 0,1 2-43 16,3 6 36-16,1 3-37 0,3 1 33 16,2 6-36-16,4-1 39 0,4 4-41 0,2 4 11 15,4 0 4-15,7 2 36 0,5 4-47 0,7-14 42 16,6-6-36-16,7 23-7 0,9-4 6 15,9-5 9-15,10-6 9 0,15-7-1 0,8-9-10 16,14-6 12-16,13-9-10 0,8-9 19 0,15-9-11 16,10-8 1-16,12-11 12 0,9-9-6 0,80-17 1 15,-10-14 4-15,-5-10-1 0,-5-14-7 16,-13-9 4-16,-6-12-9 0,-4-8 22 0,-13 1-19 16,-10-2-2-16,-19-2 5 0,-43 21 7 0,-22 8 13 15,-7-1 28-15,-8-8 19 0,-9-2 11 0,-12-7 6 16,-6 1-5-16,-12-2-13 0,-7 13-18 0,-10 9 19 15,-4 3-12-15,-6-1 37 0,-7 5-15 16,-16-15-9-16,-8 10-34 0,-7 6-8 0,-8 8-16 16,-8 7 3-16,-6 5-26 0,-4 7 7 0,-7 6-14 15,7 9 13-15,-17 2-27 0,-2 6 11 16,-3 6-26-16,3 7-52 0,0 5-248 0,3 5-22 16,3 11-125-16,0 4-99 0,4 3-772 0,3 8-1017 15</inkml:trace>
  <inkml:trace contextRef="#ctx0" brushRef="#br0" timeOffset="182771.59">13554 8529 294 0,'0'0'497'0,"0"0"-126"0,0 0-83 16,0 0-49-16,-2-13-25 0,2 13-39 0,0 0-32 0,0 0-36 15,0 0-15-15,0 0-17 0,0 0 30 0,2 17-4 16,-2-17 26-16,2 27-6 0,-2-9 5 15,0 2-17-15,4 0 0 0,-4 2-14 0,0 1-11 16,0-1-11-16,4 1-17 0,-1-2-7 16,-1 0-6-16,0 0-7 0,0-1-2 0,0-2 1 15,2 1-6-15,-2-3-18 0,0-1-54 0,2-2-121 16,-4-1-104-16,0-12-99 0,4 16-567 16,-4-16-588-16</inkml:trace>
  <inkml:trace contextRef="#ctx0" brushRef="#br0" timeOffset="183357.72">13463 8610 326 0,'-2'-26'401'16,"2"1"-51"-16,4-4-33 0,0-1-30 16,3-3-47-16,1 1-14 0,6 0-56 0,1 1-12 15,1 2-41-15,5 1-2 0,0 3-38 0,1 3-2 16,3 3-23-16,2 4 2 0,-2 3-22 15,0 4 11-15,-3 7-23 0,1 2 31 0,0 6-4 16,0 5 30-16,-3 7 17 0,-3 4 18 0,-3 7 8 16,-3 5 4-16,-7 2 10 0,-4 6-18 0,-2 7-14 15,-9 3-13-15,-1 0-12 0,-13 19-14 0,-2 0-4 16,-2-5-14-16,-4 0-8 0,6-13 4 16,5-10-7-16,-1-4-17 0,0-2 14 0,3-4-12 15,3-7 10-15,3-7-2 0,1-2 4 16,3-6 0-16,-1-2-13 0,11-10-6 0,-14 5-1 15,14-5-6-15,-4-12-1 0,4 12-1 0,2-25 1 16,6 8-5-16,-4 0-4 0,9-6 0 0,1 1-4 16,1-2 9-16,1 0-8 0,3 2 0 15,-5 3-3-15,3 1 3 0,-3 0 1 0,3 3-6 16,-5 6 5-16,3-1-4 0,-1 3 4 0,-1-1-5 16,-1 5 1-16,0 1 2 0,-12 2-5 15,25 0 11-15,-25 0-2 0,23 4 0 0,-23-4 0 16,23 7 6-16,-13-2 0 0,0-1-6 0,1 0 1 15,-3 2 3-15,-8-6 1 0,19 8 0 0,-19-8 3 16,14 7 5-16,-14-7-1 0,12 5 8 16,-12-5 1-16,0 0 4 0,13 4-2 0,-13-4 1 15,0 0-6-15,0 0 0 0,12-7-1 0,-12 7-4 16,4-13-37-16,-4 13-37 0,4-21-39 16,-1 8-34-16,-1 0-22 0,0-1 12 0,-2 0-7 15,0 0 23-15,0 14-4 0,0-28 26 0,0 28-7 16,-2-23 33-16,2 23-6 0,-2-20 26 0,2 20-29 15,-5-15 27-15,5 15-19 0,0 0-35 16,-4-12-33-16,4 12-46 0,0 0-21 0,0 0-46 16,0 0-331-16,0 0-159 0</inkml:trace>
  <inkml:trace contextRef="#ctx0" brushRef="#br0" timeOffset="184010.58">13968 8762 357 0,'0'0'371'0,"6"8"-61"0,-6-8-23 15,0 0-9-15,0 0-31 0,0 0-2 0,0 0-57 16,16 0-5-16,-16 0-43 0,11-9-1 0,-3 3-25 16,0-2-5-16,-2-1-31 0,5-2-2 0,-3-2-26 15,0-1 4-15,0-1-19 0,1-1 4 16,-3-2-5-16,-2-2-1 0,4-1-10 0,-4-2 11 16,1 0-7-16,-3 1 5 0,2-1 10 0,-4 1 0 15,0 0-3-15,0 3-3 0,4 2-3 16,-4 0-10-16,0 4-8 0,0 13-10 0,0-19-5 15,0 19 2-15,0 0 4 0,0 0 2 0,0 0 2 16,0 24 21-16,-4-6 13 0,4 4 1 16,0 6 13-16,0 4-7 0,0 3 11 0,-2 6-6 15,2 1 12-15,0 1-4 0,0 2 1 0,0 3 8 16,0 5 1-16,-2 0-10 0,0-1 1 0,-5 2-10 16,-3-4-5-16,4-3-4 0,-7-2-4 0,3-1-10 15,0-12 1-15,-1-4 1 0,3-7 1 16,0-3 1-16,-2-5-8 0,3-3-9 0,7-10-3 15,-14 4-2-15,14-4-9 0,-10-16 0 16,10 2-6-16,0-5 8 0,4 0-5 0,2-7 1 16,2 1-6-16,0-7 5 0,7 2-1 0,-3-2-1 15,7-5 8-15,0-1-11 0,-3-1 5 16,5-1-1-16,-3-1 4 0,1-1 1 0,-2-2-5 16,-1-1 5-16,-4 0-10 0,5 0-4 0,-7 2 2 15,1 3 4-15,-3 4-4 0,-4 1 3 0,0 5-2 16,0 3 6-16,-2 5-5 0,-2-1-2 15,0 6-11-15,-2 0 4 0,-2 4-6 0,-2 3-5 16,6 10-4-16,-14-1 5 0,3 10 12 0,1 5 0 16,-3 8 6-16,5 9 1 0,0 6 10 0,-2 2-3 15,8 4 15-15,-1 1-4 0,1 1 10 16,2 0 10-16,2 2 4 0,-2-2-1 0,3-1 4 16,-1 1-2-16,-2-4 1 0,0 1-4 0,0-6-3 15,0-4 0-15,-2 1-1 0,-1-4 2 16,-3-3-10-16,0-2 4 0,0-5 2 0,0-1-3 15,-3-3-2-15,-3-4 1 0,4-2-6 0,-1-5-2 16,9-4-8-16,-18 0-24 0,18 0-59 0,-15-10-92 16,9 1-61-16,6 9-62 0,-4-23-46 0,6 11-60 15,0-3-67-15,4 0-63 0,1 1-425 16,5-5-606-16</inkml:trace>
  <inkml:trace contextRef="#ctx0" brushRef="#br0" timeOffset="184140.6">14360 8817 120 0,'17'-15'614'0,"-3"0"-116"15,1 0-81-15,-3 0-11 0,3 0-52 16,1 0-34-16,-1-2-38 0,5 0-59 0,-1 2-41 0,0 0-38 16,1 0-29-16,-1 2-19 0,1 1-13 15,-1 2-39-15,0 0-94 0,-3 5-142 0,1-2-150 16,-5 6-133-16,3-1-413 0,-15 2-523 0</inkml:trace>
  <inkml:trace contextRef="#ctx0" brushRef="#br0" timeOffset="184271.62">14668 8816 78 0,'-6'12'591'0,"2"-4"-172"16,4-8-99-16,-10 21-49 0,10-21 10 0,-5 13-26 16,5-13 12-16,5 10-33 0,-5-10-37 0,20 3-40 15,-20-3-30-15,27-2-29 0,-10 1-13 16,1-1-85-16,-1 0-154 0,1-4-205 0,1 2-537 16,0 1-535-16</inkml:trace>
  <inkml:trace contextRef="#ctx0" brushRef="#br0" timeOffset="185336.58">15390 8407 335 0,'0'0'430'0,"2"-13"-54"0,-2 13-30 16,0 0-29-16,2-14-27 0,-2 14-48 16,0 0-31-16,0 0-35 0,0 0-33 0,2-11-31 15,-2 11-26-15,0 0-16 0,0 0-15 0,0 0-12 16,0 0-10-16,0 0-9 0,0 0-1 15,12 8 4-15,-12-8-10 0,9 18 17 0,-5-6-2 16,0 1 17-16,0 0-5 0,-2 2 1 0,2 1-12 16,-2-1 5-16,0 0-6 0,0 0 3 0,0 2-3 15,1-4 5-15,-3 2 7 0,2-2 5 16,-2-13 21-16,2 21-3 0,-2-21 16 0,0 17 18 16,0-17 34-16,0 0 28 0,0 15-19 0,0-15-20 15,0 0-24-15,0 0-29 0,0 0-7 0,0 0-12 16,-2-21-12-16,2 21-7 0,2-28-11 15,0 10-4-15,2-2-2 0,0-1-10 0,4-3 2 16,-2 0-5-16,3 1-2 0,1 0 0 0,-2 4-3 16,3 0-6-16,-3 4 2 0,2 4-3 15,-1 0-3-15,1 1-4 0,-2 4 12 0,2-1-4 16,-10 7-2-16,17-1 3 0,-17 1 5 0,17 5 0 16,-17-5-3-16,16 9 1 0,-16-9 3 0,12 12 0 15,-12-12 3-15,9 13-2 0,-9-13 5 16,8 14-7-16,-8-14 4 0,6 11-2 0,-6-11 3 15,0 0 5-15,6 11 1 0,-6-11 6 0,0 0 2 16,0 0 1-16,11 9 1 0,-11-9 1 16,0 0-10-16,0 0-13 0,8-9 11 15,-8 9-2 1,10-15-6-16,-3 7 3 16,-1-3-6-16,2 1-2 15,2 1 1-15,1-2 4 16,-3 1-6-16,4 2-2 0,-1 0-1 0,-1 1 5 15,0 0-8-15,3 3 6 0,-13 4-5 16,18-3-5-16,-18 3 2 16,17 2 7-16,-17-2-2 15,12 9 2-15,-5 0 1 0,-7-9 0 16,8 17 0-16,-8-17 6 16,2 23 0-16,-2-23 1 15,0 26 2-15,-2-12-1 0,0-2 5 16,-2 3 2-16,2-1-7 0,-3 1-62 15,3-2-91-15,-2 0-77 0,2 0-70 16,0-1-82-16,2-12-95 0,-2 15-100 16,2-15-343-16,0 0-567 15</inkml:trace>
  <inkml:trace contextRef="#ctx0" brushRef="#br0" timeOffset="188478.85">16070 8368 82 0,'0'0'558'0,"6"-18"-97"16,-6 18-79-16,2-15-35 0,-2 15-60 0,0-12-47 16,0 12-39-16,-6-12-46 0,6 12-24 15,-10-10-42-15,10 10-2 0,-17-3-14 0,17 3-17 16,-21 3-11-16,9 1-9 0,0 0-5 0,1 3-2 16,-1 1-10-16,1-1-20 0,1 3 14 0,2-1-13 0,0 3 14 15,-1-1-16-15,3 1 15 0,2-2-14 0,2 2 12 16,2-12-10-16,-2 23 15 31,2-23-16-31,4 18 17 0,-4-18-8 16,10 12 10-16,-10-12-8 0,17 5 7 0,-17-5-9 15,21-5 9-15,-11 1-12 0,2-1 8 0,-1-2-12 16,-1-2 10-16,2-1 2 0,-1 0 4 0,-3-2 12 16,2 0-6-16,-1-2 6 0,-1 2-7 15,0 1-2-15,-2 0 3 0,3-1-3 0,-3 1-1 16,0 4-9-16,-6 7-5 0,12-15-4 0,-12 15-3 15,13-10 1-15,-13 10-3 0,10-5 0 16,-10 5 5-16,0 0-5 0,12 10 4 0,-12-10 5 16,7 18-5-16,-7-18 4 0,-2 23-2 0,2-10-1 15,-5 2 2-15,-1 0-1 0,2 2 3 0,-2-1-4 16,-2 1 2-16,1 0-2 0,-1-1 4 0,0-1 0 16,2-2-3-16,0-1 3 0,-1-1 13 0,7-11 42 15,-8 16 21-15,8-16-3 0,0 0-23 16,0 0 0-16,0 0-26 0,0 0-4 0,12-11-4 15,-1 0-6-15,-1-2 4 0,5-4-13 16,1-2 5-16,3-2-2 0,-1-2 4 0,1 1-9 16,2 1 7-16,-3-1-13 0,-1 3 7 0,-1 2-9 0,-1 0 1 0,-3 5-3 15,-1 1 6-15,-3 1 1 0,0 0-6 0,0 2-1 16,-8 8 0-16,7-9-5 0,-7 9 6 0,0 0 15 0,0 0-21 16,-9 14 10-16,9-14-5 0,-8 18 11 15,4-9-8-15,0 4 9 0,0-1-4 0,2 0 8 0,2-12-6 16,-3 23 9-16,3-23-7 0,5 25 14 0,1-13-9 15,0-4 10-15,4 3-5 0,1-3 5 0,1-2-32 0,3-1-102 16,-1 0-136-16,3-5-161 0,-1 2-207 0,1-4-333 16,1-1-609-16</inkml:trace>
  <inkml:trace contextRef="#ctx0" brushRef="#br0" timeOffset="188556.53">16121 9010 171 0,'0'0'6'0,"-6"-15"-67"0,6 15 21 0</inkml:trace>
  <inkml:trace contextRef="#ctx0" brushRef="#br0" timeOffset="188605.29">16132 8185 73 0,'0'0'275'0,"0"0"-77"0,0 0-53 0,0 0-58 15,-2-12-38-15,2 12-21 0,0 0-25 16,0 0-31-16,0 0-74 0,-6-11-128 0,6 11 73 16</inkml:trace>
  <inkml:trace contextRef="#ctx0" brushRef="#br0" timeOffset="190270.55">17027 8211 110 0,'12'-13'330'15,"-12"13"-70"-15,11-9-25 0,-11 9-8 0,6-8-13 16,-6 8 61-16,0 0-39 0,6-8 17 16,-6 8-58-16,0 0 12 0,-4-11-27 0,4 11-17 15,-10-9-11-15,10 9-24 0,-17-6-12 16,17 6-27-16,-25 0-9 0,13 4-26 0,-5 0 0 15,3 3-20-15,-3 3-2 0,-1 1-12 0,3 2 2 16,-1 2-7-16,3 2-3 0,1 2-7 16,4-3 9-16,-1 0-11 0,5-1 7 0,0 0-11 15,4 0 12-15,0-1-6 0,4-3 4 0,2-2-7 16,1-2 10-16,-7-7-6 0,20 7 9 0,-7-9-12 16,-1-4 11-16,0-2 4 0,1-3 5 15,-1-3 1-15,1-2 14 0,-1-3-8 0,0-4-3 16,-1 1-2-16,-3-4 8 0,2-5-15 0,-1-1 8 15,-1 1-8-15,-2 2 17 0,-2-1 2 0,2 3 22 16,-1 1 1-16,-3 3 9 0,0 1 2 16,0 4-2-16,0-2 3 0,-2 5-2 0,2 0-3 15,-2 15-18-15,2-26-7 0,-2 26-20 0,0-19-5 16,0 19-10-16,0 0-7 0,0-17-7 0,0 17 2 16,0 0-4-16,0 0 7 0,0 0-2 15,0 19 3-15,0-4-1 0,0 2 2 0,0 2-3 16,0 1 1-16,2 0-1 0,-2 0 5 15,2 2-10-15,0 0 10 0,2-2 1 0,0 1-8 0,1 0 11 16,-1-3-6-16,2 1 0 0,0-4 3 16,0 0 4-16,3 0-14 0,-1-3 11 0,0-1-7 15,2-4 11-15,1-1-3 0,1-2-5 16,-12-4-40-16,21 1-17 0,-21-1 2 0,23-7 4 16,-15 3 3-16,0-3 14 0,-8 7 5 0,15-11 13 15,-15 11-6-15,8-12 11 0,-8 12-5 0,0 0 15 16,8-11-12-16,-8 11 5 0,0 0-7 15,0 0 9-15,4-8-12 0,-4 8 7 0,0 0-12 16,0 0 11-16,0 0-7 0,0 0 14 0,11-7-7 16,-11 7 12-16,0 0-9 0,0 0 12 0,18 0-4 15,-18 0 7-15,15-1-10 0,-15 1 17 16,20-3-15-16,-20 3 14 0,19-8-12 0,-9 3 11 16,1-1-4-16,-1-3 17 0,0 0-16 0,-1-1 12 15,1-1 10-15,-4 0 7 0,2-2 6 16,-3-2 8-16,-1 1-10 0,0-1-1 0,-2 0 3 15,0 1 1-15,0 1 12 0,-2 13-4 0,0-22 4 16,0 22-16-16,0-15-2 0,0 15-18 16,0 0-9-16,-2-13-13 0,2 13 4 0,0 0-8 15,-12 14 6-15,5-3 0 0,3 6 7 0,-2 1 9 16,2 3 17-16,2 6 27 0,0 1 36 0,0 4 26 16,2 1 10-16,0-1 21 0,2 2 28 0,-2-1 32 15,0 2-30-15,0-3-29 0,0-1-22 16,0-2-18-16,-4-1-12 0,2-3-5 0,-3 1-19 15,-1-6-5-15,2 0-14 0,-2-2 5 0,0-3-19 16,-1 0 6-16,-1-4-17 0,2 0-2 16,0-2-21-16,6-9-24 0,-15 12-99 0,15-12-129 15,-14 3-118-15,14-3-157 0,0 0 16 0,-19-6 34 16,19 6-108-16,-10-14-104 0,10 14-511 0,-2-19-833 16</inkml:trace>
  <inkml:trace contextRef="#ctx0" brushRef="#br0" timeOffset="191356.58">17837 8209 320 0,'0'0'555'0,"0"0"-145"16,0 0-63-16,0 0-73 0,0 0-13 15,0 0-54-15,0 0-14 0,0 0-33 0,0 0-23 16,0 0-32-16,0 0-16 0,0 0-21 0,0 0-3 16,0 0-15-16,0 0 0 0,0 0-2 15,0 0 7-15,0 0 22 0,11-11 8 0,-11 11 20 16,14-11-17-16,-4 3 10 0,-1-3-12 0,3 1 1 15,-4-3-13-15,3-2-13 0,-3-2-10 16,2-2-8-16,-2-4-15 0,-1 0 4 0,-1-2-10 16,-4-2 2-16,0 5-3 0,-2-1 9 0,-2 3-6 15,-2 1 0-15,-2 0-12 0,-3 4 6 0,-1 2-16 16,-2 3 4-16,-1 2-10 0,-1 5 6 16,-3 3-10-16,3 3 8 0,-3 4-9 0,3 2 10 15,-1 3-9-15,1 3 7 0,3-1-7 0,3 2 12 16,2-1-9-16,2 1 4 0,4-1-5 0,0 0 10 15,6-1-8-15,2-2 10 0,3 0-8 16,1-3 3-16,3 0-6 0,3-3 8 0,1-1-1 16,-1-2-1-16,3-1-5 0,0-2 12 0,-3-1-5 15,1-1 5-15,-3-3-13 0,3 3 13 16,-5-1-6-16,1 0 3 0,-5-1 4 0,3-1 1 16,-13 5 7-16,18-6 24 0,-18 6 25 15,13-4-7-15,-13 4-6 0,0 0-10 0,12-3-9 16,-12 3-18-16,0 0 1 0,0 0-12 0,0 0-5 0,0 0-5 15,-2 15 7-15,2-15-10 0,-4 19 7 16,4-19-4-16,-4 19-7 0,4-19-23 0,-2 19-51 16,2-19-35-16,0 22-46 0,0-22-42 15,8 18-24-15,-2-11-39 0,2 1-32 0,3-3-9 16,-1-1 32-16,5-2 33 0,-3 0 44 0,5-2 32 16,-3 0 43-16,0-3 19 0,1 1 48 15,-3-1 40-15,-1-1 76 0,1 0 32 0,-12 4 42 16,15-8 29-16,-15 8 4 0,12-7 1 0,-12 7-14 15,0 0-15-15,0 0-20 0,4-11-15 0,-4 11-18 16,0 0-18-16,0 0-18 0,0 0-7 16,0 0-10-16,0 0-9 0,-10-4-5 0,10 4 0 15,0 0-6-15,0 0 0 0,0 0 0 0,0 0-4 16,0 0 2-16,6 10 0 0,-6-10 0 0,10 5 2 16,-10-5-1-16,15 1-2 0,-15-1 0 15,18 0 4-15,-18 0 3 0,17 0 16 0,-17 0 34 16,16-5 37-16,-16 5 33 0,15-3 28 0,-15 3 15 15,12-7-4-15,-12 7 2 0,11-15-22 16,-11 15-11-16,8-17-21 0,-6 5-10 0,0-2-22 16,-2-1-10-16,2-3-12 0,-2-1-4 0,0 3 17 15,-2-2 12-15,2 3 17 0,-2 2-1 0,2 13 19 16,-2-24-2-16,2 24-30 0,-2-17-31 16,2 17-15-16,-4-13-31 0,4 13-1 0,0 0-10 15,0 0 1-15,0 0-5 0,-11 17 9 0,9-5-8 16,0-1 0-16,0 6-6 0,2-2 11 15,0 2-6-15,0-1-3 0,2 3-113 0,0-1-162 16,0-1-52-16,2 0-56 0,1-2-97 0,-3 0-128 16,0 0-638-16,2-3-886 0</inkml:trace>
  <inkml:trace contextRef="#ctx0" brushRef="#br0" timeOffset="191468.51">18377 8064 297 0,'-4'-13'502'15,"4"13"-135"-15,4-13-95 0,-4 13-80 0,12-12-148 16,-2 5-139-16,1-1-398 0,1 1-53 0</inkml:trace>
  <inkml:trace contextRef="#ctx0" brushRef="#br0" timeOffset="191705.26">18668 7936 672 0,'0'0'575'0,"0"0"-144"0,0 0-53 16,0 0-51-16,-8-7-34 0,8 7-34 0,0 0-47 15,0 0-46-15,-6-9-31 0,6 9-29 0,0 0-22 16,0 0-13-16,-4-11-15 0,4 11-8 16,0 0-12-16,0 0 5 0,0 0-5 0,0 0-3 15,-9-7-8-15,9 7-5 0,0 0 10 0,-14 4-1 16,14-4 0-16,-13 8-4 0,13-8-6 16,-12 14-2-16,6-4-8 0,0 1 1 0,1-1-3 15,1 4-2-15,2 1 17 0,0-3-15 0,4 3 9 16,2 0-25-16,1 0-80 0,3 0-120 15,2-3-167-15,3 1-152 0,3-4-413 0,5-1-596 16</inkml:trace>
  <inkml:trace contextRef="#ctx0" brushRef="#br0" timeOffset="191906.42">19286 7797 949 0,'6'-13'778'0,"-6"13"-181"0,0 0-108 15,7-14 2-15,-7 14 4 0,0 0-54 0,0 0-78 16,6-9-71-16,-6 9-47 0,16-8-40 16,-5 3-28-16,3 2-35 0,3-2 19 0,1 0-32 15,1 1-16-15,0-2-27 0,1 2-11 0,1-1-41 16,0-1-181-16,-1 1-261 0,-1-1-15 0,-1 2-150 16,-1 0-154-16,-3-3-539 0,1 2-912 0</inkml:trace>
  <inkml:trace contextRef="#ctx0" brushRef="#br0" timeOffset="193027.67">20140 7522 108 0,'0'0'536'0,"0"0"-97"0,0 0-66 15,0 0-35-15,2-12-34 0,-2 12-48 0,0 0-34 16,0 0-41-16,0 0-36 0,0 0-28 16,0 0-25-16,0 0-18 0,0 0-8 0,0 0-3 15,0 0 1-15,2 15-1 0,-2-15-8 0,-2 20-10 16,2-20-11-16,0 22 2 0,0-22-4 16,-2 26 0-16,2-26 0 0,-2 23-9 0,2-23-1 15,-4 22-2-15,4-22 3 0,-2 18-7 16,2-18 7-16,-4 13 3 0,4-13 13 0,0 0-6 15,-5 11 7-15,5-11-7 0,0 0-7 0,0 0-3 0,0 0-5 16,0 0-6-16,-10-2-2 0,10 2-1 16,-2-13 0-16,2 13-8 0,0-14 6 0,0 14-8 15,4-18 7-15,-4 18-9 0,4-18 6 0,-4 18-13 16,6-15 11-16,-6 15-12 0,9-12 13 16,-9 12-9-16,8-7 5 0,-8 7-9 0,10-4 14 15,-10 4-10-15,11-6 9 0,-11 6-12 16,0 0 4-16,16 0 1 0,-16 0 1 0,0 0 4 15,15 0-9-15,-15 0 8 0,0 0-1 0,16 2 2 16,-16-2 0-16,0 0-1 0,15 2 3 0,-15-2 1 16,0 0 1-16,0 0 10 0,16-5-11 0,-16 5 14 15,11-4-12-15,-11 4 5 0,10-10-8 16,-10 10 10-16,10-11-12 0,-10 11 6 0,11-11-9 16,-11 11 9-16,8-13-10 0,-8 13 6 0,8-11-15 15,-8 11 13-15,8-7-13 0,-8 7 21 16,0 0-25-16,7-8 14 0,-7 8-11 0,0 0 9 15,0 0-7-15,0 0 13 0,14 2-9 0,-14-2 10 16,6 10-12-16,-6-10 3 0,9 13 2 16,-9-13 1-16,10 14 3 0,-10-14-4 0,10 14 7 15,-10-14-5-15,11 12 3 0,-11-12 5 0,14 7-3 16,-14-7 7-16,14 4-2 0,-14-4 1 0,0 0 0 16,21-1 1-16,-21 1 16 0,17-8 2 0,-17 8 32 15,14-12 25-15,-8 3 15 0,1 0 6 16,-1-2-13-16,0 0-2 0,-2 1-9 0,0-2 4 15,-4 12-16-15,6-18 3 0,-6 18-22 0,7-13-4 16,-7 13-25-16,0 0-12 0,4-12-6 16,-4 12 2-16,0 0-2 0,0 0 9 0,0 0-9 15,0 0 5-15,-4 17-3 0,4-17-35 0,-5 11-108 16,5-11-91-16,-4 15-93 0,4-15-151 16,-4 12-164-16,4-12-396 0,0 0-685 0</inkml:trace>
  <inkml:trace contextRef="#ctx0" brushRef="#br0" timeOffset="193142.52">20582 7280 339 0,'0'0'484'0,"-2"-21"-119"15,2 21-98-15,-2-17-80 0,2 17-130 16,-4-12-126-16,4 12-129 0,0 0-251 0,0 0 6 16</inkml:trace>
  <inkml:trace contextRef="#ctx0" brushRef="#br0" timeOffset="193463.16">20591 7401 125 0,'0'0'530'0,"0"0"-127"0,0 0-89 15,0 0-13-15,-2 18-9 0,2-18-15 16,-5 16-37-16,5-16-18 0,-4 23-23 0,0-11-26 16,0 2-29-16,0-1-25 0,0 2-23 15,0-2-14-15,-3 2-21 0,3-1-7 0,0-2-13 16,2 0-5-16,2-12-6 0,-6 18 2 0,6-18-2 15,0 0 1-15,-2 13-8 0,2-13 0 0,0 0-7 16,10-6-5-16,-10 6 3 0,15-17 2 16,-7 8 5-16,2-4 22 0,1 1 1 0,1 1 12 15,-2 0-7-15,3-1-4 0,-3 1-1 0,2 3-7 16,1-1-14-16,-3 1-2 0,0 3-9 0,1 0-1 16,-11 5-1-16,20-3 4 0,-20 3-6 15,17 3-14-15,-17-3-95 0,14 12-99 0,-14-12-143 16,11 15-157-16,-5-7-510 0,0 0-663 0</inkml:trace>
  <inkml:trace contextRef="#ctx0" brushRef="#br0" timeOffset="194559.38">21223 7442 714 0,'0'0'589'0,"-2"-14"-120"15,2 14-60-15,0 0-56 0,-8-12-35 16,8 12-35-16,-11-7-33 0,11 7-34 0,-14 0-48 16,14 0-32-16,-23 3-29 0,11 1-24 15,-1 3-19-15,1 1-10 0,-2 3-16 0,1 1 0 16,1-1-15-16,1 3 2 0,-1-1-14 0,4 2-2 16,-1 0 0-16,3-1-2 0,2 1-2 0,0-2-1 15,4-13 1-15,0 24 4 0,0-24 0 16,8 20 0-16,-8-20 0 0,17 10 4 0,-17-10-7 15,23 1 1-15,-11-4-1 0,2-4 2 0,-1-1-4 16,1 0 14-16,-1-6 24 0,-1-3 21 0,-2-3-5 16,3-1-2-16,-5-5 3 0,0 1 2 15,-1-5-20-15,-1-5-1 0,-2 0-11 0,0 3-6 16,-2 0-2-16,0 0-5 0,-2 1 1 0,0 1-4 16,0 4 2-16,0 3-1 0,0 0-7 15,-2 1-3-15,2 3-7 0,-2 2 4 0,2 2-12 16,0 1-4-16,0 14-5 0,-2-21 1 0,2 21 2 15,0 0 8-15,0 0 0 0,-10 5-1 16,6 7 4-16,-3 3 4 0,1 1-2 0,2 7 2 0,-2 0-9 16,-2 3 8-16,3 1 3 0,-1-2-2 15,2 2 1-15,0 2 1 0,0-2 3 0,2-4-3 16,2 0-1-16,0-1 5 0,0 0-9 0,2-3 11 16,0-3-4-16,2 2 5 0,2-3 3 15,-2-1-7-15,5-1-2 0,-3-2 3 0,2-1 4 16,0-2-5-16,1-1 5 0,-9-7 3 15,16 9 1-15,-16-9-3 0,19 4 5 0,-19-4-9 16,12 0 2-16,-12 0-6 0,15-4-3 0,-15 4 4 16,12-6-15-16,-12 6-13 0,12-10-13 0,-12 10-12 15,13-11-16-15,-13 11 3 0,12-11-6 16,-12 11-1-16,13-10 6 0,-13 10 11 0,12-12 6 16,-12 12 12-16,10-8 12 0,-10 8 2 0,13-10 3 15,-13 10 4-15,10-9 2 0,-10 9 3 0,8-8 7 16,-8 8-1-16,7-10 1 0,-7 10 3 15,0 0 2-15,10-10-3 0,-10 10 12 0,0 0-8 16,6-9 8-16,-6 9-6 0,0 0 3 0,0 0-1 16,6-11 1-16,-6 11-1 0,0 0-3 15,0 0-2-15,0 0 10 0,0 0-20 0,0 0 2 16,0 0-2-16,0 0 0 0,0 0-2 0,0 0 4 16,0 0 4-16,0 0-9 0,-6-8 6 0,6 8-1 15,0 0 1-15,0 0 6 0,0 0-6 0,0 0 0 16,-8 8 3-16,8-8-3 0,0 0 6 15,0 0-6-15,0 0 3 0,0 0 0 0,-6 11 0 16,6-11 4-16,0 0 0 0,0 0-1 0,0 0 0 16,0 0 2-16,0 0 2 0,0 0-3 15,0 0 4-15,0 0 3 0,0 0-3 0,0 0 3 16,0 0-2-16,0 0 2 0,14-8 7 16,-14 8-12-16,13-13 10 0,-7 6-14 0,0-3 8 15,2 0-2-15,-2-2-5 0,1-3-3 0,1 0 12 16,-2-2-9-16,2-5 7 0,-1-3-5 0,-1 0 1 15,0-1-7-15,0 0 11 0,-2 1 3 0,0 5 16 16,-2 0 12-16,1 2 17 0,-1 3 5 16,0 0-3-16,0 1-9 0,-2 14-12 0,2-22-16 15,-2 22-12-15,0-15-15 0,0 15 5 0,0 0-9 16,0 0 12-16,0 0-5 0,-6 21 4 16,1-3-1-16,1 7-1 0,0 5 0 0,0 7 6 15,0 4 17-15,2 5 20 0,2 7 31 0,-2 2 27 16,2 1 21-16,0 1-3 0,0-3 4 15,-2 1-18-15,2-9 8 0,-2-3-27 0,-2-3 45 16,-1 1-49-16,-1-5 20 0,0-2-46 0,-2-2 31 16,-1-7-49-16,1-1 1 0,-2-5-4 15,2-2 6-15,-1-2-13 0,-1-5 0 0,2-3-27 0,-3 0-62 16,11-7-69-16,-16-2-62 0,16 2-77 16,-15-17 10-16,11 7-31 0,2-3-30 0,0-4-54 15,2 2-71-15,4-4-95 0,0 0-547 0,5-2-737 16</inkml:trace>
  <inkml:trace contextRef="#ctx0" brushRef="#br0" timeOffset="195097.51">21618 7509 336 0,'8'-7'587'0,"-8"7"-145"0,11-12-44 16,-11 12-47-16,6-10-43 0,-6 10-29 0,0 0-35 16,8-7-31-16,-8 7-48 0,0 0-25 0,0 0-38 15,0 0-20-15,4-9-22 0,-4 9-8 16,0 0-16-16,0 0 0 0,0 0-12 0,0 0 2 15,4 15-8-15,-4-15 0 0,0 0-5 0,2 16-1 16,-2-16-6-16,2 12 10 0,-2-12-12 16,5 11 6-16,-5-11-5 0,0 0 11 0,4 12-12 15,-4-12 12-15,0 0-6 0,0 0 13 0,6 9-7 16,-6-9 1-16,0 0-7 0,8-7-7 16,-8 7 2-16,8-15-2 0,-1 5 1 0,-1 0-4 15,0 1 3-15,0-2-12 0,0 4 11 0,1-1-12 16,-1 1 9-16,-6 7-9 0,10-13 10 0,-10 13-12 15,11-9 6-15,-11 9-1 0,0 0 4 16,10-9-6-16,-10 9 8 0,0 0-4 0,0 0 6 16,14-4-7-16,-14 4 10 0,0 0-8 0,0 0 5 15,13 0-4-15,-13 0 5 0,0 0-5 0,0 0 4 16,18 3-1-16,-18-3 8 0,0 0-8 16,17 0 7-16,-17 0-5 0,0 0 12 0,14-3-6 15,-14 3 18-15,0 0-7 0,15-7 9 16,-15 7-3-16,10-9 8 0,-10 9-7 0,13-14 15 15,-7 6-17-15,-2-3 5 0,2-1-9 0,-2-1 8 16,0-4-14-16,0-1 7 0,1-1-8 0,-3-1 6 16,2-3 2-16,-2 2 37 0,0-2 34 15,-2 4 29-15,2 1 17 0,-2 2 5 0,0 1-30 16,0 15-21-16,0-24-28 0,0 24-18 0,0-17-19 16,0 17-5-16,0 0-3 0,0 0 2 0,-8 15-12 15,4-3 6-15,-1 3-2 0,1 4 3 16,2-1-28-16,-2 5-115 0,-2 1-125 0,0 1-117 15,2 0-122-15,-5-1-168 0,1-1-466 0,2-1-770 16</inkml:trace>
  <inkml:trace contextRef="#ctx0" brushRef="#br0" timeOffset="196030.54">22238 7307 51 0,'0'0'601'0,"-12"12"-172"0,12-12-105 0,-7 7-48 16,7-7-6-16,0 0-12 0,-6 11 2 0,6-11-14 15,0 0-27-15,0 0-31 0,17 0-32 16,-17 0-25-16,18-11-25 0,-5 6-15 0,-1-3-12 16,1-1 4-16,-1-3-3 0,0 0-15 0,1-6-7 15,-3 1-15-15,1-4-9 0,-3-3-4 16,0-1-8-16,-4 0-3 0,0-2-4 0,-2 7 1 16,-2-2-4-16,0 2-3 0,-4 3-8 0,0 1-1 15,-4 2-2-15,-2 4-7 0,-3 3 7 16,-3 3-4-16,-1 2 3 0,-2 5 2 0,1 4-4 15,-3-2 1-15,0 6-1 0,3 1 1 0,1-3-1 16,3 2 2-16,4-1-3 0,-1 0 0 0,5 1 3 16,0 1 6-16,6-12-8 0,4 16 11 0,-4-16-5 15,12 14-10-15,1-10-29 0,1-1-27 16,1-2-32-16,1-1 9 0,3-1 0 0,-1-1 28 16,-1-2-2-16,2 3 27 0,-1-3-9 15,-3 0 23-15,1 1-8 0,1-1 20 0,-5 1-11 16,1-1 16-16,-1 2-15 0,-12 2 22 0,21-5-15 15,-21 5 11-15,14-2-14 0,-14 2 13 16,0 0-14-16,17-2 16 0,-17 2-15 0,0 0 16 16,14 3-15-16,-14-3 19 0,0 0-17 0,15 4 17 15,-15-4-16-15,0 0 17 0,12 10-13 0,-12-10 14 16,10 5-15-16,-10-5 17 0,13 8-16 0,-13-8 19 16,16 7-15-16,-16-7 18 0,19 4-18 15,-19-4 18-15,20 4-19 0,-20-4 17 0,17-1-9 16,-17 1 23-16,19-4 0 0,-19 4 36 0,12-6-5 15,-12 6 14-15,12-8-11 0,-12 8 11 16,9-8-22-16,-9 8 5 0,4-11-25 0,-4 11 15 16,0 0-27-16,4-13 15 0,-4 13-27 0,0 0 16 15,0 0-24-15,0 0 17 0,4-13-21 0,-4 13 12 16,0 0-20-16,0 0 17 0,0 0-16 16,0 0 18-16,0 0-20 0,0 0 21 0,0 0-16 15,-4 11 13-15,4-11-13 0,0 0 20 0,-2 19-24 16,2-19 22-16,0 0-16 0,2 19 16 15,-2-19-9-15,8 10 25 0,-8-10-1 0,11 9 43 16,-11-9 12-16,12 4 27 0,-12-4 29 0,0 0 13 16,17 0 5-16,-17 0-5 0,12-5-19 0,-12 5-21 15,12-14-4-15,-12 14-5 0,11-16-9 16,-7 4-14-16,0-2-15 0,0-1-10 0,0 0-10 16,-2-2-10-16,0-1 1 0,0-1-2 0,0-2-8 15,1 1-4-15,-3 1-19 0,2-1 14 0,-2 3-21 16,0 1 18-16,2 2-20 0,-2 2 10 15,0 12-36-15,2-22 10 0,-2 22-4 0,0-13 10 16,0 13 6-16,0 0 11 0,0 0 1 0,0 0 0 16,4 20 6-16,-4-20-4 0,0 24-41 15,0-9-78-15,0 2-84 0,2-1-83 0,0 1-95 16,0-1-43-16,0-1-78 0,0-2-151 0,0 0-280 16,2-1-588-16</inkml:trace>
  <inkml:trace contextRef="#ctx0" brushRef="#br0" timeOffset="196321.07">22918 6990 27 0,'0'0'548'0,"0"0"-133"0,10-7-85 0,-10 7-41 0,0 0-58 31,9-8-23-31,-9 8-62 16,8-8-9-16,-8 8-35 0,10-10 1 16,-10 10-37-16,9-7 3 0,-9 7-15 0,0 0 29 15,8-9-6-15,-8 9 11 0,0 0-17 0,0 0 1 16,0 0-28-16,6-9 9 0,-6 9-33 15,0 0 13-15,0 0-28 0,0 0 18 0,0 0-28 16,0 0 20-16,0 0-18 0,0 0 14 0,-10 5-17 16,10-5 15-16,0 0-11 0,0 0 14 0,0 0-14 15,0 0 20-15,0 0-6 0,0 0 25 16,0 0-7-16,0 0 24 0,0 0-13 0,0 0 9 16,0 0-16-16,0 0 14 0,0 0-24 0,0 0 11 15,0 0-23-15,0 0 16 0,0 0-26 0,0 0-29 16,0 0-126-16,8 7-106 0,-8-7-163 15,0 0-479-15,0 0-545 0</inkml:trace>
  <inkml:trace contextRef="#ctx0" brushRef="#br0" timeOffset="196478.77">23123 6990 464 0,'0'0'644'0,"0"0"-135"0,0 0-43 16,6 8-17-16,-6-8 4 0,0 0-12 0,0 0-44 15,0 0-92-15,0 0-55 0,19-1-58 16,-19 1-24-16,18-7-50 0,-5 3-18 0,-1 2-105 15,0-2-150-15,1-1-119 0,-1 2-135 0,-1 0-190 16,-1-1-509-16,-10 4-758 0</inkml:trace>
  <inkml:trace contextRef="#ctx0" brushRef="#br0" timeOffset="197302.97">15415 9822 82 0,'-15'1'676'0,"15"-1"-142"0,-21 3-91 16,21-3-68-16,-16 2-60 0,16-2-37 0,0 0-32 15,-13 0-39-15,13 0-42 0,0 0-35 16,0-18-25-16,7 4-22 0,5-1-13 0,3 0-16 0,3-1-10 16,3 2-28-16,-3 2-69 0,3 2-98 15,-2 6-82-15,-1 0-96 0,-1 4-103 0,-3 4-392 16,-3 3-437-16</inkml:trace>
  <inkml:trace contextRef="#ctx0" brushRef="#br0" timeOffset="197448.37">15472 10071 621 0,'-8'15'656'15,"0"0"-148"-15,2-3-105 0,-1-1-84 16,3-2-49-16,4-9-48 0,-4 10-44 0,4-10-25 16,0 0-35-16,13-5-26 0,-1-2-4 0,2 0-32 15,3-4 1-15,2 2-91 0,3-1-102 16,-1 0-125-16,2-1-109 0,2 2-158 0,-3 0-232 15,5-2-352-15</inkml:trace>
  <inkml:trace contextRef="#ctx0" brushRef="#br0" timeOffset="198601.77">16589 9491 448 0,'0'0'364'0,"0"0"-22"0,-11-5-46 0,11 5-27 16,0 0-14-16,0 0-52 0,-14-2-21 0,14 2-40 16,-19 7-10-16,9-3-38 0,-3 6 4 0,1 1-32 15,0-2-2-15,-1 6-23 0,1 3 10 16,-1-1-25-16,3 1 16 0,2-1-25 0,2-1 15 15,-1 0-18-15,5-1 28 0,2-1 12 0,2-1 33 16,5-2 14-16,3-1 4 0,2-3-3 16,5-3-5-16,2-3-3 0,-1-2-8 0,3-1-7 15,4-4 3-15,-3-1 1 0,-1-1 4 16,-2-1 3-16,-3 0-5 0,-1-1-7 0,-3-2-17 16,-2-1-12-16,-1 0-14 0,-3 0-1 0,-2-1-8 15,-4 14-6-15,0-23-2 0,0 23-8 0,-4-23-8 16,4 23-35-16,-8-18-72 0,8 18-65 0,-7-12-62 15,7 12-81-15,0 0-97 0,-6-8-27 16,6 8-73-16,0 0-299 0,0 0-417 0</inkml:trace>
  <inkml:trace contextRef="#ctx0" brushRef="#br0" timeOffset="198709.93">16820 9454 497 0,'15'-9'578'0,"-15"9"-121"0,0 0-52 0,8-8-72 15,-8 8-50-15,0 0-61 0,0 0-42 0,0 0-42 16,0 0-28-16,0 0-40 0,0-15-84 15,0 15-138-15,0 0-131 0,0 0-125 0,0 0-355 16,0 0-350-16</inkml:trace>
  <inkml:trace contextRef="#ctx0" brushRef="#br0" timeOffset="199054.15">16998 9203 320 0,'-4'-18'564'0,"4"18"-143"16,-6-8-90-16,6 8-61 0,0 0-32 0,-15 2-36 15,15-2-17-15,-12 11-27 0,12-11-30 0,-9 15-11 16,9-15-22-16,-4 21-4 0,4-21-8 16,4 19 3-16,-4-19-7 0,13 17-1 0,-3-10-8 15,3-3-10-15,-1 0-10 0,5-3-8 0,-1-1-8 16,3-3-9-16,-3 0 9 0,1-4 0 0,-1 0 25 16,1-1 23-16,-3-1 29 0,-3-1 40 15,1-2 16-15,-4-2-5 0,1-1 8 0,-5 4 19 16,2-1 9-16,-4 0-7 0,-2 12-20 0,4-18-31 15,-4 18-22-15,4-12-5 0,-4 12-32 16,0 0-22-16,0 0-10 0,0 0-4 0,-12 14-9 16,8-2-4-16,0 1-2 0,-1 2-6 0,1 3-4 15,2 0 4-15,0-2-4 0,0 3-4 16,0 2-70-16,2-4-94 0,-2 2-155 0,2-1-18 16,-4 2-34-16,2-2-56 0,-2 0-49 0,-3-3-51 15,-1 0-65-15,-2-2-397 0,-5 1-628 0</inkml:trace>
  <inkml:trace contextRef="#ctx0" brushRef="#br0" timeOffset="200010.7">17943 9190 372 0,'0'0'468'15,"-19"-2"-81"-15,19 2-72 0,-14-2-26 0,14 2-32 16,0 0-43-16,-15-3-27 0,15 3-27 15,0 0-32-15,0 0-24 0,-12-2-23 0,12 2-13 16,0 0-11-16,0 0-9 0,16-10-7 0,-5 8-6 16,-1-1-8-16,4-1-20 0,-1-2-49 0,1 4-71 15,3-3-78-15,-3 2-77 0,3-2-50 0,-1 0-413 16,1 1-311-16</inkml:trace>
  <inkml:trace contextRef="#ctx0" brushRef="#br0" timeOffset="200323.55">18393 9010 141 0,'0'0'519'0,"-10"3"-126"0,10-3-82 0,-21 9-36 16,9-1-26-16,-1 1-46 0,1-1-24 0,-2 5-23 15,1-1-28-15,3 1-33 0,-1 0-6 16,1 0-33-16,4 2 10 0,2 0-27 0,2-1 11 15,2-14-15-15,2 26 33 0,4-17 9 16,2 2 13-16,3-3-12 0,1-1-2 0,2-3 10 16,3 0 11-16,-3-4 30 0,1-1 0 0,-1-3 13 15,1 0 6-15,-3 0 2 0,-1-2-22 0,-3-1-23 16,0-1-14-16,-8 8-19 0,8-19-16 16,-8 19-8-16,0-17-11 0,0 17-11 0,-6-18-6 15,6 18-9-15,-10-15-34 0,10 15-77 0,-12-12-80 16,12 12-97-16,-9-6-59 0,9 6-83 0,0 0-53 15,0 0-460-15,0 0-589 0</inkml:trace>
  <inkml:trace contextRef="#ctx0" brushRef="#br0" timeOffset="200464.39">18616 9085 627 0,'0'0'457'0,"0"0"-87"0,0 0-56 15,0 0-37-15,-6-10-77 0,6 10-27 0,0 0-57 16,0 0-6-16,0 0-40 0,-10-5-7 15,10 5-72-15,0 0-77 0,0 0-101 0,0 0-105 16,0 0-406-16,0 0-267 0</inkml:trace>
  <inkml:trace contextRef="#ctx0" brushRef="#br0" timeOffset="201056.11">18947 8885 51 0,'0'0'500'15,"0"0"-142"-15,0 0-58 0,0 0-71 0,-10 7-15 16,10-7-26-16,-15 11-12 0,7-4 9 0,0 2-36 16,0 2 0-16,-3 1-38 0,3-1 4 0,2 3-35 15,-2-2 6-15,3-1-14 0,-1 1-15 16,2-1-1-16,4-11-2 0,-2 21 40 0,2-21 21 15,2 15 23-15,-2-15 10 0,12 9-10 0,-12-9 6 16,19 1-7-16,-19-1-4 0,21-8-16 0,-9 2-9 16,-4 0-11-16,3-3-11 0,-3-1-9 15,0 2-18-15,-2-2-10 0,1-2-8 0,-3 2-8 16,0 0-11-16,-4 10-9 0,0-19-5 0,0 19 0 16,-2-17-38-16,2 17-89 0,-4-15-81 15,4 15-69-15,0 0-88 0,-4-12-109 0,4 12-66 16,0 0-381-16,0 0-556 0</inkml:trace>
  <inkml:trace contextRef="#ctx0" brushRef="#br0" timeOffset="201424.19">19228 8715 550 0,'0'0'457'16,"0"0"-67"-16,-2-13-39 0,2 13-30 15,0 0-34-15,0 0-24 0,-2-13-40 0,2 13-46 16,6-12-36-16,-6 12-36 0,15-16-15 15,-3 8-19-15,1 1-12 0,1 0-8 0,1 1-14 16,1-2-8-16,-1 4-3 0,-1 1-5 0,-1 1-6 16,-1 0-7-16,-12 2 1 0,19-1-3 0,-19 1 15 15,12 3 25-15,-12-3 15 0,0 0 5 16,-2 17 1-16,-4-7-20 0,-1-1-10 0,1 1 5 16,-2-2-16-16,0 2-1 0,2-3-11 0,6-7 10 15,-11 13-9-15,11-13 1 0,-4 11-14 0,4-11 5 16,0 0 15-16,4 18 29 0,-4-18 28 15,15 13 7-15,-7-5 3 0,2-2-3 0,1 0-20 16,-3 1-7-16,-8-7-4 0,14 11-7 0,-14-11 5 16,11 9 16-16,-11-9 13 0,2 13 44 15,-2-13 3-15,-13 19 1 0,3-6-46 0,-9 1 7 16,-5 3-38-16,-5-1 7 0,-6 6-5 0,-3-3-30 16,1 0-130-16,-2-2-169 0,2 0-124 0,4-2-136 15,-5 0-134-15,1 4-545 0,-2-3-856 16</inkml:trace>
  <inkml:trace contextRef="#ctx0" brushRef="#br0" timeOffset="201825.24">15636 10810 152 0,'-13'2'463'0,"13"-2"-101"16,-20 5-38-16,20-5-34 0,-15 3-66 16,15-3-30-16,0 0-45 0,0 0-19 0,0 0-27 15,-10-5-14-15,10 5-18 0,14-15-24 16,-1 8 2-16,-1 0-42 0,0 1-124 0,3 1-128 15,-3 5-480-15,-12 0-302 0</inkml:trace>
  <inkml:trace contextRef="#ctx0" brushRef="#br0" timeOffset="201960.53">15636 10986 295 0,'0'0'603'0,"-13"12"-136"16,13-12-117-16,-6 5-61 0,6-5-75 0,0 0-38 15,0 0-40-15,0 0-2 0,10-5-39 16,1-3 0-16,3 2-37 0,3-2-1 0,3-2-84 15,5 0-158-15,-2-2-142 0,8 2-439 0,0 1-358 16</inkml:trace>
  <inkml:trace contextRef="#ctx0" brushRef="#br0" timeOffset="202241.21">16413 10576 88 0,'0'0'656'0,"-17"-8"-166"15,17 8-123-15,-22-3-25 0,7 6-52 0,-1 1-28 16,1 4-34-16,1-1-32 0,-1 3-32 0,3-1-26 16,-1 4-24-16,5 0-16 0,2-1-15 0,2 0 5 15,4-12 17-15,4 23 33 0,2-13 6 16,7-6 2-16,1-1-6 0,3-1-27 0,1-2-21 16,1-2-16-16,-1-1-13 0,1-1-1 0,-2 0-16 15,-3-2 0-15,0 1 0 0,-3-1-5 16,-1 0-5-16,-10 6-10 0,8-15-6 0,-8 15-5 15,-4-15-8-15,4 15 0 0,-12-11-1 0,4 4-17 16,8 7-61-16,-17-12-79 0,17 12-90 0,-12-9-91 16,12 9-122-16,-7-7-97 0,7 7-440 15,0 0-645-15</inkml:trace>
  <inkml:trace contextRef="#ctx0" brushRef="#br0" timeOffset="202591.83">16760 10320 120 0,'0'0'697'0,"-4"-15"-144"0,4 15-96 0,-6-11-47 16,6 11-52-16,0 0-53 0,-6-14-39 16,6 14-55-16,0 0-45 0,2-21-41 0,4 10-20 15,2 0-33-15,3 1-6 0,1 1-21 0,0 1-4 16,1 0-18-16,-3 1-2 0,2 3-14 0,-12 4 5 16,17-6-12-16,-17 6 4 0,0 0 2 15,15 6 19-15,-15-6-1 0,2 12 12 0,-2-12-8 16,-2 15-2-16,2-15-6 0,0 14 6 0,0-14-10 15,2 16 6-15,-2-16-6 0,8 18 13 16,-2-9 0-16,0-2 10 0,5 1-11 0,-3-1 6 16,4 1-16-16,-1-1 8 0,-3 1-9 0,0-2 6 15,0 1 11-15,-8-7 72 0,9 19 52 16,-9-19 31-16,-9 24-38 0,-1-9-6 0,-6 0-41 16,-7 7-3-16,0-3-33 0,-2-1 3 0,0 0-13 15,5-4 13-15,1 0-39 0,5-3-38 0,-1-3-133 16,3 0-110-16,4-2-81 0,8-6-86 0,0 0-89 15,0 0-106-15,0 0-522 0,16-7-778 16</inkml:trace>
  <inkml:trace contextRef="#ctx0" brushRef="#br0" timeOffset="202811.97">17083 10123 424 0,'6'-12'431'0,"0"1"-55"16,0 0-32-16,0 1-26 0,1 0-39 0,-1-1-40 15,2 1-26-15,0-1-21 0,1 2-14 0,1 0-25 16,0 1-19-16,1 3-21 0,-1-1-18 0,-10 6-17 16,19-4-9-16,-19 4-3 0,20 4 23 15,-9 2 7-15,-3 3 4 0,0 2-10 0,-4 4-1 16,3 2-6-16,-3 3-18 0,-2 0-1 0,0 2-19 16,-2 4-2-16,0 1-1 0,-2 3-23 15,0-1-85-15,-2-2-119 0,-1-1-124 0,-1-3-149 16,-2-4-132-16,2-2-322 0,-3-2-555 0</inkml:trace>
  <inkml:trace contextRef="#ctx0" brushRef="#br0" timeOffset="202923.74">17165 10342 308 0,'11'-13'452'0,"-1"-1"-89"16,5-1-63-16,1-3-34 0,3 3-55 0,-1 0-36 16,1 0-53-16,2 0-16 0,-1 3-34 15,1 0-106-15,2 0-161 0,-3-1-486 0,3 4-244 16</inkml:trace>
  <inkml:trace contextRef="#ctx0" brushRef="#br0" timeOffset="203311.55">17591 9771 473 0,'-25'-15'441'0,"-4"1"-88"0,-6 3-32 16,-12 1-50-16,-9 9-7 0,-6 2-47 15,-33 13 7-15,-9 9-13 0,-63 23-8 0,2 13-6 16,6 9 24-16,6 8-5 0,6 11-12 0,8 4-11 16,15 1-21-16,40-20-33 0,21-7-30 15,10 5-26-15,11 2 1 0,13 0-22 0,17-13-12 16,12-9 3-16,12-2 1 0,15-5 28 0,27 8 12 16,14-11 13-16,17-15-18 0,16-10 4 0,13-11-26 15,10-15 2-15,77-26-22 0,-7-19-2 16,-6-14-1-16,-8-8-11 0,-11-12 7 0,-18-5-20 15,-12-3 11-15,-21 1-8 0,-40 21 1 0,-24 13 70 16,-13 1 3-16,-16 8-11 0,-15 4-4 0,-10 7-8 16,-10-8-20-16,-11 2 14 0,-22-15-49 15,-17 11 22-15,-12 8-44 0,-9 14 27 0,-8 10-37 16,0 8 4-16,13 9-6 0,8 5 33 16,-19 6-31-16,16 3 8 0,18 2-98 0,3 1-146 15,7 2-158-15,5 4-1 0,16 0-50 0,7-2-91 16,9-1-200-16,4 3-320 0,8 2-721 0</inkml:trace>
  <inkml:trace contextRef="#ctx0" brushRef="#br0" timeOffset="203805.44">18327 9883 675 0,'0'0'595'0,"0"-17"-118"0,0 17-100 16,0 0-77-16,2-18-68 0,-2 18-40 0,0 0-41 15,0 0-5-15,0 0 56 0,0 0 10 0,17 5-7 16,-9 7-1-16,-2 1-8 0,2 2-27 0,3 1-14 16,-3 2-13-16,4 1-10 0,-1-1 13 0,3 0 18 15,-1-4 6-15,3 1 62 0,-3-4 40 0,3-1 116 16,3-8-36-16,1-2-34 0,7-8-60 15,4-7-52-15,9-7-28 0,-1-7-21 0,10-16-28 16,1-3-13-16,-4-4-23 0,-5 0-7 16,-6 5-11-16,2-12-27 0,-8 9-7 0,-4 5-21 15,-2 1-19-15,-3 4 0 0,-1 4 0 0,-5 8-136 16,-3 6-198-16,-3 5-151 0,-2 2-179 16,-6 15-75-16,0-18 164 0,0 18 48 0,-10 5-28 15,-5 4-65-15,-5 10-502 0,-9 11-772 0</inkml:trace>
  <inkml:trace contextRef="#ctx0" brushRef="#br0" timeOffset="204006.61">18474 10315 847 0,'0'0'804'0,"-2"12"-161"0,2-12-88 16,8-9-15-16,4-1-37 0,7-13-25 0,8-7-62 15,6-7-36-15,17-20-37 0,3-1 30 16,-1-1-17-16,2 4-60 0,0 0-51 0,-1 3-47 0,1 3-40 15,-2 0-33-15,-11 11-23 0,-6 6-14 16,-2 2-32-16,-2 3-112 0,-8 7-126 0,0 2-141 16,-7 4-184-16,-3 2-95 0,-1 1 104 0,-4 6 18 15,-8 5-38-15,0 0-71 0,0 0-600 0,-12 5-833 16</inkml:trace>
</inkml:ink>
</file>

<file path=ppt/ink/ink1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channel name="T" type="integer" max="2.14748E9" units="dev"/>
        </inkml:traceFormat>
        <inkml:channelProperties>
          <inkml:channelProperty channel="X" name="resolution" value="393.73947" units="1/cm"/>
          <inkml:channelProperty channel="Y" name="resolution" value="393.73947" units="1/cm"/>
          <inkml:channelProperty channel="F" name="resolution" value="249.9771" units="1/in"/>
          <inkml:channelProperty channel="T" name="resolution" value="1" units="1/dev"/>
        </inkml:channelProperties>
      </inkml:inkSource>
      <inkml:timestamp xml:id="ts0" timeString="2022-06-04T15:37:09.853"/>
    </inkml:context>
    <inkml:brush xml:id="br0">
      <inkml:brushProperty name="width" value="0.05292" units="cm"/>
      <inkml:brushProperty name="height" value="0.05292" units="cm"/>
      <inkml:brushProperty name="color" value="#FF0000"/>
    </inkml:brush>
  </inkml:definitions>
  <inkml:trace contextRef="#ctx0" brushRef="#br0">1933 5962 484 0,'-13'7'624'16,"3"1"-131"-16,0-3-107 0,-1 2-69 0,1-1-80 15,10-6-26-15,-17 10-54 0,17-10-2 0,-14 7-37 16,14-7 2-16,-8 7-40 0,8-7-3 0,0 0-25 16,0 0 34-16,0 0 35 0,16-4 65 0,5-6 6 15,10-6-9-15,12-8-8 0,26-16-20 16,7-1-2-16,7-6-21 0,4-4-10 0,49-28-12 16,-35 19-3-16,-20 11-2 0,0-1-9 0,-1 0 14 15,-3 3-30-15,-3 1 28 0,-6 8-28 16,-6 1 6-16,-14 11-43 0,-11 5 16 0,-8 4-36 15,-2 2-6-15,-9 6 33 0,-1 0-34 0,-3 2 34 16,1 0-34-16,-5 1-1 0,1-1 7 16,-11 7-8-16,14-5-1 0,-14 5-3 0,0 0-6 15,0 0 24-15,0 0-102 0,-10 16-83 0,1-6-99 16,-3-1-20-16,0 2-8 0,-1 0-27 16,-3 4-32-16,-1 0-38 0,-1 0-58 0,1 1-51 15,-4 3-535-15,3 2-677 0</inkml:trace>
  <inkml:trace contextRef="#ctx0" brushRef="#br0" timeOffset="16649.81">1670 8790 860 0,'-4'9'859'0,"4"-9"-190"0,-10 17-149 16,10-17-104-16,-9 13-94 0,9-13-78 0,-6 13-40 15,6-13-42-15,-6 9-32 0,6-9 15 0,0 0 11 16,-4 10 3-16,4-10-3 0,0 0 6 16,0 0 17-16,12-7 12 0,3-3 9 0,10-5 20 15,10-10-25-15,8-3-32 0,17-13-60 0,10-1 6 16,5-3-43-16,-1-2-9 0,5 2-10 15,1-2-14-15,-1 2 7 0,0-1-4 0,-1 3 0 16,-4 2 12-16,-3 1-8 0,-9 5 3 0,-11 9-12 16,-11 3-6-16,-3 4-6 0,-8 2-3 0,-2 5 5 15,-7 1-5-15,-3 3 5 0,-3 0 4 16,1 1 16-16,-3 1 5 0,-1 1-17 0,-11 5 0 16,16-8-15-16,-16 8 2 0,0 0-21 0,0 0-117 15,0 0-139-15,0 0-130 0,0 0-158 16,-14 8 13-16,3 0 59 0,1 1-61 0,-2 3-74 15,-1 4-603-15,-1 1-858 0</inkml:trace>
  <inkml:trace contextRef="#ctx0" brushRef="#br0" timeOffset="23628.39">8012 9690 244 0,'0'0'696'0,"4"-12"-182"0,-4 12-99 15,0 0-92-15,2-10-63 0,-2 10-54 0,0 0-26 16,0 0-31-16,0 0 2 0,7-9-16 15,-7 9-26-15,0 0-25 0,0 0-17 0,0 0-11 16,2 18 0-16,-4-2 37 0,-1 5 6 0,1 7-8 16,-2-1-18-16,0 7-9 0,0 1-21 0,0 7-8 15,0-2-7-15,2 4 2 0,-2 7-10 16,1-8-4-16,1 0-6 0,2-1-10 0,2-2-52 16,3-5-77-16,-1-5-38 0,4-1-68 0,0-5-62 15,1-5-36-15,5-5-41 0,-6-3-460 0,7-7-452 16</inkml:trace>
  <inkml:trace contextRef="#ctx0" brushRef="#br0" timeOffset="23845.49">8206 10172 157 0,'0'0'672'15,"0"-17"-153"-15,0 17-128 0,-6-10-52 0,6 10-74 16,0 0-14-16,-12-4-25 0,12 4-23 0,0 0-27 16,-17 5-34-16,17-5-31 0,0 0-26 15,-10 7-12-15,10-7-20 0,0 0-5 0,0 0-9 16,8 8-2-16,-8-8-6 0,19-1 6 0,-5-2-8 15,3-4-3-15,1 2-2 0,-3-2-1 0,1-3-3 16,-3 5 4-16,1-3 7 0,-5 1 8 16,1-1 6-16,-10 8-19 0,8-14-18 0,-8 14-60 15,0 0-29-15,-12-12-36 0,12 12-45 0,-15-1-60 16,15 1-42-16,-18 3-59 0,18-3-60 16,-9 3-417-16,9-3-406 0</inkml:trace>
  <inkml:trace contextRef="#ctx0" brushRef="#br0" timeOffset="24095.39">8529 9973 642 0,'0'0'570'0,"0"0"-120"0,0 0-60 15,-8 9-65-15,8-9-53 0,-11 10-52 0,11-10-49 16,-8 8-34-16,8-8-33 0,0 0-22 16,0 0-9-16,4 11-9 0,-4-11-3 0,19 4-7 15,-7-8-2-15,7 0-1 0,4-3 9 16,3-2 10-16,-3-1 24 0,0 1 27 0,-9-1 84 15,3 5 88-15,-3-2 74 0,-1 0 18 0,-5-1-86 16,-8 8 15-16,2-15-53 0,-2 15-55 16,-10-15-51-16,-3 8-30 0,3 4-66 0,-4-2-136 0,5 2-152 15,9 3-211-15,-22-4-65 0,22 4 10 16,-17 4-92-16,17-4-137 0,-14 15-439 0,14-15-809 16</inkml:trace>
  <inkml:trace contextRef="#ctx0" brushRef="#br0" timeOffset="29167.35">9571 9385 56 0,'0'0'656'0,"10"-7"-155"0,-10 7-105 15,0 0-43-15,0 0-94 0,0 0-25 16,0 0-41-16,0-13-10 0,0 13-32 0,0 0-25 15,0 0-32-15,0 0-15 0,0 0-21 0,-19 7 3 16,7 7 2-16,2 7-2 0,-9 9-5 0,-4 8 9 16,3 8-4-16,-17 26-5 0,1 4-1 15,1 6 14-15,-2 7-15 0,2 2 4 0,-2 2-14 16,2-1 8-16,-1-3-15 0,3-2 7 0,2-5-10 16,-4-3 6-16,8-5-11 0,0-4-10 15,5-17 6-15,3-10-7 0,3 0-2 0,5-9-2 16,-3-3 0-16,5-7-5 0,1-2-6 0,0-4-39 15,4-3-61-15,2-1-66 0,-2-4-96 16,4-10-142-16,0 0-135 0,0 0-371 0,6 11-550 16</inkml:trace>
  <inkml:trace contextRef="#ctx0" brushRef="#br0" timeOffset="29414.43">9777 10254 523 0,'5'-12'608'0,"-5"12"-141"16,6-20-112-16,-6 20-68 0,4-13-82 0,-4 13-28 15,0 0-55-15,4-17-8 0,-4 17-28 16,8-5 11-16,-8 5 11 0,23-7 2 0,-4 4 1 16,-1-1-21-16,9 3-10 0,4 0-17 0,4 0-12 15,3 1-15-15,9 0 0 0,-1 0-10 16,7-1-3-16,1 0-14 0,0-2-33 0,2 2-59 15,1-2-91-15,-3-2-102 0,0-2-78 0,0 0-130 16,-5-4-270-16,-3 0-341 0</inkml:trace>
  <inkml:trace contextRef="#ctx0" brushRef="#br0" timeOffset="29640.37">10555 10052 271 0,'0'0'721'0,"-17"3"-181"16,17-3-125-16,0 0-93 0,-14 3-85 0,14-3-39 15,0 0-47-15,18 0-20 0,-5 0-35 0,5 0-13 16,5-2-31-16,0 2 8 0,8-1-11 16,0 0 0-16,0 1-15 0,0 0 2 0,-8 0-13 15,-1 2 3-15,-3 0-4 0,0 3 7 0,-7 1 18 16,-4 4 7-16,-8-10 1 0,-4 29-15 0,-12-9-4 16,-7 13-15-16,-8 0 2 0,-2 0-10 15,-2 0-11-15,-1 0-43 0,3-3-71 0,2-4-71 16,0 0-108-16,9-6-122 0,3-2-461 0,2-3-508 15</inkml:trace>
  <inkml:trace contextRef="#ctx0" brushRef="#br0" timeOffset="47828.84">7297 9627 561 0,'0'0'447'0,"-6"-12"-95"15,6 12-65-15,0 0-55 0,-11-10-25 0,11 10-60 16,0 0-16-16,0 0-37 0,-14 3-1 0,6 4-18 15,-3 8 29-15,1 5-20 0,0 2 4 0,-7 8-25 16,7 3 10-16,-5 8-4 0,7-4-24 16,-4 0 4-16,5 0-21 0,3 1 4 0,0-6-17 15,4-1 5-15,0 0-4 0,4-2 16 0,0-1-3 16,5-6 22-16,5-1 17 0,5-5 20 0,1-2-1 16,7-6-15-16,2-3-3 0,2-4-22 15,0-2-3-15,-2-3-7 0,0 1-2 0,0-3-17 16,-4 0 6-16,0 1-9 0,-5 0-2 15,-1-1 0-15,-5 2 1 0,3-1-5 0,-7 0 0 16,3 1-1-16,-13 4-18 0,16-6-31 0,-16 6-37 16,0 0-50-16,15-6-86 0,-15 6-96 0,0 0-95 15,0 0-113-15,0 0-237 0,0 0-340 16</inkml:trace>
  <inkml:trace contextRef="#ctx0" brushRef="#br0" timeOffset="48528.19">8260 10473 578 0,'0'0'443'0,"0"0"-111"0,0 0-74 16,0 0-56-16,0 0-37 0,0 0-42 16,0 0-16-16,0 0-20 0,0 0-3 0,0 0-14 15,13 5 36-15,-13-5 19 0,0 24 17 0,4-7-13 16,-4 4-6-16,2 0-24 0,-2 5-5 16,2 4-14-16,-2 0-12 0,2 2-9 0,-2 0-9 15,0 2-6-15,4 0-15 0,-4-1-2 0,0 0-6 16,0-1-1-16,0-2-5 0,0 0-7 15,0-1 5-15,4-6-1 0,-4 0-7 0,0-4 6 16,0 0 2-16,-4-4-3 0,4 0 5 0,-4-1-10 16,-2-3-20-16,-3-1-6 0,1-4-10 15,-2-2 7-15,10-4 0 0,-25 2 7 0,25-2 0 16,-27-2 8-16,13-1 1 0,-1 2 3 0,3-2-4 16,-3 2 9-16,3-4-9 0,2 2 10 15,-3 1-5-15,13 2 7 0,-18-4 3 0,18 4-1 16,-17-3-10-16,17 3 6 0,0 0-14 0,-14 0 9 15,14 0-12-15,0 0 15 0,-11 10-1 0,11-10 15 16,7 19 24-16,-3-8 6 0,0 4 5 16,2 0 1-16,6-1 12 0,-3-2-1 0,3 1 17 15,-2-2-4-15,3 0 6 0,1-1-19 0,-1-2-1 16,1 0-12-16,-1-2 0 0,1 0-10 16,-4-2-3-16,7-2-2 0,-17-2-7 0,27-1-4 15,-13-4 2-15,-1 2-18 0,1-2-55 0,-2 1-95 16,-3 1-101-16,-9 3-105 0,18-8-128 0,-18 8-527 15,15 0-661-15</inkml:trace>
  <inkml:trace contextRef="#ctx0" brushRef="#br0" timeOffset="62818.45">11233 9129 297 0,'-9'-18'536'0,"9"18"-94"0,-8-11-56 0,8 11-48 15,-6-9-28-15,6 9-38 0,0 0-22 16,-12-10-17-16,12 10-20 0,0 0-22 0,-9-4-19 16,9 4-28-16,0 0-22 0,0 0-26 0,-10-4-11 15,10 4-17-15,0 0-17 0,0 0-10 0,0 0 2 16,0 0 45-16,8 8 30 0,7-2 18 15,3-2 0-15,9 1-2 0,12 1-5 0,3-4-5 16,12 1-10-16,10-3-9 0,2-1-6 0,25-3-9 16,-2-3-6-16,2 1 12 0,-21-2 9 15,-2 3-13-15,-6-1-10 0,2-2-10 0,-6 3-10 16,0-1-6-16,-4 1-14 0,-5-1-5 0,-9 3-7 16,-11 0-8-16,2 1-6 0,-13 0 0 15,5 0-4-15,-5 1 5 0,-5-1-7 0,3 2-3 16,-16 0 1-16,15 2 5 0,-15-2-5 0,0 0-2 15,0 13 0-15,0-13-21 0,-13 18-110 0,3-8-158 16,2 2-111-16,0 0 30 0,-3 2-49 0,3-1-63 16,2 4-35-16,-2-1-76 0,8 2-447 15,0 0-686-15</inkml:trace>
  <inkml:trace contextRef="#ctx0" brushRef="#br0" timeOffset="63953.05">12219 8237 468 0,'-19'-8'421'15,"19"8"-70"-15,-23-7-59 0,13 3-38 16,-6-1-23-16,1-1-45 0,3-1 0 0,-7-1-28 16,0-3 0-16,1 0-17 0,-3-1 6 0,7-4-17 0,-1-1-9 15,3-3-21-15,4 2-13 0,3-2-14 16,3-3-13-16,4-3-12 0,3-3-12 0,9-4-9 16,3-6-7-16,9 0-2 0,1 1-5 15,19-12-5-15,-1 11 2 0,-5 9-5 0,1 4 1 16,4 3 0-16,3 5-7 0,-3 3 1 0,1 7 2 15,-7 3-3-15,-6 3 1 0,-2 4 2 0,0 2 0 16,-4 2 3-16,0 2-3 0,-8 2 1 16,3 0-10-16,-5 2-17 0,-5 0-61 0,-1 2-64 15,-1-2-109-15,-4-1-110 0,0 3-104 0,-2-2-288 16,1-2-352-16</inkml:trace>
  <inkml:trace contextRef="#ctx0" brushRef="#br0" timeOffset="64188.38">12806 7648 249 0,'0'0'543'0,"0"0"-147"15,0 0-96-15,0 0-67 0,0 0-43 0,0-11-51 16,0 11-26-16,0 0-21 0,0 0-5 0,16 5-10 16,-16-5 7-16,15 10-20 0,-7-4 9 0,0 1-27 15,-1 3 9-15,1 1-21 0,-2 1 7 0,-2 0-20 16,0 3 12-16,-4 0-21 0,0 3 1 15,0-1 0-15,-4 0-3 0,2 1 2 0,-2-1-1 16,0 0-42-16,-4-1-83 0,3-2-101 0,3-1-104 16,-2-1-397-16,4-12-290 0</inkml:trace>
  <inkml:trace contextRef="#ctx0" brushRef="#br0" timeOffset="64778.99">13265 7774 564 0,'0'0'456'0,"-6"-12"-52"16,6 12-72-16,0 0-28 0,-5-11-76 16,5 11-35-16,0 0-59 0,0 0-13 0,0 0-38 15,0 0 1-15,0 0-23 0,-18 7 18 0,12 2-17 16,-1 6 6-16,1 0-14 0,0 3 3 15,0 4-17-15,-3 0 6 0,5-1-16 0,0-2 5 16,0 3-11-16,2-2 1 0,-2-2-12 16,2 0 2-16,0-2 0 0,-2-2 4 0,4-2 0 15,0-12 11-15,-5 22 14 0,5-22 12 0,0 0-12 16,0 15-8-16,0-15-2 0,0 0-13 0,0 0-3 16,0-20-2-16,0 20-2 0,0-30-8 0,0 12 0 15,5-4-6-15,-5 0 2 0,0-1-2 0,4-3-5 16,0-1 0-16,0 0 5 0,2 1-4 15,2 1 1-15,1 0-2 0,-1 3 1 0,2 0 0 16,1 4-1-16,-3 3-1 0,4 3 2 16,-1 1-2-16,-3 2-1 0,6 2 0 0,-14 7 4 15,19-5 3-15,-19 5 1 0,12 1 1 0,-12-1 5 16,5 9 1-16,-5-9-2 0,0 19 6 16,-5-6-1-16,-1 0-5 0,-2 5 8 0,-4 0-6 15,-1 0 3-15,1 2-5 0,-5-1 3 0,5-3-26 16,-3 3-98-16,5-2-98 0,2-4-89 0,-1 2-92 15,3-3-84-15,2 1-281 0,4-13-348 0</inkml:trace>
  <inkml:trace contextRef="#ctx0" brushRef="#br0" timeOffset="65329.52">13513 7848 338 0,'0'0'452'15,"0"0"-85"-15,0 0-69 0,0 0-47 0,-13-3-27 16,13 3-31-16,-20 9-39 0,11-3-26 0,-1 2-17 15,0-1-16-15,-1 1-28 0,1 0-7 16,4 0-11-16,0 1-7 0,6-9 2 0,-7 16 0 16,7-16 4-16,0 0-2 0,7 19-6 0,-7-19-1 15,16 7-6-15,-16-7-6 0,27-2-3 16,-12-2-3-16,-1-2-3 0,-2-3-1 0,5 0-1 16,-3-3 8-16,3-1-18 0,-3-2 14 0,-1 0-19 15,-3 0 16-15,-2 0-10 0,-1 0 22 16,-3-3-15-16,0 3 8 0,-4 1-3 0,4 0 2 15,-4 14-5-15,2-23 2 0,-2 23-10 0,2-19 2 16,-2 19-16-16,0 0 6 0,0-15-11 0,0 15 12 16,0 0-8-16,0 0 9 0,0 0-11 15,0 0 12-15,0 0-10 0,0 0 12 0,-4 14-10 16,4-14 12-16,4 19-14 0,-4-19 5 0,6 23-2 16,-1-14 3-16,-1 2 2 0,0 1 12 0,4-3-11 15,-4 0 4-15,4-2 0 0,-8-7 14 16,15 8-9-16,-15-8 4 0,14 2-7 0,-14-2 3 15,17-10-9-15,-9 5 7 0,0-5-8 0,1 0 7 16,-3-2-7-16,0-1 5 0,2-1-8 16,-1-1 10-16,-3 0-7 0,0-1 4 0,0 2-3 15,2-1 0-15,-4 3 0 0,-2 12-8 16,6-21 1-16,-6 21-2 0,5-16-4 0,-5 16 1 0,0 0-15 16,4-11 16-16,-4 11-10 0,0 0 18 15,0 0-8-15,0 22 17 0,0-22 0 0,0 30 18 16,0-11 1-16,0 2 11 0,0 1-3 0,-2 1 5 15,2 1-11-15,-4 1 2 0,1 2-6 16,-1-1-4-16,0-1 3 0,-2 0-6 0,2-1-9 16,0 0 9-16,-5-1-2 0,-1-1-7 0,2-1-58 15,-5-2-112-15,1-1-135 0,-9-2-139 16,5-1-475-16,-7-2-554 0</inkml:trace>
  <inkml:trace contextRef="#ctx0" brushRef="#br0" timeOffset="65527.15">13182 8263 456 0,'-12'7'559'0,"1"-2"-95"0,-1 2-42 0,12-7-49 16,-13 8-66-16,13-8-34 0,0 0-1 0,0 0 0 15,19-2-10-15,-2-4-9 0,16-5-38 16,10-1-29-16,3-1-35 0,3-4-25 0,5 2-24 16,20-7-21-16,1 2-19 0,-13 3-8 15,-4 5-9-15,0-1-11 0,-3 0-82 0,1 5-143 16,0-1-99-16,-2 1-98 0,-3 3-149 0,-1 1-572 15,-9 1-757-15</inkml:trace>
  <inkml:trace contextRef="#ctx0" brushRef="#br0" timeOffset="66192.58">16611 9170 499 0,'-16'9'588'0,"3"-3"-143"0,3-1-112 16,0 5-51-16,10-10-78 0,0 19-29 0,10-8-41 16,11 0-8-16,14-2-17 0,15 2 9 15,12-4 2-15,37-2 17 0,10-5 2 0,17-2-5 16,5-6 0-16,82-8-24 0,-5-3 2 0,-1-1-33 16,-6-2-19-16,-51 5 3 0,45-4-21 0,-51 7 2 15,-24 2-21-15,-2 1-3 0,-4 4-1 16,-9-1-8-16,-10 4 1 0,-20 1-1 0,-19 2-7 15,-11 0-2-15,-4 1-7 0,-10 1 6 0,-2 0-7 16,-8 2-7-16,-2 0-2 0,-7 4-64 16,-4-2-52-16,-8-5-100 0,0 18-122 0,-8-9-128 15,-6-2-447-15,-7 4-580 0</inkml:trace>
  <inkml:trace contextRef="#ctx0" brushRef="#br0" timeOffset="84728.76">13631 10477 198 0,'0'0'-68'0,"0"0"22"0</inkml:trace>
  <inkml:trace contextRef="#ctx0" brushRef="#br0" timeOffset="86178.6">13686 10729 280 0,'-10'-6'419'16,"10"6"-72"-16,-21-8-31 0,21 8-32 0,-18-5-33 15,18 5-20-15,-13-4-54 0,13 4-5 16,0 0-36-16,-14-3-8 0,14 3-37 0,0 0-6 15,0 0-38-15,-12-7 9 0,12 7-21 0,0 0 13 16,0 0-3-16,22-1 23 0,-5-1 7 0,16 1 15 16,6-4 6-16,19-3-2 0,29-7-7 15,6-2 2-15,8-1-20 0,3-3-1 0,1 0-21 16,2-1-8-16,1 1-2 0,-1 0-14 0,-1 3 7 16,-7-2-12-16,-4 5 0 0,-4-1-10 15,-6 2 8-15,-17 5-14 0,-12 1 1 0,-4 3-9 16,-9 0-6-16,-4 1-43 0,-8 1-32 0,-2 2-29 15,-4 1-43-15,-4 1-17 0,-5 3-32 0,-5 3-90 16,-5 1-88-16,-6-8-438 0,-6 26-434 16</inkml:trace>
  <inkml:trace contextRef="#ctx0" brushRef="#br0" timeOffset="86445.76">13676 11440 625 0,'-21'12'652'0,"3"-2"-166"15,3-2-95-15,3-2-103 0,12-6-55 16,0 0-52-16,0 0-21 0,14 7-22 0,7-10-1 16,12-7 7-16,11-3 1 0,9-2 3 0,30-12-13 15,2 3-12-15,6-4-32 0,0 1-7 16,2 0-26-16,0 1 0 0,2 0-18 0,-4 2-5 15,0 3-11-15,-5 2-2 0,-3 1-32 0,-15 6-35 16,-12 3-54-16,-2 2-53 0,-4 0-42 0,-11 7-75 16,-8 0-47-16,-4 7-80 0,-9 0-515 15,-7 6-555-15</inkml:trace>
  <inkml:trace contextRef="#ctx0" brushRef="#br0" timeOffset="86647.03">13637 12229 547 0,'-15'15'741'16,"3"-4"-147"-16,4 0-149 0,8-11-95 15,-4 12-80-15,4-12-51 0,20 6-44 0,-1-10-28 16,16-3-42-16,6-5-6 0,13-6-25 0,20-8-10 16,3 0-18-16,1-1-6 0,1 2-34 15,-2 1-63-15,-1 5-61 0,-14 3-62 0,-10 6-62 16,-3 0-93-16,-7 5-71 0,-3 4-405 0,-8 1-422 15</inkml:trace>
  <inkml:trace contextRef="#ctx0" brushRef="#br0" timeOffset="86814.46">13862 12754 758 0,'-21'17'805'0,"5"0"-167"0,3-5-168 15,3-3-90-15,2 1-90 0,8-10-51 0,8 12-51 16,5-12-14-16,7-3-20 0,11-5-16 0,13-7-25 15,7-4-17-15,22-9-20 0,3-2-24 16,1 0-9-16,1-1-60 0,1-1-109 0,1 5-83 16,-1-3-81-16,-1 1-130 0,-3 3-118 0,-15 9-402 15,-6 2-594-15</inkml:trace>
  <inkml:trace contextRef="#ctx0" brushRef="#br0" timeOffset="88134.48">17188 9937 193 0,'2'-21'678'0,"-2"2"-164"0,0 1-126 0,2-1-68 15,-2 4-97-15,0 3-30 0,0 12-57 0,0-25-12 16,0 25-39-16,0-16-5 0,0 16-37 0,0 0 4 16,0-14-36-16,0 14 20 0,0 0 19 15,2 22 30-15,0 4 6 0,-2 15-11 0,0 17 7 16,-4 36-6-16,0 10-7 0,-2 8-17 0,-4 7-2 15,-1 5 0-15,-1 8 11 0,-7 62 6 16,5-50 10-16,1-27-12 0,1 2 5 0,0-1-8 16,-1 0-4-16,5-3-8 0,0-1-10 0,1-8-15 15,1-2 6-15,4-2-17 0,0-8 3 16,0-19 6-16,2-12-9 0,2-5-7 0,0-2-10 16,0-6-18-16,0-7-56 0,0-7-53 0,2-4-79 15,-1-4-41-15,-1-5-47 0,0-6-139 0,0-4-497 16,0 2-588-16</inkml:trace>
  <inkml:trace contextRef="#ctx0" brushRef="#br0" timeOffset="88466.86">16640 11958 343 0,'-14'-12'611'0,"1"5"-153"16,1-2-107-16,2 3-69 0,-1-2-71 16,3 1-47-16,8 7-41 0,-10-9-17 0,10 9-24 15,0 0-2-15,12-12 18 0,5 8 22 16,10-2 13-16,20-2 11 0,9-3 9 0,37-1-4 16,14-1 15-16,15-2-24 0,75-10-11 0,-1 1-21 15,3-3-11-15,-1 3-7 0,0 1-12 0,3-5-10 16,-3 0-6-16,3 2-11 0,-5-4-13 0,-3 5-23 15,-47 4 16-15,-24 6 0 0,4-3-11 16,-2 4-3-16,-8-2-2 0,-6 5 1 0,-9-1-11 16,-12 2 0-16,-21 2-17 0,-16 1-39 0,-13 3-41 15,-6 1-58-15,-6 0-49 0,-8 1-70 16,-3 1-89-16,-16 1-180 0,0 0-436 0,0 0-631 16</inkml:trace>
  <inkml:trace contextRef="#ctx0" brushRef="#br0" timeOffset="92827.45">20634 9419 150 0,'4'-38'480'0,"-4"6"-58"0,2 1-55 16,0 7-40-16,-2 3-62 0,0 1-66 0,0 1-41 15,0 4-44-15,0 15-7 0,-2-14-36 16,2 14 11-16,-8 21-11 0,2 7 13 0,-3 18 18 15,1 17-2-15,-4 33 3 0,-3 13-2 0,3 16 22 16,-9 80 14-16,1-5 1 0,1-1-9 16,-4-3 1-16,7 3-13 0,-1-44-13 0,-4 43-5 15,1 1 33-15,-1-1 7 0,7-45-14 0,-1-28 2 16,-10 68-8-16,7-46-8 0,-1-31-12 0,1 4-13 16,-3 1-20-16,-2-5 10 0,0-4-31 0,1-1 7 15,-3-6-22-15,0-6 9 0,0-3-5 16,0-8-10-16,1-6 11 0,1-7-20 0,4-17 12 15,3-13-23-15,-1-1 21 0,5-12-20 0,-1-2 1 16,3-9-68-16,2-5-51 0,0-5-158 0,-1-4-77 16,9-7-55-16,-16-8-94 0,5-6-75 15,3-10-509-15,0-9-733 0</inkml:trace>
  <inkml:trace contextRef="#ctx0" brushRef="#br0" timeOffset="99654.46">20684 10239 177 0,'0'0'288'0,"-15"1"-109"16,15-1-12-16,0 0-67 0,-12 2 19 0,12-2-34 15,0 0 9-15,0 0-49 0,0 0 24 0,0 0-50 16,0 0 27-16,0 0-35 0,0 0 27 16,0 0-36-16,0 0 28 0,0 0-27 0,18-5 40 15,-5 4-26-15,1 0 46 0,5-1-23 0,1 2 6 16,3-1 12-16,6 1 2 0,0-2 0 15,4-1 1-15,6 1 1 0,5-1-6 0,5 2-31 16,5-3 27-16,0-3-11 0,2 4-2 0,2-2-7 16,2-2-6-16,0 3-8 0,-1-2 0 0,-1 1-1 15,-2 0-1-15,-2 0-4 0,-2 0-2 16,-11 2 0-16,-2-1-7 0,-6 3-1 0,-4 0 0 16,0-1-7-16,-8 1 9 0,0 1-7 0,-3 0 7 15,-3 0-8-15,-1 0 4 0,-14 0 2 0,21 1-7 16,-21-1-10-16,0 0-27 0,10 3-21 15,-10-3-21-15,0 0-86 0,0 0-42 0,0 0-343 16,0 0-118-16</inkml:trace>
  <inkml:trace contextRef="#ctx0" brushRef="#br0" timeOffset="106567.72">11826 9518 175 0,'-8'11'250'0,"4"-2"-59"16,-7 3-37-16,-1-1-14 0,4 1-23 0,-3-1-6 16,-1 1-23-16,2-1-17 0,-3-1-11 15,3 0-16-15,-3 1-3 0,5 0-10 0,-2-3-5 16,1 2-8-16,1-2-6 0,-2 0 0 0,6-1-7 16,4-7 0-16,-13 15 1 0,13-15-3 0,-10 14-6 15,10-14 10-15,-8 13 4 0,8-13-9 16,0 0 15-16,0 18-13 0,0-18 7 0,4 12-9 15,-4-12 10-15,16 12-6 0,-5-8 14 0,1-1-11 16,3 1 11-16,1 2-11 0,-1-4 12 16,3 1-12-16,1 1 10 0,2-1-13 0,-3 0 13 15,1-1-10-15,-3 1 12 0,-1 1-18 0,-1 2 14 16,-1-2-13-16,-1 1 20 0,-2 1-7 16,-1-1 40-16,-3 5 12 0,-2-1 11 0,-4-9-3 15,0 26-5-15,-4-11-5 0,-2 1 0 0,-7 2-2 16,3 2-4-16,-7-2 10 0,3 0-14 0,-3-2 1 15,-1 2-25-15,3 0 8 0,-1-3-19 0,-3 0 0 16,5 0-13-16,-3-5-18 0,7 1-50 16,-3-1-55-16,5-1-45 0,-2-2-63 0,1 0-149 15,9-7-212-15,-14 4-144 0</inkml:trace>
  <inkml:trace contextRef="#ctx0" brushRef="#br0" timeOffset="107119.02">11971 9385 267 0,'-4'-10'444'0,"-7"2"-100"15,-3 3-95-15,-7 3-33 0,-6 2-31 31,-8 6-7-31,-12 5 2 0,-5 6-17 0,-25 11 6 0,1 6-11 0,4 5 2 0,-1 5-30 0,1 6-12 0,2 3-25 16,5 7 1-16,8 4-16 0,7 4-22 16,11 3-1-16,6 3-17 0,20-12 6 0,7-6-16 15,8-3 5-15,6 0-6 0,15-1 8 0,16 11-11 16,11-6 1-16,14-11 1 0,13-6-3 16,7-12-1-16,11-12-1 0,5-13 3 0,-3-11-4 15,2-14 0-15,-4-9 6 0,-2-10 17 0,-10-5 21 16,-13-5 37-16,-8-2 26 0,-10-1 14 0,-21 7 13 15,-8 4-14-15,-11-3-29 0,-8 2-27 16,-8-4-18-16,-11-2-14 0,-5-1-11 0,-17-14-16 16,-9 8 2-16,-4 8-17 0,-12 8-1 0,0 7-8 15,7 14 2-15,1 6-19 0,2 5-42 16,-2 5-85-16,5 4-71 0,-1 2-61 0,1 8-55 16,-1 3-82-16,11 2-31 0,2 5-101 0,6 2-254 15,4 0-401-15</inkml:trace>
  <inkml:trace contextRef="#ctx0" brushRef="#br0" timeOffset="121702.15">23687 9653 33 0,'0'0'-13'0,"0"0"6"16</inkml:trace>
  <inkml:trace contextRef="#ctx0" brushRef="#br0" timeOffset="122981.13">23276 9871 68 0,'0'0'597'15,"2"-21"-171"-15,-2 21-74 0,8-24-82 0,-4 13-18 16,2 0-47-16,3-1 12 0,-1 0-12 16,0 1 43-16,-2 1-16 0,3 2 24 0,-9 8-27 15,12-15-3-15,-12 15-25 0,8-5-7 0,-8 5 36 16,11 13 25-16,-7 4-10 0,0 11-7 16,2 13-15-16,-2 15 21 0,-2 13 77 0,3 32 10 15,-1 7-26-15,-4 5-9 0,0 5-7 0,-2 2-51 16,2 3 16-16,-2-1-58 0,-3 0-23 0,3-3-3 15,0-3-165-15,-4-6-5 0,2-1 0 16,0-7 0-16,0-5 0 0,-3-22 0 0,3-12 0 16,0-4 0-16,-2-2 0 0,-2-6 0 0,2-12 0 15,-3-3-223-15,1-2-396 0,-2-10-142 0,-1-4-56 16,1-6 173-16,-2-6 25 0,-3-6-76 0,-1-9-515 16,-1-4-853-16</inkml:trace>
  <inkml:trace contextRef="#ctx0" brushRef="#br0" timeOffset="123282.86">22641 11435 1308 0,'-14'-6'832'0,"1"3"-181"16,3-3-121-16,10 6-106 0,-10-12-93 0,10 12-74 16,12-12-51-16,7 5-32 0,14-6 6 15,12-1 20-15,11-1 8 0,27-8 8 0,8 0-1 16,2-2 44-16,2 1-22 0,4-1-30 0,2 1-3 15,3 1-27-15,-1 2 0 0,0-1-9 0,-1 3 16 16,-1 1-15-16,-6 3 3 0,-2 2-40 0,-6 1-6 16,-15 5-22-16,-14 0-24 0,0 4-19 15,-6 1-59-15,-11 0-2 0,-6 2 0 0,-4 0 0 16,-2 0 0-16,-6 0 0 0,-3-1 0 0,-3 1 0 16,-3 0 0-16,-14 0 0 0,21 0-192 0,-21 0-119 15,0 0-93-15,0 0-186 0,0 0-81 0,-4-18 80 16,-6 14 108-16,-3-3-54 0,-1 1 87 0,-1 1-53 15,-1-1-53-15,-3 0-351 0,3 2-549 16</inkml:trace>
</inkml:ink>
</file>

<file path=ppt/ink/ink1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channel name="T" type="integer" max="2.14748E9" units="dev"/>
        </inkml:traceFormat>
        <inkml:channelProperties>
          <inkml:channelProperty channel="X" name="resolution" value="393.73947" units="1/cm"/>
          <inkml:channelProperty channel="Y" name="resolution" value="393.73947" units="1/cm"/>
          <inkml:channelProperty channel="F" name="resolution" value="249.9771" units="1/in"/>
          <inkml:channelProperty channel="T" name="resolution" value="1" units="1/dev"/>
        </inkml:channelProperties>
      </inkml:inkSource>
      <inkml:timestamp xml:id="ts0" timeString="2022-06-04T15:39:55.399"/>
    </inkml:context>
    <inkml:brush xml:id="br0">
      <inkml:brushProperty name="width" value="0.05292" units="cm"/>
      <inkml:brushProperty name="height" value="0.05292" units="cm"/>
      <inkml:brushProperty name="color" value="#FF0000"/>
    </inkml:brush>
  </inkml:definitions>
  <inkml:trace contextRef="#ctx0" brushRef="#br0">748 4811 1 0,'0'0'563'0,"0"0"-159"0,-14 6-78 15,14-6-53-15,0 0-32 0,-13 5-18 0,13-5-7 16,0 0 0-16,-10 6 12 0,10-6-13 16,0 0-22-16,0 0-31 0,-12 6-33 0,12-6-25 15,0 0-27-15,0 0-22 0,0 0-15 0,0 0-5 16,0 0 7-16,18-7 25 0,11-5 42 0,11-9 21 15,26-15-4-15,6-6-8 0,7-6-20 16,1 1-10-16,1-2-19 0,1 0-5 0,-3 1-9 16,-2 3-15-16,-5 4-3 0,-6 2-11 0,-4 3-2 15,-14 9-4-15,-9 8-3 0,-10 3-12 0,-2 1-2 16,-7 4 6-16,1 0 4 0,-7 4 4 16,1-1 0-16,-3 1 16 0,-1 1-9 0,-1 1 4 15,-10 5 11-15,14-7-6 0,-14 7 0 0,11-6-8 16,-11 6-3-16,0 0-7 0,12-6-4 15,-12 6-11-15,0 0-23 0,0 0-123 0,0 0-82 16,-4 14-82-16,0-4-75 0,-4 2-115 0,-1 1-626 16,-1 2-774-16</inkml:trace>
  <inkml:trace contextRef="#ctx0" brushRef="#br0" timeOffset="2828.29">759 6319 178 0,'-21'5'616'15,"2"-4"-150"-15,1 4-94 0,-1-3-72 0,1 2-42 16,1 0-65-16,3-1-26 0,-1 1-33 16,3-1 4-16,12-3-11 0,-21 5 0 0,21-5-5 15,-19 6-16-15,19-6-8 0,0 0-10 0,-14 1-17 16,14-1-22-16,0 0 11 0,8-10 27 16,9-5 31-16,16-9 9 0,23-21-16 0,10-4-12 15,12-11-13-15,55-39-14 0,-3 2-5 0,2-1-5 16,0 4-10-16,3 0-8 0,-9 3 2 15,-29 26-11-15,-18 10-7 0,-3 5 8 0,-6 2-23 16,-3 6 7-16,-5 4-3 0,-15 9-4 0,-10 6-9 16,-8 6 7-16,-2 2-8 0,-6 2 4 0,-1 1 2 15,-5 5-3-15,-3-2 15 0,1 2 11 16,-1 1 18-16,-2 0 8 0,-10 6 0 0,17-9-3 16,-17 9-12-16,10-8-3 0,-10 8-8 0,0 0-8 15,13-5-5-15,-13 5-2 0,0 0-7 16,0 0-2-16,0 0 3 0,0 0-3 0,0 0-6 15,-13 11 7-15,13-11-3 0,-10 11-6 0,10-11 0 16,-12 9-9-16,12-9-20 0,-13 8-26 0,13-8-29 16,-12 8-26-16,12-8-18 0,-11 10-6 0,11-10-14 15,-12 10 11-15,12-10 0 0,-12 10-6 16,12-10 1-16,-11 12-30 0,11-12-11 0,-14 12-28 16,14-12-26-16,-13 15-33 0,7-6-70 0,0-1-60 15,-2 3-321-15,2-3-295 0</inkml:trace>
  <inkml:trace contextRef="#ctx0" brushRef="#br0" timeOffset="13510.12">682 7616 267 0,'-10'7'500'0,"-3"-1"-118"16,3 1-76-16,0-2-81 0,10-5 14 0,-17 10-65 16,17-10 4-16,-14 8-20 0,14-8 11 0,-13 6-4 15,13-6 7-15,0 0 11 0,-10 8-10 16,10-8 21-16,0 0-30 0,0 0-16 0,0 0-19 16,0 0 5-16,0 0 32 0,14-16 15 0,11-3-8 15,10-7 3-15,21-17-9 0,8-5-8 0,9-1-5 16,3-7-13-16,7-2-26 0,41-34-4 0,-25 26-10 15,-18 10 33-15,1 1-11 0,3-1-10 16,0 3-40-16,-5 3 26 0,-3 2-52 0,-7 4 8 16,-6 5 22-16,-12 9-43 0,-13 6 23 15,-1 2-41-15,-12 3 28 0,1 4-34 0,-6 5 39 16,-2-2-16-16,-5 5 24 0,0-2 12 0,-3 3-12 16,-1-2 12-16,0 4-7 0,-10 4-6 0,15-11-6 15,-15 11-8-15,10-4-17 0,-10 4-1 16,0 0-5-16,0 0-50 0,9-8-131 0,-9 8-90 15,0 0-126-15,0 0-147 0,-13 4 29 0,13-4-10 16,-21 8-57-16,9 0-80 0,-2-1-509 0,-5 5-798 16</inkml:trace>
  <inkml:trace contextRef="#ctx0" brushRef="#br0" timeOffset="29535.36">862 9254 157 0,'-29'17'736'0,"4"0"-200"0,-4-2-115 16,2 2-82-16,1-1-68 0,3-3-34 0,2 0-6 16,3-3-3-16,1 0 6 0,3 0-31 0,1-2 44 15,1-1-61-15,1 0 24 0,1-2-62 16,10-5 12-16,-14 10-63 0,14-10 16 0,0 0-67 15,0 0 36-15,0 0-30 0,24-10 53 0,16-8-18 16,24-13-5-16,10-7-7 0,9-6-19 16,6-6 21-16,49-30-20 0,-1-1 10 0,-32 21-10 15,-18 9 10-15,47-31-4 0,-37 25 18 0,-18 8-24 16,-7 6 9-16,-1 1-20 0,-9 4-12 0,-15 12-3 16,-10 3-9-16,-10 8-26 0,-4 3 26 0,-2 1 4 15,-5 1-3-15,-1 3-3 0,-3-1 0 16,-2 3-2-16,1-2-4 0,-11 7-8 0,14-7-6 15,-14 7-6-15,8-6-5 0,-8 6-28 16,0 0-74-16,0 0-121 0,0 0-44 0,0 0-19 16,-4 9-66-16,-4-2-37 0,2 3-44 0,-4 0-74 15,-1 4-89-15,1 1-298 0,2 1-549 16</inkml:trace>
  <inkml:trace contextRef="#ctx0" brushRef="#br0" timeOffset="32160.72">12595 9454 353 0,'0'0'879'15,"-12"-12"-199"-15,1 7-127 0,1-2-116 0,-3 1-43 16,3 0-41-16,-2 0-24 0,-1 3-22 0,3-1-8 16,-2 0-15-16,12 4-13 0,-19-5-25 15,19 5-26-15,-14-2 23 0,14 2-15 0,0 0-41 0,-13-4-47 16,13 4-22-16,0 0-27 0,0 0 5 15,0 0 41-15,23 7-5 0,4-3-10 0,10 2-16 16,15-1-19-16,6-1-15 0,6-1 0 16,35 2 15-16,8-2-9 0,5 0-2 0,2-2-12 15,-3 1-10-15,9-1-26 0,-6-1 48 0,2 0 0 16,-3 0 9-16,-5-3 12 0,-5 2-63 16,-6-2-34-16,-20 2 0 0,-13-2 0 0,-4-1 0 15,-2 1 0-15,-7 1 0 0,-9 0 0 0,-3-1 0 16,-10 1 0-16,-6 0 0 0,-1 2 0 0,-1-4 0 15,-2 3 0-15,-5 0 0 0,1-1 0 0,-15 2 0 16,16 0 0-16,-16 0 0 0,0 0 0 16,0 0 0-16,-21 0-184 0,3 4-507 0,-11 3-163 15,-12 4-80-15,-9 7 91 0,-20 9-640 0,-7 3-1179 16</inkml:trace>
  <inkml:trace contextRef="#ctx0" brushRef="#br0" timeOffset="160303.68">1313 11991 198 0,'0'0'313'16,"0"0"-126"-16,-9 10 19 0,9-10-89 0,0 0 14 15,0 0-45-15,-6 8 20 0,6-8-44 16,0 0 25-16,0 0-45 0,0 0 32 0,-6 9-22 16,6-9 16-16,0 0-35 0,0 0 30 0,0 0-18 15,0 0 15-15,0 0 3 0,0 0 4 16,0 0-18-16,0 0-30 0,0 0 6 0,0 0-4 16,10-8-13-16,5-1 7 0,5-12 47 0,11-5-56 15,7-4 53-15,13-12-54 0,5-4 43 0,2 1 0 16,0 1-4-16,2-1-18 0,0 3 5 0,-4 3-10 15,-11 9-37-15,-8 4 35 0,-2 3-43 16,-8 4 43-16,-2 2-2 0,-4 4 2 0,-5 3-2 16,-1 1-1-16,-3 3-10 0,-1-2 24 15,-11 8-26-15,8-7 17 0,-8 7-46 0,-11 8 41 16,-3 3-3-16,-11 8-11 0,-10 6 2 0,-21 18 1 16,-4 2-39-16,-6 3 44 0,0 5-34 15,-2 3-12-15,0 0 16 0,-3 1 1 0,3-1-2 16,0 2 9-16,2-4-15 0,2-2 20 0,4-1-23 15,6-5 20-15,13-12-13 0,10-5 16 0,4-6-7 16,6-4 6-16,2-3 8 0,7-6-9 16,0 0-3-16,3 0 2 0,9-10 45 0,0 0-39 15,0 0 3-15,29-7 8 0,0-8-1 0,10-9 17 16,24-13-18-16,5-8 12 0,4-5-2 0,7 0-11 16,-3-4 3-16,5-1 32 0,-3-1-40 15,-1 3 34-15,-5 1-1 0,-4 4-1 0,-8 2-7 16,-14 12-4-16,-11 7-4 0,-2 4 3 15,-10 2-1-15,-3 9-4 0,-3 0-6 0,-3 2 7 0,-3 2 7 16,-3 0-12-16,-8 8 4 0,0 0-13 16,0 0 0-16,0 0-6 0,-23 13-13 0,1 5-22 15,-12 5-67-15,-1 3 33 0,-4 9-64 16,-15 7-23-16,1 4-25 0,1 0-80 0,8-6-45 16,11-8-159-16,0 2-21 0</inkml:trace>
  <inkml:trace contextRef="#ctx0" brushRef="#br0" timeOffset="167028.79">812 11162 301 0,'0'0'405'0,"-4"15"0"0,4-15-92 0,0 0 46 15,-4 13 31-15,4-13 7 0,0 0 100 0,0 0-16 16,0 0 12-16,-6 10-64 0,6-10-93 15,-6-10-65-15,0 1-47 0,-3-5-21 0,3-1-28 16,-2-7 49-16,-3-3-9 0,1-7-27 0,0-3-38 16,-1-13-27-16,1-1-36 0,2-1-6 0,0-6-31 15,1-1-1-15,1-3-14 0,0-1 4 16,4-1-19-16,0 5 1 0,-2 0 0 0,4 9 7 16,-2 6-13-16,2 0 8 0,0 9-5 0,-2 2-7 15,2 6 10-15,0 2-5 0,0 4-12 16,0 1-24-16,0 3-12 0,0 1-24 0,0 14 16 15,4-14 20-15,-4 14 1 0,12 4 6 0,-2 7 3 16,5 7 7-16,1 9 1 0,7 8-9 0,0 6 12 16,4 0-7-16,10 20 13 0,-2-1-2 0,-4-8-6 15,4 9 17-15,-4-13-16 0,-4-6 9 16,0-1-1-16,0-2 6 0,0-2-11 0,-4-2 1 16,-1-2-1-16,-3-8-1 0,-5-2 5 15,-1-7-4-15,-3 1 21 0,0-4-5 0,-1-1 16 16,-3 0 2-16,2-2 30 0,-8-10 75 0,8 15-9 15,-8-15-37-15,0 0-19 0,-6 8-39 0,-8-9 27 16,-3-3 0-16,-6-1-49 0,-12-1-16 16,-2-2-2-16,-13 0 11 0,-3 0-1 0,-5 1-31 15,-4 1 12-15,-2 4 25 0,-4 3-34 0,-28 0-16 16,3 6 13-16,7 1-9 0,15-1 43 0,11 0-28 16,3 1-19-16,3 0 4 0,4 0 12 15,9-4 41-15,8 3-27 0,4-3-15 0,6 0 8 16,2-1-12-16,9-1-2 0,12-2-5 0,0 0-6 15,0 0 5-15,0 0 9 0,0 0 16 16,0-15 0-16,0-2-4 0,35-5 23 0,27-14-3 16,6-3 17-16,5-7-12 0,5-2 1 0,7-2 4 15,2-2-6-15,47-28 0 0,-30 17 15 16,-22 13-22-16,3-2 16 0,-6 3 17 0,-3 3-23 16,-6 2-3-16,-4 5-13 0,-16 9 1 0,-11 8 1 15,-4 3 4-15,-8 4 0 0,-4 3-11 0,-6 3-9 16,-1 2 9-16,-3 1-16 0,-13 6 24 0,16 4 2 15,-16-4 7-15,-2 26-1 0,-8 4-19 16,-11 11 12-16,-4 4 4 0,-18 20-12 0,-5 3-12 16,-1 3 8-16,-3 4 18 0,-2 1-27 15,0 1 16-15,-1 5-12 0,1-3 10 0,4-4-12 16,-1 2 15-16,3-8-16 0,7-1-2 0,6-7 9 16,6-14 3-16,8-9-7 0,2-1 12 15,5-9-8-15,4-5 8 0,-1-5-11 0,3 1 11 16,0-6 22-16,2 1-20 0,-1-3-4 0,3 0 24 15,-2-3-24-15,6-8 15 0,-8 17-9 0,8-17 4 16,-6 12-29-16,6-12-79 0,0 0-125 0,-7 12-138 16,7-12-151-16,0 0-82 0,0 0 107 15,0 0-24-15,0 0-43 0,0 0-39 0,0 0-490 16,0 0-737-16</inkml:trace>
  <inkml:trace contextRef="#ctx0" brushRef="#br0" timeOffset="181940.18">742 5673 88 0,'0'0'352'0,"0"0"-111"16,0 0 6-16,0 0-34 0,-14 4-32 0,14-4-18 15,0 0 3-15,0 0-39 0,0 0-12 16,0 0 8-16,-15-1-24 0,15 1-13 0,0 0 1 16,0 0-14-16,-14-6-7 0,14 6-4 0,0 0-5 15,-11-12 3-15,11 12-3 0,-10-15-31 16,6 5 17-16,0-3-37 0,-2-2 20 0,3-1-31 16,-1-2 24-16,0-4-27 0,2 1 20 15,0-1-22-15,0-7 15 0,0 2-25 0,2 2 35 16,2 1-7-16,-2 0-7 0,2 2 2 0,0 2 2 15,-2 0 1-15,2 3-2 0,-2 0-7 0,2 4 1 16,-2 0 1-16,0 13-5 0,2-23-3 0,-2 23-6 16,2-18 1-16,-2 18 1 0,0 0-8 15,0-16-10-15,0 16-3 0,0 0-12 0,0 0-1 16,2-15-3-16,-2 15-2 0,0 0 6 0,0 0 13 16,0 0-1-16,0 0 0 0,0-15 10 15,0 15 0-15,0 0 11 0,0 0-6 0,0 0 2 16,0 0 9-16,0 0 9 0,0 0-12 0,0 0-1 15,0 0 8-15,9-7 1 0,-9 7 0 0,0 0-1 16,0 0 8-16,0 0-6 0,0 0 1 16,0 0 7-16,0 0-8 0,0 0-6 0,10 6 13 15,-10-6-21-15,0 0 13 0,0 0 6 0,0 0-11 16,0 0 15-16,10 5-9 0,-10-5 7 0,0 0-8 16,13 6 1-16,-13-6 8 0,10 9-1 15,-2-3-4-15,1 2-57 0,-1 2 65 0,2 0-51 16,-1 4 60-16,3-1-56 0,0 5 57 15,1 1-54-15,-1 2 63 0,1-1-61 0,1-1 67 16,-2 4-70-16,3-4 78 0,-3-1-73 0,1 2 64 16,-1-2-59-16,1-2 62 0,-3-1-14 0,0-1-4 15,-2-3-1-15,3 1-1 0,-5-1-2 16,2-1-9-16,-2-2 6 0,-6-8-4 0,11 15 1 16,-11-15 2-16,8 12 5 0,-8-12 27 0,0 0 19 15,4 12-11-15,-4-12-13 0,0 0-9 0,-12 7 7 16,12-7-11-16,-25 0-4 0,8-1 0 15,-3-1-54-15,-1-2 64 0,-6 3-2 0,-4-4-44 16,2 3 41-16,-4-1-44 0,0 1 42 0,0 0-41 16,0 1 25-16,0 1-27 0,-2 0-4 15,0 1 11-15,4 1 5 0,0-1 4 0,4 0 2 16,4 1-5-16,2-1 1 0,5-1-1 0,-3 2 11 16,19-2-7-16,-25 0-8 0,25 0-12 15,-18-2 13-15,18 2 2 0,0 0 45 0,0 0-52 16,12-3 48-16,3-1-47 0,3-2 48 0,5-1-51 15,10-4 50-15,8-3-48 0,5-3 40 0,-1-1-44 16,3-3 54-16,-3 2-55 0,3 0 49 16,-3-1-43-16,-1 0 36 0,-5 2-3 0,-8 4-2 15,-2 2-3-15,-6 2 0 0,-3 0-2 0,-3 4-4 32,-3-1-2-32,-1 3 2 0,-1 0 7 0,-1 0 3 0,-11 4-1 0,16-5-7 15,-16 5-2-15,0 0 0 0,0 0 3 0,-2 13-36 0,-6-1 30 16,-7 5-24-16,-3 5 29 0,-9 6-35 0,0 2 36 15,-4 1-3-15,0 2 2 0,0 2-5 16,0-1 0-16,-2 1 0 0,2 1 19 0,2-2-24 16,0 0-1-16,2-2 2 0,2-2 1 0,5-6-6 15,3-3 1-15,3-4 1 0,-1-2-2 0,5-1-3 16,2-1-42-16,-1-2-42 0,1-2-59 16,2 1-58-16,6-10-47 0,-8 15-90 0,8-15-168 15,0 0-79-15</inkml:trace>
  <inkml:trace contextRef="#ctx0" brushRef="#br0" timeOffset="197058.63">21521 12296 75 0,'0'0'475'0,"-19"-3"-107"16,19 3-79-16,-20-2-57 0,20 2-11 0,-19-2-28 16,19 2 5-16,-19-4-34 0,19 4 6 0,0 0-18 15,-18-1 10-15,18 1-5 0,0 0 14 16,-13 0-32-16,13 0 3 0,0 0-34 0,0 0-7 15,0 0-29-15,0 0 9 0,0 0-13 0,13-6 33 16,5 5-10-16,11-3 1 0,8-1-13 16,13-2 10-16,2 0-1 0,4 0-16 0,4-2-8 15,-1 2 1-15,3-1 0 0,0 2-6 0,0-2-5 16,3 2 11-16,-1-1-18 0,-2 0 5 0,-2 0-11 16,0 0 3-16,-5 1 2 0,-1 1 5 15,-2-2 8-15,-11 4-2 0,-4-2-4 0,-6 1 3 16,0 1-8-16,-6 0-2 0,-2-1-3 0,-4 2-13 15,-1 0 0-15,-1 0-12 0,-1 0-2 16,-3 1 0-16,-13 1 0 0,22-4-6 0,-22 4 0 16,19-2 1-16,-19 2-8 0,14-4 3 0,-14 4 0 15,0 0 0-15,17 0-3 0,-17 0 0 0,0 0 1 16,0 0 0-16,14-1-7 0,-14 1-4 0,0 0 11 16,0 0 0-16,0 0-1 0,13-1-3 0,-13 1-1 15,0 0-4-15,0 0 5 0,0 0 2 16,0 0 3-16,0 0 0 0,0 0-1 0,0 0-8 15,14-2 14-15,-14 2-7 0,0 0 0 0,0 0 2 16,0 0-4-16,0 0-1 0,0 0 3 16,0 0-2-16,0 0-8 0,0 0-2 0,0 0-13 15,0 0-16-15,0 0-13 0,0 0-39 0,0 0-54 16,0 0-54-16,0 0-60 0,0 0-42 0,0 0-80 16,0 0 3-16,0 0-99 0,0 0-539 15,0 0-670-15</inkml:trace>
  <inkml:trace contextRef="#ctx0" brushRef="#br0" timeOffset="211246.47">16347 7917 502 0,'0'0'437'0,"-13"3"-79"0,13-3-65 0,0 0-42 15,-12 3-35-15,12-3-13 0,0 0-24 16,0 0 14-16,-10 5-16 0,10-5 7 0,0 0-18 16,0 0-13-16,0 0-18 0,0 0-26 0,0 0-14 15,0 0-10-15,0 0 18 0,0 0 19 16,22 4 12-16,1-7 13 0,12-2 1 0,13-5-6 16,10 0-12-16,24-7-18 0,7-1-14 0,2-1-17 15,6-4-3-15,3 1-3 0,1-1-13 0,0 1-3 16,-2-1-11-16,-4 0-8 0,-6 4-6 0,-6 0-8 15,-19 4-2-15,-12 6-2 0,-9-1-15 16,-8 1 11-16,-6 3 10 0,-4 2 23 0,-4-1 17 16,-3 1 22-16,-3 1 39 0,-1 0-5 0,-1-1-9 15,-13 4-14-15,20-3-25 0,-20 3-8 0,13-1-18 16,-13 1-9-16,0 0-9 0,14-3-4 16,-14 3-3-16,0 0-7 0,0 0-4 0,0 0-23 15,0 0-62-15,0 0-68 0,15 2-99 0,-15-2-130 16,0 0 42-16,0 0-22 0,0 0-20 15,-17 10-14-15,17-10-24 0,-18 10-13 0,5-5-13 16,1 2-72-16,-3 0-281 0,1-2-384 0</inkml:trace>
  <inkml:trace contextRef="#ctx0" brushRef="#br0" timeOffset="213181.06">13932 13068 174 0,'-6'14'533'0,"0"-3"-149"16,0-1-61-16,6-10-64 0,-8 15-22 0,8-15-21 15,-5 15-47-15,5-15-1 0,0 0-9 16,0 0-29-16,0 0 22 0,5 11 5 0,-5-11-9 16,18-8-35-16,-3 1 9 0,1-8-43 0,7-3 6 15,0-3-36-15,6-8 19 0,-1 3-35 0,-3-8 13 16,2 2-22-16,-6-1 8 0,2-1-19 0,-7 4 14 16,-6 1-2-16,3-1-2 0,-7 3-4 15,-2 5-3-15,-4 1 4 0,-2 0-16 0,-2 3 5 16,-4 2-10-16,-3 0 8 0,-3 2-10 0,-3 3 10 15,-3 4-4-15,1 2 7 0,-6 5-12 16,-4 0 11-16,-2 7 2 0,2 1 2 0,-4 2-11 16,4 2-11-16,3 1 12 0,3-1-18 0,2 4 23 15,3-3-24-15,5 2 19 0,3-1-20 16,4 0 19-16,3-1-11 0,8 2 16 0,3-3-19 0,6-3 27 16,7 0-16-16,6-2 18 15,2-6-20-15,6 3 16 0,2-8-18 0,2 3 19 0,1-5-24 16,-3 1 19-16,-2-3-18 0,0 2 24 0,-8-2-21 15,-2 1 20-15,-4 2-13 0,-5 1 15 16,1 0 17-16,-5 2 39 0,-12 2 3 0,19-5-15 16,-19 5-14-16,0 0-11 0,0 0-9 15,0 0-2-15,-13 19-17 0,5-11 6 0,-4 4-14 16,-1-1 16-16,1 4-17 0,-1-4 10 0,3 3-17 16,0 0 11-16,4 0-12 0,-1-3 14 15,1 2-17-15,6-13 15 0,0 24-11 0,4-12 24 16,5-4-17-16,1 1 13 0,4-3 0 0,3-3-6 15,1 1-15-15,1-4 15 0,0 0-7 0,-1 0-4 16,1-1 2-16,-1-2 5 0,-1 0-4 0,-3-2 6 16,1 4 5-16,-3-3 3 0,-1 1 3 0,-11 3-11 15,14-10-1-15,-14 10 3 0,6-7-3 16,-6 7-3-16,0 0-17 0,0 0 14 0,-4-12-9 16,4 12 13-16,0 0-12 0,-16 0 15 0,16 0-17 15,-17 3 15-15,17-3-15 0,-16 8 10 0,16-8-10 16,-15 8 13-16,15-8-20 0,-10 10 21 15,10-10-12-15,-6 13-2 0,6-13-2 0,0 0 14 16,2 18-13-16,-2-18 15 0,10 12-15 0,-10-12 17 16,17 10-28-16,-17-10 12 0,20 5-20 15,-20-5 27-15,21 0-16 0,-21 0 18 0,23-3-15 16,-23 3 25-16,22-6-18 0,-22 6 19 0,21-8-16 16,-21 8 24-16,15-6-22 0,-15 6 18 0,14-4-10 15,-14 4 13-15,0 0-21 0,12-6 20 0,-12 6-18 16,0 0 15-16,0 0-18 0,0 0 18 0,13-2-20 15,-13 2 14-15,0 0-19 0,0 0 25 16,0 0-24-16,0 0 19 0,10-4-23 0,-10 4 21 16,0 0-19-16,0 0 11 0,0 0-17 0,0 0 29 15,13-3-21-15,-13 3 20 0,0 0-15 16,0 0 13-16,10-4-26 0,-10 4 17 0,0 0-12 16,0 0 17-16,0 0-15 0,14-4 19 0,-14 4-22 15,0 0 21-15,0 0-22 0,0 0 23 0,0 0-24 16,0 0 21-16,0 0-21 0,0 0 20 0,0 0-19 15,0 0 15-15,0 0-29 0,0 0 24 16,13 0-22-16,-13 0 15 0,0 0-26 0,0 0 17 16,18 4-19-16,-18-4 23 0,19-5-11 0,-19 5 20 15,23-6-17-15,-13 3 26 0,2-2-20 16,-1 2 29-16,-1-4-20 0,3 2 22 0,-13 5-21 16,14-7 26-16,-14 7-13 0,17-3 27 0,-17 3-12 15,0 0 28-15,8-6-27 0,-8 6 13 0,0 0-24 16,0 0 19-16,0 0-23 0,-11 12 18 15,11-12-25-15,-10 16 16 0,4-8-16 0,0 1 16 16,0 0-20-16,1 0 21 0,5-9-23 0,-8 18 20 16,8-18-17-16,0 13 20 0,0-13-21 0,4 11 30 15,-4-11-22-15,11 6 6 0,-11-6-3 16,16-4 18-16,-16 4-19 0,21-8 30 0,-13 0-13 16,2-4 46-16,1 2-7 0,-3-2 32 0,0-4 10 15,-2 1 35-15,1-3 18 0,-3 0 18 0,0-2 6 16,-2 2 9-16,-2-1-13 0,0 1-4 15,0-1-16-15,0 3-27 0,-2 3 33 0,2 13-35 16,-2-24 0-16,2 24-59 0,0-19 6 0,0 19-25 16,0 0-17-16,-2-14-7 0,2 14-3 15,0 0-11-15,-2 15-91 0,2-15-183 0,0 25-102 16,2-6-38-16,0-1-51 0,2-1-65 0,-2 3-155 16,4-3-405-16,0 1-734 0</inkml:trace>
  <inkml:trace contextRef="#ctx0" brushRef="#br0" timeOffset="213901.91">15047 12940 500 0,'0'0'706'0,"0"0"-171"16,2-15-59-16,-2 15-82 0,0 0 6 15,0 0-14-15,0 0-22 0,0 0-49 0,-4-10-60 16,4 10-50-16,0 0-36 0,0 0-48 0,0 0-9 16,0 0-41-16,0 0 0 0,0 0-24 0,-3 18 3 15,3-18-25-15,3 12 6 0,-3-12-17 16,0 14 2-16,0-14 13 0,2 13-22 0,-2-13 0 15,0 0 2-15,0 14 6 0,0-14 0 0,0 0 3 16,0 0 10-16,0 0 11 0,4 11 11 0,-4-11-9 16,0 0-14-16,0 0-4 0,0 0 5 15,8-13-17-15,-8 13 12 0,6-14-26 0,-6 14 14 16,11-15-20-16,-11 15 10 0,8-10-12 0,-8 10 11 16,8-8-21-16,-8 8 24 0,0 0-23 0,8-7 18 15,-8 7-13-15,0 0 13 0,0 0-9 0,11 5 20 16,-11-5-12-16,8 10 10 0,-8-10-15 15,6 10 18-15,-6-10-20 0,10 15 2 0,-10-15-11 16,11 16-24-16,-11-16-53 0,10 11-27 0,-10-11-1 16,8 8 9-16,-8-8 15 0,0 0 27 0,15 3 11 15,-15-3 18-15,14-8 13 0,-14 8 6 16,15-14 0-16,-15 14 6 0,10-14 4 0,-10 14 4 16,10-13 0-16,-10 13-3 0,7-12 10 0,-7 12-9 15,0 0-2-15,8-10 7 0,-8 10-9 0,0 0 11 16,0 0-2-16,14 0 5 0,-14 0 2 15,17 3 0-15,-17-3-4 0,19 5 1 0,-19-5 1 16,22 2 10-16,-22-2-7 0,27-2 4 0,-12-1 1 16,-1 1 2-16,-1-1 2 0,1-1 8 0,-2 0 0 15,-1-1 16-15,-1-1 9 0,-10 6 13 16,19-5-3-16,-19 5 5 0,10-8-15 0,-10 8-1 16,0 0-15-16,12-6-5 0,-12 6-12 0,0 0-6 15,13-6-1-15,-13 6-17 0,0 0 1 16,0 0-10-16,12-5 0 0,-12 5-5 0,0 0-7 15,17-1 9-15,-17 1 6 0,0 0 5 0,16-2 3 16,-16 2 7-16,0 0 4 0,0 0 8 0,0 0-3 16,0 0 3-16,0 0 9 0,0 0-1 0,0 0-4 15,4 10 16-15,-4-10-10 0,-12 14 9 0,8-6-4 16,-2 0 0-16,-1 4-11 0,3-2-3 16,4-10 3-16,-6 16-7 0,6-16 4 0,0 17 8 15,0-17-2-15,4 10 1 0,-4-10 2 0,13 7-7 16,-13-7 3-16,14 3 1 0,-14-3-1 0,19-3-3 15,-19 3-4-15,18-5 6 0,-18 5-6 0,17-4 2 16,-17 4-2-16,10-6-12 0,-10 6-44 16,0 0-57-16,6-7-70 0,-6 7-94 0,0 0-59 15,0 0-82-15,0 0-135 0,0 0-445 0,0 0-647 16</inkml:trace>
  <inkml:trace contextRef="#ctx0" brushRef="#br0" timeOffset="214417.56">13866 13619 1173 0,'-22'5'947'0,"9"-1"-250"0,-1-2-145 15,14-2-110-15,0 0-107 0,0 0-55 0,20 4-53 16,13-10-18-16,17-5 22 0,35-8 10 16,6-2-9-16,12-1 25 0,9-5 23 0,68-11-53 15,-40 12-28-15,-24 2-30 0,66-12-19 0,-48 9-47 16,-24 4 15-16,-1 0-43 0,1-1 1 0,-7 3-28 15,-6-1 0-15,-8 2-24 0,-8 2 13 0,-19 6-21 16,-15 1 17-16,-12 1-22 0,-8 6 5 0,-2-3-32 16,-8 2-39-16,-5 2-159 0,-12 3-140 15,0 0-165-15,0 0-104 0,-10 6 128 0,-7-2-3 16,-6 3-17-16,-3 0-101 0,-7 5-504 0,-3-2-768 16</inkml:trace>
</inkml:ink>
</file>

<file path=ppt/ink/ink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channel name="T" type="integer" max="2.14748E9" units="dev"/>
        </inkml:traceFormat>
        <inkml:channelProperties>
          <inkml:channelProperty channel="X" name="resolution" value="393.73947" units="1/cm"/>
          <inkml:channelProperty channel="Y" name="resolution" value="393.73947" units="1/cm"/>
          <inkml:channelProperty channel="F" name="resolution" value="249.9771" units="1/in"/>
          <inkml:channelProperty channel="T" name="resolution" value="1" units="1/dev"/>
        </inkml:channelProperties>
      </inkml:inkSource>
      <inkml:timestamp xml:id="ts0" timeString="2022-06-04T13:37:42.534"/>
    </inkml:context>
    <inkml:brush xml:id="br0">
      <inkml:brushProperty name="width" value="0.05292" units="cm"/>
      <inkml:brushProperty name="height" value="0.05292" units="cm"/>
    </inkml:brush>
    <inkml:brush xml:id="br1">
      <inkml:brushProperty name="width" value="0.05292" units="cm"/>
      <inkml:brushProperty name="height" value="0.05292" units="cm"/>
      <inkml:brushProperty name="color" value="#FF0000"/>
    </inkml:brush>
    <inkml:brush xml:id="br2">
      <inkml:brushProperty name="width" value="0.05292" units="cm"/>
      <inkml:brushProperty name="height" value="0.05292" units="cm"/>
      <inkml:brushProperty name="color" value="#00B050"/>
    </inkml:brush>
  </inkml:definitions>
  <inkml:trace contextRef="#ctx0" brushRef="#br0">11669 6840 115 0,'-13'-3'409'15,"13"3"-93"-15,0 0 25 0,0 0-58 0,-14 0 16 16,14 0-36-16,0 0-6 0,0 0-20 0,-12-1-17 16,12 1-5-16,0 0-25 0,0 0-5 0,0 0-32 15,-15 1 10-15,15-1-14 0,0 0-14 16,0 0-17-16,0 0-11 0,0 0 0 0,0 0-2 16,0 0-14-16,0 0-12 0,-14-1-13 0,14 1-10 15,0 0-12-15,0 0-9 0,0 0-6 16,0 0 4-16,10-5 64 0,-10 5 9 0,19-7-2 15,-7 3-6-15,2 0-4 0,5-2-2 16,-2 1-6-16,5-1-5 0,-1-2-9 0,4 1-20 16,-2-1 24-16,1 1-31 0,1-1 9 0,-4 1-33 15,6-1 17-15,-5 1-23 0,1 1 11 0,-4 1-21 16,-1 1 17-16,-1-2-23 0,-3 3 8 0,5-1-12 16,-7 1 20-16,3-1-18 0,-3 1 14 15,-12 3-18-15,23-2 21 0,-23 2-18 0,21-3 19 16,-21 3-19-16,10-2 16 0,-10 2-13 0,0 0 17 15,19-2-18-15,-19 2 19 0,0 0-21 16,0 0 30-16,12-3-21 0,-12 3 18 0,0 0-18 16,0 0 12-16,0 0-17 0,0 0 16 0,0 0-22 15,0 0 17-15,0 0-19 0,0 0 17 16,0 0-15-16,0 0 16 0,0 0-20 0,-16 5 26 16,16-5-28-16,0 0 8 0,-19 2-19 0,19-2 15 15,-15 0-37-15,15 0 18 0,-12 0-21 0,12 0 14 16,-19 0-20-16,19 0 19 0,-16-2-16 0,16 2 15 15,-19 0-17-15,19 0 19 0,-18-5-4 16,18 5 21-16,-19-1-4 0,19 1 17 0,-14-2-12 16,14 2 10-16,0 0-5 0,-21-1 11 0,21 1-11 15,0 0 12-15,-10-3-10 0,10 3 12 16,0 0-13-16,0 0 11 0,0 0-13 0,-17-1 10 16,17 1-11-16,0 0 7 0,0 0-7 0,0 0 11 15,0 0-7-15,0 0 11 0,0 0-12 16,0 0 14-16,15 0-10 0,-15 0 11 0,16 1-14 15,-16-1 15-15,23 2-8 0,-9 0 4 0,-5 0-7 16,7-1 11-16,-6 4-10 0,3-3 9 0,-3 1-15 16,3-1 17-16,-1 4-8 0,-12-6 11 15,19 8-5-15,-19-8 11 0,14 9-3 0,-14-9 15 16,12 10-3-16,-12-10 20 0,7 14 5 0,-7-14 29 16,4 16-1-16,-4-16-6 0,-6 23-9 15,1-11-12-15,-3-2-7 0,4 3-10 0,-4 0-5 16,2-1-9-16,-3-1-5 0,1-2-7 0,2 2-23 15,-2-2-88-15,-1 0-172 0,9-9-85 16,-8 12-50-16,8-12-111 0,-10 9-96 0,10-9-617 16,0 0-875-16</inkml:trace>
  <inkml:trace contextRef="#ctx0" brushRef="#br0" timeOffset="1053.26">11669 6366 121 0,'0'0'495'0,"0"0"-110"0,-15-4-48 0,15 4-29 16,0 0-22-16,-12-5-21 0,12 5-21 0,0 0-19 15,0 0-20-15,-8-6-29 0,8 6-29 0,0 0-18 16,0 0-35-16,0 0-9 0,0 0-22 0,-11-6-14 15,11 6-6-15,0 0-9 0,0 0 1 16,0 0 17-16,0 0 15 0,0 0-4 0,0 0 6 16,15-2-12-16,-15 2 10 0,18 0-11 15,-18 0 9-15,27 2-15 0,-8-2 14 0,-2 0-7 16,1 0-7-16,1 0-7 0,1-1 1 0,-1 0-13 16,4-2-2-16,-1 1-20 0,1 1 12 0,0-2-8 15,-2 1-5-15,1 0 7 0,-3 0-4 0,2-1-5 16,-7 2 3-16,5-1 0 0,-5 1-4 15,-1-1-1-15,1 0 6 0,-14 2-5 0,21-1 0 16,-21 1 7-16,14-1 6 0,-14 1-8 0,0 0 4 16,17-2-6-16,-17 2 7 0,0 0-12 15,0 0 0-15,0 0-3 0,0 0 6 0,0 0-10 16,0 0 5-16,-2-15-7 0,2 15 8 0,-15-9-4 16,15 9 5-16,-14-9 1 0,1 3-2 15,7 0-1-15,-6-2 4 0,-1 4-5 0,5-1 1 0,-6-2-2 16,5 1-5-16,-1 2 6 0,0-3-4 15,10 7 8-15,-21-8 1 0,21 8-6 0,-15-8 8 16,15 8-6-16,-12-5-3 0,12 5-14 0,0 0 10 16,-10-6-12-16,10 6 8 0,0 0-2 15,0 0 8-15,0 0 1 0,0 0 3 0,14 6 0 16,-14-6-3-16,19 8 5 0,-7-1 7 0,3-2-10 16,-3-1 8-16,3 4-2 0,3-1 1 15,-5 0 2-15,5-2 3 0,-1 3 6 0,-3-1 4 16,3 0 5-16,-7-1 0 0,5-1 11 0,-3 2 5 15,-4-2 28-15,0 2 26 0,-8-7 25 0,15 12 8 16,-15-12-9-16,4 15-20 0,-4-15-15 16,-4 16 11-16,4-16-21 0,-8 20-15 0,1-12-11 15,-1 1-14-15,0-2-7 0,4 3-16 0,-4-2-52 16,-3 0-130-16,3-1-120 0,2 1-52 16,-3-1-94-16,1 1-119 0,0-1-189 0,2 1-347 15,-3-1-740-15</inkml:trace>
  <inkml:trace contextRef="#ctx0" brushRef="#br1" timeOffset="-126475.12">821 8986 182 0,'0'0'546'16,"0"0"-87"-16,2 14-37 0,-2-14-5 0,0 0-74 16,0 0-51-16,0 0-40 0,-6-10-21 0,6 10-2 15,-7-24-21-15,5 8 4 0,-2-5-19 16,0-4-19-16,0-5-24 0,0-8-17 0,0-3-16 16,-3-7-29-16,1-2-9 0,0-1-21 0,2 0-4 15,0 0 4-15,0 8-14 0,-1 0 17 16,3 3-12-16,-2 1 21 0,2 3-5 0,0 5-2 15,-2 2 3-15,2 2 5 0,0 5-4 0,0 2-7 16,2 2-7-16,-2 1-9 0,0 2-14 0,2 1-7 16,-2 3-15-16,2 11-5 0,-3-22-6 15,3 22-10-15,0 0-6 0,0-16-8 0,0 16 7 16,0 0-1-16,9 4 15 0,-1 6 4 0,0 2-17 16,3 4 18-16,1 3-16 0,0 4 26 15,3 3-16-15,1 4 13 0,1-1-14 0,-3-1 8 16,3 4 1-16,-3-4 9 0,3 2-4 0,0-4 3 15,-3-1-6-15,-2-4 2 0,1-2-1 16,-3 1 0-16,0-5-3 0,-1-2 4 0,-1-1-3 16,-2 1 5-16,0-4 5 0,1 1 0 0,-7-10 5 15,8 17 2-15,-8-17 5 0,6 13 12 0,-6-13 15 16,6 9 52-16,-6-9 20 0,0 0-1 0,0 0-17 16,0 0-28-16,-6 13-17 0,6-13-17 15,-23 2-7-15,9-2-16 0,-3-1-9 0,-5 1-2 16,-1-1 9-16,-6-1-15 0,-4 2 7 0,2-1-15 15,-8-1 12-15,-1 2-2 0,-1 0-2 16,2 0 11-16,-3 0-12 0,1 2 9 0,2-1-16 16,4-1 16-16,4 3-14 0,2-2 14 0,6-1-6 15,0 0 11-15,5 3-11 0,-1-2 6 16,4-1-12-16,-1 0-1 0,16 0-10 0,-23-1 9 16,23 1-34-16,-18-3 26 0,18 3-14 0,-13-1 2 15,13 1-2-15,0 0 20 0,2-14-9 0,9 6 5 16,1-4-1-16,11-6 5 0,4-3-13 0,8-6 6 15,4-1 17-15,19-14-13 0,4 3 22 16,-2 1-17-16,0 0 14 0,2 2-13 0,-10 8 14 16,-9 5-20-16,-2-1 16 0,1 3-12 15,-3 3 14-15,-8 3-18 0,-4 3 11 0,-5 1-14 16,-1 2 11-16,-4 1-14 0,-3 2 10 0,1-2-17 16,-5 5 17-16,0-1-13 0,-10 4 9 0,19-8-17 15,-19 8 7-15,0 0 3 0,14 4 26 16,-14-4-21-16,0 16 20 0,-4-2-16 0,0 2 13 15,-6 6-8-15,-1 5 12 0,-3 6-11 0,-5 5-7 16,1 3 3-16,-1 3 15 0,-2 1-4 0,3 2-6 16,-3 0-10-16,3 0 12 0,1 0 2 15,-2-1-17-15,5-1 13 0,0-2-13 0,-1 0 17 16,5-7-17-16,-1 0 19 0,3-2-19 0,0-2 21 16,2-3-18-16,-1-2 20 0,1-4-22 15,2-3 24-15,2 0-21 0,-2-3 16 0,0-1-16 16,2-2 17-16,-2-1-4 0,4-13 16 0,-2 20-15 15,2-20 19-15,-5 18-13 0,5-18-6 0,-2 12 4 16,2-12 11-16,0 0-73 0,0 0-56 0,-4 14-135 16,4-14-161-16,0 0-8 0,0 0-90 15,0 0-95-15,0 0-108 0,0 0-350 0,2-14-704 16</inkml:trace>
  <inkml:trace contextRef="#ctx0" brushRef="#br1" timeOffset="-116225.23">1393 10217 189 0,'0'0'491'0,"-10"5"-148"0,10-5-75 16,-10 7-126-16,10-7 31 0,0 0-68 0,-15 6 54 15,15-6-29-15,0 0 32 0,-10 5-36 0,10-5 21 16,0 0-31-16,0 0 0 0,-11 5-21 16,11-5-1-16,0 0-25 0,0 0 5 0,0 0-15 15,0 0 2-15,-8 6-13 0,8-6-6 0,0 0-9 16,0 0-5-16,0 0 6 0,0 0 65 15,17-3 53-15,-5-3 44 0,9-3 40 0,10-6-4 16,8-3-19-16,4-4-10 0,22-13-24 0,1 0-19 16,2-4-19-16,0-1 0 0,2 2 0 0,-3-1-4 15,-3 2-4-15,0 0 45 0,-2 2-5 0,-15 5-19 16,-7 6-10-16,-1 1-1 0,-2 1 6 16,-8 5-2-16,-2 0-6 0,-6 5 5 0,-3 0 1 15,-1 2 2-15,-3 2-8 0,-1 0 0 0,-3 2-24 16,0-1-11-16,-2 2-24 0,-8 5-9 15,17-8-18-15,-17 8 4 0,10-7-33 0,-10 7 2 16,0 0-22-16,9-5 13 0,-9 5-54 16,0 0-73-16,0 0-149 0,0 0-173 0,0 0-247 15,0 0-190-15,0 0 112 0,-13 12-149 0,3-5-416 16,-7 2-978-16</inkml:trace>
  <inkml:trace contextRef="#ctx0" brushRef="#br1" timeOffset="-101909.91">1356 11913 646 0,'-6'7'629'0,"6"-7"-140"16,-15 15-95-16,15-15-56 0,-10 10-27 0,10-10 38 16,-10 9-6-16,10-9 17 0,0 0-18 0,-9 9-65 15,9-9-5-15,0 0-32 0,0 0-31 0,0 0-2 16,7-9-5-16,5-4 38 0,7-9 20 0,10-5-31 16,4-6-26-16,20-15-16 0,3 2-10 15,8-6-20-15,2 2-1 0,3-3-14 0,3 0-13 16,-4 1-3-16,0 3-21 0,-1 1-17 0,-5 3-26 15,-5 6 4-15,-11 9-22 0,-11 5-7 0,-6 8-20 16,-2-1 9-16,-6 6-25 0,-3-1 25 0,-3 5-15 16,-1 0 11-16,-1 1-18 0,-3 0 17 15,-2 1-20-15,-8 6 16 0,17-8-18 0,-17 8 22 16,10-5-31-16,-10 5 29 0,0 0-28 16,0 0 5-16,0 0-73 0,0 0-219 0,6 10-123 15,-6-10-176-15,0 0-131 0,-2 16 2 0,2-16 39 16,-8 14-788-16,8-14-1170 0</inkml:trace>
  <inkml:trace contextRef="#ctx0" brushRef="#br1" timeOffset="-78305.8">2805 12444 411 0,'-12'7'512'0,"12"-7"-114"0,0 0-85 15,0 0-57-15,0 0-50 0,-11 6-46 16,11-6-42-16,0 0-20 0,0 0-24 0,0 0-10 15,0 0-17-15,0 0 7 0,25 2 8 0,-4-2 14 16,8-2 22-16,14-1-8 0,13 0 17 0,10 1-24 16,33 0 4-16,7-1-21 0,1 2 16 15,7 1-23-15,6-4 3 0,4 4-7 0,4 0 6 16,2-1-23-16,-2-1 9 0,3 1-27 0,-1-2 12 16,-4 2-20-16,0-1 16 0,-6-2-18 0,-8 0 11 15,-5 2-14-15,-10-3 9 0,-20 3 2 0,-15 0-7 16,-4-3 0-16,-5 2 2 0,-9 2-1 15,-7 0 0-15,-6 0 16 0,-4 0 45 0,-6 1 21 16,-1 0 55-16,-3 0 14 0,1-3 8 0,-5 3-5 16,-13 0-8-16,25 0-22 0,-25 0-24 15,18-2-15-15,-18 2-19 0,0 0-18 0,17 0-14 16,-17 0-26-16,0 0-69 0,0 0-130 16,0 0-84-16,0 0-88 0,0 0-84 0,0 0-112 15,-11 5-637-15,-1-3-826 0</inkml:trace>
  <inkml:trace contextRef="#ctx0" brushRef="#br1" timeOffset="-74681.08">1550 12096 444 0,'0'0'646'0,"0"0"-162"0,0 0-87 0,0 0-81 16,0 0-46-16,0 0 8 0,0 0 0 15,4-21 26-15,5 8-41 0,3-4-30 0,1-6-31 16,5-4-18-16,7-3-21 0,2-2-16 0,4-5-21 16,2 0 2-16,12-15-14 0,3 3-12 0,-9 8 1 15,-6 6-17-15,0-2 3 0,0 3-27 16,1 1 7-16,-3-1-23 0,-3 4 2 0,-1 3-17 15,-4 4 8-15,-4 1-19 0,-3 7 20 0,-1 2-18 16,-5 2 19-16,2-1-23 0,-3 2 9 16,-1 2-2-16,0 0 16 0,-8 8-24 0,11-14 16 15,-11 14-16-15,8-7 5 0,-8 7-12 0,0 0 12 16,0 0-21-16,6-8-5 0,-6 8-5 0,0 0 13 16,-10 11-30-16,-1-4 10 0,-1 6-46 0,-7 4-19 15,-10 9-63-15,-2 4 31 0,-4 4-5 16,-14 15-11-16,-3-1 15 0,0 0 19 0,3 1 16 15,7-9 19-15,5-8 7 0,2 5 11 16,0-7 9-16,4 3 13 0,0-3-5 0,2-4 45 16,6-4-44-16,2-1 48 0,5-6-46 0,1 0 44 15,5-4-47-15,-2 0 30 0,3-1-43 16,1-4 28-16,8-6-29 0,-8 11 46 0,8-11-9 16,0 0 66-16,0 0 18 0,21-11 0 0,-5-2 0 15,7-4-3-15,2-3-7 0,6-4-4 0,2-4-4 16,2 0-13-16,-2 0 6 0,2-2-20 15,0 0 10-15,-2 2-26 0,-2-1 14 0,0 5-18 16,-6 1 9-16,-2 2-18 0,0 1 13 0,-7 6-13 16,1-2 10-16,-5 6-14 0,-2-1 2 0,3 2 3 15,-5 2 14-15,0-2-22 0,1 2 22 16,-9 7-23-16,12-11 14 0,-12 11-29 0,8-6-26 16,-8 6-103-16,0 0-118 0,7-8-71 15,-7 8-93-15,0 0-101 0,0 0-169 0,0 0-333 16,0 0-684-16</inkml:trace>
  <inkml:trace contextRef="#ctx0" brushRef="#br1" timeOffset="-11656.06">9257 12536 115 0,'-17'-3'497'15,"17"3"-101"-15,-14-5-50 0,14 5-12 0,-13-2-8 16,13 2-41-16,-10-4-10 0,10 4-23 0,0 0-37 16,-13-3-36-16,13 3-37 0,0 0-30 15,0 0-30-15,0 0-19 0,-10-8-15 0,10 8-13 16,0 0-2-16,0 0-11 0,19-8-11 0,-19 8 5 16,22-7-2-16,-9 3-2 0,1 1-1 0,3 1-4 15,-3-4 2-15,5 5-6 0,-3-2 8 16,-1 0-9-16,4 0 2 0,-7-2 3 0,2 4 1 15,-1-3-4-15,-3 2 7 0,-10 2-6 0,21-5 14 16,-21 5 16-16,10-3 29 0,-10 3 0 16,0 0 4-16,0 0-14 0,17 0 3 0,-17 0-24 15,0 0 3-15,0 0-25 0,0 0 3 0,10 8-10 16,-10-8 6-16,0 18 2 0,0-18-16 0,0 23 12 16,0-23-6-16,-4 28-14 0,4-15 23 15,0 2-19-15,0-15 11 0,0 26-10 0,0-26 9 16,0 23-8-16,0-23 11 0,0 22-11 0,0-22 16 15,-4 20-3-15,4-20 34 0,-2 15 62 0,2-15 26 16,-9 17 5-16,9-17-31 0,-14 13-8 16,6-5-18-16,-5-1-4 0,3-4-23 0,-7 2 14 15,7-1-18-15,-6-2 11 0,1 1-27 16,3-1 10-16,-3 0-20 0,1-2 9 0,14 0-20 16,-25 2 11-16,25-2-16 0,-19 0 0 0,19 0-41 15,0 0-68-15,-18 0-91 0,18 0-114 16,0 0-64-16,0 0-42 0,0 0-46 0,0 0 0 15,0 0-24-15,0 0-348 0,0 0-450 0</inkml:trace>
  <inkml:trace contextRef="#ctx0" brushRef="#br1" timeOffset="-11212.2">9589 12624 44 0,'0'0'521'0,"0"0"-126"16,0-12-55-16,0 12-42 0,0 0-31 16,0 0-31-16,0 0-23 0,0 0-41 0,0 0-13 0,-8-9-40 15,8 9-1-15,0 0-26 0,0 0-7 16,0 0-24-16,-14 0 0 0,14 0-27 0,0 0 4 16,-13 7-21-16,13-7 10 0,-10 9-17 15,10-9 13-15,-8 12-22 0,8-12 17 0,-9 16-20 16,9-16 17-16,-4 14-20 0,4-14 13 0,0 0-14 15,-2 18 15-15,2-18-11 0,6 10 13 16,-6-10-18-16,0 0 19 0,13 6-19 0,-13-6 17 16,0 0-11-16,14 3 16 0,-14-3-9 0,0 0 14 15,13-6 6-15,-13 6 34 0,0 0 9 0,8-7 15 16,-8 7-9-16,0 0 41 0,6-15-2 16,-6 15-4-16,0 0-3 0,0-12-8 0,0 12-15 15,0 0-16-15,0 0-15 0,0 0-7 0,0-13-10 16,0 13-11-16,0 0-11 0,0 0-12 0,0 0 0 15,0 0-5-15,0 0-11 0,0 0 1 16,4-13 1-16,-4 13 0 0,0 0 5 0,0 0-9 16,0 0-64-16,0 0-79 0,17 8-83 15,-17-8-50-15,0 0-47 0,10 5-41 0,-10-5-9 16,0 0-35-16,17 0-283 0,-17 0-279 0</inkml:trace>
  <inkml:trace contextRef="#ctx0" brushRef="#br1" timeOffset="-10894.28">9746 12552 247 0,'9'-12'496'16,"-9"12"-106"-16,0 0-83 0,0 0-37 0,0 0-36 16,0 0-24-16,0 0-46 0,0 0-31 15,0 0-18-15,0 0-6 0,0 0 10 0,10 8-20 16,-10-8 6-16,4 16-27 0,-4-16 2 0,0 18-33 16,0-18 11-16,-4 21-22 0,4-21 1 15,0 22-15-15,0-22 7 0,0 18-14 0,0-18 8 16,0 0-19-16,4 15 17 0,-4-15-10 0,0 0 10 15,0 0-16-15,0 12 18 0,0-12-15 0,0 0 12 16,13-8-15-16,-13 8 8 0,10-13-18 16,-2 4 15-16,0 0-1 0,-1-2-3 0,5 3 0 15,-4-3-6-15,3 4 0 0,1-4 0 0,-2 6-1 16,-1-3-4-16,-1 2 2 0,2 0 2 16,-10 6-3-16,17-6 1 0,-17 6 3 0,14-4 7 15,-14 4 4-15,0 0 5 0,19 0 1 0,-19 0-6 16,12 5-15-16,-12-5 19 0,15 11-18 15,-15-11 8-15,12 11-153 0,-12-11-162 0,11 15-222 16,-3-7-299-16,-4 2-446 0</inkml:trace>
  <inkml:trace contextRef="#ctx0" brushRef="#br1" timeOffset="-9941.25">11508 12412 325 0,'0'0'422'0,"0"0"-74"0,0 0-46 16,0 0-29-16,0 0-27 0,0 0-43 15,0 0-41-15,0 0-33 0,0 0-27 0,-9 7-19 16,9-7-5-16,0 0-7 0,-4 20-16 0,4-20 1 16,-2 22-20-16,2-22 8 0,-4 23-21 0,0-9 9 15,4-1-21-15,0-1 11 0,-4 3-14 0,4-15 16 16,-4 22-24-16,4-22 16 0,0 23-10 0,0-23 2 15,-2 17-8-15,2-17 16 0,0 0-17 16,-2 19 22-16,2-19-13 0,0 0 12 0,0 0-13 16,-3 12 19-16,3-12-19 0,0 0 9 0,0 0-15 15,0 0 9-15,0 0-16 0,-8-12 11 0,8 12-16 16,0-14 17-16,0 14 5 0,-4-22-5 0,4 22 6 16,0-19-4-16,0 19 8 0,-4-26 7 15,4 26-9-15,0-27-1 0,0 27 5 0,0-27 4 16,0 27-10-16,4-25-2 0,-4 13 2 0,4-3-3 15,0 4 0-15,-4 11-7 0,7-21 2 0,-3 12-4 16,0 0 2-16,0-2-15 0,-4 11 14 16,12-15-12-16,-12 15 13 0,11-12-11 0,-11 12 15 15,12-9-17-15,-12 9 12 0,10-5-39 0,-10 5-35 16,0 0-60-16,0 0-37 0,13 0-41 16,-13 0-12-16,0 0-48 0,0 17-7 0,0-17-56 15,-4 18-181-15,4-18-78 0</inkml:trace>
  <inkml:trace contextRef="#ctx0" brushRef="#br1" timeOffset="-9792.76">11512 12427 613 0,'0'0'168'15,"-8"12"61"-15,8-12-5 0,0 0-11 0,-7 12 0 16,7-12-10-16,0 0-16 0,0 0-30 16,-4 11-16-16,4-11-23 0,0 0-19 0,0 0-17 15,0 0-20-15,0 0-16 0,0 0-5 0,0 0-5 16,0 0-2-16,6 11-5 0,-6-11-8 0,0 0-2 16,13 0-9-16,-13 0 3 0,0 0-10 0,18 1-47 15,-18-1-74-15,13 5-83 0,-13-5-67 16,14 5-112-16,-14-5-237 0,9 8-176 0</inkml:trace>
  <inkml:trace contextRef="#ctx0" brushRef="#br1" timeOffset="-7813.33">13732 12603 201 0,'0'0'214'0,"0"0"-42"0,0 0-8 0,0 0-27 15,-2-13 33-15,2 13-29 0,0 0 22 0,2-12-20 16,-2 12 21-16,0 0-25 0,2-18 11 16,-2 18 1-16,0 0 8 0,2-15 9 0,-2 15-6 15,0 0 6-15,0-12-3 0,0 12-15 16,0 0-20-16,0 0-19 0,0 0-20 0,0-14-23 15,0 14-16-15,0 0-11 0,0 0-7 0,0 0-8 16,0 0-3-16,-2 11-17 0,2-11 12 16,-6 19-19-16,6-19 16 0,-6 24-15 0,3-11 14 15,1 1-16-15,2-14 9 0,-4 20-12 0,4-20 14 16,0 20-12-16,0-20 16 0,0 15-15 16,0-15 22-16,0 0-14 0,0 0 31 0,0 15-3 15,0-15 24-15,0 0-14 0,0 0 11 0,0 0-7 16,9-13 19-16,-9 13-1 0,8-20-8 0,-6 7-2 15,2-1-23-15,-4-2-3 0,4 0-7 0,0-2-1 16,0-1-9-16,-2 1 11 0,3 2-12 16,-3-2 1-16,0 2-13 0,0 0 6 0,0 2 3 15,-2 2-5-15,0 12-7 0,4-21 6 16,-4 21-6-16,0-17-4 0,0 17-4 0,0 0 2 16,4-16-2-16,-4 16-3 0,0 0 6 0,0 0-1 15,0 0 7-15,6-9 2 0,-6 9-12 0,0 0 13 16,0 0-8-16,13 2 13 0,-13-2-7 15,0 0 9-15,20 0-9 0,-20 0 12 0,19-2-11 0,-19 2 11 16,23-8-6-16,-13 5 4 0,3-2 0 16,-1-2 2-16,-2 0-2 0,1-1 2 0,-1 0-9 15,-2 0 4-15,0-1 5 0,1 2 0 16,-9 7 1-16,12-13 17 0,-12 13 1 0,10-8-1 16,-10 8-9-16,0 0-1 0,9-9-5 0,-9 9-13 15,0 0-1-15,0 0-4 0,0 0 4 16,0 0-6-16,6 14 6 0,-6-14-3 0,-2 22 7 15,2-9-5-15,-4 2 9 0,4 3-6 0,0 0 2 16,-4-2-12-16,4 2 18 0,0 1-5 0,0-1 4 16,-2 2-1-16,2 0 0 0,0-3 0 15,-3 1-7-15,3 1 0 0,0-4-46 0,-2 1-95 16,4-2-69-16,-2-2-100 0,0-12-67 0,3 23-54 16,-3-23-47-16,2 19-370 0,-2-19-470 0</inkml:trace>
  <inkml:trace contextRef="#ctx0" brushRef="#br1" timeOffset="-6963.3">14112 12545 172 0,'0'0'528'0,"0"-15"-114"0,0 15-40 16,0 0-38-16,0 0-7 0,-8-11-40 0,8 11-30 16,0 0-42-16,0 0-43 0,-8-8-34 0,8 8-32 15,0 0-25-15,0 0-22 0,0 0-15 0,0 0-13 16,0 0-7-16,-15 4-22 0,15-4 22 0,0 0-16 15,-6 13 7-15,6-13-13 0,0 0 14 16,0 16-20-16,0-16 16 0,0 0-15 0,6 14 14 16,-6-14-11-16,0 0 16 0,11 8-14 0,-11-8 16 15,0 0-18-15,0 0 20 0,0 0-22 16,12 0 18-16,-12 0-16 0,0 0 13 0,10-13 0 16,-10 13-4-16,4-9-2 0,-4 9-2 0,5-11 0 15,-5 11-5-15,4-11-1 0,-4 11-4 0,4-11-2 16,-4 11-4-16,8-8 6 0,-8 8-4 15,10-12 4-15,-10 12-1 0,15-11 1 0,-15 11-2 0,16-7 2 16,-16 7-1-16,15-8-2 0,-15 8 0 16,12-4 7-16,-12 4-8 0,0 0 6 0,17-4-4 15,-17 4 2-15,0 0 0 0,10-3-3 0,-10 3-2 16,0 0 8-16,0 0-5 0,0 0 5 0,17-3-1 16,-17 3 1-16,0 0 4 0,0 0-1 0,16 0 2 15,-16 0 2-15,11-4-2 0,-11 4-2 0,16-4 2 16,-16 4-1-16,15-7-5 0,-15 7 0 15,8-4 3-15,-8 4 1 0,0 0-2 0,12-3 2 16,-12 3-5-16,0 0 0 0,0 0-7 0,0 0 4 16,0 0 1-16,0 0 1 0,9 6-2 15,-9-6 0-15,0 0 0 0,-5 16-12 0,5-16 17 16,-2 14-16-16,2-14 16 0,-2 14-14 0,2-14 19 16,0 13-13-16,0-13 11 0,4 14-14 0,-4-14 12 15,9 13-7-15,-9-13 18 0,14 7-12 0,-14-7 11 16,15 2-17-16,-15-2 18 0,16-6-13 15,-3 3 14-15,-3-5 1 0,-2 0-4 0,2-2 15 16,-1-2 10-16,1-3 19 0,-4 0 16 0,3 0-3 16,-3-2-1-16,-2-3 2 0,0-2-11 15,0 1-9-15,-2 0-14 0,0 1 33 0,2 3 13 16,-4 1-2-16,3 0-12 0,-3 1-12 0,0 15-15 16,0-20-15-16,0 20-14 0,4-17-12 0,-4 17-3 15,0 0-1-15,0 0 3 0,0 0 2 16,0 0-4-16,-4 17-6 0,4-17 10 0,-5 28-11 15,3-12 8-15,2 2 2 0,-2 1 3 0,0-1 0 16,0 4 4-16,2-2-1 0,-2 3 2 0,2-1 3 16,0-3-5-16,0 2-10 0,0-5 18 0,0 0-9 15,0-1 0-15,0 0 9 0,0-15-9 0,2 21 1 16,-2-21 5-16,2 13-5 0,-2-13 7 16,0 0 1-16,11 7-3 0,-11-7 4 0,16-4-13 15,-16 4 5-15,17-11-3 0,-9 6-3 0,2-1-5 16,1 0 1-16,-1 1-3 0,0 1 0 0,-10 4-7 15,19-8 9-15,-19 8-9 0,16 0 4 0,-16 0-1 16,19 3 1-16,-19-3 0 0,16 9 9 16,-7 1 3-16,-3-3-4 0,2 1 8 0,-2 2-10 15,1 0-100-15,1 0-132 0,-2 1-138 0,0-2-193 16,0 1-492-16,3-3-711 0</inkml:trace>
  <inkml:trace contextRef="#ctx0" brushRef="#br1" timeOffset="-5749.09">16258 12317 329 0,'0'0'528'0,"0"0"-100"15,0 0-96-15,0 0-43 0,0 0-67 0,0 0-38 16,0 0-50-16,0 0-6 0,-8 6-28 0,8-6-6 16,-5 12-16-16,5-12-16 0,-4 15-8 15,4-15-11-15,-4 18-9 0,4-18-2 0,-4 16-6 16,4-16-6-16,-4 15-3 0,4-15-2 0,-2 11-3 15,2-11-4-15,0 0-7 0,-4 15 13 0,4-15-1 16,0 0 12-16,0 0 39 0,0 0 19 0,-4 11 29 16,4-11 34-16,0 0 4 0,0 0-39 15,0 0-18-15,0 0-28 0,0-15-10 0,0 15-7 16,0-26-6-16,2 11-10 0,0-5-8 0,0 2-6 16,0-5-4-16,2-4-14 0,0 1 11 15,0 0-11-15,0 3-9 0,3-1 19 0,-3 3-5 16,2 3-4-16,-2 2-3 0,0 0-5 0,0 3-1 15,1 1-1-15,-3 1-2 0,-2 11 0 16,8-16 2-16,-8 16-4 0,8-10 9 0,-8 10-15 16,0 0 13-16,15-1-14 0,-15 1 20 0,10 6-11 15,-10-6 16-15,12 14-16 0,-5-3 16 0,-1-1-11 16,-2 2 13-16,0 0-9 0,0 2 9 0,0 0 5 16,0 2 0-16,1-2-1 0,-3 1-2 15,2-2 4-15,-2 2-3 0,0 3-2 0,0-6 1 16,0 6-9-16,0-2-1 0,0-2-51 0,-2 0-63 15,0 3-80-15,0-1-71 0,-2-2-63 16,0-1-19-16,0 1-40 0,-2-3-24 0,-2 1-271 16,-1-1-244-16</inkml:trace>
  <inkml:trace contextRef="#ctx0" brushRef="#br1" timeOffset="-4929.11">16279 12474 249 0,'0'0'367'0,"-13"-8"-45"0,13 8-28 0,-10-7-36 15,10 7-6-15,-6-10-22 0,6 10-32 0,-5-13-34 16,5 13-25-16,5-15-15 0,-5 15-37 0,10-19 2 15,-2 10-28-15,3 0 7 0,1-3-28 16,0 4 4-16,3-3-23 0,1 2 12 0,1 0-19 16,-1 0 9-16,1 0-15 0,2 2 9 0,-3 0-14 15,-1 0 15-15,1 0-13 0,-3 0 9 0,1 2-15 16,-4-2 15-16,1 3-13 0,-11 4 18 0,18-7-8 16,-18 7 56-16,15-9 10 0,-15 9 39 15,8-3-2-15,-8 3 21 0,0 0-27 0,12-8 13 16,-12 8-26-16,0 0-1 0,0 0-1 15,0 0-9-15,7-8-7 0,-7 8-2 0,0 0-12 16,0 0-13-16,0 0-18 0,0 0-6 0,0 0-13 16,0 0-3-16,0 0-3 0,0 0 1 15,0 0-7-15,-2 20 2 0,2-20-6 0,-5 22-6 16,3-10 11-16,0 3-9 0,0 0 15 0,0 0-10 16,0 2 2-16,0 1 4 0,0-1 2 0,0 0-5 15,0-2-2-15,2 2 3 0,0-1-2 0,-2-2 4 16,2-1-4-16,0-13 0 0,0 26-1 15,0-26 3-15,0 19 6 0,0-19-4 0,0 0 9 16,0 19 5-16,0-19-3 0,0 0 1 0,0 0 16 16,0 15 22-16,0-15 58 0,0 0 24 0,0 0-20 15,0 0-22-15,0 0-26 0,0 0-11 16,0 0-14-16,-6-19-17 0,6 19 1 0,-3-27-14 16,1 11 2-16,2-1 0 0,-2 2-6 0,2-1 0 15,2-4-6-15,-2 3 2 0,2 0-5 0,1-1-2 16,-1 0-5-16,4 3 13 0,-2-1-13 0,2-1 8 15,0 3-13-15,1 0 11 0,-1 0-15 0,-2 2 19 16,2 4-22-16,0-2 9 0,-6 10-12 16,11-15 7-16,-11 15-12 0,8-8 9 0,-8 8-4 15,0 0 14-15,0 0-10 0,0 0 13 16,12 4-14-16,-12-4 6 0,0 0 6 0,4 17 0 16,-4-17-1-16,0 13 7 0,0-13-5 0,3 17 1 15,-3-17-7-15,2 14 0 0,-2-14 5 0,2 10-4 16,-2-10 1-16,6 15 1 0,-6-15 3 0,12 12 7 15,-12-12-6-15,15 10 5 0,-15-10 2 16,14 5 0-16,-14-5 7 0,13 3-4 0,-13-3 2 16,0 0-1-16,18 0 4 0,-18 0-4 0,11-4 4 15,-11 4 1-15,10-6-4 0,-10 6-3 16,10-8-3-16,-10 8 7 0,11-12-14 0,-11 12-4 16,10-11-12-16,-10 11-11 0,10-12-3 0,-10 12-11 15,13-12 10-15,-13 12-1 0,12-11 7 16,-12 11 1-16,14-7 2 0,-14 7 4 0,13-4 4 15,-13 4-4-15,0 0 10 0,16-4-9 0,-16 4 7 16,0 0-4-16,13 5 5 0,-13-5 2 0,10 6 4 16,-10-6-4-16,6 9 6 0,-6-9-5 0,7 9 4 15,-7-9 2-15,8 9 6 0,-8-9-1 16,6 8 3-16,-6-8 1 0,10 11 6 0,-10-11-13 16,15 4-148-16,-15-4-205 0,18-2-247 0,-3-3-559 15,1 1-809-15</inkml:trace>
  <inkml:trace contextRef="#ctx0" brushRef="#br1" timeOffset="-3610.24">9325 13210 569 0,'0'0'423'16,"0"0"-98"-16,0 0-43 0,0 0-50 16,0 0-26-16,0 0-55 0,0 0-26 0,-8 5-30 15,8-5-10-15,0 0-15 0,-3 19 11 0,3-19-14 16,-4 22-8-16,4-10-10 0,-4 2-22 16,4-1 15-16,0 4-15 0,0 0 9 0,0-2-18 15,0 2 15-15,-4 2-18 0,8-3 2 0,-4 2-8 16,0 1 1-16,0-3-5 0,0 1 4 0,0-1-3 15,0 0 1-15,0-1 3 0,0 0-3 0,4-3-3 16,-4-12-18-16,0 22-91 0,0-22-90 16,4 15-70-16,-4-15-65 0,0 0-366 15,0 0-260-15</inkml:trace>
  <inkml:trace contextRef="#ctx0" brushRef="#br1" timeOffset="-2930.29">9405 13200 343 0,'0'0'357'0,"0"-18"-66"0,0 18-39 0,0 0-43 16,0-19-22-16,0 19-39 0,0 0-18 16,0-15-20-16,0 15-37 0,0 0-10 0,5-12-14 0,-5 12-7 15,0 0-12-15,8-11-9 0,-8 11-1 16,10-7-4-16,-10 7-4 0,17-5 2 0,-17 5 0 15,22-8-5-15,-7 6 2 0,1-2 9 16,-1 1-6-16,3 0 0 0,5-1-5 0,0-1 7 16,4 3-4-16,4-1-3 0,-4-1 1 0,4 0-12 15,0 1 7-15,0-2-3 0,6 1 4 0,-6 1 3 16,0-1-4-16,0-2 4 0,-2 4-2 16,2-3-2-16,-4 1-8 0,-4 2 1 0,-3 0 2 15,-1-2-7-15,-1 3 14 0,-5-1-8 0,1 2-1 16,-1-2 10-16,-13 2 2 0,22-2-41 0,-22 2 58 15,15 0 5-15,-15 0-27 0,0 0 36 16,16 0-36-16,-16 0 34 0,0 0-25 0,0 0 24 16,11 2-23-16,-11-2 22 0,0 0-24 0,0 0 15 15,0 0-6-15,8 11 2 0,-8-11-12 16,0 0 2-16,0 16-2 0,0-16-2 0,-4 20-2 16,4-20-2-16,0 27-3 0,0-14-1 15,0 3 16-15,-4 2-15 0,4 0-1 0,0 1 1 0,4 1 0 16,-4 0-20-16,0 0 17 0,4 0-11 15,-4 4 16-15,4-3-18 0,-4 1 23 0,4 0-21 16,-2-3-1-16,3 4 8 0,-1-4 1 0,0-1 0 16,-4-1-3-16,4-2 1 0,-4 3 3 15,4-6 4-15,-4 3 15 0,0-15 17 0,0 23 15 16,0-23 1-16,-4 21 1 0,4-21-2 0,-8 18-6 16,-3-10-3-16,-1-1-8 0,-3 0-6 0,-1 0-2 15,-7-3 0-15,0 3 9 0,-3-2 2 16,-5 0-2-16,-7-1-4 0,-1-3-2 0,2 3 13 15,-2-4 12-15,1 2 13 0,7-2-18 0,-4 0 1 16,0 2-15-16,6-2 3 0,-6 0-19 0,4 3 4 16,4-3-2-16,-4 3-7 0,4-2-2 15,4-1-2-15,1 3-1 0,-1-3-12 0,4 1 4 16,3 3-4-16,-3-2-10 0,5 0-45 0,1-2-101 16,3 3-135-16,10-3-39 0,-21 4-49 0,21-4-446 15,0 0-445-15</inkml:trace>
  <inkml:trace contextRef="#ctx0" brushRef="#br1" timeOffset="-1877.26">11475 13147 258 0,'0'0'433'0,"2"-22"-68"16,-2 22-56-16,0-16-8 0,0 16-35 16,0 0-38-16,0-16-49 0,0 16-32 0,0 0-38 15,0 0-24-15,0 0-15 0,0 0-9 0,0 0 3 16,0 0 2-16,0 0 11 0,4 21 13 0,-4-21-12 16,0 29 4-16,0-13-35 0,0 2 5 15,0 3-12-15,0 0-2 0,-4 0-6 0,4-1-3 16,0 6-7-16,0-2-5 0,0-3 0 0,-2 2-5 15,2-3-2-15,0 2 1 0,0-3-3 16,2 0 2-16,-2-4 0 0,0 2 0 0,0-5 1 16,0-12-1-16,8 20 3 0,-8-20 4 0,14 14-3 15,-14-14-2-15,21 5-2 0,-21-5-5 0,29-2 4 16,-12 0-7-16,1-1 4 0,3 1-3 16,4-5 3-16,1 2-5 0,1-2-1 0,0 1 4 15,4 1-3-15,-4-2 1 0,4 2-1 0,0-1-6 16,-2-1 5-16,0 3-1 0,0-1 6 0,-2 1-4 15,0-2 1-15,0 0-1 0,-1 1-1 0,1 1 0 16,-4-1 0-16,4-1 3 0,-6 1 2 16,-3 0-1-16,1 0-2 0,-1 1 0 0,-1-4 6 15,-3 4 0-15,3-4 4 0,-7 4 9 0,7-2 5 16,-7-2 12-16,3 1 19 0,-3-1-5 0,-2 3 13 16,5-5-27-16,-7 1 11 0,4-2-20 15,-2 1 5-15,-3-1-20 0,3-1 15 0,-2 0-19 16,0 0 11-16,-2-2-15 0,3 3 13 0,-3-2-18 15,0-2-2-15,0 1 0 0,0 2 2 16,-2-2 3-16,2 1-4 0,-4 0 3 0,4 2-2 16,-4 11 7-16,5-23-7 0,-5 23 1 0,4-20 0 15,-4 20-5-15,2-17 11 0,-2 17-5 0,2-15 3 16,-2 15 2-16,0 0-5 0,2-13 3 0,-2 13-6 16,0 0 6-16,0 0-4 0,0-16-4 15,0 16-1-15,0 0 6 0,0 0-4 0,0 0 4 16,0 0-3-16,2-14 4 0,-2 14 7 0,0 0 0 15,0 0 14-15,0 0 9 0,0 0-11 0,-8-6-5 16,8 6-3-16,-17 0 18 0,17 0-26 0,-27 4 1 16,9-2-8-16,-1 2 7 0,-8 1-7 15,-4 0 4-15,-6 1-4 0,-11 4 9 0,-1-1-20 16,-1 1 11-16,-8 2-6 0,5 0 8 0,-3 1-6 16,2-2 1-16,0 1-4 0,1-3 7 15,7 2-7-15,-2 0 7 0,11 0-12 0,2-4 17 16,4 2-8-16,4-4 6 0,5 1-6 0,3 0-4 15,2-4-16-15,-1 1-57 0,3 3-50 16,7-4-108-16,-6 1-79 0,14-3-75 0,-13 10-163 16,13-10-320-16,0 0-506 0</inkml:trace>
  <inkml:trace contextRef="#ctx0" brushRef="#br1" timeOffset="-842.98">13912 12963 399 0,'0'0'412'0,"0"0"-109"0,0 0-74 0,0 0-23 16,0 0-3 0,0 0-1-16,-2 17-6 0,2-17-27 0,-4 25-18 0,1-6-21 0,1 1-12 15,-2 0-18-15,0 3 9 0,4 3-31 0,-4 1-6 16,2-1-17-16,0 1-8 0,0-5-16 16,0 3 2-16,2-1-15 0,-2-2 4 0,2-1-9 15,-2-1 5-15,2-3-9 0,0 0 7 0,0-4-8 16,0-13 7-16,-2 24-4 0,2-24 7 0,0 21 0 15,0-21 4-15,0 0 3 0,2 17 2 0,-2-17-4 16,8 5-1-16,-8-5-6 0,16 3-7 0,-16-3 1 16,27 0 0-16,-10-3-2 0,1 3 3 15,5-1-8-15,6-3 4 0,2 1-3 0,4-2 0 16,7-1-2-16,-3-1 6 0,10 3-5 16,-3-3-1-16,6 4-1 0,-3-2-2 0,1 0 8 15,-7 3-6-15,1-3 2 0,-1 2 0 0,-2 3-7 16,-1-1 3-16,-7 0 3 0,-2-1 0 0,0-1-1 15,-4 3 0-15,-5-1 1 0,-1 1 1 0,0-4 29 16,-5 4 65-16,1-1 53 0,-5-1 32 16,1 1-17-16,-1-3-16 0,-6-3-27 0,7 2-14 15,-7-4-28-15,0 1 1 0,0-3-13 0,-2 0-3 16,-2-4-20-16,3 2 2 0,-3-4-24 0,-2-1 10 16,2 1-14-16,-2-1 6 0,0-1-17 15,0-1 7-15,0 1 0 0,0 0-3 0,-2-2-8 16,2 3 2-16,0-2-4 0,0 5-1 0,-2-2 8 15,2 0-3-15,0 4-2 0,-3-1 0 0,3 14-1 16,-2-25-6-16,2 25 8 0,0-21-1 0,0 21-6 16,-2-17 3-16,2 17-6 0,0 0-4 15,-2-16-3-15,2 16 0 0,0 0-2 0,0 0 3 16,-4-14 5-16,4 14-4 0,0 0 2 0,-12-4-3 16,12 4 7-16,-19 2 3 0,7 2-8 15,-3 0 7-15,-3 0-2 0,-3 0 2 0,-4 4-4 0,-4-2 9 16,-6 1 0-16,-2 3-3 0,-13 1 2 15,-1-2-9-15,-3 3 3 0,-4-2-5 0,-2 1 5 16,4 0-3-16,0-1 2 0,1-3-15 0,1 2-25 16,2 1-42-16,3-3-68 0,5 3-50 0,7-3-96 15,4 4-70-15,6-5-115 0,2 4-586 16,5-1-722-16</inkml:trace>
  <inkml:trace contextRef="#ctx0" brushRef="#br1" timeOffset="342.76">16417 12794 355 0,'0'-15'452'0,"0"15"-79"15,0 0-77-15,0 0-44 0,0 0-44 0,0 0-44 16,0 0-37-16,0 0-33 0,0 0-11 0,0 0-17 16,0 0-17-16,-8 13 4 0,8-13-12 0,-4 24 0 15,0-9 2-15,1 3 0 0,-1 1-9 0,2-2-5 16,-2 3-13-16,0 0 4 0,0 2-3 16,0-2 11-16,0 7-19 0,-3-5 12 0,3 4-18 15,-2-5 14-15,2-2-8 0,0 0 6 0,0-2-18 16,2 0 17-16,-3-4-12 0,3 2 14 0,0-4-13 15,2-11 21-15,-4 19-15 0,4-19 17 16,-2 15-7-16,2-15 12 0,0 0-10 0,0 0 5 16,2 15-19-16,-2-15 16 0,0 0-20 0,17 3 12 15,-17-3-15-15,22-3 14 0,-7 2-20 16,-1-1 19-16,3 1-18 0,2-3 13 0,-3 3-17 16,5-1 9-16,-3-2 0 0,5 2-2 0,0-4 4 15,2 4 0-15,-1-3 0 0,1 3-6 0,0-4 3 16,0 3 1-16,-2-2-2 0,-3 2 3 15,1-1-2-15,0 0 1 0,-3 1 1 0,3-1 0 16,-3-1 2-16,-1 2 4 0,2-1-4 0,-5 0 1 16,1-1 3-16,-1 2 6 0,-2-1 25 0,-1 2 30 15,-11 2 25-15,20-8 29 0,-20 8 16 16,17-8-4-16,-17 8-44 0,14-10 0 0,-14 10-29 0,13-16 10 16,-7 8-14-16,0-3 2 0,-2 0-18 15,3-1 1-15,-1-2-13 0,-2-1 5 0,2 1-20 16,-2-4 15-16,0 0-18 0,3 0 12 0,-3 0-10 15,-2 1 8-15,2-1-4 0,0 2 27 0,-2 0-11 16,0 2 5-16,0-2-7 0,0 3-4 16,0 1-8-16,-2 12 4 0,2-22-14 0,-2 22 0 15,3-20-2-15,-3 20 2 0,2-17-5 0,-2 17 3 16,2-13-7-16,-2 13-1 0,0 0-8 16,2-15 5-16,-2 15-5 0,0 0 3 0,0 0-8 15,4-14 14-15,-4 14-10 0,0 0 10 0,0 0-14 16,0 0 15-16,2-15-10 0,-2 15 6 0,0 0-4 15,0 0 7-15,0 0-3 0,0 0 4 16,0 0-4-16,0 0 8 0,0 0-7 0,0 0 12 16,0-11-12-16,0 11 11 0,0 0-7 0,0 0 3 15,0 0-6-15,0 0 6 0,0 0 2 0,0 0 5 16,0 0-3-16,0 0 8 0,-12-4-12 0,12 4 1 16,0 0 4-16,-23 0-6 0,23 0-5 15,-25 2 6-15,11 0-5 0,-3-1-5 0,3 2 4 16,-5-1 0-16,0 0 4 0,1 1 1 0,-3 0-4 15,0 0 13-15,-1 2-16 0,1-3 4 0,-6 0-2 16,2 2 7-16,3 0 0 0,-1 0 1 16,2-2 1-16,-2 1-1 0,3 1 2 0,-1 1-9 15,0-4 0-15,3 2 4 0,1 1-5 0,-1 2-2 16,1-4 4-16,1 3-1 0,1-1 1 0,1 0 4 16,-1 0-1-16,1-3-3 0,1 3 0 0,1 1-1 15,2-2-13-15,-3 0-46 0,1-1-106 16,1 2-135-16,-1 0-148 0,12-4-790 0,-25 4-880 15</inkml:trace>
  <inkml:trace contextRef="#ctx0" brushRef="#br2" timeOffset="15389.89">9705 13240 489 0,'-4'-17'412'0,"4"17"-57"0,-4-9-40 15,4 9-22-15,0 0-3 0,-8-14-46 16,8 14-14-16,0 0-47 0,-5-9-24 0,5 9-45 16,0 0-15-16,0 0-29 0,0 0-6 0,0 0-32 15,0 0 8-15,0 0-6 0,0 0-1 0,0 0 0 16,9 7-1-16,-9-7 3 0,12 16 1 15,-2-8 0-15,-1 0-14 0,1 2 30 0,2-3 21 16,3-1 20-16,1-2-1 0,7-1 33 16,-4-3 8-16,4 0 19 0,3-4 18 0,5-5-1 15,5-3-2-15,5-8-15 0,-2 1-9 0,3-7-2 16,-3-4-25-16,12-11-12 0,-7 1-15 0,-7 7 10 16,-2-5-8-16,-4 2-16 0,4-1-12 0,-2 1-15 15,-2 2-34-15,-4 1 28 0,0 0-30 16,-4 8 22-16,-4 4-31 0,-3-1 23 0,-1 6-35 15,-3 2 32-15,-2 3-37 0,-1-1 22 0,-1 3-38 16,-2 0-29-16,2 1-115 0,-8 8-82 16,9-8 5-16,-9 8-51 0,0 0-90 0,0 0-68 15,10 8-100-15,-10-8-596 0,-2 23-800 0</inkml:trace>
  <inkml:trace contextRef="#ctx0" brushRef="#br2" timeOffset="28352.91">11477 13569 76 0,'0'0'141'16,"0"0"-2"-16,0 0-20 0,0 0 0 0,0 0-11 16,0 0-3-16,0 0 16 0,0 0-22 0,0 0 14 15,0 0-26-15,0 0 28 0,0 0-34 0,0 0 46 16,0 0-1-16,0 0-8 0,0 0-9 16,0 0-6-16,0 0-22 0,0 0-5 0,0 0 3 15,0 0 19-15,0 0 9 0,0 0-4 16,0 18-4-16,0-18 3 0,8 20 0 0,-8-8 1 15,4-1-22-15,-4 4 2 0,4-4-18 0,0 3-1 16,-2 0-16-16,3-2-1 0,-1 1 2 0,-4-2-9 16,4 2-12-16,-4-13 4 0,4 21-1 15,-4-21-4-15,6 19-3 0,-6-19-3 0,4 14 0 16,-4-14-3-16,0 0 1 0,4 14-4 0,-4-14-2 16,0 0-3-16,0 0-1 0,5 9 2 0,-5-9-1 15,0 0-6-15,0 0 1 0,0 0-9 16,0 0-37-16,8 8-40 0,-8-8-76 0,0 0-9 15,0 0-99-15,0 0-20 0,0 0-72 0,0 0-392 16,0 0-337-16</inkml:trace>
  <inkml:trace contextRef="#ctx0" brushRef="#br2" timeOffset="28896.57">11661 13903 198 0,'0'0'246'0,"-11"2"-40"16,11-2-49-16,0 0-9 0,0 0-32 0,0 0 17 15,0 0-46-15,0 0 32 0,0 0-57 16,0 0 34-16,0 0-55 0,0 0 41 0,0 0-51 15,0 0 50-15,0 0-60 0,0 0 55 0,0 0-69 16,0 0 71-16,0 0-63 0,0 0 65 0,0 0-56 16,0 0 57-16,0 0-43 0,0 0 48 0,0 0-53 15,0 0 46-15,0 0-49 0,-8 9 37 16,8-9-4-16,0 0 41 0,0 0-16 0,4 12 10 16,-4-12-20-16,0 0-4 0,0 16-18 0,0-16-3 15,4 12-12-15,-4-12 4 0,0 0-13 16,2 18-4-16,-2-18-2 0,0 0-6 0,2 19-5 15,-2-19-5-15,2 12 0 0,-2-12-1 16,0 14-21-16,0-14-32 0,0 14-55 0,0-14-39 16,0 0-41-16,5 17-52 0,-5-17-57 0,0 0-41 15,4 15-321-15,-4-15-208 0</inkml:trace>
  <inkml:trace contextRef="#ctx0" brushRef="#br2" timeOffset="30417.74">11812 13929 127 0,'0'0'303'0,"0"0"-90"16,0 0-9-16,0 0-46 0,0 0-3 15,0 0-58-15,0 0 27 0,0 0-64 0,0 0 31 16,0 0-66-16,2-12 48 0,-2 12-58 0,0 0 40 15,8-9-40-15,-8 9 42 0,0 0-51 0,8-14 61 16,-8 14-56-16,6-14 50 0,-6 14-54 16,4-14 69-16,-4 14-67 0,9-14 79 0,-9 14-53 15,0-15 69-15,0 15-19 0,4-12 36 0,-4 12-21 16,0 0 16-16,0-12-18 0,0 12 3 0,0 0 2 16,0 0 0-16,0-15-17 0,0 15-8 15,0 0-15-15,0 0-9 0,0 0-21 0,0 0 4 16,0 0-18-16,0 0 4 0,0 0 3 0,-13 10 11 15,13-10 7-15,-2 22-4 0,0-5 7 16,2-2-3-16,-2 1 5 0,2 2-19 0,0 2 6 16,0-1-9-16,-2 2 4 0,2-2-4 0,0 4 8 15,0-4-25-15,-2 2 14 0,2 0-15 16,-4-2 14-16,4 1-24 0,0-3 16 0,-4 3-11 16,0-5 12-16,4 0-16 0,-4 0 17 0,2-4-15 15,-1 0 15-15,3-11-15 0,-10 17 15 0,10-17-22 16,-8 9 10-16,8-9-17 0,0 0 8 15,0 0-18-15,-15-1 10 0,15 1-8 0,0 0 5 16,-4-14-5-16,4 14 1 0,0-16 5 0,0 16 4 16,9-20-4-16,-5 8-1 0,-2 3 4 0,6-2-4 15,-4 1 3-15,4-2 2 0,-1 1 2 0,1 2-3 16,0-2 6-16,0 0-9 0,-1 3-1 16,1-2-4-16,-2 1 7 0,2 2-2 0,-4-2 2 15,-4 9-1-15,15-13 3 0,-15 13 2 0,4-8-2 16,-4 8 0-16,0 0-2 0,8-11 2 0,-8 11-9 15,0 0 4-15,0 0-1 0,0 0 7 16,0 0-4-16,11-5 6 0,-11 5-2 0,0 0-2 16,0 0 2-16,0 0 5 0,0 0-7 0,0 0 5 15,0 0-1-15,0 0 4 0,0 0-4 16,0 0 3-16,8 4-1 0,-8-4 5 0,0 0-5 16,0 0 3-16,12 1 0 0,-12-1 1 0,0 0 7 15,0 0-8-15,15 5-2 0,-15-5-1 0,0 0 7 16,12-6-7-16,-12 6 10 0,0 0-5 15,13-8 7-15,-13 8-7 0,6-13 4 0,-6 13-4 16,8-15 0-16,-8 15 2 0,6-15 9 0,-6 15-9 16,4-19 3-16,-4 19-5 0,0-15 7 0,0 15-5 15,0 0 0-15,5-18-3 0,-5 18-3 0,0 0-3 16,0 0 7-16,0-13-7 0,0 13 0 0,0 0-6 16,0 0 8-16,0 0-4 0,0 0 11 15,0 0-4-15,0 0 8 0,0 0-8 0,0 0 2 16,0 16 0-16,0-16 1 0,0 15-2 0,0-15 4 15,0 11-4-15,0-11 8 0,0 15-7 0,0-15 5 16,0 0 0-16,0 18-5 0,0-18 6 16,0 0-8-16,4 15 4 0,-4-15-3 0,0 0 1 15,0 0-4-15,0 12 6 0,0-12-3 0,0 0 7 16,0 0-5-16,0 0-1 0,14 5 6 16,-14-5-8-16,0 0 5 0,0 0-6 0,13 2 6 15,-13-2-3-15,0 0 2 0,0 0 1 0,14 1 2 16,-14-1 9-16,0 0 6 0,0 0 14 0,0 0 15 15,8 6 6-15,-8-6 0 0,0 0-2 16,0 0-7-16,0 0-13 0,4 14-4 0,-4-14-7 16,0 0 0-16,-4 16-5 0,4-16-18 0,-6 12-45 15,6-12-69-15,-8 14-71 0,8-14-46 16,-8 16-42-16,8-16-63 0,-9 16-22 0,5-4-55 16,4-12-231-16,-10 17-201 0</inkml:trace>
  <inkml:trace contextRef="#ctx0" brushRef="#br2" timeOffset="30577.57">11971 14227 509 0,'-2'13'445'0,"2"-13"-8"0,0 0-6 0,0 0 3 16,0 0 7-16,0 0-32 0,0 0-21 15,0 0-5-15,14 3-91 0,-14-3-22 0,10-8-72 16,-10 8-29-16,13-10-42 0,-13 10-21 0,18-11-24 16,-9 4-20-16,1 2-39 0,-2 0-112 15,5-1-115-15,-5 2-94 0,-8 4-74 0,21-7-52 16,-21 7-91-16,16-5-522 0,-16 5-690 0</inkml:trace>
  <inkml:trace contextRef="#ctx0" brushRef="#br2" timeOffset="37953.26">11696 12963 23 0,'0'0'464'0,"0"0"-114"0,0 0-54 16,0 0-67-16,0-13 4 0,0 13-35 0,0 0-6 15,0 0-27-15,0 0-15 0,0 0-30 16,0 0-4-16,0-13-28 0,0 13 4 0,0 0-26 16,0 0 0-16,0 0-27 0,0 0 12 0,0 0-22 15,0 0 15-15,0 0-18 0,0 0 4 16,0 0-21-16,0 0 16 0,0 0-24 0,0 0 10 15,0 0-16-15,0 0 18 0,0 0-15 0,0 0 13 16,0 0-15-16,0 0 18 0,4 15-13 16,-4-15 15-16,2 25-18 0,0-10 8 0,-2 1-6 15,0 3 20-15,2 3-18 0,-2-2 15 0,0 4-13 16,2 0 15-16,-2 2-21 0,0-3 17 0,0 2-13 16,2-2-4-16,-2 3 4 0,0-2-2 0,0-2 3 15,0-1 0-15,0 1 0 0,0-2-1 16,4 0 2-16,-4 0 0 0,0-5-9 0,0 2 8 15,5-2-12-15,-5-2 15 0,0-13-9 0,0 21 11 16,0-21-7-16,4 19 9 0,-4-19-8 16,0 14 15-16,0-14-10 0,0 0 12 0,0 14-7 15,0-14 6-15,0 0-6 0,0 0 1 16,4 14 1-16,-4-14-1 0,0 0-2 0,0 0-3 0,0 0 2 16,0 0-8-16,2 12-18 0,-2-12-26 15,0 0-61-15,0 0-58 0,0 0-38 0,0 0-64 16,0 0-57-16,0 0-414 0,0 0-314 0</inkml:trace>
  <inkml:trace contextRef="#ctx0" brushRef="#br2" timeOffset="38648.33">11462 12899 252 0,'0'0'309'16,"8"-8"-59"-16,-8 8-63 0,0 0-15 16,0 0-55-16,0 0 12 0,0 0-35 0,0 0 7 0,0 0-17 15,0 0 14-15,-4 12-32 0,4-12 9 16,-12 18-26-16,8-9 2 0,-2 1-18 0,-3 2 6 16,1-1-22-16,4 1 1 0,-6-1-10 0,1-1 1 15,5-1 0-15,-2 2 1 0,6-11 1 16,-12 15 2-16,12-15-17 0,-9 13 5 0,9-13-15 15,-4 8 6-15,4-8-39 0,0 0-2 0,0 0-43 16,-4 11 16-16,4-11-36 0,0 0 5 16,0 0-25-16,0 0-12 0,0 0-24 0,0 0-50 15,0 0-108-15,0 0 161 0</inkml:trace>
  <inkml:trace contextRef="#ctx0" brushRef="#br2" timeOffset="39133.92">11369 13039 125 0,'0'0'332'0,"0"0"-103"16,0 0-15-16,0 0-61 0,0-13 1 16,0 13-51-16,0 0 14 0,4-12-32 0,-4 12 9 15,9-6-34-15,-9 6 16 0,10-8-47 16,-10 8 16-16,12-8-28 0,-12 8 6 0,19-6-16 16,-19 6 19-16,16-2-22 0,-16 2 23 0,23-2-22 15,-23 2 15-15,23-2-23 0,-23 2 25 0,23-2-33 16,-23 2 26-16,22 0-24 0,-22 0 25 0,21-3-21 15,-21 3-14-15,21 0 7 0,-21 0 12 16,12-3-6-16,-12 3-20 0,0 0-3 0,19 0 4 16,-19 0-8-16,0 0-19 0,0 0-21 0,12-5-4 15,-12 5-7-15,0 0 10 0,0 0 0 16,0 0 9-16,4-12 13 0,-4 12 9 0,0 0 10 16,0 0 10-16,-8-8 19 0,8 8 24 0,0 0 12 15,-4-10 6-15,4 10 9 0,0 0 10 16,0 0 9-16,-8-4-10 0,8 4 1 0,0 0-4 15,0 0-1-15,0 0-11 0,0 0-7 0,-7-12-3 16,7 12-14-16,0 0-2 0,0 0-4 0,7-6-2 16,-7 6 7-16,8-6-3 0,-8 6-5 15,18-6-7-15,-18 6 5 0,17-2 5 0,-17 2 0 16,14-2-2-16,-14 2 6 0,0 0 1 0,17 0 28 16,-17 0 17-16,0 0 18 0,10 8 2 15,-10-8-18-15,0 0 15 0,4 17-16 0,-4-17 4 16,-6 16-31-16,6-16 15 0,-12 20-23 0,8-10 4 15,0 0-24-15,-3-2 11 0,-1 4-18 16,4-2-47-16,-4-4-57 0,8-6-99 0,-9 15-65 16,9-15-362-16,-10 14-188 0</inkml:trace>
  <inkml:trace contextRef="#ctx0" brushRef="#br2" timeOffset="70995.53">14187 12982 338 0,'0'0'285'0,"0"0"-18"0,0 0-75 15,0 0 12-15,0 0-18 0,0 0-5 0,0 0-8 16,0 0-13-16,2-16-11 0,-2 16-13 0,0 0-11 16,0 0-1-16,0 0-5 0,0 0-10 15,0 0-10-15,0 0-7 0,0 0-11 0,0 0 1 16,0 0-12-16,0 0-5 0,0 0-11 0,0 0-13 16,0 0-5-16,0 0-17 0,0 0-5 15,0 0-8-15,0 0-5 0,0 0-5 0,0 0-2 16,0 0 3-16,-2 14-2 0,2-14 1 0,-2 17 3 15,2-17 4-15,0 27-5 0,-5-13 1 16,5 0 16-16,0-2-16 0,0 6 8 0,0-4-19 16,0 3 24-16,0-5-15 0,0 6 11 0,0-2-19 15,0-2 5-15,0 2 2 0,0-16 3 0,0 26-3 16,5-11 4-16,-5-15 0 0,0 23-3 0,0-23 2 16,2 22 5-16,-2-22-4 0,0 16-1 15,0-16 8-15,0 0-2 0,0 19-1 0,0-19-3 16,0 0 5-16,0 0 2 0,0 17-4 0,0-17 3 15,0 0 0-15,0 0 2 0,0 0-45 0,0 16-77 16,0-16-72-16,0 0-96 0,0 0-128 16,-7 11-354-16,7-11-352 0</inkml:trace>
  <inkml:trace contextRef="#ctx0" brushRef="#br2" timeOffset="73853.22">16785 12598 46 0,'0'0'336'0,"0"0"-81"0,0 0-49 0,0 0-43 15,0 0-26-15,0 0-35 0,0 0-12 16,0 0-21-16,0 0-7 0,0 0-8 0,-6 14-4 15,6-14-11-15,-6 23-34 0,4-8 43 0,-3 5-33 16,3 1 44-16,-2-1-40 0,0 6 46 0,-2 1-52 16,2 1 51-16,-2-4-57 0,-1 5 63 15,1-3-18-15,2 2 1 0,-2-3-12 0,2-1-9 16,-3 3 1-16,3-5-15 0,0 1 4 0,0-4-2 16,-2 1-5-16,4-3-3 0,-2 3-7 0,0-3 3 15,1-5 1-15,-1 3-24 0,2-1 24 0,0-2-4 16,2-12 11-16,-4 23-4 0,4-23-4 0,-4 19-14 15,4-19-74-15,-2 12-85 0,2-12-105 16,0 0-300-16,0 0-128 0</inkml:trace>
  <inkml:trace contextRef="#ctx0" brushRef="#br1" timeOffset="109726.86">17602 11901 71 0,'2'-15'515'0,"-2"0"-101"0,2 2-64 16,0-1-26-16,-2 3-14 0,0 11-24 15,4-23-26-15,-4 23-15 0,0-18-26 0,0 18-38 16,0 0-24-16,2-13-39 0,-2 13-14 0,0 0-23 16,0 0 66-16,0 0 19 0,0 21 43 0,-2 1 16 15,-2 15-1-15,0 13-3 0,-3 6-18 16,-1 8-4-16,0 23 33 0,-5 6-14 0,3 1 114 15,-2-2-13-15,-1 0-13 0,3-5-5 0,-2 0-27 16,3-15-1-16,1-9-46 0,2-2-2 0,0 0-16 16,-1-1-163-16,1-3-46 0,0-1 0 0,2-3 0 15,2-4 0-15,-2-7 0 0,2 0 0 0,0-7 0 16,2-4 0-16,-3-5 0 0,1 1 0 0,2-4 0 16,0-4 0-16,-2-1 0 0,2-3 0 0,0 1 0 15,0-16 0-15,-2 23 0 0,2-23 0 16,-2 10 0-16,2-10-385 0,0 0-318 0,0 0-107 15,0 0-14-15,0 0 155 0,0 0-130 0,0 0-473 16,-6-10-917-16</inkml:trace>
  <inkml:trace contextRef="#ctx0" brushRef="#br1" timeOffset="112153.91">17893 13619 411 0,'0'0'437'0,"-10"-14"-89"15,10 14-72-15,-11-13-36 0,11 13-19 0,-18-10-21 16,7 7 0-16,-1-1-24 0,0 2-8 0,-3 2-32 15,-1 2-17-15,1 0-28 0,-1 3-8 16,-1 2-17-16,0 0-9 0,1 2-7 0,1 3 0 16,1-3-15-16,0 2-5 0,1 0-8 0,3-1 3 15,-1-1-13-15,3 3 3 0,2 0 0 0,6-12 4 16,-4 18 14-16,4-18-3 0,4 15-2 0,-4-15-2 16,12 9 0-16,-12-9-1 0,25 5-5 15,-12-8-6-15,3-1 5 0,1-3-6 0,1-2-1 16,1-5-1-16,-1-1-1 0,1-1-4 0,2-5 3 15,-3-2-4-15,-1 0 1 0,-1-3 2 0,-1-1 12 16,-5 5-6-16,-1-1 31 0,-1 1 9 0,0-1-3 16,-4 7 10-16,-2-2 3 0,2 2-13 15,-4 2-8-15,0 14-9 0,2-27-7 0,-2 27-6 16,-2-18-12-16,2 18-1 0,-4-11 1 0,4 11-1 16,0 0-4-16,0 0-20 0,-16 9 21 0,16-9-17 15,-9 17 3-15,5-3 0 0,0 0 2 0,2 0 7 16,0 1-7-16,2 2 2 0,0-4-1 0,2 4 7 15,4-4 2-15,-2 4 4 0,3-5-3 16,1 1-1-16,2-3 8 0,-1 0-5 0,3 0 5 16,0-4-3-16,1-2 0 0,-1 1-1 0,3-2 0 15,-3-1 0-15,-12-2 2 0,23 0-6 0,-23 0 3 16,22-2 0-16,-22 2 0 0,17-3-1 0,-17 3 1 16,12-5-1-16,-12 5 0 0,0 0 2 15,13-3-7-15,-13 3-9 0,0 0 7 0,0 0-2 16,0 0 2-16,0 0-7 0,12-4-4 0,-12 4 0 15,0 0-5-15,0 0 6 0,0 0 1 0,0 0 5 16,15 3 4-16,-15-3-6 0,0 0 29 0,18 4-30 16,-18-4 30-16,13 4-32 0,-13-4 32 15,14 1-32-15,-14-1 30 0,15 3-32 0,-15-3 28 16,0 0-23-16,18 0 29 0,-18 0-24 0,0 0-1 16,17 0 8-16,-17 0-4 0,0 0-2 0,14-3 2 15,-14 3-2-15,0 0 1 0,15-9 4 0,-15 9-6 16,8-4 4-16,-8 4-1 0,8-8 2 15,-8 8-1-15,9-7-6 0,-9 7 7 0,8-11 0 16,-8 11 1-16,8-12-1 0,-8 12-3 0,10-11-1 16,-10 11-3-16,9-14 8 0,-9 14-1 0,6-16-1 15,-6 16 1-15,8-18 16 0,-8 18-21 0,6-15 14 16,-6 15-19-16,4-17 21 0,-4 17-7 16,5-14-6-16,-5 14-7 0,2-13 20 0,-2 13-18 15,2-12 16-15,-2 12-16 0,0 0 12 0,0-21-13 16,0 21 17-16,0 0-16 0,2-19 10 0,-2 19-2 15,0-18-1-15,0 18 5 0,0-19-1 0,0 19-1 16,0-19 0-16,0 19-2 0,0-13 4 16,0 13-8-16,0 0 5 0,0-20-1 0,0 20 8 15,0 0-1-15,0 0 4 0,0-16 6 0,0 16-1 16,0 0-3-16,0 0-6 0,0 0-1 0,0 0-1 16,0-14-10-16,0 14 1 0,0 0 6 0,0 0-5 15,0 0-4-15,0 0 0 0,0 0 5 16,0 0 5-16,0 0-9 0,0 0 12 0,-4 14 6 15,4-14 3-15,-7 24 12 0,3-8 7 0,0 1 13 16,0 1 13-16,0 3-8 0,-2 4 19 0,0 1-18 16,-1 2 6-16,-1-2 11 0,2 3-32 0,2 0 20 15,-5-1-36-15,5-1 26 0,-2 0-27 16,0-2 23-16,0-1-34 0,2-4 25 0,-1 0-28 16,1-2 18-16,0-1-23 0,2-2 18 0,-2 0-26 15,2-4 24-15,2-11-23 0,-4 25 1 0,4-25 24 16,-4 18-26-16,4-18 15 0,-4 12-19 0,4-12 7 15,0 0-5-15,-3 16 4 0,3-16-2 16,0 0-3-16,0 0-2 0,0 0-27 0,0 12-24 16,0-12-35-16,0 0-42 0,0 0-33 0,0 0-5 15,0 0-20-15,0 0-9 0,0 0 6 0,0 0-18 16,0 0 6-16,0 0-37 0,0 0 44 0,0 0-55 16,0 0 82-16,0 0-40 0,0-15 58 0,0 15-22 15,0 0 21-15,0 0 15 0,0 0 20 16,0 0 23-16,5-9 20 0,-5 9 13 0,0 0 15 15,0 0 15-15,0 0 12 0,0 0 20 0,0 0 8 16,0 0 25-16,0 0 64 0,0 0-48 0,0 0 68 16,0 0-62-16,0 0 72 0,0 0-83 15,0 0 71-15,0 0-54 0,-7 9 50 0,7-9-27 16,0 0 22-16,-10 6-11 0,10-6 20 0,0 0-10 16,-12 6 18-16,12-6-7 0,0 0 1 0,-15 6-1 15,15-6-12-15,0 0-5 0,-12 1-17 0,12-1-4 16,0 0-17-16,0 0 0 0,0 0-19 15,-17-1-2-15,17 1-14 0,0 0 6 0,-6-18-16 16,6 18 4-16,-2-17-7 0,2 17 1 0,2-22-7 16,-2 22 5-16,4-21-11 0,0 8 11 0,0 3-13 15,3-1 12-15,-1 1-9 0,2-1 7 0,0 0-8 16,3 1 8-16,-1-1-8 0,2 2 9 0,1-1-7 16,1-1 11-16,1 3-15 0,-1-3 12 15,1 4-15-15,-1-3 0 0,1 3-6 0,-1 0-4 16,-1 1-1-16,-3 0-7 0,2 2 5 0,-1-1-3 15,-11 5 9-15,18-8-13 0,-18 8 6 0,17-4 4 16,-17 4 2-16,12-1-2 0,-12 1 3 0,0 0 0 16,13-3 11-16,-13 3 1 0,0 0 0 15,0 0-1-15,0 0 4 0,0 0-5 0,-2 11 4 16,2-11-3-16,-13 10 4 0,13-10-1 0,-10 14 3 16,10-14-3-16,-13 11 1 0,13-11-2 0,-10 12 0 15,10-12-1-15,-6 10 5 0,6-10 0 0,0 0 6 16,-6 11-4-16,6-11-3 0,0 0 5 15,0 0 3-15,6 8-2 0,-6-8-1 0,0 0-2 0,18 0 3 16,-18 0-2-16,15-1 2 0,-15 1-3 16,19-7-2-16,-19 7 3 0,18-7 4 0,-18 7-6 15,17-9 1-15,-17 9-5 0,12-10 6 0,-12 10-5 16,12-9 3-16,-12 9-7 0,7-7-2 0,-7 7-8 16,0 0 2-16,8-9-6 0,-8 9 2 15,0 0-9-15,0 0 11 0,8-7-7 0,-8 7 11 16,0 0-10-16,0 0 13 0,0 0-4 0,11-6 3 15,-11 6 10-15,0 0-7 0,0 0-10 0,0 0 14 16,10-7-3-16,-10 7 2 0,0 0-3 0,0 0 11 16,0 0-11-16,12-1 13 0,-12 1-1 15,0 0 11-15,0 0 9 0,0 0 11 0,0 0 4 16,11-6-11-16,-11 6-1 0,0 0-7 0,0 0-4 16,0 0-6-16,0 0 0 0,6-8-3 0,-6 8-1 15,0 0-5-15,0 0 4 0,0 0-14 0,0 0-2 16,0 0 6-16,0 0 0 0,0 0-1 0,0 0 0 15,10-5 4-15,-10 5-5 0,0 0 4 16,0 0-1-16,0 0 1 0,6 7-2 0,-6-7 1 16,0 0 2-16,0 0 1 0,9 8-3 0,-9-8 4 15,0 0-2-15,0 0 5 0,10 4-3 0,-10-4 4 16,0 0-3-16,0 0 2 0,14 1-2 16,-14-1 1-16,0 0 1 0,15-4-2 0,-15 4 0 15,10-3-1-15,-10 3 0 0,11-6 0 0,-11 6-2 16,8-4 0-16,-8 4 2 0,10-8 0 0,-10 8-1 15,10-9-1-15,-10 9 3 0,11-11-6 0,-11 11 3 16,10-14 0-16,-10 14 1 0,10-16-2 16,-5 7 1-16,1-1 0 0,-2-2 19 0,2 0-21 15,-2 2 11-15,0-2-10 0,3 0 15 0,-5-2-17 16,2 2 20-16,0 1 14 0,0-1 10 0,-2 0 19 16,-2 12 14-16,6-18 13 0,-6 18 11 0,2-14 10 15,-2 14-11-15,0 0-17 0,3-15-25 0,-3 15-9 16,0 0-10-16,0 0-9 0,0 0-3 15,-11 5-7-15,11-5 4 0,-8 22-10 0,2-11 0 16,-3 6-2-16,3-1 2 0,0 4-4 0,-2-2-6 16,-1 7 0-16,-1-3 3 0,2 2-51 0,0-1-100 15,-3 3-106-15,5-2-77 0,-2-2-135 0,0-1-110 16,-1-2-331-16,5-2-550 0</inkml:trace>
  <inkml:trace contextRef="#ctx0" brushRef="#br1" timeOffset="112310.95">18616 13605 474 0,'3'-11'388'0,"-3"11"-92"15,8-21-72-15,-4 10-40 0,2 3-40 0,-2-3-27 16,5 0-24-16,-1 4-20 0,0-1-13 0,2 1-65 16,1 0-41-16,1 4-74 0,-1-1-59 15,1-2-85-15,-12 6-187 0,23-2 3 0</inkml:trace>
  <inkml:trace contextRef="#ctx0" brushRef="#br1" timeOffset="112838.14">18873 13503 15 0,'0'0'504'0,"0"0"-181"0,0 0 0 15,10 5-88-15,-10-5 1 0,0 0-30 0,0 0-27 16,0 0-40-16,13-10-26 0,-13 10-21 0,8-8-11 16,-8 8-19-16,8-7 0 0,-8 7-13 0,8-8-7 15,-8 8-2-15,9-7 9 0,-9 7 6 0,0 0-1 16,8-8 2-16,-8 8-10 0,0 0-10 0,0 0-4 15,0 0-8-15,0 0-7 0,0 0 0 0,-10 6-4 16,10-6 5-16,-11 9-16 0,11-9 7 0,-12 11-9 16,12-11 9-16,-8 10-17 0,8-10 19 15,0 0-16-15,-9 12 18 0,9-12-14 0,0 0 14 16,0 0-9-16,9 12 11 0,-9-12-8 0,12 4 7 16,-12-4-13-16,23 1 14 0,-23-1-14 0,29-5 16 15,-15 4 1-15,3-3 18 0,-1 1 5 16,1-1 10-16,-3-1 7 0,1 2 4 0,-3-1 11 15,-12 4-2-15,21-6 10 0,-21 6-29 0,14-1 7 16,-14 1-22-16,0 0 2 0,0 0-22 16,0 0 9-16,0 0-16 0,0 0 5 0,0 0-10 0,-2 14 8 15,2-14-17-15,0 0 10 0,-8 12-13 0,8-12 11 16,0 0-13-16,0 0 9 0,-4 10-3 16,4-10 12-16,0 0-8 0,0 0 28 0,0 0-2 15,0 0 40-15,12 0-18 0,-12 0 18 0,17-10 20 16,-11 5 34-16,2-4 14 0,0-2 17 0,1 1-9 15,-3-2-16-15,2 0 9 0,-2-3-16 0,-2 4 25 16,3 0 0-16,-3 0 20 0,0-1 32 0,-4 12-31 16,6-15-33-16,-6 15-34 0,4-12-27 15,-4 12-30-15,0 0 2 0,0 0-23 0,0 0-2 16,0 0-18-16,0 0 14 0,0 0-9 0,0 0-23 16,-8 22-137-16,4-9-131 0,0 5-138 0,-2 0 57 15,-1 0-47-15,1 7-69 0,-2 2 41 16,0-2-78-16,-5 2-61 0,1 3-310 0,-5 0-526 15</inkml:trace>
  <inkml:trace contextRef="#ctx0" brushRef="#br1" timeOffset="113039.87">18629 14006 236 0,'-21'15'830'0,"1"-5"-155"0,7-1-137 0,1-2-74 16,12-7-5-16,-9 6 5 0,9-6-25 0,0 0-36 15,23-9-42-15,-4 1-36 0,10-3-44 0,10-3-15 16,4-4 19-16,9 1-54 0,18-7-46 0,7 1-44 15,-3-1-24-15,1 3-35 0,-13 3-2 0,-11 4-22 16,1 2-37-16,-2 1-79 0,-3 0-103 16,-7 3-118-16,-5 3-90 0,-6 1-138 0,-7 2 80 15,-1 2-25-15,-7 2-71 0,-14-2-24 0,19 8-114 16,-19-8-262-16,0 13-571 0</inkml:trace>
  <inkml:trace contextRef="#ctx0" brushRef="#br1" timeOffset="123882.11">17969 13002 344 0,'0'0'511'16,"-14"-2"-127"-16,14 2-62 0,0 0-50 0,-14-4-14 16,14 4-42-16,0 0 7 0,0 0-32 15,0 0 22-15,-15-2-45 0,15 2 7 0,0 0-43 16,0 0-11-16,0 0-24 0,0 0 5 0,0 0-40 15,0 0 1-15,0 0-32 0,0 0 8 0,0 0-7 16,0 0 29-16,12-8 7 0,-12 8 22 0,27-4-14 16,-12 2 9-16,3 0-3 0,-1 1-1 15,4-1-5-15,-3-3 0 0,3 2 8 0,2-1-24 16,-3 4 3-16,3-4-17 0,0 0 5 0,0 1-17 16,-3-1 6-16,1 3-24 0,-3-1 5 0,1-1-11 15,-2 1 8-15,-3-1-12 0,-2 3 9 16,-12 0-16-16,23-2 19 0,-23 2-23 0,19-2 4 15,-19 2-45-15,14-3-107 0,-14 3-61 0,0 0-74 16,19-1-39-16,-19 1-19 0,19 0-43 16,-19 0-43-16,22 0-74 0,-22 0-258 0,29 1-357 15</inkml:trace>
  <inkml:trace contextRef="#ctx0" brushRef="#br1" timeOffset="124276.7">18955 12891 88 0,'0'0'582'0,"0"0"-157"16,0 0-74-16,0 0-33 0,0 0-16 0,0 0-26 15,0 0-7-15,0 0-25 0,0 0-23 0,0 0-12 16,0 0-15-16,0 0-31 0,0 0-1 0,13-3-27 16,-13 3-2-16,0 0-15 0,0 0 7 0,0 0 9 15,0 0-9-15,0 0 9 0,0 0-20 0,0 0 8 16,0 0-27-16,0 0 11 0,0 0-26 15,14-3 10-15,-14 3-21 0,13 0 10 0,-13 0-20 16,23-5 12-16,-11 4-21 0,2-1 16 0,3 0-12 16,2 0 15-16,-1 0-30 0,3-1 14 15,-1 0-28-15,3-1 22 0,0 1-28 0,2 1 9 16,2-4-20-16,-3 2 5 0,1 1-6 0,-4-1 13 16,2 0-20-16,-3 2 19 0,-1-3-22 0,0 5 14 15,-3-4-15-15,1 0 14 0,-3 3-15 16,-2-2 14-16,-12 3-12 0,21-3 14 0,-21 3-12 15,17-1 12-15,-17 1-20 0,0 0 22 0,18-4-29 16,-18 4-22-16,0 0-118 0,0 0-95 16,15 0-16-16,-15 0-78 0,0 0-57 0,0 0-22 15,12 1-7-15,-12-1-31 0,0 0-50 0,10 10-378 16,-10-10-526-16</inkml:trace>
  <inkml:trace contextRef="#ctx0" brushRef="#br1" timeOffset="124664.29">19908 12724 276 0,'0'0'359'0,"0"0"-61"0,0 0-24 15,0 0-36-15,15-2-9 0,-15 2-9 0,0 0-16 16,10-3-14-16,-10 3-1 0,13-2-1 0,-13 2-15 16,18-2-3-16,-18 2-11 0,19-5-12 0,-19 5-10 15,25-5-10-15,-13 3-10 0,0-3 5 16,5-1 0-16,-3 3-18 0,3-1 3 0,0 0-20 16,-3 0 1-16,5-3-20 0,-3 2-13 0,1 1-9 15,1 0 2-15,1-3-6 0,-3 4-9 0,3-1-4 16,-2-2 4-16,-1 1-9 0,1 1-5 15,-3 1-5-15,1-2 0 0,-3 4-2 0,0-1-1 16,-12 2 1-16,19-5-4 0,-19 5 5 0,14-4-7 16,-14 4-3-16,0 0-3 0,15-5-52 0,-15 5-80 15,0 0-119-15,0 0-103 0,0 0-122 0,0 0-175 16,0 0-254-16,-17 2-549 0</inkml:trace>
  <inkml:trace contextRef="#ctx0" brushRef="#br1" timeOffset="137835.25">17953 12533 88 0,'0'0'466'0,"0"-18"-99"0,0 18-69 0,-2-12-44 16,2 12-20-16,0 0-18 0,2-19-8 0,-2 19-56 15,0 0-16-15,0 0-41 0,-2-11-7 0,2 11-29 16,0 0-2-16,0 0-16 0,0 0 18 0,-4 14-4 16,2 2 1-16,0 0 4 0,-3 3-25 15,3 2 12-15,-2 3-19 0,0 3 8 0,0-2-22 16,0-3 13-16,2 0-23 0,0-1 17 15,-2-4-17-15,2-1 14 0,-1-1-21 0,3-4 19 0,0-11-15 16,-2 25 18-16,2-25-14 0,-2 16 17 0,2-16-14 16,0 0 19-16,7 8-22 0,-7-8 13 15,12-3-19-15,-12 3 17 0,23-7-18 0,-9 3 15 16,3-4-19-16,1 1 17 0,3-1-15 0,4 1 16 16,-3-1-15-16,3 1 15 0,2-1-19 0,0 1 15 15,0-1-15-15,0 1 17 0,-2-1-17 0,-1 4 15 16,1-3-17-16,0-1 19 0,-4 5-15 15,-3-4 14-15,1 4-18 0,-3-1 20 0,1-4-19 16,0 3 31-16,-3 1-4 0,-2 0 21 0,1-3-21 16,-1 0 29-16,-1-2-10 0,-1 2-8 0,-2-5-5 15,0 0-3-15,-1-1-6 0,-1-1-5 16,0-1-1-16,0-3-1 0,-4 0 0 0,2 0-3 16,1-2-2-16,-3 1-3 0,0 1 2 0,0-2 1 15,0-1-1-15,-2 4-1 0,2-1 0 0,-2 3 0 16,-2-1-2-16,2-1 0 0,0 2 1 15,-4 0-15-15,2 4 19 0,0-3-20 0,-3 0 23 16,1 4-17-16,-2-1 18 0,-2 1-20 0,0 1 18 16,-3 1-19-16,-1 5 17 0,-3-2-14 15,-1 3 14-15,-1-1-14 0,-3 6 17 0,-1-2-4 16,0 3 0-16,-4 0-4 0,3 4 0 0,-5 2 1 16,4 0-6-16,-2 5 3 0,-2 0-8 0,5 2-58 15,3-1-41-15,3 2-67 0,-1-2-77 16,3 4-54-16,1-2-42 0,5-2-419 0,2-1-362 0</inkml:trace>
  <inkml:trace contextRef="#ctx0" brushRef="#br1" timeOffset="138468.63">19309 12300 509 0,'0'0'521'16,"0"0"-147"-16,-2-11-61 0,2 11-74 0,0 0-40 15,0 0-66-15,0 0-5 0,-8 7-28 0,8-7 11 16,-9 19-17-16,5-7-13 0,0 6-16 15,0 1-8-15,-2-1-24 0,2 5 4 0,-3 1-21 0,1 1 15 16,2 0-20-16,-2 0 11 0,2-1-19 16,-2 0 14-16,1-3-19 0,1 0 16 0,0-5-18 15,2 1 18-15,-2-1-15 0,2-4-8 0,-2 0 11 16,4-12 23-16,0 18-29 0,0-18 24 16,0 0-21-16,0 0 16 0,12 4-15 0,-12-4 12 0,17-8-21 15,-7 2 22-15,2 0-22 0,-1-1 22 16,1 2-26-16,1-3 25 0,1 2-21 0,-2 0 17 15,3 0-20-15,-1 0 19 0,1 1-18 0,-1-2 20 16,3 4-18-16,-3-2 19 0,1 0-16 0,-1 1 19 16,1-2-30-16,-3 2 27 0,3 0 0 15,-3 0-1-15,0 0-4 0,1 2 1 0,-1-2-2 0,1 0 1 16,-3-1 4-16,0 2 12 0,-10 3 5 16,19-8 4-16,-9 1-3 0,1 4 6 0,-3-5-4 15,0 0-3-15,0 0-6 0,3-3 4 16,-3-1-6-16,2-2 1 0,-3-1 4 0,1-3-3 0,0-1 4 15,0 0-6-15,1-3 27 0,-3 3-23 16,-2-1 15-16,2 1-17 0,-2 0 24 0,0 1-16 16,1 2 18-16,-5-3-26 0,2 4 18 0,-2-1-27 15,-2 2 13-15,-1 1-20 0,-1 0 15 16,-4 1-26-16,0 2 21 0,-3 1-1 0,-1-1-8 16,-2 6-1-16,-3-3-17 0,-2 6 19 0,1 1-22 15,1 1 6-15,-3 6-55 0,1-3-43 16,0 0-76-16,1 6-51 0,1-3-54 0,1 3-99 15,1-1-448-15,5 0-454 0</inkml:trace>
  <inkml:trace contextRef="#ctx0" brushRef="#br1" timeOffset="139022.71">20274 12116 386 0,'0'0'475'0,"0"0"-121"16,0 0-78-16,0 0-54 0,-8-4-32 0,8 4-33 16,-12 14-16-16,5-7-20 0,1 2-4 15,-2 5-26-15,2-1 2 0,-5 4-28 0,1 2 4 16,0 1-27-16,-1 2 11 0,1 1-13 0,0-1-6 15,-3 1-26-15,5 2 22 0,-2-5-21 0,-1 2 12 16,5-5-21-16,-2-2 18 0,2 2-19 0,2-5 17 16,-3 2-17-16,7-14 25 0,-4 17-11 15,4-17 24-15,2 13-14 0,-2-13 15 0,11 5-24 16,-11-5 17-16,20 0-26 0,-7-1 22 0,1-1-9 16,1 0-5-16,1-4-10 0,-1 5 7 0,1-2 0 15,-1 0-2-15,1 0-2 0,1-2 2 0,-1 1-1 16,1 3-4-16,-1-3 2 0,1-2-2 0,-1 4 12 15,1-4 14-15,-3 1-3 0,3-1 11 16,0 1 2-16,-1-1 3 0,1-1 3 16,-3-1-1-16,1 1 0 0,-1-1-4 0,0-1-20 0,1-1 28 15,-3-2-20-15,1 2 18 0,-1-2-22 0,1-3 21 16,-5 0-16-16,2-1 21 0,-2-1-24 16,-1-3 13-16,-1 1-25 0,0 1 24 0,-2-1-8 15,-2-1 12-15,0 2-18 0,-2-1 17 0,0 3-25 16,0-2 14-16,-2 4-3 0,0-2-9 15,-2 1 0-15,-2 3-9 0,0 1-1 0,-3 1-2 16,-1 1-2-16,-2 3-4 0,-5 0 2 0,-1 4-7 16,-5 2-37-16,-2 2-79 0,-4 2-54 15,-4 1-83-15,-2 6-81 0,-2-4-86 0,1 4-514 16,5 1-592-16</inkml:trace>
  <inkml:trace contextRef="#ctx0" brushRef="#br1" timeOffset="199384.58">20874 11879 280 0,'0'0'317'16,"0"0"-61"-16,8-11-51 0,-8 11-5 0,0 0-25 15,0 0 4-15,4-10-8 0,-4 10-5 0,0 0 8 16,4-11-31-16,-4 11 16 0,0 0-18 15,0 0 15-15,7-11-18 0,-7 11 19 0,0 0-18 16,0 0 13-16,0 0-26 0,0 0 16 16,4-12-7-16,-4 12-10 0,0 0-4 0,0 0-15 15,0 0 2-15,0 0-16 0,0 0-7 0,0 0-26 16,0 0 2-16,0 0-13 0,0 0-8 0,0 0-15 16,0 0-6-16,0 0-11 0,0 0-8 0,0 0 5 15,0 0 3-15,6 10 11 0,-2 5 103 0,4 10 25 16,1 9-8-16,1 12 15 0,0 5-2 15,3 6-2-15,3 30 2 0,1 0 109 0,-5 7 22 16,3 3-47-16,-5-1-21 0,0 5 15 16,-2-4-12-16,1 2-17 0,-5-1-12 0,2 0-40 15,-4-2 19-15,2-3 0 0,-2-16-26 0,0-10-67 16,0-2-75-16,-2-1 0 0,3 0 0 0,-3-6 0 16,0-2 0-16,0-8 0 0,0-6 0 0,0 0 0 15,0-9 0-15,0-2 0 0,0-6 0 0,0-5 0 16,0 1 0-16,2-4 0 0,-2 0 0 0,0-17 0 15,0 24 0-15,0-24 0 0,0 0 0 16,-5 15-42-16,5-15-491 0,0 0-105 0,-6-15-174 16,6 15-3-16,-2-22 157 0,0 6-127 0,2-2-457 15,0-2-884-15</inkml:trace>
  <inkml:trace contextRef="#ctx0" brushRef="#br1" timeOffset="-212784.36">21705 12097 193 0,'0'0'381'0,"0"0"-90"15,0 0-22-15,0 0-43 0,0 0-22 0,0 0-19 16,0 0 6-16,0 0-30 0,0 0 8 0,0 0-21 16,0 0 7-16,0 0-22 0,0 0-5 0,0 0-16 15,0 0 3-15,0 0-22 0,0 0 1 16,-4-9-30-16,4 9 4 0,0 0-25 0,-17 6 3 15,7 0-20-15,1-1 15 0,-3 2-15 0,2-3 1 16,-3 6-17-16,3-1 15 0,-2 1-18 16,-1 1 9-16,1 2-18 0,-3 2 14 0,3 4-15 15,0-1 9-15,-1 4 6 0,3-2-7 16,-3 2 2-16,5 3-2 0,0-3-17 0,0 2 22 16,-1-3-18-16,5 0 10 0,0-5-15 0,0 2 19 15,2-1-14-15,0-1 14 0,2-2-21 0,2-1 15 16,2-1-3-16,2 3 12 0,0-6-15 0,5 1 15 15,1-4-9-15,1-1 15 0,1-1-13 0,3-1 12 16,-3-1-14-16,0-2 16 0,3 0-20 16,-3-2 21-16,1-1-18 0,-1 2 19 0,-1-2-21 15,-1 2 23-15,-12 1-22 0,21-7 14 0,-21 7-16 16,16-1 18-16,-16 1-17 0,13-4 21 0,-13 4-15 16,0 0 12-16,12-2-25 0,-12 2-12 15,0 0-68-15,0 0-43 0,0 0-60 0,13-1-47 16,-13 1-16-16,0 0-68 0,0 0-17 0,0 0-65 15,0 0-159-15,12-5-128 0</inkml:trace>
  <inkml:trace contextRef="#ctx0" brushRef="#br1" timeOffset="-211159.11">21843 12144 333 0,'0'0'488'0,"-2"-14"-93"0,2 14-82 0,0 0-47 15,-2-14-49-15,2 14-33 0,0 0-50 16,0 0-18-16,0 0-43 0,0 0-3 0,0 0-24 15,0 0 4-15,0 0-31 0,-8 19 21 0,8-19-17 16,-4 26 12-16,2-12-22 0,2 4 22 16,-2-2-16-16,0 4 17 0,-1-1-10 0,1 1 9 15,0 1-24-15,0-3 17 0,0 1-22 0,0-1 15 16,2-2-15-16,-2-1 14 0,2-3-17 0,0-12 9 16,-2 23-15-16,2-23 22 0,0 15-16 15,0-15 18-15,0 0-22 0,0 14 17 0,0-14-18 16,0 0 14-16,0 0-16 0,12-7 19 0,-12 7-17 15,15-13 13-15,-7 6-20 0,0-3 18 0,1 3-15 16,-1 1 14-16,-8 6-21 0,12-12 16 0,-12 12-15 16,11-9 14-16,-11 9-10 0,0 0 7 15,10-8-16-15,-10 8 24 0,0 0-20 0,0 0 23 16,8 5-10-16,-8-5 12 0,0 0-21 0,6 17 20 16,-6-17-17-16,5 16 16 0,-5-16-18 0,4 12 19 15,-4-12-13-15,4 11 11 0,-4-11-14 16,4 10 13-16,-4-10-18 0,6 8 24 0,-6-8-18 15,11 8 24-15,-11-8-24 0,10 2 17 0,-10-2-15 16,0 0 17-16,21 2-16 0,-21-2 16 0,12-2-19 16,-12 2 21-16,12-5-3 0,-12 5 10 0,0 0 7 15,13-5 13-15,-13 5 16 0,0 0 12 16,0 0-6-16,10-3 5 0,-10 3-5 0,0 0-12 16,0 0-10-16,0 0-4 0,0 0-9 0,0 0-11 15,0 0-4-15,0 0-6 0,10-4-4 16,-10 4-2-16,0 0-5 0,0 0-3 0,0 0 2 15,11-7 3-15,-11 7 2 0,10-6-1 0,-10 6-17 16,15-13 18-16,-15 13-21 0,16-8 24 16,-16 8-20-16,15-12 23 0,-15 12-22 0,12-11 18 15,-12 11-13-15,14-11 15 0,-14 11-13 0,13-12 18 16,-13 12-23-16,12-10 24 0,-12 10-23 0,11-12 15 16,-11 12-14-16,0 0 22 0,10-7-21 0,-10 7 15 15,0 0-17-15,0 0 16 0,8-8-20 16,-8 8 21-16,0 0-23 0,0 0 18 0,0 0-19 15,0 0 19-15,0 0-9 0,0 0 9 0,0 0-18 16,2 15 19-16,-2-15-12 0,-2 14 13 16,2-14-19-16,0 0 18 0,0 20-1 0,0-20-21 15,0 0 23-15,0 0-10 0,0 13 14 0,0-13-20 16,0 0 26-16,0 0-15 0,13 5 17 16,-13-5-18-16,14-5 18 0,-14 5-18 0,17-12 15 15,-11 4-13-15,2 1 25 0,0-1-16 0,-1-2 12 16,-1 1 15-16,0 0 7 0,-6 9 8 0,10-14 9 15,-10 14-21-15,9-9-1 0,-9 9-19 0,0 0 2 16,0 0-11-16,0 0 12 0,0 0-20 16,10 13 32-16,-8 2-21 0,-2 6 32 0,0 3-12 15,-2 5 5-15,0 3-9 0,-2 9 1 0,-3 8-7 16,1 4 4-16,0-2-7 0,-2-1-4 0,-3-2 3 16,3-1-10-16,0-10 11 0,0-3 6 15,1-6-17-15,3-4 16 0,-2-6-19 0,4-2 9 16,-2-2-9-16,4-14-6 0,-8 10-10 0,8-10 0 15,0 0-2-15,-7-20 5 0,10 8-10 0,-1-6-7 16,2-2-5-16,2 1 1 0,2-6-6 0,3 2 4 16,1-6 8-16,2 2 15 0,1 1-15 15,1-2 17-15,1 3-16 0,-1-1 24 0,3-2-27 16,-2 3 25-16,1-1-6 0,-3-1 10 0,-1 8-7 16,-1 0 10-16,-5 3-19 0,2 2 22 15,-4 0-16-15,3 2 20 0,-3 1-25 0,-2 4 15 16,-4 7-16-16,4-12 14 0,-4 12-16 0,0 0 11 15,0 0-15-15,0 0 17 0,0 0-18 0,0 0 20 16,-8-5-18-16,8 5 19 0,0 0-21 0,0 0 18 16,0 0-18-16,0 0 23 0,0 0-14 15,0 0 14-15,8 7-10 0,-8-7 14 0,19-5-11 16,-7 3 19-16,3-5-25 0,-1 1 19 0,3-2-16 16,-3 1 16-16,3 0-20 0,-5 0 0 0,2 1 10 15,-3-2 4-15,-1 4 1 0,-10 4 1 16,17-10 10-16,-17 10-4 0,12-4 2 0,-12 4-18 15,0 0 13-15,0 0-15 0,0 0 8 16,0 0-17-16,0 0 26 0,-8 12-26 0,8-12 14 16,-8 14-11-16,8-14 7 0,-7 13-7 0,7-13 8 15,0 0-17-15,-2 14 21 0,2-14-11 0,0 0 18 16,0 0-17-16,6 10 20 0,-6-10-22 0,13-3 23 16,-13 3-23-16,16-12 23 0,-5 6-12 15,-3-4 11-15,0 0-16 0,1 0 0 0,-3 0 10 16,2-4-2-16,-2 2 9 0,-2-2-8 0,1-2 10 15,-3 0 1-15,0-4-10 0,-2 1-5 0,-2-4 13 16,0 3-2-16,-1 2 12 0,1-1 13 16,0 3-5-16,2 3-5 0,-2 1-13 0,2 12-4 15,-4-24-12-15,4 24-8 0,-2-14 2 0,2 14 7 16,0 0-5-16,0 0 2 0,0 0 3 16,-6 18-5-16,6-18 10 0,-2 24-8 0,2-10-12 15,0 2-40-15,0-2-50 0,2 1-57 0,-2 1-42 16,4 0-81-16,-2 2-55 0,0-4-75 0,2 2-475 15,0 1-531-15</inkml:trace>
  <inkml:trace contextRef="#ctx0" brushRef="#br1" timeOffset="-210218.16">23152 12145 262 0,'0'0'501'0,"0"0"-168"0,-11-3-24 0,11 3-92 15,0 0 40-15,-14 0-47 0,14 0-8 0,-17 2-22 16,17-2-18-16,-16 8-29 0,16-8-21 0,-19 11-29 15,11-5-9-15,0 1-17 0,-1 1 0 16,1 1-14-16,2-1-8 0,0 0-3 0,6-8-9 16,-11 15-9-16,11-15 0 0,-8 12-3 0,8-12-2 15,0 0 3-15,0 18-7 0,0-18-2 0,6 9 7 16,-6-9-5-16,15 3 7 0,-15-3-2 16,16 0 1-16,-16 0-6 0,21-5 8 0,-21 5-8 15,21-10 7-15,-21 10-4 0,16-11 10 0,-16 11 31 16,11-11 2-16,-11 11-9 0,8-19-3 0,-8 19 0 15,0 0-7-15,-2-17 6 0,2 17-12 0,-8-11-1 16,8 11-9-16,-7-9-4 0,7 9-9 0,-10-5 4 16,10 5-9-16,0 0 3 0,-14-4-6 15,14 4 3-15,0 0-5 0,0 0-3 0,-15-1 1 16,15 1 0-16,0 0 0 0,0 0 3 0,0 0 6 16,0 0 4-16,0 0-4 0,12-14 11 0,-3 7-8 15,3-4 0-15,1 2 0 0,1-5 8 0,0 0-7 16,1-3 3-16,-1 0-1 0,1-1 3 15,-3 1 6-15,1-1 25 0,-3 4 14 0,-2-2 50 16,1 2 5-16,-3 0 27 0,0 3 16 0,-2-1 11 16,-4 12-15-16,8-17-23 0,-8 17-28 0,7-13-19 15,-7 13-25-15,0 0-17 0,0 0-11 0,0 0-3 16,0 0 20-16,-2 17-40 0,-5 3 31 16,1 5-33-16,-2 8 22 0,0 1-25 0,-3 11 1 15,1 1 8-15,-3 7-5 0,3-1 9 0,-2 2-3 16,1-3 26-16,1 0-31 0,0-3 31 0,1-2-32 15,3-10 22-15,0-2-30 0,2-5 29 0,0-5-23 16,0-5 19-16,2-1-28 0,2-4 27 16,0-14-19-16,0 0 24 0,4 9-33 0,2-16 23 15,2-8-37-15,5-4 4 0,1-7-6 0,1-3-8 16,1-1 16-16,-1 0 2 0,3-7 26 0,1 1-29 16,-3 0 27-16,5-1-30 0,-4 0 26 0,1-1-31 15,1-1 29-15,-1 0-33 0,1-3 39 0,0 5-38 16,-1-1 32-16,-5 3-22 0,1 3 2 15,-2 0 9-15,-1 3 2 0,-1 3-5 0,-2 6 9 16,-1 0 7-16,-1 3-7 0,-2 4 0 0,0-1-2 16,0 4-14-16,-4 10 15 0,6-17-4 0,-6 17-2 15,0 0 5-15,0 0 31 0,-4 13-39 0,2-2 48 16,-2 7-23-16,0 2 46 0,0 2-7 16,-2 5 38-16,1 2 2 0,1 1 16 0,-2 0-10 15,2 0 26-15,2 0 5 0,-4-2-17 0,4 2-21 16,-3-2-28-16,3-2 9 0,0-5-26 0,-2 4 7 15,2-6-11-15,0 2 0 0,-2-4-20 0,2 1-43 16,-2-5-89-16,0 4-152 0,-3-4-122 16,-1 2 39-16,0-1-44 0,-5 2-14 0,-3-1-67 15,-3 1 17-15,-5 4-63 0,-12 2-425 0,1 1-599 16</inkml:trace>
  <inkml:trace contextRef="#ctx0" brushRef="#br1" timeOffset="-209954.11">21825 13331 206 0,'-35'12'956'16,"6"-2"-240"-16,2-2-167 0,6-1-118 15,4-2-93-15,3-4-71 0,14-1-46 0,0 0-11 16,-2-17 49-16,18 0-6 0,16-11 32 0,25-19-34 16,14-3-8-16,11 0-35 0,59-33-14 0,-1 4 10 15,3 5 25-15,-31 18-37 0,34-14-33 0,-34 21-24 16,-17 12-33-16,0-3-18 0,-4 6-9 0,-2-1-23 15,-8 5-18-15,-5 1-11 0,-18 8-8 16,-10 4 10-16,-5 4-25 0,-10 2 2 0,-6 1-20 16,-4 4-27-16,-5 0-91 0,-1 2-115 0,-5 0-132 15,-12 4-67-15,19 4 61 0,-19-4-83 0,2 16-34 16,-10-4-172-16,-3 2-456 0,-9 6-782 0</inkml:trace>
  <inkml:trace contextRef="#ctx0" brushRef="#br1" timeOffset="-208889.36">22149 13468 444 0,'0'0'337'0,"0"0"3"0,0 0-135 16,0 0 39-16,0 0-78 0,0 0 25 0,0 0-60 15,-10-4-2-15,10 4-54 0,0 0 15 0,0 0-51 16,0 0 25-16,-8 10-40 0,8-10 45 0,-5 16-13 16,5-16 6-16,-4 25 6 0,0-12-3 15,2 1-5-15,-2-1-11 0,2-1-14 0,2 0-3 16,0-12-13-16,-4 26 3 0,4-26-4 0,0 19-11 0,0-19-1 16,0 0 3-16,0 21-5 0,0-21 1 15,0 0-7-15,4 11 3 0,-4-11 5 0,0 0-7 16,0 0 7-16,4 10-1 0,-4-10 2 0,0 0 1 15,0 0 0-15,0 0 3 0,10 5-1 16,-10-5 4-16,0 0 4 0,0 0 5 0,0 0 4 16,0 0-3-16,0 0-6 0,0 0-5 0,9 8 2 15,-9-8-5-15,0 0-10 0,0 0-9 0,0 0-1 16,0 0 2-16,0 0 0 0,4 15 3 16,-4-15 26-16,10 6-23 0,-10-6 23 0,15 8-22 15,-15-8 22-15,20 4-19 0,-20-4 21 0,23 4-22 16,-23-4 14-16,25-2-15 0,-11 0 21 0,-1-2-22 15,-1 0 22-15,0-2-26 0,-1 0 27 0,-1-2-23 16,-2 2 22-16,-1-2-20 0,-7 8 21 0,12-16-26 16,-12 16 1-16,8-14 21 0,-8 14-27 15,7-16 4-15,-7 16 0 0,0 0-1 0,2-17 5 0,-2 17-4 16,0 0 11-16,0 0-15 0,2-13-6 16,-2 13-4-16,0 0-7 0,0 0 3 0,0 0 4 15,4-13 0-15,-4 13 6 0,0 0 22 0,0 0-24 16,10-4 17-16,-10 4-19 0,0 0 25 15,0 0-22-15,0 0 19 0,0 0-21 0,15-2 22 16,-15 2-20-16,0 0 22 0,0 0-19 0,0 0 16 16,0 0-14-16,0 0 18 0,0 0-19 0,0 0 19 15,14-2-19-15,-14 2 23 0,0 0-25 0,0 0 33 16,15-6-23-16,-15 6 22 0,10-6-21 0,-10 6 18 16,12-12-22-16,-12 12 3 0,15-12-1 15,-15 12 2-15,10-13 8 0,-10 13 12 0,10-14 6 16,-10 14 23-16,9-16 12 0,-9 16 12 0,4-16 16 15,-4 16-8-15,0 0 25 0,6-14-30 0,-6 14 8 16,0 0-34-16,0 0 16 0,2-15-31 0,-2 15 16 16,0 0-27-16,0 0 7 0,0 0-26 15,0 0 17-15,0 0-27 0,0 0 12 0,0-13-22 16,0 13 15-16,0 0-17 0,0 0 16 0,0 0-10 16,0 0 9-16,0 0-5 0,2 13 19 0,-2-13 0 15,0 19-2-15,0-19 6 0,2 22-8 0,-2-22-7 16,0 27-42-16,2-13-63 0,-2-14-56 0,0 26-116 15,0-26-95-15,2 22 2 0,-2-22-76 16,0 13-322-16,0-13-363 0</inkml:trace>
  <inkml:trace contextRef="#ctx0" brushRef="#br1" timeOffset="-208752.79">22521 13272 102 0,'0'-15'430'0,"-2"0"-164"0,0 0-12 0,2 2-100 15,0 13-34-15,-2-21-40 0,2 21-47 0,0-19-45 16,0 19-49-16,0 0-39 0,0-19-65 0,0 19-185 16,0 0 139-16</inkml:trace>
  <inkml:trace contextRef="#ctx0" brushRef="#br1" timeOffset="-208380.3">22550 13191 100 0,'0'0'314'0,"0"15"-30"0,0-15-79 0,2 14 19 16,-2-14-75-16,0 20 23 0,0-20-71 0,2 19 50 15,-2-19-74-15,2 21-24 0,-2-21-1 16,5 21-11-16,-3-8 17 0,-2-13-11 0,4 21 1 16,-2-9-16-16,0 0 1 0,2-2 2 0,-2 5-13 15,2-3 1-15,0 0 1 0,0 1-12 0,1-1-10 16,-1-4 15-16,0 3 3 0,-4-11-18 0,8 16-30 16,-8-16-12-16,10 14-34 0,-10-14 28 15,9 7-46-15,-9-7 49 0,0 0-30 0,10 7 72 16,-10-7-46-16,0 0 59 0,0 0-11 0,0 0 45 15,0 0 9-15,0 0-1 0,0 0 32 0,13 2 3 16,-13-2 5-16,0 0-7 0,0 0-12 16,0 0-10-16,0 0-20 0,0 0-7 0,0 0 12 15,10-4-32-15,-10 4-3 0,8-6-5 0,-8 6-4 16,15-10 7-16,-15 10-3 0,18-10-5 0,-18 10-3 16,15-10 2-16,-15 10 1 0,14-9-1 0,-14 9-4 15,13-5 10-15,-13 5-2 0,0 0-3 16,0 0 7-16,10-6-8 0,-10 6-3 0,0 0 9 15,0 0-10-15,0 0-39 0,0 0-57 0,0 0-46 16,0 0-36-16,0 0-97 0,0 0-90 0,0 0-166 16,0 0-96-16</inkml:trace>
  <inkml:trace contextRef="#ctx0" brushRef="#br1" timeOffset="-207555.92">22926 13380 28 0,'0'0'547'16,"0"0"-222"-16,0 0 18 0,-8-12-103 0,8 12 31 15,0 0-73-15,-10-6 11 0,10 6-61 16,0 0-3-16,0 0-49 0,-11-3-6 0,11 3-33 16,0 0 0-16,0 0-31 0,0 0 14 0,0 0-33 15,-6-10 18-15,6 10-29 0,0 0 27 0,0 0-24 16,0 0 15-16,0 0-21 0,0 0 28 0,0 0-23 16,0 0 30-16,0 0 0 0,0 0 29 15,0 0-5-15,0 0 10 0,0 0-4 0,0 0-3 16,0 0-5-16,0 0-3 0,0 0-9 0,0 0 0 15,0 0-8-15,-8 10-8 0,8-10-6 0,0 0-1 16,0 0-4-16,2 14 5 0,-2-14-5 0,0 0-1 16,6 8 4-16,-6-8-6 0,11 8 6 15,-11-8 2-15,12 2-5 0,-12-2-3 0,14 2 4 16,-14-2 2-16,0 0-3 0,21 0 14 0,-21 0 11 16,0 0 22-16,17-4 22 0,-17 4-13 0,0 0 9 15,8-8-29-15,-8 8 12 0,0 0-31 0,0 0 20 16,-2-16-34-16,2 16 13 0,-4-8-17 15,4 8 17-15,-6-10-30 0,6 10 17 0,0 0-25 16,-11-7 17-16,11 7-25 0,0 0 23 0,0 0-20 16,-10-8 16-16,10 8-19 0,0 0 11 0,0 0-14 15,0 0 18-15,0 0-12 0,0 0 13 0,0 0-9 16,0 0 12-16,0 0-9 0,6-9 18 16,-6 9-16-16,13-4 11 0,-13 4-11 0,14-9 19 15,-14 9-16-15,17-12 14 0,-11 3-16 0,2 2 15 16,0-3-17-16,-2 2 15 0,1-4-15 0,-1 2 14 15,0-2-12-15,-2 1 11 0,0-2-11 0,0 0 15 16,1 2-9-16,-5 11 7 0,4-21-14 16,-4 21 28-16,4-21-31 0,-4 21 18 0,2-11-18 15,-2 11 9-15,0 0-22 0,2-15 11 0,-2 15-12 16,0 0 9-16,0 0 0 0,0 0 10 0,0 0-8 16,0 17 12-16,0-17-9 0,0 24 15 0,-2-6-10 15,0 0 12-15,0 1-10 0,0-2 14 16,0 6-1-16,2-5 2 0,-2 1-3 0,2 1-2 15,0-4-1-15,0 1-4 0,0 0 0 0,2-5 5 16,0 3 1-16,-2-15 3 0,8 17 10 0,-8-17-6 16,17 3 4-16,-7-6 1 0,2-7-6 0,1-4-22 15,1-2 18-15,1-5-11 0,-1-5 18 16,-2-1-20-16,3-4 26 0,-5-2 10 0,1 1-19 16,-3 0-7-16,0-2 29 0,-2 8-9 0,1-1 64 15,-1 9-21-15,-2-3 48 0,-2 4-32 0,2 3 23 16,-2 0-45-16,-2 14 12 0,4-22-55 0,-4 22 25 15,2-14-50-15,-2 14 29 0,0 0-33 0,0 0 28 16,-6 18-25-16,4 0 43 0,-2 2-24 16,-2 7 41-16,2 2-12 0,-3 8 24 0,3 0-29 15,0 3 13-15,0 2-10 0,2-2-3 0,-2 5-2 16,2-3-6-16,2 2-13 0,-2-1-42 0,0-2-115 16,0 1-91-16,-5 6-127 0,-1 2-111 0,-4-7-38 15,-7 3-127-15,-2-4-363 0,-5 0-653 16</inkml:trace>
  <inkml:trace contextRef="#ctx0" brushRef="#br1" timeOffset="-207352.69">22472 14134 1332 0,'-23'1'943'0,"6"-1"-244"0,5-1-131 0,12 1-132 16,-8-12-81-16,12 2-82 0,10-6-22 0,11-6 4 16,12-8 9-16,21-13-25 0,10-4 52 0,9-5-26 15,8-2-29-15,4 1-67 0,47-28-23 0,-35 25-45 16,-18 13 10-16,-4 1-34 0,-3 1-14 15,-6 11-14-15,-18 6-42 0,-13 4-84 0,-8 6-47 16,-8 4-101-16,-6 4-48 0,-7 0-162 0,-10 6-57 16,0 0 61-16,0 0-24 0,-10 18-46 0,-9-5-86 15,-14 14-527-15,-6 3-762 0</inkml:trace>
  <inkml:trace contextRef="#ctx0" brushRef="#br1" timeOffset="-207154.42">22765 14054 569 0,'-14'12'809'0,"3"-4"-191"0,11-8-154 15,-10 10-54-15,10-10 3 0,10-6 64 0,5-2-17 16,8-7 11-16,12-4-33 0,4-3-33 0,4-5 55 16,24-10-33-16,1-3-61 0,-2 2-89 15,0 1-30-15,0 0-74 0,-4 0-12 0,-10 7-55 16,-11 8 4-16,-1 1-56 0,-3 0-12 0,-8 6-69 16,-9 4-85-16,1 0-75 0,-6 5-98 0,-3-1-119 15,-12 7-103-15,14-5-189 0,-14 5 143 0,0 0-66 16,0 0-75-16,-12 12-537 0,2-3-871 0</inkml:trace>
  <inkml:trace contextRef="#ctx0" brushRef="#br1" timeOffset="-201923.08">18577 11856 612 0,'0'0'430'0,"8"-8"-92"16,-8 8-73-16,0 0-45 0,0 0-39 15,9-8-28-15,-9 8-21 0,0 0-8 0,0 0-16 0,0 0-12 16,0 0-20-16,8-7-22 0,-8 7-8 16,0 0-5-16,0 0 6 0,0 0 89 0,10 7 16 15,-10-7-7-15,13 9-7 0,-13-9-4 0,16 13 9 16,-3-7 34-16,-1-3 36 0,5 3 29 16,3-6 37-16,3-1-7 0,8-5 16 15,10-6-23-15,3-6 64 0,5-3 30 0,18-13-26 16,-3-4-10-16,-2-1-51 0,-4-1-24 0,-1-2-51 15,-13 9-20-15,-5 3-21 0,-2-1-36 0,-2 1-17 16,-1 0-36-16,-1 2-67 0,-7-1 0 0,-3 9 0 16,0 1 0-16,-7 4 0 0,-1 1 0 15,-3 0 0-15,-1 2 0 0,-1 5 0 0,-4-2-5 16,2-1-369-16,-8 10-101 0,11-8-185 0,-11 8-87 16,0 0 123-16,0 0 26 0,-13 8-56 0,5 3-634 15,-2 1-938-15</inkml:trace>
  <inkml:trace contextRef="#ctx0" brushRef="#br1" timeOffset="-201570.4">18817 12096 243 0,'0'0'703'16,"-12"1"-184"-16,12-1-113 0,0 0-93 0,-15 5-75 16,15-5-50-16,0 0-13 0,0 0-5 0,0 0-10 15,0 0-25-15,-10 3-29 0,10-3-5 16,0 0 42-16,0 0 35 0,0 0 19 0,18-3 18 16,-5 1 9-16,1-2 27 0,5-2 19 0,4-4 4 15,6-4-5-15,6-5-31 0,2-6 88 0,2 2-66 16,3-5-22-16,15-12-57 0,-11 7-18 0,8-9-43 15,-9 5-36-15,-8 7 11 0,15-16-26 16,-9 11 6-16,-7 1-27 0,-1 1-2 0,-2 2-12 16,-2 1 0-16,-2 1-64 0,-5 6-81 0,-3 1-77 15,-4 5-134-15,-1 2-113 0,-3 3-134 16,-3 2 68-16,0 0 10 0,-10 10-81 0,11-10-100 16,-11 10-465-16,0 0-784 0</inkml:trace>
  <inkml:trace contextRef="#ctx0" brushRef="#br1" timeOffset="-184337.26">23919 12820 98 0,'0'0'182'16,"0"0"27"-16,0 0-79 0,0 0 43 0,0 0-72 16,0 0 47-16,-4 11-74 0,4-11 45 0,0 0-45 15,0 0 44-15,0 0-43 0,0 0 15 16,0 0-10-16,0 0-1 0,0 0 9 0,0 0-14 15,0 0 26-15,-7 7-14 0,7-7-1 0,0 0-9 16,0 0 3-16,0 0-15 0,0 0 19 0,0 0-18 16,0 0 8-16,0 0-17 0,0 0 9 15,0 0-24-15,0 0 21 0,0 0-23 0,0 0 26 16,0 0-21-16,0 0 14 0,0 0 0 0,0 0 37 16,0 0-15-16,13-3 57 0,-13 3-13 0,10-7 52 15,-2-1-50-15,3 1 3 0,-1 2-3 16,2-5-5-16,3 0 1 0,-3 0-4 0,3-1 4 15,-1-2 3-15,-1 0-9 0,1 2-2 0,1-4-17 16,-3 3-5-16,0-2-7 0,1 0 2 0,-3 0-21 16,0 0 15-16,1-2-10 0,-3 0 9 15,2-3-15-15,-1 1 24 0,-3-2-3 0,0 0 3 16,0-4-29-16,0 1 9 0,-1-3-37 0,-1-1 21 16,-2 1-21-16,0-1 9 0,0-2-15 0,-2-1 2 15,-2 0-35-15,2-3 36 0,-2 3-20 0,0-2 11 16,-2 0-14-16,2 2 7 0,-3-1-8 15,1-5 8-15,-2 1-21 0,0 1 16 0,0 0-13 16,-1 0 11-16,1 0-7 0,-2 1 13 0,0 1-8 16,-1 0-6-16,1 5-1 0,2-1 11 0,-2 4-11 15,-1 1 14-15,5 4-31 0,-2 2 32 16,0 0-8-16,0 2 11 0,2 0-13 0,-1 3 14 16,-1-1-26-16,4 2 34 0,2 11-18 0,-8-18 10 15,8 18-16-15,-6-16 19 0,6 16-22 0,-4-14 11 16,4 14-11-16,0 0 19 0,-7-14-16 15,7 14 18-15,0 0-14 0,-4-15 23 0,4 15-9 16,0 0 23-16,-6-9-20 0,6 9 15 0,0 0-21 16,-6-10-1-16,6 10 2 0,0 0 12 15,0 0-17-15,-6-12 11 0,6 12-18 0,0 0 9 16,-7-10-19-16,7 10 14 0,0 0-13 0,-8-12 27 16,8 12-32-16,0 0 0 0,-6-11 22 0,6 11-20 15,0 0 25-15,-6-10-24 0,6 10 18 0,0 0-20 16,-6-9 16-16,6 9-13 0,0 0-6 15,0 0 23-15,0 0-15 0,-7-9 13 0,7 9-19 0,0 0 15 16,0 0-18-16,0 0 25 0,0 0-35 16,0 0 10-16,0 0-6 0,0 0 22 0,0 0-35 15,-14 9 20-15,12 3-4 0,-2 5 6 0,0-1-5 16,-3 3 6-16,3 7 6 0,-2 0 0 0,0 0 0 16,2 0 6-16,-3-2-3 0,3 2 3 15,-2-1 1-15,2-5-14 0,0 2 24 0,0-6-13 16,2 0 15-16,-2-1-21 0,1-3 17 0,1 0-25 15,2-12 19-15,-4 19-7 0,4-19 14 16,-2 13-18-16,2-13 10 0,0 0-5 0,0 0-12 16,0 0 11-16,0 0-11 0,-4-11 12 0,4 11-2 15,0-30-11-15,0 12-7 0,0 1 11 0,2-5 6 16,0 3 4-16,0-3 1 0,2 2-4 16,1-2-2-16,-1 2-12 0,2 1 15 0,0 1 8 15,0-2-12-15,-2 3 5 0,3 4-18 0,-1 0 20 16,-2-2-18-16,2 4 13 0,0-1-10 0,1 4 13 15,-1 0-13-15,2-3 13 0,0 6-38 16,1-3-11-16,-9 8-74 0,16-9-44 0,-16 9-117 16,21-8 5-16,-21 8-22 0,25-1-21 0,-25 1-51 15,26 1-89-15,-11 3-44 0,1-3-118 0,3 5-311 16,2-2-589-16</inkml:trace>
  <inkml:trace contextRef="#ctx0" brushRef="#br1" timeOffset="-180504.72">15398 13738 158 0,'0'0'405'0,"-4"-10"-105"0,4 10-68 16,0 0-65-16,-4-12-25 0,4 12-11 0,0 0-21 16,0 0-22-16,0 0-15 0,0 0-17 15,-2-10-18-15,2 10-5 0,0 0-10 0,0 0-11 16,0 0 2-16,0 0-2 0,6 14 0 0,-2-1-7 16,2 3 19-16,0 3-4 0,3 1 23 15,-1 5-9-15,2-1-25 0,-1 1 6 0,3 5-5 16,0-2 3-16,-1-2-9 0,1 3 13 0,-2-5-12 15,3 0 14-15,1-3-7 0,-1 1-34 0,-1-4-142 16,3-2-140-16,-3-6-244 0,2 0-110 0</inkml:trace>
  <inkml:trace contextRef="#ctx0" brushRef="#br1" timeOffset="-180237.22">15692 13905 215 0,'0'0'492'0,"-15"-2"-133"0,15 2-85 16,-12 2-75-16,12-2-40 0,-11 5-21 0,11-5-37 16,-8 6-9-16,8-6-18 0,0 0-24 0,-4 14-50 15,4-14 34-15,4 12-5 0,-4-12-8 0,10 12-8 16,-10-12 5-16,19 7-9 0,-19-7 12 16,21 2 3-16,-21-2 11 0,22 0 8 0,-22 0 21 15,19-3 26-15,-19 3 31 0,12-3 45 0,-12 3 0 16,0 0-29-16,11-7-28 0,-11 7-21 0,0 0-20 15,-4-12-17-15,4 12-31 0,-7-8-47 16,7 8-67-16,-10-10-71 0,10 10-26 0,0 0-90 16,-10-8-87-16,10 8-375 0,0 0-328 0</inkml:trace>
  <inkml:trace contextRef="#ctx0" brushRef="#br1" timeOffset="-180010.2">15900 13813 89 0,'0'0'550'0,"0"0"-165"0,0 0-71 16,0 0-71-16,0 0-37 0,0 0-47 0,-12 0-30 16,12 0-29-16,0 0-22 0,0 0-68 0,0 0 37 15,0 0-9-15,0 0-48 0,0 0 56 16,0 0-50-16,21-5 40 0,-11 0-5 0,0 0 9 16,1-2-6-16,-1 0 8 0,-2-1 19 0,0 3 24 15,-8 5 20-15,15-13-9 0,-15 13-10 0,6-8-23 16,-6 8-16-16,0 0-34 0,0 0-50 15,0 0-60-15,-8-5-39 0,8 5-62 0,-13 4-69 16,13-4-58-16,-8 9-330 0,8-9-209 0</inkml:trace>
  <inkml:trace contextRef="#ctx0" brushRef="#br1" timeOffset="-179784.89">16076 13746 461 0,'0'0'487'0,"0"0"-121"0,0 0-76 15,0 0-52-15,0 0-46 0,8-3-49 0,-8 3-17 16,0 0-30-16,0 0-13 0,0 0-17 16,0 0-20-16,9-5-11 0,-9 5 3 0,0 0-1 15,0 0 16-15,0 0 14 0,10-7 33 0,-10 7 46 16,0 0 34-16,0 0 22 0,0 0 32 0,0 0-43 16,0 0-57-16,0 0-21 0,-8-12-45 15,8 12-42-15,-15-7-61 0,15 7-72 0,-14-6-85 16,14 6-74-16,-15-5-61 0,15 5-125 0,-14-1-435 15,14 1-525-15</inkml:trace>
  <inkml:trace contextRef="#ctx0" brushRef="#br1" timeOffset="-179399.41">15088 14044 397 0,'-12'3'445'0,"12"-3"-106"0,-17 7-74 16,17-7-58-16,-14 11-38 0,5-3-19 0,9-8-44 15,-10 12-19-15,6-1-19 0,4-11-19 16,-4 24-12-16,4-11-56 0,2 1 41 0,2-1-38 16,0 2 45-16,0-1-53 0,2-1 53 0,-2 2-48 15,3-3 54-15,-3 1-56 0,-2-2 81 16,2 0-5-16,-4-11 32 0,6 20 13 0,-6-20 2 16,4 19 0-16,-4-19-3 0,0 15-11 0,0-15-19 15,0 0-8-15,0 18-11 0,0-18-14 0,0 0-18 16,-6 12-69-16,6-12-116 0,0 0-54 15,0 0-51-15,0 0-53 0,-16-7-380 0,16 7-276 16</inkml:trace>
  <inkml:trace contextRef="#ctx0" brushRef="#br1" timeOffset="-179211.29">15034 14025 444 0,'6'-16'287'0,"-6"16"18"0,0 0-35 16,5-13-75-16,-5 13-23 0,0 0-37 0,0 0-37 15,0 0-4-15,0 0-27 0,0 0-22 0,0 0 0 16,8 10 4-16,-6 5-13 0,0-3-9 0,2 5-8 16,-2-1-15-16,0-1 19 0,2 4-55 15,0 1 52-15,-1-5-53 0,1 3 50 0,0 1-103 16,0-4-70-16,0-1-97 0,0-1-311 0,0-2-124 16</inkml:trace>
  <inkml:trace contextRef="#ctx0" brushRef="#br1" timeOffset="-179023.35">15204 13952 201 0,'0'0'474'16,"0"0"-134"-16,0-17-72 0,0 17-66 16,0 0-38-16,0 0-37 0,0 0-15 0,0 0-25 15,0 0-35-15,0 0 5 0,-4 19-20 0,4-5-14 16,2 2 9-16,0 1-15 0,0 1-23 0,0-1-71 15,2 2-112-15,-2 0-97 0,0 0-224 0,2 2-75 16</inkml:trace>
  <inkml:trace contextRef="#ctx0" brushRef="#br1" timeOffset="-96435.49">21734 10447 120 0,'0'0'405'15,"0"0"-136"-15,0 0-33 0,0 0-82 0,0 0-7 16,0 0-53-16,0 0 12 0,-9-7-44 0,9 7 15 15,0 0-39-15,0 0 10 0,0 0-30 16,0 0 12-16,0 0-28 0,0 0 22 0,0 0-26 16,0 0 28-16,0 0-32 0,0 0 24 15,0 0-23-15,0 0 17 0,0 0-13 0,0 0 15 16,0 0-19-16,-10 7 22 0,10-7-20 0,0 0 1 16,0 0-83-16,0 0-25 0,-8 6-84 15,8-6-48-15,0 0-156 0,-13 7 74 0</inkml:trace>
  <inkml:trace contextRef="#ctx0" brushRef="#br1" timeOffset="-72585.54">11727 12461 259 0,'0'0'328'0,"0"0"-86"16,0 0-19-16,0 0-40 0,0 0-29 15,0 0-1-15,-13 4-21 0,13-4-28 0,0 0-16 16,0 0-20-16,0 0-5 0,0 0-27 0,0 0 2 16,0 0-9-16,0 0 0 0,0 0-29 15,0 0 19-15,0 0-16 0,0 0 8 0,0 0-4 0,0 0-3 16,19-3 12-16,-19 3-13 0,17-5 5 16,-17 5-11-16,18-6 18 0,-18 6-23 0,15-4 23 15,-15 4-6-15,12-4 3 0,-12 4 8 16,0 0 35-16,10-5 39 0,-10 5 5 0,0 0-9 15,0 0-29-15,0 0 5 0,0 0-16 0,0 0 3 16,0 0-21-16,-10-7 4 0,10 7-17 16,0 0 6-16,-12 0-16 0,12 0 6 0,-15 4-19 15,15-4 13-15,-14 9-8 0,14-9-4 0,-17 10 3 16,17-10-6-16,-10 12 3 0,10-12-7 0,-13 13 6 16,13-13 4-16,-4 12-6 0,4-12-4 0,-2 12 7 15,2-12-14-15,0 0 16 0,6 18-7 16,-6-18 9-16,9 13-9 0,-9-13 7 0,14 10-8 15,-1-5 15-15,-13-5-19 0,18 4 16 0,-18-4-8 16,19 3 14-16,-19-3 3 0,20-3-1 0,-20 3-6 16,19-9 1-16,-11 3-2 0,-2-4 2 0,3 1 18 15,1-4-14-15,-2 0 9 0,-4-1-11 16,5-3-10-16,-3 2 9 0,-2-3 6 0,0 1 2 16,0-2 5-16,-4 1 13 0,4-1 12 0,-4 3 20 15,0-2 8-15,5 3 0 0,-5 1-4 0,0 14-11 16,2-23-3-16,-2 23-13 0,0-19-6 15,0 19-15-15,0 0-2 0,0-15-4 0,0 15-9 16,0 0-5-16,0 0-4 0,0 0-3 0,0 0 0 16,0 0 3-16,0 0-4 0,0 0 3 15,8 11 3-15,-8-3 2 0,4 7-8 0,0 0 8 16,0 3 3-16,-4-4 2 0,7 4-5 0,-5-1 0 16,2 1 1-16,-2-2-7 0,-2 0 4 0,4-1 1 15,-4 0 0-15,4-3 2 0,-4-12 1 16,4 22 2-16,-4-22-3 0,0 21 3 0,0-21 2 15,6 13-1-15,-6-13 3 0,0 0-3 0,5 11-3 16,-5-11 0-16,0 0-3 0,0 0 2 0,0 0 4 16,8 4-6-16,-8-4-3 0,12-7 6 0,-12 7-5 15,15-10-4-15,-15 10 9 0,14-11-14 0,-6 4 12 16,-8 7-3-16,19-9 2 0,-19 9-9 16,12-9 1-16,-12 9-5 0,15-1 12 0,-15 1-10 15,0 0 10-15,8-4-9 0,-8 4 7 0,0 0-3 16,0 0 7-16,0 0-3 0,0 0 6 0,19 2 1 15,-19-2 1-15,0 0 1 0,0 0 1 16,0 14 3-16,0-14 2 0,-4 14 0 0,4-14-10 16,-11 16 3-16,3-8-16 0,2 2-64 0,-7-1-63 15,5 1-68-15,0-2-88 0,-2 0-54 0,-1 2-119 16,-1-3-216-16,-1 2-243 0</inkml:trace>
  <inkml:trace contextRef="#ctx0" brushRef="#br1" timeOffset="-72435.03">11760 12826 30 0,'8'-10'191'15,"0"3"-267"-15,1-2 25 0</inkml:trace>
  <inkml:trace contextRef="#ctx0" brushRef="#br1" timeOffset="-71292.99">11818 12695 251 0,'-15'0'412'0,"15"0"-111"0,0 0-49 15,-16 1-44-15,16-1-24 0,0 0-35 0,0 0-16 16,-15 2-24-16,15-2-22 0,0 0-23 0,0 0-13 16,0 0-11-16,0 0-10 0,0 0-4 0,0 0 1 15,0 0-4-15,0 0 1 0,15 5 23 0,1-8 10 16,-1 3 11-16,7-2 4 0,5-2 27 16,0 1 0-16,4-3 2 0,6-2-10 0,-1 0 5 15,3-3-6-15,-2 3-3 0,6-5-14 0,-5 4-6 16,-3-2-9-16,0 2-13 0,-2-1-1 15,-2 1 0-15,-8 0-11 0,4 1-7 0,-9 4 1 0,1-4 0 16,-3 4-7-16,-1 0 7 0,-3 0 19 16,1 0 20-16,-13 4-11 0,18-6 16 0,-18 6-16 15,15-4 3-15,-15 4-6 0,0 0-4 0,14-4-15 16,-14 4-2-16,0 0-8 0,0 0-4 0,0 0-15 16,13-2-3-16,-13 2-84 0,0 0-82 0,0 0-80 15,0 0-86-15,-13 10-86 0,13-10-48 16,-10 10-359-16,2-2-437 0</inkml:trace>
  <inkml:trace contextRef="#ctx0" brushRef="#br1" timeOffset="-23003.77">9329 12451 113 0,'0'0'309'0,"12"-4"-58"15,-12 4-83-15,11-8-8 0,-11 8-60 0,16-10-7 16,-16 10-70-16,15-10-53 0,-7 3-99 0,2 0-206 16,-1 1 152-16</inkml:trace>
  <inkml:trace contextRef="#ctx0" brushRef="#br1" timeOffset="-22859.01">9862 12201 22 0,'0'0'136'16,"15"-8"-121"-16,-15 8-74 0,14-11 20 0</inkml:trace>
  <inkml:trace contextRef="#ctx0" brushRef="#br1" timeOffset="-21843.67">22565 9578 608 0,'2'-15'483'0,"0"3"-87"0,-2 12-47 0,4-22-71 15,-4 22-35-15,2-16-47 0,-2 16 5 0,0 0-37 16,2-18-1-16,-2 18-44 0,0 0-24 0,0 0-26 16,0 0 3-16,0 0-34 0,0 0 17 15,-6 15-7-15,4 7 54 0,-4 12-15 0,-3 12 15 16,1 9-16-16,-2 5 1 0,-5 24-18 0,1 6 8 16,-1-2-2-16,3 1-5 0,0-4 16 15,1-12-11-15,3-12-4 0,2 3-9 0,-3-1-3 16,5-2-12-16,0-1-1 0,0-3-15 0,2-2-3 15,2-9-11-15,-2-4-1 0,0-2-1 16,2-6-7-16,0-4-62 0,-2-2-67 0,2-5-79 16,-2-4-41-16,0 1-75 0,-2-5-94 0,-5-2-77 15,3-4-469-15,6-9-612 0</inkml:trace>
  <inkml:trace contextRef="#ctx0" brushRef="#br1" timeOffset="-20426.43">22443 10842 336 0,'-19'-2'403'16,"19"2"-94"-16,0 0-63 0,-16-3-43 0,16 3-5 16,0 0-2-16,0 0-8 0,-15-2-2 15,15 2-8-15,0 0-11 0,0 0-25 0,0 0-25 16,0 0-17-16,0 0-2 0,0 0 12 0,13-7 9 15,-1 7 2-15,4-1-4 0,5-1-7 0,0 2 1 16,8 0-2-16,4-1-15 0,4-3 5 16,6 3-13-16,9-1-1 0,2-2-7 0,0 1-2 15,1-3-9-15,3 2-13 0,2-1-8 0,-2-1 2 16,0 2-8-16,0-1-13 0,0 0 5 0,-5 1-8 16,1 1-1-16,0-2 3 0,-4 0 2 15,-7 0 3-15,0 3-5 0,-1-1 5 0,-3-2-13 16,-2 0 13-16,0 1-15 0,-6 0 10 0,-2 0-4 15,0 1-4-15,-2-1 5 0,-2-1 1 0,-4 1 9 16,-3 1-2-16,1-1 4 0,-3 1-5 0,1-1 7 16,-5 1 3-16,1 2-5 0,-13 1-3 0,20-3-3 15,-20 3-8-15,19-6-4 0,-19 6-4 16,12-4-3-16,-12 4-6 0,0 0 2 0,17-5 4 16,-17 5-8-16,8-6 6 0,-8 6-3 0,11-7 1 15,-11 7 16-15,10-17-22 0,-10 17 22 0,6-20-34 16,-2 8 28-16,-2-2-24 0,0-4 23 0,0-1-23 15,1-2 22-15,-1-9-23 0,0-2 18 16,0 1-19-16,0-13 23 0,0 2-27 0,2-10 6 16,0 0 5-16,-2-2 1 0,2 1-1 0,0 1 5 15,3-2 15-15,-3 1-21 0,2 1 22 0,0 0-12 16,0 1 24-16,1 0-10 0,-1 10 14 0,-2 2-20 16,2 1 14-16,-2 1-15 0,2 2 15 15,-1 5-21-15,-1 1 18 0,0 2-41 0,0 2 21 16,0 0 1-16,0 5-4 0,0 0-16 0,-2 1 15 15,3 1 3-15,-3 3-1 0,0 0 3 0,0 3-6 16,0-1-13-16,-2 13 21 0,4-20-12 0,-4 20 5 16,0-16-8-16,0 16 1 0,0 0-5 15,2-16-2-15,-2 16-3 0,0 0-5 0,0 0 11 16,0 0 0-16,0-17 3 0,0 17-1 0,0 0 0 16,0 0 1-16,0 0-2 0,0 0 7 0,-2-12-3 15,2 12-8-15,0 0 13 0,0 0 0 0,0 0 0 16,-17-1 3-16,17 1 10 0,-20 4-13 15,5 0 3-15,-1-1 1 0,-3 1-2 0,-6 0-5 16,-1 3 6-16,-3-2 5 0,-9 3-20 0,1-2 20 16,-10 3-15-16,-3-1 17 0,0 3-20 0,-1-2 22 15,-3 1-19-15,-2 0 7 0,2-2-6 16,-1 2 18-16,1 0-18 0,-2-3 21 0,4 3-19 16,1-3 13-16,1 1-19 0,0 0 9 0,5 0 10 15,6-1-14-15,2 0 16 0,-1 0-17 0,1 1 14 16,4-2-12-16,4 0 11 0,0 1-17 0,2-2 22 15,2 3-24-15,3-2 21 0,1-2-17 16,2 1 15-16,1 1-16 0,3-2 14 0,-1 1-27 16,3-1-5-16,-1-1-21 0,2 0-4 0,1 2-33 15,1-2-22-15,10-3-31 0,-21 6-16 0,21-6-47 16,-14 6-12-16,14-6-59 0,-13 4-33 0,13-4-51 16,0 0-114-16,-14 7-74 0,14-7-282 15,0 0-439-15</inkml:trace>
  <inkml:trace contextRef="#ctx0" brushRef="#br1" timeOffset="-14143.9">23090 9991 187 0,'0'0'325'0,"0"-15"-116"0,0 15-20 0,0 0-25 16,0-16-42-16,0 16 24 0,0 0 6 0,-2-13 11 15,2 13-5-15,0 0-26 0,0 0-12 16,-2-13-29-16,2 13 7 0,0 0-22 0,0 0 19 15,0 0-16-15,0 0 2 0,-2-12-33 0,2 12 8 16,0 0-36-16,0 0 12 0,0 0-24 16,0 0 14-16,-13 13-5 0,9-1 30 0,-4 2-13 15,-1 2 25-15,-1 3-2 0,0 4 21 0,-3-2-20 16,1 2 11-16,0-1-20 0,-1 1 1 0,1-1-18 16,-1-2 9-16,1 3-21 0,2-1 8 15,-1 0-19-15,1-3 11 0,2-3-10 0,1-1 4 16,1 0-56-16,2-1-50 0,4-14-54 0,0 20-51 15,0-20-63-15,8 13-89 0,-8-13-402 0,21 4-337 16</inkml:trace>
  <inkml:trace contextRef="#ctx0" brushRef="#br1" timeOffset="-13917.97">23210 10200 79 0,'6'-10'535'0,"-6"10"-145"0,0 0-93 15,0 0-59-15,0 0-35 0,0 0-22 0,0 0-17 16,0 0-24-16,0 0-18 0,0 0-20 0,0 0-10 15,0-13-6-15,0 13-13 0,0 0-4 0,0 0-2 16,0 0-9-16,0 0 9 0,0 0-2 16,0 0 4-16,0 0-4 0,0 0 2 0,0 0-9 15,0 0-1-15,0 0-2 0,0 0-3 0,0 0-6 16,0 0-4-16,0 0-4 0,6-8-9 0,-6 8-1 16,0 0-8-16,0 0-38 0,0 0-71 15,0 0-86-15,0 0-54 0,0 0-116 0,0 0-96 16,0 0-304-16,0 0-327 0</inkml:trace>
  <inkml:trace contextRef="#ctx0" brushRef="#br1" timeOffset="-13665.57">23423 10086 394 0,'0'0'400'0,"0"0"-85"0,0 0-72 0,0 0-45 15,0 0-28-15,-7 11-25 0,7-11-20 0,0 0-13 16,0 0-17-16,0 0 19 0,0 0 31 0,0 0 39 15,2 12 6-15,-2-12 7 0,0 0 2 16,15 6-13-16,-15-6-18 0,0 0-7 0,14 3 6 16,-14-3 8-16,0 0 21 0,0 0-12 0,0 0 4 15,13-2-57-15,-13 2-15 0,0 0-39 0,0 0-4 16,-2-13-31-16,2 13-5 0,-7-13-55 0,7 13-72 16,-12-11-59-16,12 11-70 0,-10-11-46 15,10 11-65-15,-13-5-77 0,13 5-73 0,0 0-512 16,-14-1-645-16</inkml:trace>
  <inkml:trace contextRef="#ctx0" brushRef="#br1" timeOffset="-12575.98">23208 10195 392 0,'0'0'274'0,"0"0"8"15,0 0-30-15,-13-4-31 0,13 4-30 0,0 0-15 16,0 0-28-16,-12-4-13 0,12 4-28 15,0 0-23-15,-15-4-24 0,15 4-5 0,0 0-7 16,-18 0-11-16,18 0-7 0,-19 3 0 0,11 1-6 16,-5 1-5-16,3 2-6 0,0-2-8 0,1 3 1 15,-1-1-9-15,2 1 6 0,2-1 3 0,6-7 0 16,-11 17 0-16,11-17-5 0,-4 18 6 16,4-18 1-16,4 16 5 0,-4-16 16 0,13 17 4 15,-5-11 5-15,2-1 7 0,3-1 8 0,-1 0-15 16,1-2 32-16,1-1-8 0,-2-4 14 0,1 2-4 15,-1-4 0-15,-1 1-6 0,-1-2-12 0,0-3-9 16,-2 0-10-16,-1-1-8 0,-3-1-5 0,-2-1-16 16,-2 12-5-16,2-22-22 0,-2 22-39 0,-2-21-51 15,2 21-40-15,-6-20-67 0,6 20-61 16,-7-18-94-16,7 18-345 0,-2-13-291 0</inkml:trace>
  <inkml:trace contextRef="#ctx0" brushRef="#br1" timeOffset="-12295.79">23470 10109 7 0,'0'0'524'16,"-14"0"-147"-16,14 0-76 0,-21 3-64 16,11 1-34-16,-3-1-34 0,3 2-30 0,0-1-31 0,10-4-26 15,-19 7-24-15,19-7-13 0,-17 11 2 16,17-11-12-16,-8 12 0 0,8-12 2 0,-2 17 18 15,2-17 15-15,4 17 55 0,2-7 17 0,3-3 15 16,-1 1-2-16,2-3-1 0,1 0 15 16,1 0-25-16,-12-5 22 0,23 3-34 0,-23-3-1 0,22-2-8 15,-22 2-23-15,21-6-10 0,-21 6-11 16,17-12-20-16,-17 12-10 0,8-17-34 0,-8 17-35 16,2-22-76-16,-2 22-44 0,-6-22-79 0,-2 11-48 15,-3 3-66-15,1 1-82 0,-7 2-99 0,1 2-277 16,-1 2-393-16</inkml:trace>
  <inkml:trace contextRef="#ctx0" brushRef="#br1" timeOffset="-9158.87">23053 9761 295 0,'0'0'510'0,"0"0"-76"0,0 0-117 15,0 0-28-15,0 0-40 0,-7-11 2 0,7 11-4 0,-8-18 26 16,4 7-27-16,0 0 0 0,-4-4-21 16,-1 0-27-16,-3-4-50 0,-3 0-19 0,1 0-32 15,-7-4-10-15,-2 3-16 0,-1-2-13 0,-5-3-12 16,-4 1-7-16,-2 2-9 0,-5-1-4 15,-1 1-7-15,-5 2-4 0,-3-1-3 0,-1 2 0 16,-22-6 4-16,14 5-1 0,8 4 7 0,3 1 6 16,1 1 10-16,3 1-6 0,8 4-3 0,2-1-11 15,6 4 5-15,2-2-7 0,0 3-6 0,7-2-1 16,-1 3-8-16,3 0 2 0,1 1-7 16,3-1-9-16,-1 1-32 0,13 3-90 0,-18-5-76 15,18 5-28-15,0 0-29 0,0 0-28 0,-9 5-66 16,9-5-51-16,19 12-476 0,-5-5-525 15</inkml:trace>
  <inkml:trace contextRef="#ctx0" brushRef="#br1" timeOffset="-8824.95">23177 9597 121 0,'0'0'542'0,"12"3"-119"0,-12-3-59 0,0 0-30 16,0 0 12-16,0 0-17 31,12-3-21-31,-12 3-9 0,0 0 7 0,0 0 27 0,2-16-15 0,-2 16-69 0,-4-19-8 0,4 19-45 0,-6-24-5 16,4 11-41-16,-4-2-8 0,0 0-40 0,-1-2-4 16,1-1-28-16,-4-3 2 0,-3-3-30 15,-1-5-7-15,-7-5-11 0,-3-1-15 0,-3-3 11 16,-2 0-15-16,-17-17 9 0,-1 5 2 0,-3 1-4 15,0 2 16-15,7 11-31 0,6 6 21 0,0 1-14 16,4 7 9-16,-3-2-26 0,10 6 20 16,1 3-25-16,4 3 10 0,2 2-31 0,5 0-35 15,0 3-63-15,3 0-73 0,1 3-55 0,10 4 1 16,-15 1-57-16,15-1-34 0,-2 14-72 0,2-14-139 16,11 22-395-16,3-6-619 0</inkml:trace>
  <inkml:trace contextRef="#ctx0" brushRef="#br1" timeOffset="-8490.27">23272 9540 207 0,'0'0'561'0,"0"0"-120"16,0 0-77-16,0 14-14 0,0-14-32 0,0 0-5 15,0 0-39-15,0 0-48 0,0 0-19 0,10-15-38 16,-4 4 0-16,-2-3 7 0,5-5 8 16,-3-1-4-16,2-3-22 0,0-5-29 0,1-6-12 0,-3-4-32 15,2-2-9-15,-2-7-11 0,0-2-17 16,-1-1-3-16,-1-2-11 0,-2-2-11 0,0-1-4 16,-2 1-1-16,0 2-7 0,-4 7-3 0,2 4-8 15,-5 2 8-15,3 3-13 0,-2 6 10 16,2 3-12-16,-2 4 3 0,2 2-44 0,0 4-90 15,-3 2-59-15,3 3-65 0,4 12-30 0,-10-9-21 16,10 9-20-16,-10 9-50 0,5 3-94 16,3 6-318-16,4 3-399 0</inkml:trace>
  <inkml:trace contextRef="#ctx0" brushRef="#br1" timeOffset="-8205.93">23648 9677 483 0,'-15'-6'572'0,"15"6"-123"0,-6-18-49 16,4 3-48-16,2-3-36 0,0-5-24 0,2-6-37 16,2-8-27-16,5-10-38 0,1-6-19 15,4-1-27-15,5-24-47 0,2 2-28 0,1-3-14 16,3 0 14-16,2 0-41 0,-2 1 18 0,2 2-35 15,-4 6 22-15,-3 13-32 0,-3 7 2 16,-1 5-4-16,1 4 15 0,-7 6-20 0,0 4 2 16,1 7-2-16,-5 1-14 0,0 4-43 0,0 4-69 15,-1 0-84-15,-1 3-29 0,-4 12-8 0,0 0-28 16,0 0-51-16,0 0-53 0,-7 11-353 16,1 5-318-16</inkml:trace>
  <inkml:trace contextRef="#ctx0" brushRef="#br1" timeOffset="-7938.69">23904 9379 541 0,'6'-13'524'0,"1"-1"-137"15,1-5-36-15,2-4-36 0,3-7-34 0,-1-4-44 16,2-8-23-16,3-3-19 0,2-3-29 15,-1-4-25-15,7-22-29 0,0-1-25 0,0 1-20 0,1 1-13 16,-1 0-17-16,0 1-9 0,-4 12-2 16,-5 10-2-16,3 2-13 0,-3 3-6 0,-1 3-33 15,-3 10-66-15,1 0-62 0,-5 9-55 0,0 1-44 16,-2 6-32-16,1 1-70 0,-3 3 39 0,-4 12-350 16,2-14-221-16</inkml:trace>
</inkml:ink>
</file>

<file path=ppt/ink/ink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channel name="T" type="integer" max="2.14748E9" units="dev"/>
        </inkml:traceFormat>
        <inkml:channelProperties>
          <inkml:channelProperty channel="X" name="resolution" value="393.73947" units="1/cm"/>
          <inkml:channelProperty channel="Y" name="resolution" value="393.73947" units="1/cm"/>
          <inkml:channelProperty channel="F" name="resolution" value="249.9771" units="1/in"/>
          <inkml:channelProperty channel="T" name="resolution" value="1" units="1/dev"/>
        </inkml:channelProperties>
      </inkml:inkSource>
      <inkml:timestamp xml:id="ts0" timeString="2022-06-04T13:53:31.246"/>
    </inkml:context>
    <inkml:brush xml:id="br0">
      <inkml:brushProperty name="width" value="0.05292" units="cm"/>
      <inkml:brushProperty name="height" value="0.05292" units="cm"/>
      <inkml:brushProperty name="color" value="#FF0000"/>
    </inkml:brush>
  </inkml:definitions>
  <inkml:trace contextRef="#ctx0" brushRef="#br0">492 3538 57 0,'-14'4'423'0,"1"-1"-35"15,-1 2-119-15,-3 1 56 0,3-2-67 16,-1 4 38-16,1-4-24 0,-1 3 18 0,1-1 15 16,1-2-18-16,3 1 37 0,0-1-61 15,10-4-13-15,-17 8 6 0,17-8-52 0,-10 4-8 16,10-4-59-16,0 0 4 0,0 0-24 0,0 0-12 16,0 0-10-16,4-10 40 0,8-3-4 0,11-6 5 15,6-9 16-15,8-4 10 0,19-14-34 16,4 0-2-16,2-1-29 0,0 1-6 0,2 1-22 15,-2 0-7-15,0 4-10 0,-2-1-11 16,-2 5-14-16,-13 6 1 0,-5 7-9 0,-5 0 0 16,-2 3-10-16,-6 4 3 0,-7 5-7 0,1-2 14 15,-6 6-16-15,-1-2 7 0,-2 3 5 0,-1 1 4 16,-1-1-1-16,-10 7-2 0,15-8-2 0,-15 8-11 16,0 0 5-16,0 0-12 0,0 0-17 0,-11 23-19 15,-9-1-53-15,-11 9-26 0,-17 17-53 16,-6 4-10-16,-4 5-37 0,-2 2 18 0,1 0 28 15,1 1 49-15,0-4 22 0,2 4 14 16,4-1 13-16,1-2 13 0,3-3 53 0,1-1-40 16,9-13 52-16,5-5-44 0,2-3 8 0,4-3 6 15,5-7 4-15,1 0 9 0,4-6 4 16,7-2 6-16,-2-3 5 0,1 0 5 0,3-2 2 0,2-2-3 16,6-7-3-16,0 0 16 0,0 0 33 15,0 0 65-15,27-15-4 0,4-12 10 0,18-18-23 16,11-5-9-16,9-7-3 0,5-3 21 0,0-2-18 15,5 0 1-15,-3-1-25 0,1 3 15 16,-5 2-24-16,-2 3 12 0,-3 2-15 0,-7 4 5 16,-7 4-24-16,-11 12 3 0,-11 9-21 0,-7 5 12 15,-3 3-10-15,-4 3 9 0,-3 2 2 16,-1 0 4-16,-3 3-5 0,0 2 0 0,-10 6-13 16,13-11-16-16,-13 11-60 0,0 0-137 0,0 0-205 15,-17 4-99-15,3 5 31 0,-7 6-73 0,-8 3-88 16,-4 6-607-16,-2 3-878 0</inkml:trace>
  <inkml:trace contextRef="#ctx0" brushRef="#br0" timeOffset="62735.67">7220 8746 47 0,'-10'6'350'16,"10"-6"-77"-16,0 0-59 0,0 0-23 0,0 0-13 16,-10 5-13-16,10-5-8 0,0 0 2 15,0 0-15-15,0 0-13 0,0 0-14 0,-13 4-17 16,13-4-5-16,0 0-16 0,0 0 4 0,0 0-18 15,0 0 11-15,0 0-22 0,0 0 6 0,0 0-20 16,-6 7 6-16,6-7-16 0,0 0 5 0,0 0-18 16,0 0 8-16,0 0-22 0,0 0 12 15,0 0-19-15,0 0 10 0,0 0-18 0,0 0 16 16,0 0-14-16,0 0 20 0,8 4-15 16,-8-4 23-16,0 0-7 0,25 0 15 0,-25 0-8 15,27 0 19-15,-10 0-9 0,-3-1 13 0,3 1-9 16,1-1 19-16,5 1-15 0,-4 0 10 15,1-1-18-15,3 1-3 0,0 0-4 0,-1 0-2 0,5 0-1 16,-4 1-1-16,0-1 0 0,4 0-1 0,-5 0 11 16,3 0-5-16,0 0 8 0,2 1-4 15,-2-1 4-15,0 1-4 0,6-1-4 0,-5 0-3 16,1 0 2-16,4 2-3 0,-4-1 3 16,4 0-5-16,-4-1 0 0,2 2-4 0,-2 0 2 15,2-2-2-15,-4 3-4 0,-3-2 3 0,1-1 0 16,2 2 5-16,-2-1 0 0,-1-1 4 15,1 2-1-15,0-1 4 0,-2 0-9 0,1-1 9 16,1 0-13-16,0 0 14 0,-1 0-13 0,1 2 7 16,0-2-6-16,0 0-1 0,-1 0-5 0,1 0 6 15,2 0-9-15,-2 0 8 0,-5 0-11 16,5 0 7-16,-4 0-5 0,1 0 8 0,3 2-7 16,-4-2 2-16,-1 0-3 0,-1-2 5 15,6 2-7-15,-5 0 11 0,-1-2-6 0,1 2 14 0,1-1-8 16,0 0 7-16,-3-1-10 0,3 1 0 15,-5-1 1-15,7 1 8 0,-7 0-10 0,5-1 12 16,-3-2-15-16,3 4 13 0,-5-2-11 16,3 0 4-16,2 0-9 0,-5 0 5 0,3 1-6 15,1-1 6-15,-3-1-9 0,1 1 8 0,3 1-7 16,-3-1 10-16,-1 0-9 0,3 1 12 16,-1 0-12-16,2-2 8 0,-1 3-9 0,1-2 10 15,1 1-13-15,-1 0 7 0,4 1-5 0,-7-2 12 16,7 2-8-16,-4-2 7 0,-1 2-14 0,5-1 10 15,-6 0-7-15,1 1 12 0,1-2-15 16,-1 2 9-16,-1-1-8 0,2-1 7 0,-3 2-8 16,-1-1 12-16,-1-1-11 0,3 2 11 0,-3-2-7 15,3 2 6-15,-3-1-8 0,-2 1 5 0,3-2-7 16,-1 2 14-16,3-1-9 0,-3 0 5 16,-1-1 1-16,1 2-1 0,3-1-5 0,-3-1 1 15,1 1-3-15,1-1 6 0,3 0-1 0,-5 1 10 16,3-1-13-16,1 0 11 0,-1 0-8 15,2 1 9-15,-1-2-13 0,1-1 10 0,1 3-5 16,-1-2 10-16,4 0-9 0,-5 0 10 0,5-2-17 16,-2 2 14-16,2 1-14 0,-1 0 10 0,1-1-9 15,0-2 9-15,0 4-13 0,-1-1 13 16,1 0-10-16,2 0 12 0,-2 0-9 0,-1 2 3 16,1-2-9-16,-4 2 7 0,3-1-3 0,1-2-6 15,-2 3 5-15,-3 0 0 0,1 3-2 16,0-2 0-16,1-1 2 0,-1 1 4 0,-1 0-4 15,-1 1 3-15,2 0-1 0,-1-1-2 0,1 1 3 16,-3 0 1-16,3 2-5 0,0-3 3 16,1 2 4-16,-1 1-1 0,-1-2-5 0,-1 1 2 0,2 0-2 15,-1 0 8-15,-1-1-4 0,-3 0 4 16,5 1-9-16,-1-1 11 0,-1 1-1 0,2-3 3 16,-5 3-14-16,3-1 8 0,-3-1-6 15,3 0 7-15,-3 1-11 0,5-1 7 0,-7-1-2 16,7 4 4-16,-3-4-6 0,-1 1 9 0,1-1-12 15,-1 2 9-15,-1-1-6 0,5-1 6 0,-3 0-6 16,-1 0 4-16,1 0-1 0,-1 0 8 16,3 0-8-16,-1 0 2 0,-3 0-5 0,3 0 1 15,-3 0 3-15,1-1-3 0,-3-1 0 0,5 2 5 16,-3 0-3-16,-14 0 3 0,23-1-2 16,-23 1-4-16,23-2 5 0,-23 2-1 0,22-2-4 15,-22 2 4-15,23 0 2 0,-23 0-6 0,17 0 4 16,-17 0-6-16,14 2 1 0,-14-2 2 0,17 2 1 15,-17-2 0-15,10 0 0 0,-10 0 1 0,17 1 0 16,-17-1 7-16,0 0-3 0,18 0-5 16,-18 0 4-16,0 0-1 0,15 2 3 0,-15-2 3 15,0 0-5-15,0 0 3 0,0 0 3 16,18 0 4-16,-18 0-4 0,0 0-1 0,0 0 3 16,0 0-6-16,0 0-17 0,0 0-49 0,0 0-96 15,0 0-137-15,0 0-157 0,-14-7-683 0,14 7-780 16</inkml:trace>
  <inkml:trace contextRef="#ctx0" brushRef="#br0" timeOffset="160092.4">15028 11785 270 0,'0'0'631'0,"0"0"-138"0,0 0-115 15,0 0-46-15,0 0-86 0,-2-12-24 0,2 12-34 16,0 0-5-16,0 0-21 0,0 0-25 16,0 0-23-16,0 0-28 0,0 0-16 0,0 0-12 15,-6 9 14-15,4 9 81 0,0 8 7 0,-3 12-10 16,-1 11 4-16,0 6-21 0,2 6-10 16,-2 0 13-16,-3 28 13 0,1 2-8 0,2-1-2 15,-2 1 13-15,8-14 3 0,-2-7-5 0,0 23 9 16,4-13 53-16,-2-9-53 0,2-3 7 0,-2 2-19 15,0-4-17-15,4 1-32 0,0-6-8 0,-2 0-13 16,0-3-19-16,0-4-11 0,0-10-11 16,0-1-1-16,-2-9-2 0,0-4-12 0,2-4-28 15,-2-3-104-15,0-3-126 0,0-2-187 0,0-18-144 16,0 18 58-16,0-18-40 0,0 0-44 0,-6-9-101 16,6-6-344-16,-2-3-691 0</inkml:trace>
  <inkml:trace contextRef="#ctx0" brushRef="#br0" timeOffset="161042.1">15082 11724 315 0,'0'0'323'0,"0"0"-57"16,0 0-60-16,0-14-13 0,0 14-20 0,0 0 3 15,0 0 3-15,0 0-19 0,-2-12-16 0,2 12-24 16,0 0-16-16,0 0-21 0,0 0 4 16,0 0-21-16,0 0 9 0,0 0-14 0,0-15 18 15,0 15-11-15,0 0 19 0,0 0-12 0,0 0 17 16,0 0-12-16,0 0 9 0,0 0-5 16,0 0 0-16,2-11-13 0,-2 11-14 0,0 0-5 15,0 0-11-15,10-12-9 0,-10 12 6 0,15-8-9 16,-5 1 1-16,0 3-5 0,3 0-9 15,3-3 5-15,5 5-6 0,4-3 2 0,6 0 0 16,10-2 1-16,11 3 3 0,6-3-1 0,8 1 4 16,29-1-4-16,4-3 4 0,6-1-1 15,3 2 2-15,6-1-2 0,5-5 4 0,5 4-8 0,3-5 4 16,65-7-12-16,-47 6 2 0,-24 1-5 16,6 1 7-16,69-11-10 0,-51 8 6 0,-25 1-8 15,68-12 10-15,-48 6-6 0,-22 4 4 0,2-2-9 16,0-3 12-16,-2 1-10 0,-5 1 1 15,1 0-4-15,-9 2 15 0,-5 0-15 0,-7 3 7 16,-9-1-7-16,-19 6 8 0,-14 1-2 16,-3 2 26-16,-13-1 15 0,-2 2 9 0,-6 4 23 15,-6-1 6-15,-1-1 9 0,-3 5-7 0,-1-3-2 16,-1 1-8-16,-3 0 2 0,-12 3 14 0,23-5-12 16,-23 5 6-16,16-3-15 0,-16 3 7 15,0 0-23-15,17-3 5 0,-17 3-21 0,0 0 26 16,0 0-31-16,14-1 11 0,-14 1-29 0,0 0 10 15,0 0-23-15,0 0 18 0,0 0-28 0,15-3 20 16,-15 3-26-16,0 0 20 0,0 0-24 16,0 0 20-16,0 0-24 0,0 0 23 0,0 0-24 15,14 0 17-15,-14 0-23 0,0 0 15 0,0 0-17 16,0 0 28-16,7 18-14 0,-7-4 28 0,2 3-19 16,-2 8 23-16,0 6-8 0,0 10-17 15,0 3 22-15,0 15-15 0,0 4 16 0,2 5 35 16,-2 3-21-16,0 28 44 0,0-1 15 0,0 0-9 15,2-19-9-15,-2 17-42 0,2-19 30 16,0-5-33-16,-2-5 32 0,0-4 2 0,2 4 4 16,0-8-3-16,-2 1 6 0,0-4 4 0,0-3-11 15,0-6-7-15,-2-5-3 0,2-1 2 0,-2-8-11 16,0 0-6-16,0-4-2 0,0-2-1 0,0-2-6 16,0-5 4-16,-1-1 0 0,1 0-4 0,0-5-9 15,0-2 2-15,-2 1 8 0,2-1-11 0,2-12 3 16,-8 16-9-16,8-16-4 0,-11 12-14 15,11-12-93-15,-16 2-141 0,16-2-159 0,-21-5-168 16,9 0-24-16,-1-2 44 0,-3 2-93 0,-1-5-692 16,1 0-995-16</inkml:trace>
  <inkml:trace contextRef="#ctx0" brushRef="#br0" timeOffset="161940.89">14854 13607 66 0,'0'0'374'0,"0"0"-55"15,0 0-113-15,0 0 31 0,0 0-26 0,0 0-18 16,0 0-19-16,0 0-2 0,9-9-9 0,-9 9-16 15,0 0 3-15,0 0 4 0,18 2-16 0,-18-2 6 16,21 3-1-16,-21-3 3 0,27 0-4 0,-9 0-8 16,1-3-2-16,6 1-1 0,2-1-6 15,8-3 2-15,4-4 0 0,11 1 8 0,3-4-16 16,26-7 1-16,6 0 2 0,-1 1-17 0,12-1 2 16,1-2-28-16,4 2-9 0,4-1-19 0,7 2-3 15,2 0-8-15,4 1-6 0,-1-1-4 0,5 0-10 16,-2 3-4-16,2-3 5 0,0 1-5 15,0 0 3-15,0 0-10 0,-2 0 1 0,0 0 2 16,0 2-5-16,-2-3-5 0,-1 1 3 0,-1-2-1 16,0 3-1-16,-4 0 0 0,-5-3-1 0,-4 3 3 15,-5 0-1-15,-8-2-1 0,-5 5 3 0,-19 0-8 16,-12 4 6-16,-4-2 0 0,-5 1 1 16,-8 3-1-16,-3-2 0 0,-6 6 11 0,-3-5 1 15,-2 3 27-15,-4 3-14 0,-1-3 32 0,-3 4-3 16,-1-2 41-16,-1 0 18 0,-3 0 52 0,-10 4-10 15,18-4 0-15,-18 4-31 0,15-4-10 0,-15 4-25 16,0 0-20-16,14-4-16 0,-14 4-15 16,0 0-6-16,0 0-12 0,15-3-5 0,-15 3-3 15,0 0-13-15,0 0-5 0,12-3 1 0,-12 3-12 16,0 0 7-16,0 0 7 0,15-2-4 0,-15 2 0 16,14-4 3-16,-14 4 6 0,21-3-9 0,-21 3 3 15,21-7 6-15,-21 7-5 0,22-4 9 0,-22 4-11 16,21-7 3-16,-21 7 2 0,21-4-7 15,-21 4 8-15,16-4-1 0,-16 4 5 0,13-3-6 16,-13 3 2-16,0 0 3 0,12-4 1 0,-12 4 1 16,0 0-44-16,0 0-142 0,0 0-160 0,0 0-190 15,-8-7 9-15,8 7 0 0,-23-4-54 0,11 0-132 16,-3 3-401-16,3-2-755 0</inkml:trace>
  <inkml:trace contextRef="#ctx0" brushRef="#br0" timeOffset="162626.48">18470 11133 104 0,'0'0'580'0,"0"0"-147"0,0 0-108 0,0 0-61 16,0 0-49-16,0 0-28 0,0 0-25 0,4-11 1 16,-4 11-15-16,0 0-18 0,0 0-16 0,0 0-19 15,0 0-19-15,0 0 13 0,-4 11 67 16,4-11 14-16,-2 27 13 0,0-7 10 0,-3 7-12 16,3 4-12-16,0 7-10 0,-2 11 15 0,0 6-6 15,0 5 6-15,0 2-6 0,0 31 24 0,-3-2-4 16,3 2 0-16,0-2-10 0,0 4 87 15,2-1-7-15,-2 1-19 0,0-2-6 0,2-17-30 16,-2 20-28-16,4-19 2 0,-3-9-18 0,1-1 6 16,0 0-18-16,0-1 15 0,0-2-45 0,2 1 7 15,-2-3-83-15,2-3-41 0,2-5 0 0,-2-8 0 16,2-5 0-16,-2 0 0 0,2-7 0 16,-2-5 0-16,0-4 0 0,0-2 0 0,0-3 0 15,0-3 0-15,-2 0 0 0,-2-9-429 0,4-8-256 16,-14 12-189-16,14-12 50 0,-21-1 85 0,9-6-730 15,-3-1-1162-15</inkml:trace>
  <inkml:trace contextRef="#ctx0" brushRef="#br0" timeOffset="163540.96">14573 12235 405 0,'0'0'410'0,"0"0"-80"0,0 0-91 0,0 0-33 15,11-10-25-15,-11 10-11 0,10-7 1 0,4 3-20 16,-1-1-16-16,3 1-5 0,3-3-20 0,6 0-21 16,8-2 9-16,4-1-23 0,8-1 9 15,7-4-14-15,4 0 18 0,25-4-16 0,-1-1 6 16,7-2 3-16,4 0-1 0,6-1 6 0,4 1-7 15,9-2-8-15,2-1-2 0,5-1-11 16,67-13-10-16,-43 12 4 0,41-9-13 0,-42 10 1 16,-22 3-4-16,72-14 10 0,-6 5-10 15,-41 6-2-15,39-11 0 0,-44 11-8 0,-20 5-2 0,66-13-2 16,-45 9 3-16,-24 5-7 0,-1-1-2 16,2-1-9-16,-2 2 5 0,-1-2-7 0,-3 2 11 15,-3-1-10-15,-1 1 12 0,-5-2-11 0,-4 6 7 16,-8-2-7-16,-6 0 5 0,-19 5-6 15,-12 1 23-15,-5 1 4 0,-10 2 31 0,-4 3 36 16,-8 0 20-16,-4 2 29 0,-3-1 32 0,-1 2-20 16,0 0 10-16,-5 0-28 0,0 1 31 15,-12 2-6-15,21-4 16 0,-21 4-52 0,14-3 12 16,-14 3-52-16,13-1 11 0,-13 1-45 0,0 0 12 16,16-5-46-16,-16 5 21 0,0 0-38 0,15-4 26 15,-15 4-37-15,12-2 31 0,-12 2-35 0,13-2 29 16,-13 2-37-16,12-1 32 0,-12 1-32 15,0 0 13-15,12-3-93 0,-12 3-87 0,0 0-142 16,0 0-230-16,0 0 28 0,0 0-182 0,-22 8-695 16,3-1-1081-16</inkml:trace>
  <inkml:trace contextRef="#ctx0" brushRef="#br0" timeOffset="164976.75">15183 11795 98 0,'0'0'309'0,"0"0"-106"0,0 0-25 0,0 0-60 15,0 0 6-15,0 0-43 0,0 0 7 0,0 0-36 16,0 0 18-16,0 0-27 0,0 0 25 0,0 0-18 16,0 0 56-16,0 0-18 0,0 0 21 15,-4 12-15-15,4-12-9 0,0 0 4 0,0 0-13 16,0 0-5-16,0 14 9 0,0-14 16 0,0 0 38 16,0 0 15-16,0 0-3 0,0 0 28 15,0 0 41-15,16-2 5 0,-5-7-11 0,1-3-31 16,5-1-7-16,-3-5-13 0,3 0-16 0,1-3-12 15,1-2-18-15,-1-2-14 0,-1 1-31 16,2-2-7-16,-3 0-10 0,1 2-4 0,-5 3-10 16,1 1-6-16,-3 4-7 0,0-1-2 0,-4 4-11 15,3 2-35-15,-3 0-68 0,0 1-57 0,-6 10-40 16,8-16-44-16,-8 16-38 0,9-10-15 16,-9 10 8-16,0 0 2 0,0 0-36 0,10 9-30 15,-10-9-70-15,2 15-248 0,0-2-217 0</inkml:trace>
  <inkml:trace contextRef="#ctx0" brushRef="#br0" timeOffset="165376.46">15565 11809 336 0,'0'0'226'0,"0"0"-8"0,0 0-35 0,0 0 10 0,0 0-43 15,0 0-2-15,0 0 1 0,0 0 6 16,0 0 2-16,0 0 1 0,0 0-13 0,0 0 15 15,0 0 5-15,0 0 39 0,0 0 14 0,0 0 9 16,15-14-17-16,-3 4-11 0,1-2-28 16,1-4-12-16,3-2-18 0,3-2-21 0,1-3-7 15,0-2-20-15,-3-1-5 0,3 2-21 0,0-2-12 16,-3 0 2-16,-1 1-14 0,-3 6-7 16,-1 0-6-16,-3 6-5 0,0 0-4 0,-1 1-15 15,-3 0-71-15,0 1-63 0,-6 11-71 0,10-15-89 16,-10 15-78-16,0 0-83 0,0 0-36 0,0 0-405 15,0 0-526-15</inkml:trace>
  <inkml:trace contextRef="#ctx0" brushRef="#br0" timeOffset="165928.85">16208 11638 25 0,'0'0'316'15,"0"0"-57"-15,0 0-42 0,0 0-13 0,0 0-19 16,0 0 3-16,0 0 15 0,0 0-17 16,0 0-4-16,0 0-15 0,0 0-3 0,13-10-28 15,-13 10 0-15,14-17-29 0,-6 9 0 0,3-3-28 16,-3-1-4-16,2-2-24 0,1-1 6 0,1-1-22 15,1-5 6-15,1 2-29 0,-2-2 6 0,-1 0-1 16,1 0-3-16,-2 1-4 0,-1 3-7 16,-1 2-23-16,-2 1-39 0,0 1-70 0,-1 0-91 15,-5 13-105-15,4-15-444 0,-4 15-363 16</inkml:trace>
  <inkml:trace contextRef="#ctx0" brushRef="#br0" timeOffset="166230.01">16520 11653 620 0,'0'0'551'15,"0"0"-144"-15,0 0-48 0,0 0-58 16,0 0-17-16,0 0-16 0,0 0-19 0,0 0-27 15,0 0-55-15,0 0-35 0,5-13-24 0,-5 13-21 16,14-19-11-16,-4 8-22 0,3-1-3 16,3-5-19-16,1 1 4 0,4-5-16 0,-1 2-1 0,1-4-8 15,0 3 6-15,-1-3-9 0,1-1 2 16,-3 3-45-16,1 0-46 0,-2 3-67 0,-3-2-46 16,-2 5-64-16,1 4-57 0,-5-1-53 15,0 1-98-15,1 3-239 0,-9 8-274 0</inkml:trace>
  <inkml:trace contextRef="#ctx0" brushRef="#br0" timeOffset="166495.66">17101 11539 57 0,'13'5'804'16,"-13"-5"-218"-16,0 0-101 0,0 0-78 0,0 0-62 15,12-2-15-15,-12 2-23 0,0 0-28 16,10-14-22-16,-10 14-52 0,13-16-48 0,-5 5-26 16,0 1-24-16,3-4-23 0,-1 1-17 15,0-1-10-15,5-4-13 0,-1 1-9 0,-1-1-3 0,1-1-5 16,1 2-8-16,-3 0-2 0,0 2-15 16,-3 0-42-16,1 4-52 0,-2-1-57 0,-1 3-50 15,-1-1-70-15,-6 10-71 0,8-15-99 0,-8 15-85 16,0 0-348-16,0 0-505 0</inkml:trace>
  <inkml:trace contextRef="#ctx0" brushRef="#br0" timeOffset="169087.64">16351 11423 180 0,'0'0'454'0,"0"0"-123"0,0 0-25 0,0-15-34 16,0 15-25-16,0 0-1 0,0 0-31 0,0 0-4 15,0 0-22-15,0-13-3 0,0 13-29 16,0 0-9-16,0 0-14 0,0 0-12 0,0 0-22 15,0 0-18-15,0 0-3 0,0 0-22 0,0 0-10 16,0 0-15-16,0 0-2 0,0 0-9 16,0 0-4-16,-8 10-7 0,8 5 49 0,-2 5-1 15,0 4 16-15,-1 5-5 0,1 10-3 0,0 3 1 16,0 12-10-16,2 1 22 0,-4 1-4 0,2 5-8 16,2-2-9-16,-2 6 20 0,2-1-2 15,0 2 7-15,-2 0 7 0,2 0-10 0,0-1-9 16,2-1-7-16,-2 5-4 0,2-4 0 0,0 0 3 15,0-1-18-15,0-5-1 0,0 2-9 0,0-1-6 16,0-2 4-16,1-1-14 0,1-1 16 0,-2-5-10 16,0-5 10-16,2-4-6 0,-4-4-6 15,2 0 12-15,0-5-12 0,0-4-8 0,0-1 22 16,0-3-35-16,0-4 27 0,-2 0-29 0,2-3 25 16,0-1-30-16,-2-2 25 0,5 0-26 0,-5-15 18 15,2 25-16-15,-2-25 19 0,2 20-26 0,-2-20 29 16,0 22-32-16,0-22 28 0,2 12-22 15,-2-12 21-15,0 0-20 0,2 21 18 0,-2-21-20 16,0 0 19-16,2 17-21 0,-2-17 21 0,0 0-26 16,2 18 28-16,-2-18-26 0,0 0 22 0,2 14-16 15,-2-14 20-15,0 0-22 0,4 16 22 0,-4-16-24 16,0 0 23-16,2 14-26 0,-2-14 28 16,0 0-23-16,4 16 21 0,-4-16-22 0,0 0 24 15,2 14-24-15,-2-14 21 0,0 0-15 0,3 16 14 16,-3-16-20-16,0 0 22 0,4 14-24 0,-4-14 27 15,0 0-21-15,2 12 26 0,-2-12-27 0,0 0 19 16,0 0-17-16,0 0 23 0,4 11-22 0,-4-11 26 16,0 0-22-16,0 0 21 0,0 0-17 15,0 0 18-15,0 0-34 0,0 0-3 0,0 0-136 16,0 0-89-16,0 0-40 0,0 0-81 0,0 0-66 16,-13-9-46-16,13 9-104 0,-12-16-503 0,12 16-731 15</inkml:trace>
  <inkml:trace contextRef="#ctx0" brushRef="#br0" timeOffset="174643.5">17703 11354 239 0,'0'0'311'16,"0"0"-81"-16,0 0-6 0,-13-4-53 0,13 4 13 15,0 0-28-15,0 0 9 0,0 0-11 0,0 0 3 16,0 0-11-16,-10-3-13 0,10 3-6 15,0 0-8-15,0 0-7 0,0 0-8 0,0 0-8 0,0 0-16 16,0 0-4-16,0 0-13 0,0 0-6 16,-10-7-12-16,10 7-9 0,0 0-10 0,0 0-5 15,0 0-9-15,0 0-1 0,0 0 9 0,-4 15 11 16,4-15 16-16,0 27 13 0,0-9-14 16,0 4 23-16,0 1-3 0,0 8 0 0,0 3 4 15,0 6-7-15,2 3 7 0,-2 4-4 0,0 7-4 16,0 1-7-16,0 2-9 0,-2 1 2 15,2-2-4-15,-2 3-2 0,-1-1 7 0,1 2-8 16,0-1 1-16,-2-5-1 0,2 1 8 0,-2-3-1 16,2-5 9-16,-2-5 1 0,2 1-9 0,0-1 3 15,-2 0 1-15,1-3-1 0,1-6-8 0,0-3 2 16,2 2-15-16,-2-3 5 0,2-1-15 16,-2-3 1-16,2-3-10 0,0 1-2 0,-2-4 3 15,2 1-1-15,0-3-6 0,0 1 10 0,-2-3-6 16,2-15-3-16,0 26-4 0,0-26 1 0,0 21 0 15,0-21 0-15,0 18 3 0,0-18-3 16,0 0-4-16,0 19 4 0,0-19 1 0,0 0 3 16,0 17 1-16,0-17 1 0,0 0 17 0,0 0 17 15,0 0 26-15,0 16-19 0,0-16 21 0,0 0-24 16,0 0 9-16,0 0-22 0,0 0 18 0,0 0-23 16,-2 14 22-16,2-14-18 0,0 0 10 15,0 0-24-15,0 0 19 0,0 0-28 0,0 0 24 16,0 0-29-16,0 0 22 0,0 0-27 0,0 0 18 15,0 0-24-15,0 0 21 0,0 0-23 0,0 0 16 16,2 13-17-16,-2-13 19 0,0 0-27 0,0 0 22 16,0 0-22-16,0 0 23 0,0 0-28 15,0 0 21-15,0 0-15 0,0 0 19 0,0 0-16 0,0 15 22 16,0-15-8-16,0 0 22 0,0 17 20 16,0-17 13-16,0 20 3 0,0-20 2 0,0 24 0 15,-2-10-9-15,2 0-30 0,0 2 36 0,0-2-5 16,0 2-7-16,0 0-10 0,0-3-2 0,0 1-5 15,0 1 0-15,0-15-11 0,0 25 3 16,0-25-1-16,0 24 0 0,0-24-5 0,0 18-5 16,0-18 2-16,0 15-13 0,0-15 13 0,0 0-13 15,2 19 2-15,-2-19-2 0,0 0 12 0,0 0-8 16,0 18 6-16,0-18-5 0,0 0 5 0,0 0-9 16,0 0 3-16,0 15-2 0,0-15 5 15,0 0-2-15,0 0 9 0,0 0-18 0,0 0 9 16,0 0-22-16,0 0-62 0,2 15-132 0,-2-15-131 15,0 0-135-15,0 0 54 0,0 0-49 0,0 0-35 16,-8-11-79-16,8 11-580 0,-4-11-810 0</inkml:trace>
  <inkml:trace contextRef="#ctx0" brushRef="#br0" timeOffset="180065.74">15386 12291 226 0,'0'0'672'0,"0"0"-179"0,0 0-111 16,-7 7-76-16,7-7-78 0,0 0-46 16,0 0-38-16,0 0-32 0,0 0-23 0,0 0-41 15,0 0-64-15,0 0-74 0,13-2-100 0,-13 2-96 16,18-11-442-16,-7 8-304 0</inkml:trace>
  <inkml:trace contextRef="#ctx0" brushRef="#br0" timeOffset="180243.26">16212 12131 11 0,'0'0'632'16,"19"-2"-168"-16,-19 2-139 0,14-3-51 0,-14 3-59 16,0 0-40-16,17-2-53 0,-17 2-17 0,0 0-42 15,15-4-42-15,-15 4-73 0,0 0-85 0,14-6-43 16,-14 6-88-16,19-2-288 0,-19 2-118 0</inkml:trace>
  <inkml:trace contextRef="#ctx0" brushRef="#br0" timeOffset="180394.67">16562 12048 119 0,'0'0'363'16,"18"-6"-95"-16,-18 6-32 0,15-2-63 0,-15 2-4 16,12-4-51-16,-12 4 2 0,13-3-43 0,-13 3 8 15,12-8-34-15,-12 8 10 0,15-4-33 16,-15 4 12-16,16-4-29 0,-16 4 7 0,19-7-27 15,-19 7-48-15,22-3-68 0,-9 3-20 0,1-2-72 16,1 0-218-16,1 0 26 0</inkml:trace>
  <inkml:trace contextRef="#ctx0" brushRef="#br0" timeOffset="180525.91">17190 11915 143 0,'19'-6'379'0,"-5"0"-113"0,3 1-20 0,-3-1-75 16,1 0-16-16,-1-1-49 0,1 1 7 0,-3 1-43 15,0-1-9-15,3 2-68 0,-3 0-33 0,1-1-88 16,-3 3-45-16,-10 2-255 0,21-6 34 16</inkml:trace>
  <inkml:trace contextRef="#ctx0" brushRef="#br0" timeOffset="180678.39">17641 11847 333 0,'12'-10'250'0,"1"6"-33"15,-1-7-74-15,0 6 0 0,1-5-56 16,-1 6 1-16,1-5-33 0,-1 4 2 0,0-2-39 16,-1 2-5-16,1 1-64 0,-1-2-7 0,1 1-56 15,0 4-36-15,1-5-176 0,-13 6 161 0</inkml:trace>
  <inkml:trace contextRef="#ctx0" brushRef="#br0" timeOffset="180801.11">17955 11743 109 0,'23'-3'315'0,"-23"3"-66"0,18 0-11 16,-18 0-46-16,17-1-22 0,-17 1-10 15,16-4 1-15,-16 4-10 0,15-3-21 0,-15 3-18 16,12-1-24-16,-12 1-22 0,15-3-10 0,-15 3-17 16,12-3-9-16,-12 3-66 0,17-1-103 15,-17 1-86-15,12-4-363 0,-12 4-150 0</inkml:trace>
  <inkml:trace contextRef="#ctx0" brushRef="#br0" timeOffset="203701.21">17752 11410 18 0,'0'0'346'0,"0"0"-65"0,0 0-81 0,0 0 13 16,0 0-43-16,0 0 0 0,0 0-9 15,0 0 1-15,0 0-26 0,0 0-12 0,0 0-20 16,0 0-1-16,0 0-10 0,0 0 8 0,0 0 19 16,0 0 19-16,0 0 7 0,0 0 44 0,0 0 15 15,0 0 18-15,15-6-1 0,-5-1-6 0,1-1-22 16,1-1-4-16,0-1-15 0,3 1-4 16,1-5-18-16,1 2-1 0,-1-2-22 0,3-1-5 15,-2 2-25-15,-1-4 5 0,1 4-33 16,-3 4 5-16,-1-3-27 0,-3 1 1 0,0 4-18 15,1-1 2-15,-3 1-16 0,-8 7 17 0,14-12-20 16,-14 12 11-16,13-11-34 0,-13 11 12 16,8-6-72-16,-8 6-42 0,0 0-79 0,8-8-58 15,-8 8-46-15,0 0-37 0,0 0-24 0,0 0-14 16,0 0-54-16,0 0-1 0,0 0-52 0,0 0-308 16,0 0-380-16</inkml:trace>
  <inkml:trace contextRef="#ctx0" brushRef="#br0" timeOffset="204735.31">17732 11054 244 0,'0'0'430'0,"-11"3"-115"0,11-3-46 15,0 0-33-15,0 0-15 0,0 0-10 0,0 0-17 16,0 0-23-16,0 0-18 0,0 0-16 0,0 0-12 15,0 0-9-15,-14-1 0 0,14 1-5 0,0 0 3 16,0 0-7-16,0 0-16 0,0 0-13 16,0 0-14-16,-6-13-5 0,6 13-14 0,0 0-6 15,-4-13-8-15,4 13-4 0,-2-17-2 0,2 17-3 16,0-20-3-16,0 20 6 0,0-23-3 16,0 9 1-16,2-1 3 0,0 0 3 0,0-1 3 15,0-2 5-15,0 3-2 0,2-2 3 0,0 0 0 16,0-1-5-16,0 0 4 0,1 1-15 15,1 0 6-15,0 0-16 0,0-1 3 0,2 2-12 16,1-2 11-16,1-2-12 0,0 1 6 0,3 1-12 16,-1-1 8-16,1-1-10 0,1 2 12 15,1 0-10-15,1 1 5 0,1-1-3 0,-1 1 7 16,1 1-12-16,-1 0 8 0,1 1-8 0,1 1 6 16,-1-1-6-16,1 4 8 0,1-1-7 15,-2 4 4-15,-1 0 0 0,3 1 2 0,-1 0-8 16,1 3 8-16,4 0-6 0,-3 0 8 0,3 1-8 15,2 3 8-15,-2 0-9 0,1 0 9 0,3 3-8 16,-2 2 6-16,2-1-8 0,-2 2 11 0,2 2-10 16,-2 0 5-16,-3 2-4 0,1 1 7 15,0 1-10-15,-1 0 11 0,3 3-13 0,-4 0 13 16,0 0-9-16,-3 0 9 0,1 0-5 0,-1 4 5 16,1-5-9-16,-2 3 10 0,1-2-13 15,-1 0 9-15,-1-1-4 0,-1 1-1 0,-3-1 6 16,3-2-5-16,-3 0 4 0,-2 0 0 0,1-3-4 15,-1 1 5-15,0 0-2 0,-1-3-1 16,-1 1 3-16,0 0 0 0,-8-8 3 0,15 12-7 16,-15-12 14-16,10 12-11 0,-10-12 6 0,10 8-8 15,-10-8 15-15,0 0-11 0,11 10 2 0,-11-10-1 16,0 0-5-16,0 0-2 0,8 7-21 16,-8-7-42-16,0 0-36 0,0 0-64 0,0 0-23 15,0 0-53-15,6 8-51 0,-6-8-33 0,0 0-63 16,0 0-340-16,0 0-311 0</inkml:trace>
  <inkml:trace contextRef="#ctx0" brushRef="#br0" timeOffset="205007.26">18924 10587 190 0,'0'0'312'0,"0"0"-97"15,15 0-9-15,-15 0-46 0,12 4 2 0,-12-4-54 16,15 11-9-16,-7-3 12 0,-2-1 6 16,3 4-19-16,-3-1 21 0,0 3-8 0,-2 0 2 15,0 0 19-15,0 2 0 0,-4 0 34 0,0 1-15 16,-2-1 5-16,-2 3-20 0,-2 0-10 0,-4 2-23 16,-1-1-13-16,-1 0-18 0,-3 1-12 0,-1-2-8 15,-5 3-12-15,1-2-6 0,-5-1-15 16,4-2-43-16,0 1-84 0,3-5-96 0,-1-1-127 15,1 1-186-15,1-4-242 0,3 0-348 0</inkml:trace>
  <inkml:trace contextRef="#ctx0" brushRef="#br0" timeOffset="212507.79">15266 12380 468 0,'0'0'536'0,"0"0"-139"16,0 0-65-16,0 0-68 0,0 0-22 0,0 0-41 16,0 0 9-16,0 0-21 0,0 0-8 0,0 0-9 15,0 0-23-15,0 0-15 0,0 0-29 0,0 0-1 16,0 0-14-16,8-12 14 0,-8 12-19 16,14-9-7-16,-14 9-11 0,17-9-3 0,-7 3-12 0,-1 0-3 15,3-2-7-15,0 4-9 0,3-3-6 16,-1 0-3-16,3 2-3 0,-3-2 0 0,3 0-7 15,1 3 8-15,1-1-9 0,0-1 7 16,-1 1 0-16,3 0 5 0,2 0 5 0,1-3 9 16,3 3 13-16,0-1 0 0,2 1 2 0,0-1-11 15,4 2 9-15,2-2-8 0,0 0 1 16,-4 2-13-16,-2 0-4 0,2 0-6 0,-2 0 0 16,0 0-4-16,0 0-5 0,0 2-4 0,-2-2 10 15,2 1-3-15,0-2 7 0,-2 2-3 16,2 0 2-16,-2-1 4 0,2-1 8 0,-1 2 8 15,-1-2 1-15,4-2 10 0,-2 3-12 0,2-2 9 16,4 2-15-16,1-2 0 0,-1 1-14 16,2-1 10-16,-2 2-20 0,0-1 9 0,-2 4-11 15,-2-5 9-15,0 4-14 0,0-1 14 0,-2 2-15 16,0-1 10-16,2-2-19 0,-2 2 18 16,0 0-18-16,0 0 22 0,2 0-22 0,-2-1 23 15,2-1-20-15,0 1 20 0,0-2-20 0,0 1 16 16,-2 1-18-16,2-2 22 0,-2 1-23 0,0 0 19 15,0-3-19-15,0 2 16 0,0-1-16 0,0-1 17 16,0 2-18-16,-3-2 20 0,1 2-14 16,0-1 23-16,0 0-17 0,-2 0 27 0,0-1-31 15,-1 4 24-15,-3-2-20 0,0 1 21 0,-3-1-21 16,1 3 29-16,0-3-23 0,-3-1 29 16,1 2-27-16,-1 1 20 0,3-1-23 0,-3 0 24 15,-1 0-34-15,1 1 29 0,1-1-30 0,1-2 34 16,-1 1-22-16,2 1 41 0,-1-1-27 0,3-1 3 15,0 0 6-15,1 0-3 0,1-1-2 16,2-1-3-16,0 1 1 0,-1-1-5 0,1-1 14 16,0 2-3-16,0 0-1 0,0-4 9 0,-1 4-3 15,1-2 0-15,0 0 5 0,0 1-5 16,-2 0-7-16,-1 2 2 0,1-3-4 0,-2 1 0 16,-3 4 0-16,1-3 3 0,0 0 0 0,-3 2 13 15,3-2 2-15,-3 3 11 0,-1-3-8 16,1 3 26-16,1-1-20 0,-1-2 37 0,-1 2-38 15,-1-1 18-15,3 1-22 0,-3 0-4 0,3-1-5 16,-5 2-8-16,3-2-10 0,-3 1-1 0,1 2-3 16,-3 0-14-16,-10 3 6 0,18-8 7 15,-18 8 1-15,15-4 6 0,-15 4 7 0,0 0-1 16,14-5 0-16,-14 5 9 0,0 0-10 0,0 0-4 16,13-3-8-16,-13 3-4 0,0 0-9 0,0 0-46 15,0 0-136-15,0 0-142 0,0 0-139 16,0 0-187-16,0 0-116 0,0 0 133 0,-21 3-113 15,9 1-626-15,1 0-1036 0</inkml:trace>
  <inkml:trace contextRef="#ctx0" brushRef="#br0" timeOffset="-207446.98">20115 12658 189 0,'0'0'466'0,"6"-8"-92"0,-6 8-53 0,0 0-22 16,9-10-40-16,-9 10-9 0,0 0-31 15,0 0 1-15,4-8-28 0,-4 8-8 0,0 0-33 16,0 0 2-16,0 0-27 0,0 0-1 0,0 0-32 15,0 0-1-15,0 0-32 0,0 0-5 0,-13 13-14 16,1-4-3-16,-7 4-4 0,-1 7-2 16,-5 0 4-16,0 3-1 0,-4 3-1 0,4-4-1 15,3 0 2-15,-1-3-2 0,4 0 1 0,3-3 5 16,1-1 7-16,5-4 10 0,0 2 6 0,1-1-7 16,3-2 15-16,0 0 47 0,6-10 1 15,0 20 15-15,0-20 0 0,10 15-20 0,1-9-6 0,3 0-16 16,0-3-13-16,5 0-14 0,0-1-11 15,1-2-11-15,-1-2-8 0,2 2-10 0,-1-3-43 16,1 3-109-16,-2-5-101 0,-1 2-85 0,1 2-58 16,-3 1-40-16,1-3-36 0,-1 0-81 0,-1 2-472 15,-3 1-655-15</inkml:trace>
  <inkml:trace contextRef="#ctx0" brushRef="#br0" timeOffset="-206040.31">20475 12594 164 0,'0'0'382'0,"0"0"-80"0,-8-12-17 16,8 12-45-16,0 0-29 0,-9-7 9 0,9 7-20 15,0 0-13-15,0 0-32 0,-8-7 4 0,8 7-32 16,0 0-6-16,0 0-31 0,0 0 0 16,0 0-31-16,0 0 0 0,-4-12-25 0,4 12 5 15,0 0-21-15,0 0 6 0,0 0-23 0,0 0 15 16,8-7-17-16,-8 7 15 0,0 0-19 16,13-4 15-16,-13 4-23 0,0 0 17 0,14 3-21 15,-14-3 21-15,10 4-13 0,-10-4 12 0,13 8-10 16,-13-8 27-16,8 18-10 0,-4-7-5 15,0 3 9-15,-2 3 9 0,-2 3-3 0,0 1-8 16,0 3 6-16,-2-2-10 0,0 1 8 0,0 5-7 16,-2-2 6-16,2-1-1 0,0 1-8 0,-2-4 6 15,2 1 2-15,0 0-40 0,0-2-77 16,-1 0-60-16,1-3-62 0,0-1-103 0,2-1-81 16,0-16-267-16,0 24-236 0</inkml:trace>
  <inkml:trace contextRef="#ctx0" brushRef="#br0" timeOffset="-205892.64">20427 13002 530 0,'0'0'400'0,"-12"-10"-82"16,12 10-38-16,-6-10-33 0,6 10-46 0,-4-12-44 15,4 12-42-15,4-16-21 0,0 7-32 16,4-6-6-16,2 3-15 0,3 1-10 0,3-5-36 0,3 2-60 16,0 0-52-16,1 0-81 0,1 0-45 15,2 3-26-15,-1-4-241 0,1 6-75 0</inkml:trace>
  <inkml:trace contextRef="#ctx0" brushRef="#br0" timeOffset="-205686.24">20775 12721 286 0,'0'0'259'0,"-11"-4"-44"0,11 4-46 15,-14 4 2-15,14-4-60 0,-15 7 9 0,15-7-47 16,-14 6 10-16,14-6-48 0,-11 7 25 16,11-7-47-16,-6 8 76 0,6-8-34 0,0 0 70 15,0 18-48-15,0-18 71 0,9 12-51 0,-9-12 38 16,14 13-21-16,-4-9 6 0,1 0-26 15,-11-4 9-15,20 3-23 0,-20-3 10 0,19 2-20 16,-19-2 3-16,14 0-16 0,-14 0-2 0,0 0-16 16,13 0-20-16,-13 0-66 0,0 0-27 0,0 0-108 15,6-9 10-15,-6 9-96 0,0 0-69 0,0 0-348 16,-2-12-245-16</inkml:trace>
  <inkml:trace contextRef="#ctx0" brushRef="#br0" timeOffset="-205478.5">21021 12711 317 0,'0'0'313'0,"0"0"-72"0,0 0 59 0,0 0-77 16,2 13 48-16,-2-13-27 0,0 0 12 0,0 0-31 16,0 0-19-16,10 6-37 0,-10-6-26 15,0 0-31-15,0 0-15 0,16-4-14 0,-16 4-19 16,0 0-9-16,11-9-23 0,-11 9-64 0,0 0-48 15,4-14-47-15,-4 14-50 0,-6-12-69 16,6 12-72-16,-15-9-431 0,15 9-333 0</inkml:trace>
  <inkml:trace contextRef="#ctx0" brushRef="#br0" timeOffset="-204597.29">19985 13323 3 0,'0'0'640'0,"-17"4"-192"0,17-4-116 0,0 0-75 0,0 0-40 15,0 0-51-15,13-17-15 0,-1 7 4 16,11-3-7-16,6 1-2 0,8-6-11 0,4 1-20 16,5-1-13-16,6 2-8 0,18-8-13 0,6 1-12 15,1 0-3-15,1 1-9 0,-1 4-9 0,-13 1-11 16,-8 1-3-16,0 2-11 0,-5 0-2 15,1 3-6-15,-2-3-2 0,-5 1-4 0,-8 4 1 16,-2 1-2-16,-8-2-4 0,-2 3 1 0,-4 3 2 16,-3-1 3-16,-1-1-2 0,-3 5 3 15,1-4 13-15,-5 3 6 0,-10 2-2 0,21-5 4 16,-21 5-10-16,14-5 3 0,-14 5-11 0,0 0 4 16,15-1-8-16,-15 1-1 0,0 0-5 0,0 0-16 15,12-5-27-15,-12 5-37 0,0 0-26 16,0 0-51-16,0 0 9 0,15-3-59 0,-15 3 56 15,0 0-55-15,0 0 51 0,0 0-45 0,0 0-2 16,12-3-30-16,-12 3-36 0,0 0-284 16,0 0-110-16</inkml:trace>
  <inkml:trace contextRef="#ctx0" brushRef="#br0" timeOffset="-203822.62">22060 12451 308 0,'0'0'252'0,"0"0"-68"15,0 0-40-15,0 0-19 0,0 0-2 16,0 0 0-16,0 0 9 0,0 0-9 0,13-2 14 15,-13 2 21-15,0 0 7 0,0 0 28 0,0 0-19 16,0 0 23-16,0 0 8 0,16-5 18 0,-16 5 5 16,19-9 15-16,-5 5-4 0,1-4 13 0,1-1-27 15,3 0-9-15,2-3 3 0,-1 1-12 0,1-1-11 16,0-1-21-16,-1 0-13 0,-1 1-6 16,2 0-26-16,-3-1 20 0,-1-1-6 0,1 3-24 15,-3-1-20-15,-1 5-24 0,1-5-11 0,-3 5-25 16,-2-1 3-16,1 1-8 0,-3 1-9 0,-8 6-13 15,15-10-28-15,-15 10-67 0,10-8-134 16,-10 8-140-16,0 0 15 0,10-7-16 0,-10 7-33 16,0 0-69-16,0 0 37 0,8-5-69 0,-8 5-61 15,0 0-308-15,0 0-485 0</inkml:trace>
  <inkml:trace contextRef="#ctx0" brushRef="#br0" timeOffset="-203540.5">22558 12030 49 0,'0'0'584'0,"0"0"-197"0,0 0-38 0,-2-15-110 15,2 15-8-15,0 0-83 0,9-14 3 0,-1 6-77 16,2 2 27-16,1-2-43 0,3 2 6 16,3 1-48-16,3 0 37 0,1 0-44 0,0 1 25 15,1 0-41-15,1 4 35 0,0 0-40 0,-2 4 30 16,-3-2-35-16,1 3 41 0,-3-1-42 0,-1 3 39 15,-5 1-36-15,0 5 36 0,-3-1-34 0,-5 1 46 16,-2 5-46-16,-2 0 35 0,-5 0-34 16,1 0 29-16,-2 1-19 0,0 2 26 0,-1-5-39 15,3 2 44-15,0 0-15 0,0-1-7 0,0-2-76 16,1 2-75-16,5-4-150 0,-2 2-396 16,7-1-254-16</inkml:trace>
  <inkml:trace contextRef="#ctx0" brushRef="#br0" timeOffset="-202521.78">23418 11749 439 0,'0'0'341'0,"0"0"10"0,0 0-116 16,0 0 22-16,0 0-84 0,-4-10 10 0,4 10-77 15,0 0 9-15,0 0-65 0,-14-2 24 0,14 2-53 16,-17 5 34-16,7 0-46 0,0 0 18 0,-1 4-38 16,-1 0 49-16,-1 2-55 0,1 0 42 15,0 3-39-15,-1-1 2 0,5 1 4 0,-2-6-3 16,1 5-3-16,1-3 6 0,4-1 4 0,4-9-7 15,-8 18 13-15,8-18 2 0,0 0 2 16,4 17 3-16,-4-17 2 0,12 4 10 0,-12-4 0 16,23-7 2-16,-11 2-3 0,3-4 18 0,-3-3 24 15,3 1 25-15,-3-5 0 0,3-2 6 16,-3-1-21-16,0-4 3 0,-1 1-20 0,3-6 2 16,-3-1-17-16,-1-2-3 0,2-3-13 0,-1 0 2 15,-3-2-12-15,2-3-1 0,-2 2-3 16,1-1-2-16,-1 0 0 0,-2 3 5 0,0 6 10 15,-1 3 2-15,-1 7-6 0,0-3-7 0,-2 8-6 16,0-1-12-16,0 1-4 0,-2 14-7 0,0-18 3 16,0 18-2-16,0 0 9 0,-8 8-3 15,2 4-2-15,-3 2 6 0,1 2 6 0,0 6-9 16,-1 3 10-16,3-2-8 0,-2 3 6 0,4-1-8 16,-2-1 13-16,2-1-8 0,1-3 5 0,1 1-8 15,2-1 13-15,0-1-11 0,2-2 12 0,1-1-6 16,-1-1 3-16,0-2-7 0,2-2 8 15,-4-11-1-15,8 19 9 0,-8-19-5 0,10 11 4 16,-10-11-4-16,11 6-5 0,-11-6-21 0,10-4 1 16,-10 4-15-16,12-8 5 0,-12 8-9 0,11-14 15 15,-11 14-14-15,10-11 17 0,-10 11-14 16,8-10 22-16,-8 10-25 0,0 0 22 0,11-10-19 0,-11 10 25 16,0 0-19-16,8-5 23 0,-8 5-15 15,0 0 18-15,12-4-20 0,-12 4 31 16,0 0-23-16,19-1 23 0,-19 1-19 0,15-7 22 0,-15 7-22 15,18-7 25-15,-10-1-17 0,3 4 11 0,-1-7-13 16,-2 4 22-16,3-3-19 0,-3-3 7 16,2 0 3-16,-1 0 0 0,-1-2 11 0,0-1 0 15,0-3 2-15,3 1 11 0,-5 1 10 16,0 0 5-16,0 2 5 0,0 0-5 0,-1 3-11 16,-1 0-19-16,-4 12-6 0,8-18-13 0,-8 18-10 15,4-13-4-15,-4 13 0 0,0 0 2 0,0 0-1 16,0 0 3-16,-2 28 2 0,-2-9 7 15,-2 8-6-15,-3 6 6 0,3 2 4 0,-4 4-7 16,0 4 8-16,-1 3-10 0,-1-2 1 0,2 1 2 16,-1 1 1-16,-1-2 4 0,-1 1 1 15,1-4-1-15,2-5 6 0,-3-2 0 0,3-1 4 16,-2-1 0-16,-1-2-15 0,5-6-93 0,0-4-101 16,1-3-42-16,3-4-58 0,0 0-505 0,4-13-405 15</inkml:trace>
  <inkml:trace contextRef="#ctx0" brushRef="#br0" timeOffset="-202018.04">23855 11690 330 0,'0'0'254'16,"0"0"-66"-16,0 0-44 0,0 0-24 0,0-12-33 15,0 12-16-15,0 0-12 0,0 0-12 0,-9 11-9 16,9-11-13-16,-6 9-44 0,6-9 45 15,-4 14-43-15,4-14 44 0,0 0-44 0,-2 12 52 16,2-12-43-16,0 0 56 0,0 0-38 0,0 0 59 16,2 15-6-16,-2-15-15 0,0 0-2 15,0 0-2-15,0 0-3 0,10 1-10 0,-10-1-9 16,13-3-8-16,-13 3 3 0,14-9-7 0,-14 9 0 16,15-9 3-16,-15 9-13 0,12-7 6 0,-12 7 0 15,12-10-1-15,-12 10 2 0,15-8-9 16,-15 8-2-16,10-8 3 0,-10 8 1 0,15-6-8 15,-15 6 5-15,10-6-1 0,-10 6 4 0,10-4 0 16,-10 4-4-16,0 0 4 0,15-4-3 0,-15 4 16 16,0 0 3-16,0 0 8 0,10-7 9 0,-10 7 31 15,0 0 66-15,0 0-19 0,0 0 25 16,13-6 21-16,-13 6 15 0,0 0 11 0,0 0-12 16,0 0-29-16,8-9-28 0,-8 9-16 0,4-11-7 15,-4 11 3-15,4-18-13 0,-4 18 7 16,4-17-33-16,-4 17 11 0,2-21-20 0,-2 21 19 15,2-23-26-15,-2 23 29 0,0-18-36 0,0 18 26 16,0 0-31-16,2-17 16 0,-2 17-35 16,0 0 13-16,0-14-33 0,0 14 17 0,0 0-24 15,0 0 18-15,3-14-15 0,-3 14 0 0,0 0 4 16,0 0-4-16,0 0-26 0,0 0-70 0,6 11-48 16,-6-11-70-16,2 19-27 0,-2-19 8 15,-2 28-82-15,0-16-73 0,-5 4-367 0,1-1-363 16</inkml:trace>
  <inkml:trace contextRef="#ctx0" brushRef="#br0" timeOffset="-201873.28">23987 11728 235 0,'0'0'597'16,"0"0"-94"-16,0 0-67 0,0 0-34 15,0 0-46-15,0 0-30 0,0 0-50 0,10-4-10 16,-10 4-59-16,17-12-9 0,-7 5-69 0,0 0-1 16,3-1-55-16,1 1 10 0,1-1-51 0,-1 3-16 15,1-1-88-15,1 0-83 0,-1 4-108 16,-1-1-61-16,1 3-31 0,-3 3-64 0,0 0-64 15,-3 4-213-15,-3 2-260 0</inkml:trace>
  <inkml:trace contextRef="#ctx0" brushRef="#br0" timeOffset="-201582.95">23234 12395 865 0,'-20'7'788'0,"1"-3"-153"16,5 2-118-16,1-4-102 0,13-2-58 0,0 0-27 15,-8-8-18-15,18 1 1 0,5-3-4 16,12-7-13-16,8 1-32 0,6-5-24 0,5 1 16 16,3-2-22-16,22-6-56 0,1-1-28 0,-2 3-34 15,0 2-18-15,-10 2-27 0,-10 7-2 16,0-3-32-16,-5 3 7 0,-1 2-25 0,-11 4 14 16,-2-1-28-16,-5 1 13 0,-5 4-30 0,-2-2 7 15,-3 3-44-15,-1 0-32 0,-3 0-68 16,-12 4-57-16,21-4-63 0,-21 4-66 0,16-2 12 15,-16 2 53-15,0 0-48 0,0 0-7 0,9 6-51 16,-9-6-37-16,0 0 7 0,-11 11-52 0,11-11-16 16,-18 5-313-16,18-5-386 0</inkml:trace>
  <inkml:trace contextRef="#ctx0" brushRef="#br0" timeOffset="-196792.56">19902 12084 246 0,'0'0'498'0,"0"0"-98"0,0 0-102 0,0 0-60 16,-14 2-27-16,14-2-8 0,0 0-45 0,0 0 9 16,0 0-11-16,-13 2 11 0,13-2-29 0,0 0-7 15,0 0-34-15,0 0 2 0,0 0-33 0,0 0 15 16,0 0 5-16,0 0 63 0,17 6 7 16,-1-8 19-16,5 0-6 0,10-2 1 0,4-2-9 15,5 1-14-15,9-7-4 0,1 3-8 16,3-3-6-16,1 0 0 0,0-1-27 0,2 1 5 15,0-2-37-15,-1 0 6 0,1 2-29 0,-4 1 0 16,0 0-25-16,-7 1 9 0,-8 3-17 16,-4-1 10-16,-6 3-20 0,-4 0 7 0,-2 0-19 15,-5 2-14-15,1-1-54 0,-5 2-113 0,-12 2-86 16,21-2-75-16,-21 2-66 0,0 0-78 0,0 0-721 16,-6 20-858-16</inkml:trace>
</inkml:ink>
</file>

<file path=ppt/ink/ink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channel name="T" type="integer" max="2.14748E9" units="dev"/>
        </inkml:traceFormat>
        <inkml:channelProperties>
          <inkml:channelProperty channel="X" name="resolution" value="393.73947" units="1/cm"/>
          <inkml:channelProperty channel="Y" name="resolution" value="393.73947" units="1/cm"/>
          <inkml:channelProperty channel="F" name="resolution" value="249.9771" units="1/in"/>
          <inkml:channelProperty channel="T" name="resolution" value="1" units="1/dev"/>
        </inkml:channelProperties>
      </inkml:inkSource>
      <inkml:timestamp xml:id="ts0" timeString="2022-06-04T14:05:26.687"/>
    </inkml:context>
    <inkml:brush xml:id="br0">
      <inkml:brushProperty name="width" value="0.05292" units="cm"/>
      <inkml:brushProperty name="height" value="0.05292" units="cm"/>
      <inkml:brushProperty name="color" value="#FF0000"/>
    </inkml:brush>
  </inkml:definitions>
  <inkml:trace contextRef="#ctx0" brushRef="#br0">6131 9028 14 0,'0'0'586'16,"0"0"-129"-16,0 0-79 0,0 0-57 0,0 0-27 16,-12-3-49-16,12 3-16 0,0 0-11 0,0 0-11 15,-7-13 2-15,7 13-5 0,0 0 23 0,0-12-16 16,0 12-4-16,0 0-36 0,0 0-29 0,-6-13-33 15,6 13-23-15,0 0-26 0,0 0-24 16,0 0-9-16,0 0-12 0,0 0-11 0,0 0 10 16,-10 22-4-16,6 0 12 0,-2 8 3 0,-1 5 2 15,-1 10-9-15,0 0 6 0,-2 0-6 16,1-4 1-16,5-3-3 0,0-1-7 0,0-7-15 16,0 0 10-16,4-6-9 0,-2-1 11 0,4-2-7 15,2-2 4-15,0 0 3 0,0-3 8 16,6-2 3-16,3-3 13 0,-3-2 5 0,7-2 17 15,-1-2 0-15,1-3 12 0,3-3-5 0,-3 0-3 16,2-4-16-16,-1 2 3 0,-1-2-17 0,-1 1-10 16,1-1-4-16,-5 0-21 0,3 2-97 15,-7-2-110-15,-8 5-79 0,19-4-66 0,-19 4-96 16,12-3-99-16,-12 3-508 0,0 0-714 0</inkml:trace>
  <inkml:trace contextRef="#ctx0" brushRef="#br0" timeOffset="316.05">6716 9170 497 0,'0'0'575'0,"-2"-23"-131"0,2 23-54 16,-8-18-86-16,8 18-39 0,-9-15-49 15,9 15-25-15,-14-7-30 0,14 7-20 0,-19 0-20 16,11 3-18-16,-8 6-15 0,-1 1-16 0,1 5-11 16,-3 3-7-16,2 1-8 0,3 0-9 0,-1 1-8 15,3 3-7-15,2-1-1 0,1 1-8 0,5-4 2 16,0 3-8-16,4-3 10 0,4-1-3 0,0 0-2 16,3-2 5-16,5-1 3 0,-4-1-5 15,7-2 5-15,-1-1-12 0,3-3 11 0,-1-1-5 16,1-2-30-16,-1-1-103 0,-1 0-157 15,-3 0-177-15,1 0-537 0,1 1-645 0</inkml:trace>
  <inkml:trace contextRef="#ctx0" brushRef="#br0" timeOffset="620.94">6017 10077 652 0,'-37'19'861'0,"10"-3"-165"0,7-4-135 16,-1-2-78-16,4-1-76 0,5-2-81 15,-2 0-76-15,14-7-60 0,-11 4-30 0,11-4-26 16,17-12 29-16,14-4 2 0,10-12-9 0,31-11-11 16,11-5-22-16,10-2-9 0,58-25-4 15,-35 19 59-15,-17 9-55 0,-4-1 5 0,-6 6-54 16,-2 0-11-16,-7 4-7 0,-7 4-9 0,-17 8-12 15,-13 6-4-15,-8 2-5 0,-4 3-6 0,-8 2-6 16,-4 2-6-16,-3 0-10 0,-1 3-14 16,-3 1-8-16,-12 3-69 0,12 3-192 0,-12-3-135 15,-4 14-61-15,-4-3-173 0,-7 4-712 0,-5 5-1045 16</inkml:trace>
  <inkml:trace contextRef="#ctx0" brushRef="#br0" timeOffset="18254.64">8744 8365 564 0,'0'0'542'16,"-4"-12"-122"-16,4 12-88 0,0 0-66 0,0-14-63 15,0 14-44-15,0 0-24 0,0 0-20 0,0 0-12 16,0-16-10-16,0 16-19 0,0 0-16 16,0 0-11-16,4-10-14 0,-4 10-4 0,14 3-2 15,-1 5-9-15,5-1 0 0,13 10-1 16,7 6-9-16,1 6 15 0,25 16-10 0,4 9 12 0,7 3-12 15,1 5 9-15,1 2-6 0,36 37 13 16,-24-23 17-16,-12-14 42 0,-1 3-2 0,40 33-7 16,-33-24 5-16,-13-16-15 0,-2 2 2 0,0-1-16 15,-2-1 12-15,-2-2 3 0,3-6-13 16,-9 1-6-16,-1-5-6 0,-1-3 1 0,-12-10 9 16,-7-6 8-16,2-1-2 0,-6-3-7 0,-2 1-17 15,-4-6-1-15,-4-1-4 0,0-4-10 0,-7-1 0 16,-1-5-5-16,-3 2 1 0,-2 0 5 15,3-4 1-15,-5 2-4 0,-2-3 8 0,-6-6-3 16,8 9-7-16,-8-9-14 0,0 0-42 0,0 0-61 16,-12 0-64-16,-2-8-39 0,-1 1-35 0,-1-5-56 15,-3-3-76-15,-4-5-38 0,-4-2-71 16,0-6-335-16,5 4-423 0</inkml:trace>
  <inkml:trace contextRef="#ctx0" brushRef="#br0" timeOffset="18671.5">10412 8087 549 0,'0'0'635'16,"0"-19"-149"-16,0 19-112 0,0 0-87 15,0-16-68-15,0 16-39 0,0 0-45 0,0 0-22 16,0 0-31-16,-14 4-9 0,9 6-23 0,-5 4 5 0,-2 6-18 16,-11 14 28-16,0 6 44 0,-16 25 9 15,-2 7 7-15,-3 5 11 0,-1 6 15 0,-9 3-14 16,-27 47-3-16,17-30 5 0,-20 27 10 15,15-31 2-15,-15 30 10 0,15-33-8 0,12-18 1 16,-6 2-30-16,4-2-19 0,-3-2-13 0,4-1-14 16,4-4-14-16,0-4-10 0,9-5 6 15,-1-3-9-15,11-15-13 0,8-7-10 0,4-4-2 16,1-1-8-16,3-7 3 0,7-5-1 0,-3-3-4 16,3-2-4-16,4-3-35 0,-3 1-98 15,7-4-104-15,-6-1-47 0,10-8-58 0,-9 14-109 16,9-14-137-16,0 0-689 0,0 0-908 0</inkml:trace>
  <inkml:trace contextRef="#ctx0" brushRef="#br0" timeOffset="99105.2">10348 5903 402 0,'-17'0'349'0,"17"0"-55"16,0 0-40-16,0 0-18 0,0 0-15 15,0 0-9-15,-10-1-6 0,10 1-13 0,0 0-11 16,0 0-17-16,0 0-23 0,0 0-17 0,0 0-16 16,0 0-5-16,0 0-6 0,0 0-8 0,0 0 5 15,0 0-18-15,0 0 2 0,-16-1-19 16,16 1 5-16,0 0-15 0,0 0 8 0,0 0-19 16,0 0 15-16,0 0-24 0,0 0 3 0,0 0-13 15,0 0-1-15,0 0-4 0,0 0 35 16,12 5 82-16,-12-5 13 0,14 4 5 0,-1 1-12 15,1-3-16-15,3 1-6 0,1-1-6 16,5 1-9-16,-4 1-2 0,8 0-10 0,0-1-7 16,-1 0-5-16,5 2-24 0,0-2-7 0,0 1-11 15,7 0-4-15,-3 0-4 0,4 0 5 0,-2-2-7 16,-6 0 1-16,7 0-4 0,-3-1-1 0,0-1-3 16,-2 2 5-16,2 0-4 0,-4-1-3 0,6-1-4 15,-6 0 6-15,0 2-5 0,0-1-1 16,0-1-2-16,-2 2 6 0,0-1-6 0,-6 0 4 15,0 1 1-15,-1-2 10 0,-3 1 0 16,4-1 14-16,-5 4 11 0,-1-4 8 0,-3 1-7 16,3-1-4-16,-3 0-5 0,-14 0 3 0,23 0-1 15,-23 0 4-15,23 2-2 0,-23-2 2 16,12 0-4-16,-12 0 0 0,0 0-7 0,19 1-3 0,-19-1-2 16,0 0-1-16,0 0 2 0,16 0-8 15,-16 0-2-15,0 0 3 0,0 0 5 0,0 0-10 16,0 0 2-16,0 0-3 0,15 0-2 0,-15 0-23 15,0 0-56-15,0 0-102 0,0 0-124 16,0 0-148-16,0 0-69 0,0 0 75 0,-13-4-43 16,13 4-73-16,0 0-59 0,-22 0-502 0,22 0-754 15</inkml:trace>
  <inkml:trace contextRef="#ctx0" brushRef="#br0" timeOffset="99890.96">10398 6692 325 0,'-23'0'474'0,"23"0"-99"0,-13-3-40 15,13 3-73-15,0 0-7 0,-18 0-66 0,18 0-8 16,0 0-33-16,0 0-8 0,-13 0-36 15,13 0-13-15,0 0-10 0,0 0 31 0,0 0 25 16,9 7 8-16,7-4 11 0,3-1-4 0,8 1 13 16,10 2-2-16,17-2 6 0,4 0-14 15,10-2-20-15,29-1-21 0,2 0-20 0,5-1-17 16,-1-2-14-16,0 2-10 0,1-2-13 0,-5-1-6 16,0 0-8-16,-6 0-3 0,-21 2-6 15,-8-3-4-15,-1 2-7 0,-6-1 5 0,-1 1-8 16,-8 1 2-16,-3 0 0 0,-8-2-2 0,-6 4 3 15,-4-2 0-15,-4 0 20 0,-6 2 51 16,1 0 17-16,-1-1 9 0,-3 1-26 0,-14 0-5 0,15 1-24 16,-15-1 0-16,0 0-23 0,0 0-19 15,-2 14-58-15,2-14-75 0,-21 11-76 0,11-6-69 16,-7 2-53-16,3 1-56 0,1-1-116 0,-5 0-118 16,5 0-370-16,-1-1-642 0</inkml:trace>
  <inkml:trace contextRef="#ctx0" brushRef="#br0" timeOffset="104412.59">12798 3193 153 0,'0'0'378'0,"0"0"-63"0,-5 14-53 16,5-14 9-16,0 0-5 0,0 0-10 15,0 0 10-15,0 0-52 0,0 0-1 0,0 0-26 16,0 0-12-16,0 0-29 0,17-5-13 16,-11-7-12-16,7-6-23 0,-1-4-9 0,7-8-14 15,-1-6 0-15,5-5-2 0,0-2-4 0,-1-3-15 16,7-22-13-16,0 0-1 0,-6 9-9 16,-6 8 2-16,1 0-11 0,1 1 35 0,-3 5 29 15,-3 4 34-15,-7 8 21 0,4 6 4 0,-6 4 0 16,0 2-5-16,-1 4-27 0,-1 1-19 0,-2 2-25 15,0 14-13-15,0-22-22 0,0 22-4 16,-7-12-15-16,7 12 0 0,-16 1-5 0,3 7-2 16,-1 2-3-16,0 7-2 0,-5 7-4 0,-2 4 4 15,-1 9 4-15,3 3 2 0,0 3-5 0,1 4 1 16,-3 3 0-16,7 0 1 0,-3 2 1 16,7-1-4-16,-3-2-2 0,5-2-4 0,4-6 1 15,2-3-11-15,0-7-14 0,4-1-4 0,2-4-6 16,0-1 7-16,6-5-2 0,-1-3 0 0,5-4-14 15,1-3-12-15,1-5-17 0,3-1-9 16,1-4 12-16,-1 0 4 0,0-4 13 0,-1 1 8 16,1-1 8-16,-7-2 13 0,5 1 9 0,-7 1 8 15,3-2 2-15,-13 6 6 0,14-9 7 0,-14 9 1 16,10-8-1-16,-10 8-5 0,0 0-5 16,0 0 0-16,0 0-2 0,0 0 2 0,-10-7-4 15,10 7-5-15,0 0 0 0,0 0-1 16,-8 4-4-16,8-4-5 0,0 0-21 0,0 0-12 15,0 0 3-15,4 14-14 0,-4-14-9 0,18 4-23 16,-18-4-26-16,23 3 5 0,-23-3-15 16,27-1 33-16,-15-2 3 0,3 0 35 0,-7-1 4 0,7-1 28 15,-7 1 1-15,0-2 26 0,-8 6 13 16,11-14 36-16,-11 14 7 0,4-12 15 0,-4 12 3 16,-4-13-15-16,4 13-14 0,-15-14-2 0,9 8-1 15,-2 0-4-15,-5 0-1 0,13 6-12 16,-16-7 2-16,16 7-8 0,-17-6 0 0,17 6-8 15,-16-4-4-15,16 4-4 0,0 0-3 0,-13-2 0 16,13 2 1-16,0 0-7 0,0 0 8 16,0 0-12-16,-10 6 3 0,10-6-5 0,0 0-1 15,10 9 1-15,-10-9 2 0,13 4-1 0,-13-4-4 16,22 0-5-16,-22 0-11 0,23 0 14 16,-23 0-1-16,21-3 11 0,-21 3-1 0,20-6 7 15,-9 3-5-15,-11 3 10 0,18-5-11 0,-18 5 13 16,15-7-5-16,-15 7 5 0,18-6-6 0,-18 6 5 15,9-4-2-15,-9 4 8 0,0 0-11 0,14-8 13 16,-14 8-8-16,0 0 7 0,0 0-14 16,13-3 14-16,-13 3-11 0,0 0 1 0,0 0-4 15,0 0 7-15,0 0-8 0,0 0 10 16,0 0-7-16,0 0 5 0,0 0-6 0,-5 15 9 16,5-15-11-16,-6 12 8 0,6-12-6 0,-8 11 6 15,8-11-7-15,-8 11 13 0,8-11-13 16,0 0 9-16,-9 14-10 0,9-14 8 0,0 0-8 0,0 0 6 15,-2 12-10-15,2-12 12 0,0 0-9 0,0 0 8 16,11 7-4-16,-11-7 13 0,0 0-15 16,0 0 15-16,16 0-14 0,-16 0 13 0,0 0-5 15,15-3 7-15,-15 3-9 0,0 0 6 16,0 0 1-16,12-4 4 0,-12 4-4 0,0 0 4 16,0 0-6-16,0 0 3 0,0 0-7 0,10-3 3 15,-10 3-8-15,0 0 5 0,0 0-10 16,0 0 8-16,0 0-13 0,0 0 7 0,0 0-6 15,0 0 15-15,19 0-7 0,-19 0 5 0,0 0-8 16,0 0 11-16,0 0-8 0,15 0 5 16,-15 0-4-16,0 0 3 0,0 0-5 0,0 0 12 15,0 0-12-15,12 2 5 0,-12-2-8 0,0 0 13 16,0 0-9-16,0 0 8 0,0 0-22 0,0 0-28 16,0 0-84-16,10 7-54 0,-10-7-68 0,0 0-72 15,0 0-82-15,0 0-262 0,13 5-225 16</inkml:trace>
  <inkml:trace contextRef="#ctx0" brushRef="#br0" timeOffset="104544.47">13577 3071 6 0,'0'0'935'0,"14"2"-202"15,-14-2-103-15,0 0-85 0,0 0-64 0,0 0-59 16,0 0-64-16,0 0-66 0,9 6-66 16,-9-6-44-16,0 0-48 0,0 0-82 0,0 0-147 15,0 0-133-15,14 0-110 0,-14 0-149 0,19-5-201 16,-5 2-300-16,-1 1-644 0</inkml:trace>
  <inkml:trace contextRef="#ctx0" brushRef="#br0" timeOffset="104796.04">14023 2796 579 0,'-8'-13'649'0,"-6"3"-149"16,5-1-81-16,-9 2-61 0,3 2-32 0,-1-1-31 15,1 2-39-15,-1 3-60 0,1-1-41 0,3 2-36 16,12 2-28-16,-23 8-9 0,15 1-24 15,4 6-5-15,-2 4-14 0,6 3-2 0,0 1-8 16,6 3-7-16,0 4 0 0,-2-2 18 0,0 0 24 16,-2-1 49-16,-2-5 51 0,0 4 30 15,-4 0 4-15,-4-2 0 0,-5 5-29 0,-1-3-25 16,-3-2-29-16,-3-1 24 0,-3-5-32 0,6-3-15 16,-1-3-32-16,-1-5-111 0,7-1-157 15,-3-6-122-15,15 0-53 0,-16-9-76 0,16 9-73 16,-2-23-76-16,6 7-499 0,6-6-757 0</inkml:trace>
  <inkml:trace contextRef="#ctx0" brushRef="#br0" timeOffset="104982.06">14207 2723 811 0,'11'-4'733'16,"-11"4"-169"-16,12-6-126 0,-12 6-91 15,0 0-28-15,0 0-32 0,12 4-2 0,-12-4-29 16,0 17-44-16,-2-4-38 0,0 2-33 0,-2 2-23 15,0 2-17-15,0 5-24 0,-2-1-13 16,0 3-9-16,-1-2-12 0,1 0-35 0,0 0-137 16,0-3-106-16,-3 0-109 0,5-3-126 15,-2-1-120-15,-2 0-434 0,0-2-677 0</inkml:trace>
  <inkml:trace contextRef="#ctx0" brushRef="#br0" timeOffset="105457.26">14083 3109 271 0,'0'0'607'0,"0"0"-137"0,0 0-113 15,-2-10-56-15,2 10-75 0,0 0-31 0,4-13-48 16,-4 13-14-16,13-15-43 0,-3 7 4 0,2-1-33 16,-1 0-1-16,7 0-21 0,-3-1 0 15,1 4-26-15,-1-1 14 0,-3 1-23 0,5 2 6 16,-7-2-23-16,3 3 11 0,-13 3-19 0,16-4 7 16,-16 4 1-16,0 0 5 0,0 0 7 15,17 1 1-15,-17-1 1 0,0 0 15 0,0 0-10 16,-4 13 8-16,4-13-12 0,0 0 10 0,-5 11-22 15,5-11 19-15,0 0-11 0,0 0 13 0,-2 15-13 16,2-15 14-16,0 0-19 0,7 15 17 0,-7-15-13 16,8 7 3-16,-8-7-37 0,16 6 0 15,-16-6-24-15,17 1 11 0,-17-1 8 0,16-3 15 16,-16 3 5-16,21-5 17 0,-21 5 10 0,15-12 41 16,-15 12 16-16,12-13 41 0,-12 13 6 15,6-17 18-15,-6 17 8 0,8-21-11 0,-8 21 2 16,2-23-11-16,-2 23 1 0,5-23-19 0,-5 23 9 15,4-25-16-15,-4 25-6 0,4-24 17 0,-2 12 3 16,-2 12-1-16,2-23 24 0,-2 23 9 0,4-20 8 16,-4 20 4-16,4-16 13 0,-4 16 3 15,0 0-6-15,2-18 19 0,-2 18-22 0,0 0-36 16,0 0-25-16,0 0-28 0,0 0-19 16,0 0-10-16,0 0 31 0,0 0-35 0,-10 21 26 15,8-8-41-15,-2 5 6 0,0-1-11 0,0 0-9 16,-3 2-95-16,5 0-187 0,-4-2-214 15,2 0 48-15,0 0-78 0,0-2-118 0,0 1-662 0,-5-1-954 16</inkml:trace>
  <inkml:trace contextRef="#ctx0" brushRef="#br0" timeOffset="105559.21">14379 3049 221 0,'0'0'364'0,"8"-15"-110"0,-8 15-59 0,13-13-67 16,-7 5-94-16,0 1-62 0,2-1-153 15,-8 8-130-15,13-10 175 0</inkml:trace>
  <inkml:trace contextRef="#ctx0" brushRef="#br0" timeOffset="105790.41">14495 2977 242 0,'0'0'424'0,"0"0"-104"0,0 0-29 16,0 0-61-16,0 0-38 0,10 3-41 0,-10-3-11 16,0 0-33-16,0 0-12 0,12-3-29 0,-12 3-9 15,17-7-20-15,-17 7 2 0,16-6-9 16,-16 6 0-16,13-6-7 0,-13 6-4 0,0 0 19 15,12-6 16-15,-12 6 42 0,0 0 19 0,0 0 41 16,0 0 17-16,0 0-12 0,13-2-10 0,-13 2-30 16,0 0-9-16,0 0-33 0,0 0-15 15,0 0-20-15,0 0-9 0,0 0-14 0,6 8 2 16,-6-8-8-16,0 0-6 0,12 7-63 0,-12-7-94 16,15 7-73-16,-15-7-88 0,14 5-94 15,-14-5-480-15,11 3-519 0</inkml:trace>
  <inkml:trace contextRef="#ctx0" brushRef="#br0" timeOffset="106057.59">12771 3840 1143 0,'-42'10'927'0,"9"-2"-210"0,8-2-96 0,-1 0-101 16,7-1-89-16,7-3-74 0,12-2-73 0,-19-4-56 15,19 4-45-15,23-23-21 0,12 3-1 16,31-12 22-16,17-2-18 0,20-4-25 0,79-16-29 16,4 1-21-16,8 6-20 0,7 0-10 0,1 6-10 15,-3 1-8-15,-7 2-13 0,-6 8 2 16,-45 8-6-16,-28 6-14 0,-3 1-5 0,-7 2-2 16,-4 0-31-16,-8 3-30 0,-22 4-94 0,-14 0-110 15,-13 3-121-15,-9 0-6 0,-6 1 59 16,-7 2-26-16,-5 2-101 0,-15-2-138 0,0 0-595 15,0 0-833-15</inkml:trace>
  <inkml:trace contextRef="#ctx0" brushRef="#br0" timeOffset="106968.6">14590 3022 371 0,'0'0'489'0,"0"0"-90"0,4-15-90 16,-4 15-27-16,0-15-45 0,0 15-33 0,8-15-46 15,-8 15-9-15,4-13-48 0,-4 13-4 0,4-12-30 16,-4 12 1-16,0 0-21 0,7-14 1 0,-7 14-21 16,0 0 25-16,4-14-13 0,-4 14 22 15,0 0-13-15,0-14 14 0,0 14 3 0,0 0 17 16,0 0 0-16,-2-16-12 0,2 16-12 15,0 0-3-15,0 0-6 0,-4-12-18 0,4 12-2 16,0 0-21-16,0 0 1 0,0 0-10 0,0 0-5 16,0 0-9-16,0 0 4 0,6-11 4 0,-6 11 7 15,16 10 2-15,-5-5-1 0,3 5-4 16,1-1 3-16,-3 1 0 0,2-1 2 0,-1-1-7 16,-5 2 1-16,5-2 3 0,-5 0 13 15,-2-1 23-15,-6-7 61 0,8 19 20 0,-8-19 29 0,0 20-1 16,-4-9-18-16,-4 0-21 0,0 2-22 15,-3-3-18-15,1 3-12 0,0-4-15 0,-1 2-70 16,3 0-133-16,-2-3-99 0,1-1-142 16,9-7-206-16,-12 12-439 0,12-12-702 0</inkml:trace>
  <inkml:trace contextRef="#ctx0" brushRef="#br0" timeOffset="112328.47">12279 6154 468 0,'0'0'548'0,"0"0"-122"15,-17 0-83-15,17 0-56 0,0 0-48 0,0 0-36 16,0 0-28-16,0 0-24 0,-12-1-29 0,12 1-24 16,0 0-26-16,0 0-9 0,0 0 0 15,16 0 13-15,-16 0 12 0,27 0-7 0,-8 0-13 16,1-2-5-16,5 2-10 0,2-2-10 0,0 0-7 15,0-1-9-15,0 1-4 0,0-2-5 0,-1 1-1 16,-5-1-4-16,0 1-2 0,-5-1 6 16,1 1 7-16,-3 2-10 0,-3-3-9 0,1 0-39 15,-12 4-12-15,10-13-6 0,-10 13 1 0,0 0 12 16,-6-19 9-16,-2 11 2 0,-4 1 5 0,-3 1 1 16,5-1 5-16,-7 0 9 0,5 2 2 15,-3 0-2-15,3-1-1 0,2 2 3 0,-1-1 6 16,11 5-2-16,-20-6-2 0,20 6-5 0,-11-6-1 15,11 6 2-15,0 0 3 0,0 0-2 16,0 0 0-16,11-9 4 0,-11 9 3 0,26 0-1 16,-5 1 2-16,-2 1 0 0,-1 1 0 15,5 0 1-15,0 1 3 0,-5 0 3 0,1 0 8 0,-2 1 36 16,-3-1 37-16,-2 0 48 0,-1 3 31 16,-3-1 39-16,-8-6-10 0,8 17-14 0,-8-17-31 15,-6 21-26-15,-2-7-28 0,0-3-18 0,-5 1-13 16,-1 2-20-16,-1-1-9 0,-1-2-66 15,3-1-155-15,-1 1-119 0,-1-2-137 0,3 1-160 16,2-1-547-16,-3-2-792 0</inkml:trace>
  <inkml:trace contextRef="#ctx0" brushRef="#br0" timeOffset="113598.39">12428 9094 158 0,'-13'-3'604'0,"13"3"-98"16,-18-4-57-16,18 4-36 0,-19-2-48 0,19 2-25 15,0 0-26-15,-19 0-19 0,19 0-40 16,0 0-32-16,-16 0-48 0,16 0-32 0,0 0-30 16,0 0 19-16,0 0 39 0,0 15-24 0,0-15 2 15,18 11-27-15,-5-3-3 0,1-2-32 0,5 1 2 16,-1-3-30-16,-1 0-5 0,6-1-20 0,-1 0 6 15,1-1-21-15,-2-1 8 0,-3-1-16 16,5-1 10-16,-4 0-14 0,-1-2 10 0,-1 0-11 16,-5 2 6-16,3-2-32 0,-7-2-17 0,-8 5-20 15,15-11 0-15,-15 11-13 0,4-14 5 16,-4 14-1-16,-4-16 11 0,4 16 5 0,-9-16 11 16,3 7 2-16,6 9 12 0,-12-15 4 0,12 15-3 15,-13-11 13-15,13 11 1 0,-14-9 4 0,14 9-5 16,-8-6 1-16,8 6 5 0,0 0-3 15,-11-8-1-15,11 8 0 0,0 0-10 16,0 0 15-16,0 0 1 0,0 0 11 0,0 0 8 16,19-4 12-16,-19 4 9 0,27 0 8 0,-7 0 2 0,1 2 4 15,2-2-8-15,-3 1 28 0,3 0 1 16,0 1 15-16,0 1-7 0,-1 0 31 0,-3 4 43 16,-2 1 60-16,-7 3-4 0,-2 6 0 15,-8 3-3-15,0 2-59 0,-10 9 0 0,-7 7-57 16,-5-1 7-16,-5 3-54 0,-2-1 10 0,0-1-40 15,-2-2-151-15,4-4-184 0,4-6-225 0,5-2-146 16,3-8 21-16,3-4-199 0,6-1-402 0,6-11-915 16</inkml:trace>
  <inkml:trace contextRef="#ctx0" brushRef="#br0" timeOffset="120208.87">12969 4100 321 0,'0'0'502'0,"0"0"-73"0,-6-16-61 0,6 16-10 16,0 0-47-16,0-13-25 0,0 13-27 0,0 0-38 15,0 0-38-15,-4-11-36 0,4 11-28 0,0 0-24 16,0 0-25-16,0 0-12 0,0 0-11 0,0 0-11 15,0 0-3-15,0 0-17 0,0 0-4 16,0 0-1-16,0 0-3 0,-13 3 0 0,13-3 4 16,-10 17-5-16,4-3 14 0,-2 1-10 15,-1 0 9-15,1 1-12 0,-2 4-4 0,-3-2 4 16,5-3-2-16,0 2 0 0,-3-1 2 0,3-1-4 16,-2 0 3-16,2 0 2 0,-1-3-3 0,3-1 2 15,-2 0-2-15,2-2 5 0,6-9 4 16,-9 14 1-16,9-14-1 0,-8 8-2 0,8-8-2 15,0 0-7-15,0 0-7 0,-4 10-2 0,4-10 1 16,0 0 1-16,0 0-3 0,0 0-3 0,0 0-2 16,0 0 1-16,0 15 1 0,0-15-5 15,0 17 8-15,0-17 9 0,8 22-6 16,-6-9 7-16,2 1-5 0,-2 0-5 0,3 1 9 16,-3 0 6-16,2 0-10 0,0 1 14 15,4-1-16-15,-4 0 15 0,3 0-11 0,-3 2 4 16,4-4 1-16,2 2 0 0,-1 1-14 15,1-3-69-15,2 2-112 0,5-2-152 0,1 1-181 0,1-2-403 16,0 3-575-16</inkml:trace>
  <inkml:trace contextRef="#ctx0" brushRef="#br0" timeOffset="121080.74">17329 4555 752 0,'0'0'586'16,"10"-13"-141"-16,-10 13-81 0,0 0-94 0,8-10-22 15,-8 10 30-15,0 0 16 0,0 0-2 16,2 23-15-16,-2-23-23 0,0 26-52 0,0-11-21 16,0 0-31-16,2 5-28 0,0-2-4 15,1 0-14-15,1 1-3 0,2-1 7 0,4 3-7 16,1-1-9-16,1-1-17 0,4-1-5 0,1 0-18 16,0-3-7-16,1 0-4 0,3-2-10 0,0-2 0 15,-5-2 11-15,1-3-11 0,-1-1 13 0,1 0 16 16,-5-3 33-16,-12-2-2 0,27-2 3 0,-15-3 13 15,-1 0 35-15,-3 0 49 0,-8 5 67 16,14-12 19-16,-14 12 2 0,11-5-31 0,-11 5-47 16,0 0-47-16,0 0-27 0,0 0-59 15,0 0-68-15,-15 22 0 0,-1 2 0 0,-9 7 0 16,-2 6 0-16,0 0 0 0,0 3 0 0,0 2 0 16,1 1 0-16,-1-1 0 0,2 1 0 15,0-3 0-15,2 0 0 0,3-5 0 0,-1 1 0 16,4-6 0-16,1-3 0 0,-1-1 0 0,1-4 0 15,-1-2 0-15,3-2-158 0,-5-2-773 0,-1-3-166 16,-5-4 120-16,0-2-611 0,-2-2-1312 16</inkml:trace>
  <inkml:trace contextRef="#ctx0" brushRef="#br0" timeOffset="125588.55">18096 4994 322 0,'0'0'706'0,"6"-18"-157"0,-6 18-93 0,4-15-70 16,-4 15-51-16,4-11-16 0,-4 11-18 15,0 0-20-15,4-11-26 0,-4 11-46 0,0 0-43 16,0 0-38-16,0 0-31 0,0 0-23 0,0 0-8 16,0 0 5-16,-4 22 27 0,0-7-1 0,2 3 1 15,-2 2 1-15,2 1 2 0,-2 1-5 16,-1 3 4-16,1 1-1 0,0-1 0 0,2-4 13 15,-2 1 27-15,0 1-15 0,0-3-10 16,2-3-29-16,-3 0-8 0,3-2-17 0,2-2-2 16,0-13-1-16,-4 23 11 0,4-23 20 0,0 16 30 15,0-16 6-15,0 0-11 0,0 0-19 0,0 0-15 16,0 0-20-16,4-20-10 0,-4 5 1 16,2-1-9-16,0-3-35 0,-2-3 21 0,3-2-31 15,-1-4 27-15,0 2-33 0,0-1 26 0,0 0-10 16,2 5 0-16,-2-1-2 0,2 2 7 0,-2 1-21 15,0 3 0-15,2 0-3 0,-1 4 1 16,-1-1-10-16,-2 14 4 0,4-21-18 0,-4 21 15 16,6-14-8-16,-6 14 9 0,0 0 1 0,16-2 14 15,-16 2-6-15,17 12 9 0,-7-1 6 16,1 2-21-16,-1 0 27 0,4 4 3 0,-1 0-8 16,1 3 5-16,-1-2-1 0,1 0 4 0,3-2-3 15,-5 2 12-15,3-1-7 0,-1-1 25 0,-2-3 46 16,1-2 62-16,-1 0 40 0,-1-3 38 15,-3 0 9-15,2-1-235 0,-4 0 0 0,-6-7 0 16,17 8 0-16,-17-8 0 0,0 0 0 0,19-4 0 16,-19 4 0-16,14-16 0 0,-8 4 0 0,-2-2 0 15,3-4 0-15,-3 0 0 0,0-2 0 16,-2-2 0-16,2 2 0 0,0-2 0 0,-2 3 0 16,0 1 0-16,0-1 0 0,-2 4 0 0,2-1 0 15,1 2 0-15,-3 2 0 0,0 12 0 16,4-23-283-16,-4 23-474 0,0-16-57 0,0 16 51 15,0 0 198-15,6-15-15 0,-6 15-27 0,0 0-95 16,8-6-273-16,-8 6-630 0</inkml:trace>
  <inkml:trace contextRef="#ctx0" brushRef="#br0" timeOffset="126088.75">18637 4893 703 0,'0'0'560'0,"0"0"-93"0,6 7-65 0,-6-7-74 15,0 0-16-15,0 0-52 0,0 0-12 16,0 0-29-16,2 15-12 0,-2-15-17 0,-2 16-21 16,0-4-10-16,0 2-12 0,0 0-18 0,0 1-2 15,-2 0-16-15,2 1-14 0,0 0-13 0,-2 1-19 16,2 0-4-16,0 0-19 0,-1-1-3 16,1 2-12-16,0-1-5 0,0-2-5 0,0 0 0 15,0-1-5-15,2-14 1 0,-2 25-1 0,2-25 4 16,-4 19-8-16,4-19 8 0,-2 15-1 0,2-15 4 15,0 0-5-15,0 0 0 0,0 0-8 16,0 0 5-16,0 0-9 0,0 0 1 0,0-18-4 16,2 4 5-16,0-2-4 0,2-2-4 0,0-2 3 15,0-5 2-15,3-2-1 0,-1 4-1 16,2-4-1-16,0 0-4 0,1 2 0 0,-1-1 1 16,2 2 0-16,1 0-3 0,-1 1-3 0,2 4 7 15,-1 0-2-15,-1 4 1 0,0 1-6 16,1 2-2-16,-1 1 2 0,0 3 1 0,3 2 0 15,-3 1 7-15,-10 5-2 0,23 0 11 0,-11 5 29 16,-4 3 43-16,3 2 16 0,-3 1 11 0,-2 3 28 16,0 2 58-16,-3 2 14 0,-1 2 4 15,-4 0-5-15,-1 3-15 0,-1 1-10 0,-2 2-16 16,-2 0-18-16,0-2-17 0,-5 1-23 0,1 2-7 16,-1-5-20-16,-1 0-14 0,2-2-5 15,-3-1-11-15,3-2-9 0,-3-2 1 0,3-5-6 16,-1 2-28-16,-1-6-78 0,1 0-105 0,-1-2-123 15,0-2-109-15,1-2-149 0,13 0-69 0,-27-1 124 16,15-2-32-16,-3-1-62 0,1 2-79 0,2 1-404 16,-3 0-728-16</inkml:trace>
  <inkml:trace contextRef="#ctx0" brushRef="#br0" timeOffset="126438.56">17680 5583 530 0,'-25'7'798'0,"-2"1"-176"0,5-3-110 16,1 1-86-16,2-2-60 0,1 0-43 0,3-1-50 16,3 1-45-16,0-1-55 0,12-3-27 0,-13 3 5 15,13-3 56-15,15-2 4 0,1 0-15 0,11-5-7 16,12-1-25-16,13-5-17 0,29-6 34 15,7 0-16-15,5-2-29 0,5 0-23 0,3-1-32 16,-2 0-11-16,0 3-15 0,1 0-5 0,-7 2-11 16,-7 0-6-16,-5 2-11 0,-17 3 0 15,-14 5-12-15,-11-1 0 0,-4 1-12 0,-6 3-7 16,-6 0-19-16,-3 0-2 0,-3 1-30 0,-3 2-35 16,-14 1-56-16,13-3-51 0,-13 3-59 0,0 0-11 15,0 0-10-15,-19 1-8 0,5 1-22 0,-5 1-24 16,1 0-51-16,-9 3-71 0,0-2-43 15,-8 7-426-15,0-3-579 0</inkml:trace>
  <inkml:trace contextRef="#ctx0" brushRef="#br0" timeOffset="126772.45">17678 5720 733 0,'-37'10'659'0,"2"0"-149"16,0-1-116-16,4 0-86 0,4-1-49 0,2-1-16 15,6-1-7-15,3-1-22 0,1-1-13 0,1 1-51 16,14-5 16-16,-13 4 45 0,13-4-18 0,0 0 20 16,31-1-6-16,-4-6-18 0,19-1-19 15,5-6-22-15,32-5-22 0,8-3-23 0,6-2-3 16,4-1 1-16,1 1-27 0,3-1-8 16,-4-2-20-16,1 4 1 0,-7 0-15 0,-4 2-1 15,-11 1-11-15,-18 4-2 0,-14 6-6 0,-5-1 7 16,-7 2-15-16,-10 3 9 0,-1-1-4 15,-6 3 7-15,-3 0-8 0,1 1 12 0,-3-1-10 16,-1 2 4-16,-13 2-6 0,16-3 0 0,-16 3-8 16,0 0-1-16,0 0-43 0,0 0-56 0,0 0-78 15,0 0-89-15,-6 11 1 0,6-11-44 0,-16 9-53 16,16-9-56-16,-17 9-88 0,17-9-106 16,-19 9-403-16,19-9-669 0</inkml:trace>
  <inkml:trace contextRef="#ctx0" brushRef="#br0" timeOffset="131722.07">13066 9567 123 0,'0'0'597'0,"0"0"-154"16,0 0-83-16,0 0-65 0,-14 1-19 0,14-1-54 16,0 0-1-16,0 0-22 0,0 0-10 0,0 0-17 15,-17 2-20-15,17-2-19 0,0 0-24 16,0 0-14-16,0 0-13 0,0 0-11 0,0 0 3 16,0 0 3-16,0 0-2 0,0 0-1 15,0 0-8-15,0 0-9 0,0 0-7 0,0 0-11 16,0 0-9-16,0 0-6 0,0 0-8 0,0 0-5 15,0 0-5-15,0 0 0 0,0 0-3 0,0 0-3 16,0 0-5-16,0 0 1 0,0 0-3 0,0 0 6 16,0 0 15-16,25-4 44 0,-6 1 31 15,8 2-13-15,4-3-11 0,8 0-15 0,4 1 0 16,7 0-14-16,4 1-10 0,-1 0-6 0,1 1 4 16,4-2-1-16,2 3-4 0,2 0-3 15,2 0 1-15,-2 0 1 0,8-1-5 0,-6 1-8 16,7-1 3-16,-5-1-1 0,0 1 6 0,-4-1-2 15,2-2-7-15,-6 0-3 0,6 2 3 16,-6-1 2-16,0-1 0 0,-4-2-3 0,3 4 6 16,-5-1-7-16,-9 0-4 0,1 0 2 0,-1 2 1 15,-3-2-1-15,-7 2-2 0,0 0 4 16,0 1-4-16,-4-2 3 0,-2 2-6 0,-1 0 9 16,-3 0-3-16,0 0-2 0,-2 2 2 0,-1-2 4 15,-1 1-4-15,0-1 0 0,-1 1-4 0,-1-1 6 16,-3 0 2-16,3 3 2 0,-3-2 1 0,-14-1-5 15,25 0 30-15,-25 0 7 0,25 0 11 16,-25 0-1-16,20 0-5 0,-20 0-3 0,15 2-1 16,-15-2-1-16,0 0-3 0,16 0-8 15,-16 0 0-15,0 0-9 0,0 0-2 0,15 1 2 16,-15-1-8-16,0 0 4 0,0 0-6 0,0 0 1 16,12 1-1-16,-12-1-4 0,0 0 3 0,0 0-1 15,0 0-2-15,0 0 0 0,0 0 2 16,0 0 0-16,15-1-1 0,-15 1-3 0,0 0-8 15,0 0-57-15,0 0-87 0,0 0-117 0,0 0-107 16,0 0-155-16,0 0-221 0,0 0-370 0,-11-12-766 16</inkml:trace>
  <inkml:trace contextRef="#ctx0" brushRef="#br0" timeOffset="136924.37">16644 10520 119 0,'0'0'498'0,"-4"-12"-124"16,4 12-86-16,-4-12-60 0,4 12 43 0,-2-13-15 15,2 13-1-15,0 0-37 0,-2-18-5 0,2 18-22 16,0 0-10-16,-4-17-2 0,4 17-21 0,0 0-7 16,0 0-26-16,-2-15-13 0,2 15-30 0,0 0-29 15,0 0-11-15,0 0-7 0,0 0-21 16,0 0-6-16,0 0-14 0,0 0 11 0,-10 10-7 15,7 2 14-15,-1 8 6 0,0 1 10 16,0 3 9-16,2 5 8 0,-2-2-3 0,0 2 17 16,0 1 4-16,2-4 11 0,-3 2-7 0,3-6-13 15,0 1-23-15,0-1 12 0,0-3-8 0,0 1-4 16,0-2-5-16,0-3-1 0,0 0-1 16,0-1-6-16,2-14 7 0,-2 22-37 0,2-22-118 15,-2 16-72-15,2-16-120 0,0 0-108 16,-11 9-74-16,11-9-500 0,0 0-657 0</inkml:trace>
  <inkml:trace contextRef="#ctx0" brushRef="#br0" timeOffset="137508.51">16334 10595 173 0,'-2'-15'467'16,"2"3"-116"-16,0-2-84 0,0-2-23 16,2 0-25-16,0-1-18 0,3-3 3 0,-1 1-31 15,4-3-4-15,2-1-33 0,3 0 2 0,-1-1-28 16,3-1 3-16,3 3-33 0,1 0 7 0,-3 4-20 16,3 2 2-16,2 2-16 0,1 4 8 0,3 0-1 15,0 5 18-15,2 3 3 0,2 5 17 16,4 4 14-16,0 7-16 0,4 5 1 0,-2 5-17 15,-2 3-5-15,-2 2-8 0,-2 1-8 0,-2 1 0 16,-4 3-1-16,-2 1 0 0,-7-4 3 16,1 4 3-16,-7-1 18 0,0 0 20 0,-4 2 5 15,-2-4 9-15,-4 1 2 0,-2 2 3 0,-2 2 3 16,-4-2-26-16,-7 4-1 0,-2 0-26 16,-1-5 13-16,-5 0-16 0,-4-2 16 0,-2-4-38 15,0-1 19-15,0-1-39 0,-2-5 28 0,4-6-33 16,0-2 34-16,4-6-23 0,-2 1 6 0,5-5 1 15,1-2 2-15,-2-3 3 0,5-1 9 16,-1-4-3-16,0 0-10 0,5-1-13 0,1 0-11 16,5-4 0-16,0-2-13 0,2 2 8 0,4-2-14 15,4-2 4-15,0 1-5 0,2 0 0 16,4 0-5-16,0 1 3 0,5 2-8 0,-1 0 3 16,3 2-1-16,-1 2-1 0,5 0 2 0,-1 2 3 15,3 4-5-15,0-1 1 0,-3 3 5 16,3 3-1-16,-2-1 6 0,1 1-2 0,-3 1 5 0,1 3-5 15,-1-3 0-15,-3 3 10 0,3 1-1 16,-5-2-3-16,3 3 1 0,-3-3-3 0,-1 4-6 16,-1-4-26-16,0 2-76 0,-1-2-106 0,-1 0-134 15,0 1 22-15,-2 1-51 0,-6-8-46 16,13 14-74-16,-13-14-111 0,6 12-483 0,-6-12-742 16</inkml:trace>
  <inkml:trace contextRef="#ctx0" brushRef="#br0" timeOffset="137958.47">16010 11553 362 0,'0'0'470'0,"-25"-2"-84"0,25 2-43 16,-19 0-28-16,19 0-15 0,0 0-34 15,-16 0-15-15,16 0-19 0,0 0-31 0,0 0-6 16,-17-1-19-16,17 1 1 0,0 0-30 0,0 0-3 15,0 0 52-15,0 0 12 0,15-8-10 16,-1 2-15-16,5 2-19 0,6-3-14 0,10-2-11 16,2-1-8-16,11-1-13 0,1 1-9 0,3-3-16 15,2 3 38-15,4 0-45 0,1 0 10 16,1-2-45-16,2 5 13 0,-2-2-33 0,0 0 20 16,-4 1-39-16,2 2-3 0,-4-1 0 0,-3 1-2 15,-1 1 31-15,-9-1-39 0,1 2 32 16,-5 2-42-16,-6-4 5 0,-2 5-94 0,-2-2-103 0,-5 0-110 15,-1 2 15-15,-4 1-38 0,-1-3-34 16,-3 3-82-16,-13 0-87 0,0 0-613 0,14-1-797 16</inkml:trace>
  <inkml:trace contextRef="#ctx0" brushRef="#br0" timeOffset="138275.76">16097 11789 623 0,'-33'9'690'0,"6"-1"-149"16,2-3-91-16,6 3-73 0,1-5-31 15,3 1-52-15,1 0-6 0,1-1 6 0,13-3-13 16,-12 1-2-16,12-1 17 0,10-4-40 0,5-4-1 16,14-3-46-16,14-2-23 0,9-3 57 15,28-11-9-15,5 2-1 0,6-3-29 0,4 4-14 16,0-1-38-16,0 2-13 0,-2 1-44 0,0 3 1 15,0-2-31-15,-6 4 0 0,-4 2-27 16,-17 6 14-16,-10 1-32 0,0-1 16 0,-7 4-30 16,-7-1 13-16,-5 2-13 0,-6 0 9 0,-4 0-13 15,-5 3 10-15,-3-2-13 0,0 2 13 16,-3 1-20-16,-3-2-1 0,-13 2-56 0,22-4-171 0,-22 4-205 16,0 0-245-16,17 1-62 0,-17-1-23 15,0 0-696-15,0 0-1160 0</inkml:trace>
  <inkml:trace contextRef="#ctx0" brushRef="#br0" timeOffset="151689.85">13008 6494 587 0,'0'0'435'0,"0"0"-87"0,0 0-58 0,0 0-28 16,0 0-34-16,0 0-9 0,0 0-35 16,0 0-6-16,-12 0-36 0,12 0-3 0,0 0-24 15,0 0-3-15,0 0-2 0,0 0-7 0,0 0-3 16,0 0 1-16,0 0 3 0,0 0-9 0,0 0-5 15,0 0-14-15,0 0-9 0,0 0-10 16,0 0-1-16,0 0-5 0,0 0 2 0,0 0 23 16,6 9 31-16,-6-9 1 0,15 5 3 0,-3-4 3 15,3 3-5-15,3-1 2 0,5 0-3 16,4 1-2-16,12 0-9 0,2-1-12 0,9 1-10 16,2 0-14-16,3-1-7 0,-1-1-6 0,6 2 7 15,0-2-5-15,0-1-7 0,0 3-6 16,-2-3-12-16,0 0 1 0,-2 1-7 0,-5-2 0 15,-3 2-8-15,-5-2-3 0,-4 0 2 0,-3 1-4 16,-5 0 2-16,0-1-7 0,-9 0 1 16,1 0 1-16,-4 0 7 0,-1 0-4 0,-1 2 3 15,-3-2-1-15,-14 0 3 0,23 0-1 0,-23 0 0 16,19 0-6-16,-19 0 2 0,0 0-10 0,18 0-7 16,-18 0-31-16,0 0-81 0,0 0-100 0,0 0-21 15,0 0-60-15,0 0-36 0,0 0-59 16,0 0-61-16,0 0-64 0,0 0-29 0,-16-8-335 15,-1 6-526-15</inkml:trace>
  <inkml:trace contextRef="#ctx0" brushRef="#br0" timeOffset="152093.49">13060 6527 11 0,'0'0'590'0,"-25"1"-178"15,25-1-92-15,-14 3-74 0,14-3-35 16,0 0-23-16,-17 3 9 0,17-3-27 0,0 0 2 16,0 0-22-16,0 0 28 0,0 0 2 0,9 9-5 15,5-7-4-15,3 2-6 0,9 1 3 0,5-1-4 16,7 0 1-16,15-1-6 0,1 2 2 15,0-2-6-15,8-1-18 0,-2-1-21 0,2 0-11 16,-2-1-21-16,2 0-12 0,0 0-13 0,-4 0-11 16,0-2-9-16,-5 2-8 0,-7-2 0 0,-3 2-5 15,-1-1-6-15,-9 1 1 0,-2-2-8 16,-7 2 1-16,-3 0 1 0,0 0-3 0,-3-1 2 16,1 1 1-16,-5 0-1 0,-14 0 5 15,25 0-2-15,-25 0-1 0,19 0-1 0,-19 0-1 16,0 0-8-16,21 0-7 0,-21 0-33 0,0 0-41 15,14-1-65-15,-14 1-62 0,0 0-30 16,0 0-35-16,14 0-54 0,-14 0-32 0,0 0-70 0,0 0-66 16,0 0-429-16,0 0-568 0</inkml:trace>
  <inkml:trace contextRef="#ctx0" brushRef="#br0" timeOffset="157251.14">16047 8097 342 0,'0'0'492'0,"0"0"-95"0,0 0-47 0,0 0-34 16,0 0 2-16,0 0-23 0,0 0 2 15,0 0-19-15,0 0-31 0,0 0-17 0,0 0-14 16,-12-2-5-16,12 2-17 0,6-8-7 0,2 0 12 16,0-3 6-16,3 0-7 0,1-3-15 0,5-1-19 15,-1-2-22-15,1-1-16 0,3-2-13 16,1-2 19-16,0 3-30 0,1-1-16 0,-1-1-18 16,-2 6-7-16,-1-2-18 0,-1 2-3 0,-1 0-10 15,1 1-6-15,-3 3-7 0,-1 0 2 0,-3 0-8 16,3 4 4-16,-5-2-11 0,2 2 4 15,-2 0-3-15,-8 7 1 0,13-12 3 0,-13 12-16 16,10-8-17-16,-10 8-18 0,0 0-56 16,11-9-93-16,-11 9-88 0,0 0-4 0,0 0-32 15,6-7-23-15,-6 7-38 0,0 0-25 0,0 0-55 16,0 0-47-16,0 0-454 0,0 0-613 16</inkml:trace>
  <inkml:trace contextRef="#ctx0" brushRef="#br0" timeOffset="158121.54">16076 8234 622 0,'0'0'566'0,"0"0"-137"0,0 0-83 0,-12 3-76 16,12-3-52-16,0 0-39 0,0 0-37 0,0 0-32 15,0 0-27-15,0 0-25 0,-9 6-12 16,9-6-7-16,9 8-6 0,-9-8-8 0,14 13-4 15,-2-4-6-15,1 1 1 0,-1 0-2 0,5 1-2 16,-1 1 0-16,1 2 0 0,1-2 1 0,1 0 0 16,0-1-1-16,-1 1 3 0,-3-4-7 0,1 2-80 15,-3-2-139-15,-1-2-156 0,1 0-473 16,-3-3-459-16</inkml:trace>
  <inkml:trace contextRef="#ctx0" brushRef="#br0" timeOffset="158405">16421 8275 3 0,'0'0'752'15,"0"0"-216"-15,0 0-126 0,-6-11-89 16,6 11-77-16,0 0-59 0,0 0-37 0,0 0-34 0,0 0-24 16,0 0-15-16,0 0-17 0,14 6-12 15,-5-1-17-15,-1 3 6 0,4-1-7 0,-1 1-5 16,-1 2-5-16,0-2-4 0,-1 0-16 0,-1 1 16 15,0 1-14-15,-2-3 17 0,1 5-4 16,-3-1 48-16,-4-11 4 0,2 24 0 0,-6-11-6 16,0 1-5-16,-3 1-10 0,1-2-7 0,-4 2-11 15,-1-1 2-15,1-1-7 0,-2-2-2 16,1 0-30-16,1 0-74 0,0-4-110 0,-1 1-134 16,3-4-150-16,8-4-323 0,-14 8-407 0</inkml:trace>
  <inkml:trace contextRef="#ctx0" brushRef="#br0" timeOffset="158949.75">16684 8390 618 0,'0'0'473'15,"0"0"-116"-15,0 0-76 0,8-10-45 0,-8 10-26 16,0 0-31-16,0 0-30 0,0 0-33 0,0 0-25 15,0 0-22-15,8-5-12 0,-8 5-17 0,0 0-7 16,0 0-8-16,0 0-19 0,0 0 14 0,4 15-14 16,-4-15 10-16,0 0-15 0,0 20 7 15,0-20-9-15,0 20 14 0,0-20-15 0,-2 22 14 16,2-22-8-16,-2 21 9 0,2-21-15 0,-4 19 13 16,4-19-15-16,-2 16 17 0,2-16-12 15,0 0 31-15,-2 16 15 0,2-16 33 0,0 0 19 16,0 0 24-16,-2 13 29 0,2-13 18 0,0 0 9 15,0 0-9-15,0 0-40 0,0 0-25 0,0 0-21 16,0 0-15-16,-4-19-20 0,4 19-8 16,2-25-5-16,2 10-13 0,-2-3-11 0,0 2 5 15,2-3-4-15,0 3-3 0,1 1-2 16,-1 1 2-16,-2-1-13 0,2 6 6 0,-4 9-7 16,6-21-6-16,-6 21-2 0,4-15-10 0,-4 15-6 15,0 0 8-15,6-11-3 0,-6 11 12 0,0 0-9 16,13 7 13-16,-13-7-7 0,10 15 4 15,-4-5 2-15,1-2 4 0,-1 1-6 0,0 2 10 16,0-1-6-16,0-1 4 0,1 0-2 0,-7-9 3 16,12 17 0-16,-12-17 6 0,10 11 0 15,-10-11 4-15,9 11 6 0,-9-11 3 0,0 0 10 16,12 8 9-16,-12-8 12 0,0 0 3 0,19-7-6 16,-19 7-6-16,12-12 3 0,-6 2-19 15,0 1 3-15,3-3-9 0,-5-2-4 0,2 3-39 16,0-1-59-16,-2 0-58 0,3 1-74 0,-3 1-66 15,0-1-98-15,-4 11-98 0,8-16-38 0,-8 16-359 16,8-14-508-16</inkml:trace>
  <inkml:trace contextRef="#ctx0" brushRef="#br0" timeOffset="159371.95">17039 8248 210 0,'0'0'464'0,"0"0"-102"15,0 0-69-15,0 0-43 0,0 0-35 0,0 0-43 16,0 0-38-16,0 0-33 0,0 0-27 0,13 1-4 15,-13-1-5-15,0 0 31 0,4 15-6 0,-4-15-2 16,2 18 3-16,-2-18-10 0,2 19-7 16,-2-19-5-16,0 25 1 0,0-25-5 0,2 23-14 15,-2-23 9-15,-2 24-17 0,2-24 9 0,-2 22-13 16,2-22 6-16,-2 20-7 0,2-20 10 16,-2 15 13-16,2-15 17 0,0 0 20 0,-2 15 32 15,2-15 27-15,0 0 24 0,0 0 16 0,0 0-26 16,0 0-34-16,0 0-29 0,0 0-33 0,2-12-11 15,2-1-10-15,-2-1-18 0,2-1-6 16,0-3-7-16,4 0-6 0,1-3-2 0,-1-1-11 16,2 3 2-16,3-3-2 0,-3 4-2 0,2-1-6 15,-1 4-5-15,-1 3 0 0,-2 0-10 0,3 2 0 16,-1 2-5-16,0 1-1 0,-1 3 4 16,-9 4-6-16,20-4 9 0,-20 4-1 0,21 5 0 15,-21-5 6-15,19 9 2 0,-19-9-7 0,14 12 11 16,-14-12 1-16,10 16 10 0,-10-16-1 15,5 20 3-15,-5-20 4 0,-2 24 5 0,-3-13-6 16,1 1 6-16,-2 0-1 0,-2 2 2 0,-3-2-6 16,1 3 2-16,-2-5-24 0,-1 1-90 15,1 0-76-15,-3-2-99 0,3-1-130 0,0-2-161 16,-3-1-522-16,1-2-740 0</inkml:trace>
  <inkml:trace contextRef="#ctx0" brushRef="#br0" timeOffset="161353.2">16711 7740 367 0,'0'0'397'0,"0"-15"-76"15,0 15-41-15,2-12-8 0,-2 12-5 0,0 0-9 16,0-15-20-16,0 15-23 0,0 0-28 0,0 0-31 16,0 0-20-16,0-15-29 0,0 15-26 15,0 0-16-15,0 0-18 0,0 0-9 0,0 0-11 16,0 0-2-16,0 0 4 0,-7 20 25 0,5-3 11 16,-2 1-14-16,0 3 0 0,0 2-9 15,-2 2 3-15,0-1-2 0,1 0 4 0,1-4-3 16,-2 0-2-16,2 1-10 0,0-3-5 0,0-1-3 15,0 0-3-15,-1-2-3 0,1-2 0 16,2-1-2-16,2-12 20 0,-6 21 42 0,6-21 34 16,-4 16 45-16,4-16 39 0,-4 11 27 0,4-11-5 15,0 0-45-15,0 0-35 0,0 0-27 0,-13-6-22 16,13 6 11-16,-8-22-27 0,4 7-19 16,2-3-12-16,0-3-15 0,2-2-6 0,0 0-12 15,2-6 1-15,2 1-12 0,4-5 2 0,3 2-12 16,1-1 6-16,0 4-4 0,5 2-5 15,-3 6 1-15,-1 2-1 0,3 3-7 0,1 4 6 16,-1 3-1-16,1 5 7 0,2 2-5 0,-3 2 6 16,3 6 0-16,-1-1-3 0,1 4 5 0,-5 0 1 15,3 2-5-15,-5-1 6 0,1 1-1 0,-3-1 6 16,-2 4 1-16,-1-2 5 0,-1 1 9 16,-4 4 2-16,-4-1 3 0,-2 1 1 0,-7 3 0 15,-1 0-3-15,-7 1-2 0,1 0-1 0,-5-1-4 16,0-2 0-16,-2-1 0 0,3-4-5 15,-1 1 4-15,0-4-23 0,0 0-50 0,3-3-93 16,-3-1-91-16,4 0-66 0,3-3-56 16,-1-2-73-16,1 0-90 0,1 1-133 0,3-2-337 15,12-1-656-15</inkml:trace>
  <inkml:trace contextRef="#ctx0" brushRef="#br0" timeOffset="174969.37">13013 6159 148 0,'0'0'446'0,"0"0"-90"0,0 0-63 16,0 0-46-16,0 0-10 0,0 0-24 15,-13-1 5-15,13 1-26 0,0 0-3 0,0 0-27 16,0 0-11-16,0 0-35 0,0 0-14 0,0 0-29 16,0 0-2-16,0 0-27 0,0 0 1 15,0 0-19-15,0 0 2 0,0 0-15 0,0 0 8 16,0 0-14-16,0 0 3 0,0 0-11 0,0 0 7 16,0 0-11-16,-6 8 12 0,6-8-14 15,0 0 8-15,0 0-10 0,0 0 12 0,0 0-19 16,0 0 13-16,0 0-8 0,6 12 16 0,-6-12-10 15,13 14 9-15,-1-6-12 0,-2 3 16 0,7 1-13 16,1 3 13-16,1 0-10 0,4 2 12 16,4 0-14-16,4 6 15 0,6-1-15 0,-2 1 12 15,2-1-8-15,-2 3 10 0,0-2-13 0,3 0 13 16,-3-1-13-16,0 2 14 0,0-2 0 16,0 5-2-16,-2-5 4 0,2 4-1 0,1 0-1 15,-3-1-1-15,4 0 2 0,-2 1-4 0,0 0 8 16,0 0-5-16,0 2 6 0,3 0 4 15,-1 2 17-15,0 1-1 0,0 0 3 0,0 2 12 16,13 10-1-16,-4-6-4 0,-7-7-5 0,-2 3 4 16,2-2-4-16,1-1 8 0,-1 3 16 0,0-4 15 15,0-1-8-15,1 2-2 0,1-1-3 16,-2-1-1-16,1 2 7 0,-1-1-21 0,0-1 3 16,-2-2-13-16,3 2-9 0,-5-3 1 0,0 1-8 15,0-3-4-15,-2 0-8 0,0-1 0 0,-6-3 1 16,0-1-4-16,-4 1-2 0,4-3-2 15,-3 2 3-15,-3-3-6 0,-2-3 2 0,-1 3 0 16,-1-4-1-16,-3 0-2 0,1 0 1 16,-1 0-4-16,-1-3 4 0,-1 1 0 0,-2-2-1 0,1 1-1 15,-3-1-2-15,0 1-3 0,0-2 6 16,-8-6-5-16,15 9 2 0,-15-9 4 0,12 9 3 16,-12-9-1-16,9 6 2 0,-9-6 3 15,0 0 3-15,8 5-1 0,-8-5 0 0,0 0 14 16,0 0-11-16,0 0 2 0,0 0-2 0,10 6-10 15,-10-6-48-15,0 0-127 0,0 0-125 0,0 0-140 16,-20-8-80-16,7 4-112 0,-3-3-319 16,1 0-604-16</inkml:trace>
  <inkml:trace contextRef="#ctx0" brushRef="#br0" timeOffset="175769.42">15392 5935 3 0,'0'0'426'16,"0"0"-138"-16,0 0-40 0,0 0-38 0,0 0-4 16,8-6-17-16,-8 6 1 0,0 0-16 0,0 0-18 15,0 0-43-15,0 0-20 0,0 0-22 16,0 0-21-16,0 0-10 0,0 0-8 0,0 0-14 15,0 0-6-15,0 0-12 0,0 0 9 0,0 0-4 16,0 0 8-16,-4 22-4 0,0-10 17 0,-4 3-2 16,-3 6 22-16,-3 5 3 0,-5 9 35 0,-4 4 10 15,-6 5 20-15,-14 19-17 0,-5 2 9 16,-1 4-13-16,-7 2-2 0,-4 4-7 0,-2 1-13 16,-2 4 4-16,-33 39 7 0,25-29-4 0,12-21 5 15,2 0-5-15,0-1 0 0,0-2-2 16,2-2 4-16,2 1-3 0,3-3-2 0,3-1-7 15,5-5-9-15,8-10-8 0,6-5-8 0,2-3-5 16,-2 0-11-16,6-1-3 0,0-3-1 16,1 0-6-16,5-5-3 0,1-3 3 0,1-5-5 15,1 0-6-15,5-3 5 0,-1-3-6 0,2 0-1 16,-1-2 3-16,3-2-4 0,0-1 4 16,0 1-2-16,6-11 4 0,-10 17-8 0,10-17 4 15,-9 14 3-15,9-14-3 0,-8 12-2 0,8-12 6 16,-6 9-17-16,6-9 20 0,-6 8-7 0,6-8 0 15,-7 10 4-15,7-10-1 0,-8 10 1 16,8-10-4-16,-6 12-1 0,6-12-5 0,-8 11 4 16,8-11 1-16,0 0 0 0,-9 12-1 0,9-12 1 15,0 0-2-15,0 0 7 0,-8 9 2 16,8-9-4-16,0 0-1 0,0 0 7 0,0 0-8 16,0 0 1-16,-6 9 0 0,6-9 1 0,0 0-1 15,0 0-3-15,0 0-3 0,0 0 8 0,0 0-8 16,0 0 0-16,0 0 3 0,0 0-3 15,0 0-1-15,0 0-1 0,0 0-1 0,0 0 4 16,0 0-5-16,0 0-2 0,0 0 1 0,0 0 3 16,0 0 2-16,0 0-4 0,0 0-1 0,0 0-10 15,0 0-24-15,0 0-44 0,0 0-44 16,0 0-60-16,0 0-57 0,6-11-68 0,-6 11-101 16,4-19-692-16,0 4-754 0</inkml:trace>
  <inkml:trace contextRef="#ctx0" brushRef="#br0" timeOffset="-55245.01">9221 12233 44 0,'0'0'590'0,"-4"-16"-142"0,4 16-69 16,-6-16-59-16,6 16-29 0,-4-10-65 15,4 10 0-15,0 0-28 0,-4-12 7 0,4 12-20 16,0 0-27-16,0 0-28 0,-8-8-27 0,8 8-34 16,0 0-9-16,0 0-16 0,-11 13-4 0,7 4-7 15,0 6-13-15,-4 12 11 0,-1 2 0 0,3 2-9 16,2 1-6-16,0 2-17 0,0 0 16 16,0-3-22-16,4-4 18 0,0-2-17 0,0-1 12 15,4-5-16-15,0-2 23 0,0 2-19 0,4-6 27 16,7-2-9-16,-3-3 31 0,7-5-3 0,-1-6 23 15,5-2-22-15,4-7 7 0,8-4-8 0,-4-6 5 16,6-5 3-16,3-1 3 0,-3-5-10 16,-2-2 14-16,-4 0-4 0,2-6 7 0,-2 2 13 15,-4-2-1-15,-4 1 15 0,-3 4 13 0,-5-2 3 16,-7 4 6-16,-4-1-24 0,-4 1-1 16,-4-4-19-16,-8 0 14 0,-3-2-1 0,-3 3 4 15,-9-1-12-15,-4 3-12 0,-4 5 6 0,-3 6-6 16,-1 2-20-16,0 7-9 0,2 2-7 0,2 5-2 15,-3 2-14-15,-1 5-12 0,-6 4 1 16,3 2-18-16,3 3 13 0,2 4-26 0,6-5-46 16,4 4-68-16,4-1-34 0,7-3-54 0,-3 3-63 15,9 3-55-15,6-4-54 0,-1 1-83 0,1-1-106 16,8 0-322-16,5-4-574 0</inkml:trace>
  <inkml:trace contextRef="#ctx0" brushRef="#br0" timeOffset="-54792.39">10383 12051 687 0,'-16'-3'513'0,"-3"3"-136"0,-4 0-54 0,3 3-74 16,-9 1-31-16,2 4-28 0,-4 4-3 0,0 1-32 15,0 2-8-15,0 4-18 0,2-2-32 0,4 5-22 16,-4 6-19-16,13-3-11 0,-3 4-6 16,7 3-4-16,1-2-10 0,3-5 0 0,4 4-8 15,8-4-11-15,0 1 12 0,4-4-16 0,7 5 15 16,8-6-9-16,-1-3 18 0,9-5 4 0,0-5 43 15,-4-4 5-15,8-4 36 0,3-4 8 0,5-9 18 16,-2-2 4-16,-4-2 7 0,3 0 25 16,-5-5 0-16,-12 4 40 0,-1-1-29 0,1-4-6 15,-10 4-44-15,-3-7 16 0,-6 3-24 16,-4 0 10-16,-4-6-60 0,0 5 14 0,-7-2-24 16,-5 0-16-16,-3 1-16 0,-4 2-19 0,1 7-8 15,-1 1-19-15,0 3-37 0,-2 3-117 16,3 2-165-16,3 2-26 0,1 4-25 0,1 1-73 15,7 6-39-15,-3 2-39 0,3 2-96 0,6 2-308 16,4 1-585-16</inkml:trace>
  <inkml:trace contextRef="#ctx0" brushRef="#br0" timeOffset="-54106.06">9248 12370 237 0,'0'0'465'0,"-8"-6"-123"16,8 6-86-16,0 0-58 0,0 0-33 0,-6-8-39 15,6 8-25-15,0 0-18 0,0 0 5 0,0 0-5 16,0 0-3-16,14 3-4 0,-1 3-5 15,-3 1-18-15,2 5-1 0,-1-1-18 0,5 4 2 16,3 0-8-16,-7 3 4 0,7-2-15 0,0-1 9 16,-3 2-12-16,3-2 15 0,-5-2-15 0,3-2 8 15,-3 0-16-15,-1-3 20 0,-3 1-20 0,2-1 33 16,-1-4 40-16,-3 1 72 0,-8-5 17 16,12 5 11-16,-12-5-7 0,11-7-5 0,-11 7-12 15,4-17 17-15,-4 17 9 0,0-23-5 0,0 9 3 16,-4-1-3-16,-1 2-20 0,-3-1 4 0,2-2-35 15,2 4-2-15,-4-2-19 0,-3 2 2 16,7 2-30-16,-4-1 2 0,0 4-14 0,1-1 4 16,7 8-45-16,-12-12 9 0,12 12-37 0,-10-4 11 15,10 4-27-15,-17 9 7 0,9 0-94 16,2 2-85-16,2 3-66 0,-1 3-86 0,5 1-122 16,0-1-96-16,5 6-679 0,5-2-882 0</inkml:trace>
  <inkml:trace contextRef="#ctx0" brushRef="#br0" timeOffset="-53773.58">10214 12191 431 0,'0'0'668'0,"12"-9"-171"0,-12 9-115 15,0 0-78-15,6-9-82 0,-6 9-30 0,0 0-54 16,0 0-12-16,0 0-39 0,17 6-5 0,-17-6-27 15,10 7 1-15,-10-7-16 0,19 11 4 16,-11-5-15-16,4-3 9 0,3 1-5 0,-3 3-5 16,3-3 0-16,-7-2 2 0,-8-2 2 0,23 2 38 15,-23-2 36-15,14 0 31 0,-14 0 21 16,17-7-13-16,-17 7 13 0,6-13 18 0,-6 13 35 16,0-14 5-16,0 14-8 0,0-12-18 15,0 12-32-15,-6-10-32 0,6 10-20 0,-9-6-5 0,9 6-32 16,-14 0-19-16,6 5-15 0,-7 0-10 15,3 6-5-15,-7 3-5 0,3 2-13 0,1 6-46 16,-3 3-134-16,1-2-90 0,3 3-48 0,1-2-106 16,7-1-132-16,-2 4-164 0,4-5-394 0,4 1-760 15</inkml:trace>
  <inkml:trace contextRef="#ctx0" brushRef="#br0" timeOffset="-53072.2">11057 12315 455 0,'-12'4'483'0,"12"-4"-95"0,0 0-83 15,0 0-38-15,0 0-44 16,0 0-35-16,0 0-37 0,0 0-22 0,0 0-38 0,0 0-12 0,0 0-25 16,0 0 4-16,0 0-23 0,0 0 9 0,22-5-9 15,-7 3-53-15,-3 0-69 0,5 2-100 16,1-3-69-16,1 1-86 0,0 0-325 0,1-1-221 15</inkml:trace>
  <inkml:trace contextRef="#ctx0" brushRef="#br0" timeOffset="-52925.85">11485 12268 201 0,'0'0'398'16,"14"-3"-115"-16,-14 3-34 0,0 0-55 0,13-2-16 16,-13 2-32-16,0 0-24 0,0 0-14 15,18 0-11-15,-18 0-25 0,0 0-5 0,23 0-20 16,-23 0-5-16,23 0-39 0,-11 0-40 0,5 0-99 15,-3 0-53-15,1 0-89 0,5-2-211 0,-1 2-49 16</inkml:trace>
  <inkml:trace contextRef="#ctx0" brushRef="#br0" timeOffset="-52804.6">11921 12239 207 0,'0'0'455'0,"23"-3"-94"0,-23 3-70 0,12 0-60 16,-12 0-31-16,0 0-34 0,19 0-20 0,-19 0-53 15,0 0-14-15,18-1-28 0,-18 1 15 0,23-2-23 16,-10 0-19-16,5 0-66 0,-1-2-88 0,1 2-62 15,1 0-129-15,4-2-221 0,4 1-104 16</inkml:trace>
  <inkml:trace contextRef="#ctx0" brushRef="#br0" timeOffset="-52683.4">12479 12176 260 0,'17'0'618'16,"-17"0"-108"-16,22-1-109 0,-22 1-55 0,17 0-99 16,-17 0-33-16,0 0-58 0,21 0-20 0,-21 0-46 15,0 0-1-15,16 0-30 0,-16 0 0 16,27-2-78-16,-12 0-93 0,1 0-81 0,7 1-131 15,0-3-121-15,3 3-221 0,5-3-220 0</inkml:trace>
  <inkml:trace contextRef="#ctx0" brushRef="#br0" timeOffset="-52439.29">13116 12156 897 0,'12'1'600'16,"-12"-1"-134"-16,15 7-109 0,-15-7-79 0,12 5-59 16,-12-5-59-16,8 6-16 0,-8-6-30 15,11 7-32-15,-11-7 0 0,18 2-28 0,-1 1 11 16,2-3-28-16,3 0 6 0,1-1-61 0,4-1-65 15,4 0-64-15,0-1-22 0,0-1-22 16,2-2-3-16,4 0 50 0,-2 0 22 0,0 1 42 16,-1-5 4-16,-6 6 59 0,-3-4 44 0,0 4 47 15,-6 0 55-15,-3-2 21 0,-1 4 30 0,-1-3-17 16,-1 4-27-16,-13 1-30 0,18-5-25 0,-18 5-16 16,21-3-12-16,-21 3-12 0,14-3-14 15,-14 3-43-15,15 0-86 0,-15 0-73 0,14 0-104 16,-14 0-135-16,17-1-404 0,-17 1-427 0</inkml:trace>
  <inkml:trace contextRef="#ctx0" brushRef="#br0" timeOffset="-42592.68">14923 4777 2577 0,'0'0'-16'0,"0"0"48"0,0 0-148 0,0 0 61 0,0 0 15 0,0 0-571 0</inkml:trace>
  <inkml:trace contextRef="#ctx0" brushRef="#br0" timeOffset="-29863.69">13870 11664 99 0,'0'0'334'0,"0"-23"-100"0,0 23-17 0,0-11-61 16,0 11-25-16,0 0-18 0,0-16-24 0,0 16-15 15,0 0-14-15,0 0-22 0,0 0-19 0,0-14-7 16,0 14-4-16,0 0 8 0,0 0 45 16,0 26 18-16,0-8 5 0,-4 6 12 0,4 9-29 15,-4 9-3-15,0 7-20 0,-2 3 11 0,2 0-17 16,-3 1 3-16,3-3-12 0,-2-1-1 16,2-5-4-16,0-1-1 0,-2-3-5 0,6-2-3 15,-5-3-7-15,3-5 1 0,0-1-7 0,0-6 2 16,0-1 0-16,0-4 1 0,0-1-3 0,2-2 15 15,-2 0 55-15,2-15 20 0,-4 22 51 0,4-22 6 16,0 12-26-16,0-12-37 0,0 0-6 16,0 0-8-16,-4-20-16 0,4 3-20 0,-2-2 3 15,0-5-24-15,2-5 8 0,-2-13-15 0,2 1 7 16,0-5-15-16,0 1 12 0,2-9-18 0,0 10 14 16,0-2-2-16,-2 2-1 0,4 7 7 0,0 6-16 15,-2 1 12-15,2 4-11 0,-2 4 7 16,0 3-12-16,0 1 3 0,0 3-13 0,-2 15 11 15,3-20-11-15,-3 20 15 0,0 0-10 16,8 11 5-16,-6 3-7 0,0 6 10 0,-2 7-10 16,2 5 11-16,-2 2-10 0,2 5 11 0,-2 1-14 15,0 2 20-15,2-3-14 0,-2-3 11 16,0-2-3-16,0-1 8 0,2 0 0 0,-2-4-10 16,0-3 5-16,2-2-8 0,-2-3 14 0,0-2-12 15,2 0 9-15,-2-3-1 0,0-2 22 0,0-14 19 16,2 23 55-16,-2-23 19 0,0 0-17 0,0 14-21 15,0-14-18-15,0 0-7 0,0-24-13 16,0 4-9-16,0-2-17 0,0-10 10 0,-2-10-22 16,2-14 10-16,-2-3-16 0,2 3 13 0,-2-4-5 15,2 5-9-15,0 10 11 0,-2 4-2 0,2 10-7 16,0 1-2-16,0 6-2 0,-2 3-5 0,2 3-5 16,0 2 0-16,0 16 0 0,2-12 4 15,-2 12 6-15,2 12 4 0,0 4-2 0,-2 6-9 16,2 8 11-16,0 2-10 0,1 5 10 15,-3 3-8-15,4-3 12 0,-2 3-12 0,0-1 18 16,0 1-5-16,0-2 4 0,-2-1 2 0,2-1-1 16,-2-4-4-16,2 4 3 0,-2-5-1 0,2 0-17 15,-2-2-3-15,0-1-81 0,0-3-75 16,2-3-58-16,-2 0-95 0,0 0-60 0,0-4-469 16,2-3-473-16</inkml:trace>
  <inkml:trace contextRef="#ctx0" brushRef="#br0" timeOffset="-27652.05">13645 11834 247 0,'0'0'288'16,"0"0"-56"-16,0 0-14 0,-14-1-19 0,14 1-31 15,0 0 15-15,-13-5-42 0,13 5 1 0,-8-7-19 16,8 7-26-16,-12-10 6 0,12 10-10 0,-15-11-8 16,15 11 3-16,-10-13 6 0,4 3-26 15,-1 2 19-15,3-3-12 0,-2 2-13 0,2-3-13 16,2-5-10-16,0 5-11 0,2-7-11 0,4 0 1 16,0 1-5-16,2-6-19 0,9 0 14 0,1-3-12 15,3-1 9-15,8-4-8 0,0 1 6 0,8 1-10 16,0 0 9-16,2-1-11 0,4 2 18 15,-1 2-18-15,3 2 16 0,-2 4-17 0,1-1 12 16,3 5-7-16,-1 1 5 0,-3 4-9 0,0 2 15 16,-6 6-18-16,7 1 20 0,-7 3-18 15,4 3 7-15,-2 3-6 0,11 3 15 0,-3 5-15 16,1 2 14-16,-5 3-19 0,3 4 17 0,-7 2-12 16,4 2 14-16,-2 2-6 0,-3 3 2 15,-1-2 6-15,-2 4-4 0,-2 0-3 0,-2-2-12 16,0-1 15-16,-2 0-11 0,-3-1 14 15,-3-4-12-15,-2 0 18 0,3 0-26 0,-5-3 18 16,2-1-6-16,-5-2 4 0,-2-2-11 0,1-2 19 16,-3-1-10-16,1-4-14 0,-5 1 12 0,0-2-3 15,2 1 7-15,-2-2-2 0,-6-9 9 0,13 15 6 16,-13-15 22-16,6 14 13 0,-6-14 22 16,8 7 11-16,-8-7 13 0,0 0 6 0,6 11-1 15,-6-11 13-15,0 0-11 0,0 0 16 0,0 0-8 16,7 7 20-16,-7-7-6 0,0 0 5 15,0 0-20-15,0 0-31 0,0 0-6 0,2-14-19 16,-2 14-11-16,0-25-14 0,2 10-2 0,-2-5-14 16,2-2 3-16,0-4-13 0,2 0 7 0,0-4-2 15,2-1-2-15,3-3-11 0,1 3 13 0,-2 2-13 16,5-1 7-16,-3 3-8 0,4-2 4 16,1 4-7-16,1 1 1 0,1 0 4 0,2 3-3 15,1 1 2-15,1 4-7 0,0 5 2 0,1-2 0 16,1 3 4-16,0 5-8 0,0 3 6 15,-1-1-5-15,3 6 5 0,0 0-3 0,2 3 4 16,-2 3 0-16,-1 3 4 0,3-1-6 16,0 4-6-16,-2 0 12 0,-2 2-9 0,-1 2 8 15,-3-4 1-15,-2 3 4 0,-1-2-6 0,1 2 6 16,-3-2-8-16,-1 1 10 0,-3-2-4 0,2-2 1 16,-3 2 4-16,-1-4-2 0,0 0-1 15,0 0-1-15,-1-1 2 0,-7-10 1 0,10 14 6 16,-10-14 10-16,8 14 3 0,-8-14-1 0,8 6-3 15,-8-6 6-15,0 0-4 0,0 0-12 0,11-6 4 16,-7-5-15-16,0-4 11 0,2-4-7 16,2-4 3-16,1-3-7 0,3-6 1 0,3 2-1 15,1 2-1-15,1 0 1 0,-1-1-6 0,5 2 4 16,0 4-5-16,1-2 1 0,5 6-2 0,0-2 6 16,10 4-2-16,-4 2 3 0,2 4-1 0,5 4-2 15,-1 3 1-15,4 3 2 0,3 2 0 16,8 6-2-16,-3 0 0 0,1 1 2 0,-4 4 1 0,-1 1-1 15,-3 0-3-15,-3-2-1 16,-8 4-1-16,-2-3-5 0,-2 1 11 0,-6 0-10 16,-1-2 8-16,-1-1-4 0,-6 1 7 0,1-2-8 15,-4-1 8-15,1 0-9 0,-3-1 10 0,-2 1-5 16,3-3 11-16,-11-5-5 0,14 10 6 0,-14-10 2 16,15 7 12-16,-15-7-11 0,10 4 7 15,-10-4-8-15,0 0 6 0,17-4-13 16,-7-3 0-16,-2-4-18 0,5-2 5 0,1-2 6 0,3-3 0 15,-3 0 2-15,7-2-8 0,-3 2 7 16,1-2-2-16,4 2 2 0,-3-1-1 16,5 2-3-16,0 2 4 0,0-2-16 0,0 7 14 15,-1 0-8-15,3 2 7 0,0 2-7 0,2 2 11 16,0 4-12-16,2 1 15 0,-2 2-13 0,4 3 14 16,0 3-13-16,0 2 14 0,-2 0 0 0,0 3-2 15,-2-1-4-15,-2 2 3 0,2 0 0 16,-4 0 3-16,-2-1-4 0,-3-1 3 0,1 1-3 15,-3-1 0-15,-1-3-6 0,-3 2 4 0,1-4 11 16,-1 2-10-16,-3-2 4 0,1-1 6 16,-4 1-5-16,3-4 6 0,-11-4-6 0,16 11 11 0,-16-11-9 15,17 4 13-15,-17-4-13 0,16 0 13 16,-16 0-3-16,21-7-8 0,-9-1 1 0,-1 4 2 16,1-5-10-16,-1 3-2 0,-1 0 2 0,0 1-1 15,1 1-9-15,-11 4-10 0,22-8 15 16,-22 8-11-16,25 0 10 0,-10 0-21 0,-1 4-12 15,0-3-43-15,-1 4-16 0,3-1-47 0,-1 4-27 16,-1-3-59-16,1 2-30 0,-1 0-37 16,-1 2-76-16,-1-2-445 0,0 3-433 0</inkml:trace>
  <inkml:trace contextRef="#ctx0" brushRef="#br0" timeOffset="-26475.83">18730 11389 152 0,'0'0'195'0,"0"0"-56"16,0 0-18-16,0 0-19 0,0 0-18 16,0 0-8-16,0 0-2 0,0 0-9 0,0 0-9 15,0 0-15-15,0 0-4 0,0 0-6 0,0 0-5 16,0 0-1-16,0 0 16 0,0 0 6 0,0 0 11 16,0 0 5-16,0 0-23 0,0 0 26 0,0 0-26 15,0 0 26-15,0 0-38 0,0 0 18 16,0 0-29-16,0 0 15 0,0 0-22 0,0 0 11 15,0 0-17-15,0 0 17 0,0 0-21 16,0 0 21-16,0 0-25 0,0 0 19 0,0 0-13 0,0 0 18 16,0 0-18-16,0 0 20 0,0 0-22 15,0 0 20-15,0 0-33 0,0 0 29 0,0 0-26 16,0 0 25-16,0 0-25 0,0 0 22 16,0 0-30-16,0 0 23 0,0 0-24 0,0 0 21 15,0 0-13-15,0 0 26 0,0 0-25 0,0 0 23 16,0 0-22-16,0 0 20 0,0 0-24 15,0 0 20-15,0 0-17 0,0 0 24 0,0 0-26 16,0 0 24-16,0 0-24 0,0 0 25 0,0 0-21 16,0 0 18-16,0 0-16 0,0 0 20 0,0 0-17 15,0 0 16-15,0 0-31 0,0 0 25 16,0 0-16-16,0 0 19 0,0 0-17 0,0 0 18 16,0 0-24-16,0 0 29 0,0 0-27 0,0 0 26 15,0 0-28-15,0 0 22 0,0 0-21 16,0 0 26-16,0 0-24 0,0 0 19 0,0 0-20 15,0 0 23-15,0 0-18 0,0 0 17 0,0 0-26 16,0 0 20-16,0 0-28 0,0 0 2 0,0 0-39 16,0 0 19-16,0 0-3 0,0 0 2 15,0 0 0-15,0 0 0 0,0 0 1 0,0 0 1 16,0 0 4-16,0 0-11 0,0 0-14 0,0 0-10 16,0 0-22-16,0 0-41 0,0 0-211 0,0 0 144 15</inkml:trace>
  <inkml:trace contextRef="#ctx0" brushRef="#br0" timeOffset="-25887.4">19049 11150 174 0,'0'0'440'16,"0"0"-124"-16,0 0-86 0,8-10-35 0,-8 10-57 15,0 0-13-15,0 0-41 0,0 0-3 16,0 0-26-16,0 0 28 0,2 25-3 0,-4-8 3 16,0 4 0-16,-2 7-14 0,-3 9-9 0,1 0 2 15,-2 11 14-15,2 3-4 0,-3 2-4 0,1 3 12 16,2 4-15-16,-2 1 14 0,2 5-29 16,1-1 1-16,1 3-8 0,2-1 1 0,2 1-19 15,-2-1 12-15,4-2-17 0,-2-4 9 0,2-1-27 16,0-4 6-16,0-6 2 0,0-7-1 0,1-3-6 15,-1-7 4-15,0-2 1 0,0-2 0 0,0-9-18 16,-2 2 17-16,2-1 5 0,-2-5 4 16,0-2-2-16,0 0-9 0,0-14-48 0,0 21-99 15,0-21-159-15,0 0-548 0,0 0-472 0</inkml:trace>
  <inkml:trace contextRef="#ctx0" brushRef="#br0" timeOffset="33440.2">15510 8929 98 0,'0'0'302'0,"0"0"-64"16,6-10-49-16,-6 10-7 0,4-11-24 16,-4 11 11-16,10-13-8 0,-10 13 18 0,9-15-7 15,-9 15 5-15,12-18-2 0,-8 7-20 0,0 4 16 16,2-3-25-16,-6 10 16 0,9-17-20 0,-9 17 2 16,6-11-12-16,-6 11-13 0,0 0-16 15,6-13-14-15,-6 13-17 0,0 0-14 0,0 0-14 16,6-9-12-16,-6 9-8 0,0 0-10 0,0 0-8 15,0 0-5-15,0 0 1 0,0 0-2 16,4 13 0-16,-2-1 5 0,-2 7 2 0,0 2 8 16,3 4 26-16,-3 5 2 0,0 4 30 0,-3 6 17 15,3 1 4-15,-2 0-10 0,0-1-5 0,0 0-17 16,2-1-9-16,-2 1-1 0,0-5-5 0,0-4-14 16,0 1-1-16,2-2-8 0,-2-6-4 15,2-1-1-15,-2-2-5 0,2-2-2 0,0 0 10 16,-2-3-9-16,2-1 10 0,0-15 2 0,-2 24 20 15,2-24 29-15,0 21 19 0,0-21 20 16,-2 15 9-16,2-15 17 0,0 0 3 0,0 16 1 16,0-16 56-16,0 0-7 0,0 0-22 0,-2 15-23 15,2-15-28-15,0 0-23 0,0 0-19 16,0 0-14-16,-2 10-14 0,2-10-7 0,0 0-16 16,0 0-40-16,0 0-69 0,0 0-100 0,0 0-94 15,-5 12-98-15,5-12-20 0,0 0 27 0,0 0-23 16,0 0 6-16,-12 3-24 0,12-3-50 15,0 0-16-15,-12 4-471 0,12-4-603 0</inkml:trace>
  <inkml:trace contextRef="#ctx0" brushRef="#br0" timeOffset="37279.24">13027 3996 171 0,'-10'-10'300'16,"10"10"-81"-16,0 0-1 0,-11-7-41 16,11 7-3-16,0 0-41 0,-8-8-6 0,8 8-48 15,0 0 0-15,-16-4-34 0,16 4 4 0,0 0-31 16,-19 4 12-16,19-4-29 0,-23 10 20 0,15-2-26 15,-4 2 12-15,1 2-13 0,-1 5-3 0,-3 1 14 16,7 5-13-16,-2 2 9 0,1 2 16 16,1 4-22-16,-2 2 17 0,6-1-19 0,4 1 21 15,0 1-12-15,4 6 14 0,0 1-16 16,6 6 18-16,3-2-18 0,1 0 19 0,5 0-31 16,4-1-56-16,1-1-71 0,3-4-61 0,0-2-267 0,4-4-19 15</inkml:trace>
  <inkml:trace contextRef="#ctx0" brushRef="#br0" timeOffset="37828.95">15123 4185 299 0,'0'0'239'0,"0"0"-60"0,0 0-39 0,17 4-30 16,-17-4-21-16,16 8-12 0,-8-1-11 0,3 1 6 16,-1 3 4-16,0 1-34 0,5 5 10 15,-5 2-32-15,5 1 21 0,-1 7-29 0,1 3 17 16,-1 0-25-16,-2 3 19 0,1 1-21 0,-1-2 20 16,-1 3-21-16,-1-3 23 0,-2 1-26 15,-4-2 37-15,-2 0-32 0,-4 1 5 0,-6 5 2 16,-6 2 6-16,-7 6-11 0,-18 12 16 0,-9 0-19 15,-6-6-83-15,-6-5-104 0,-4-4-269 0,0-3-3 16</inkml:trace>
  <inkml:trace contextRef="#ctx0" brushRef="#br0" timeOffset="41256.34">12874 4660 173 0,'0'0'222'0,"0"0"-49"0,0 0-34 15,0 0-19-15,0 0-26 0,0 0-17 0,0 0-17 16,0 0-13-16,0 0-9 0,0 0-2 0,8-7-27 16,-8 7 20-16,0 0-23 0,21 3 20 15,-7-3-19-15,5 0 27 0,2 2-25 0,4-2 24 0,6 1-22 16,12-1 24-16,11-1-29 0,6 1 22 15,4-2-24-15,2 2 25 0,31-1-29 0,2-1 26 16,3 2-28-16,1-1 25 0,2 2-27 0,-1-1 23 16,-3 0-23-16,-2 3 24 0,-2-1-23 15,-4 3 22-15,-14-4-28 0,-13 2 28 0,0-2-27 16,-2 2 28-16,0 1-32 0,-2-1 29 0,-6 0-28 16,-2-1 27-16,-11 1-26 0,-3-1 22 15,-9 0-22-15,-2-2 19 0,-7 3-8 0,-1-2 19 16,0-1-14-16,-5 3 31 0,-1-3-12 0,-1 1 19 15,-14-1-18-15,23 3 16 0,-23-3-30 16,16 2 21-16,-16-2-25 0,0 0 16 0,15 1-24 16,-15-1 19-16,0 0-27 0,0 0-17 0,0 0-58 15,-8 8-10-15,8-8-60 0,-13 6-78 0,13-6-172 16,-18 7 70-16</inkml:trace>
  <inkml:trace contextRef="#ctx0" brushRef="#br0" timeOffset="93316.1">4126 11214 407 0,'-2'-18'401'0,"2"18"-66"0,0-15-54 16,0 15-44-16,0 0-27 0,-2-14-35 15,2 14-27-15,0 0-38 0,0 0-14 0,0 0-32 16,-4-12-4-16,4 12-22 0,0 0-5 16,0 0-25-16,0 0 11 0,-9 15-14 0,5-5 8 15,0 5-12-15,-2 2 8 0,2 2-7 0,-2 2 10 16,1-2-7-16,-1 4 1 0,2 0-9 0,0-4 6 15,0 4-6-15,0-4 6 0,2 3-9 16,0-3 14-16,-3 0-1 0,5-1-1 0,-2-2-9 16,0 1 6-16,2-4-13 0,0-13 18 0,0 25 3 15,0-25-2-15,0 17-3 0,0-17 3 0,2 15-7 16,-2-15 7-16,0 0 1 0,2 14-6 16,-2-14 8-16,0 0-6 0,0 0 9 0,5 11-6 15,-5-11-4-15,0 0 4 0,0 0 0 0,0 0-4 16,6 8 1-16,-6-8-2 0,0 0 0 15,0 0-5-15,0 0-1 0,0 0 2 0,10 4-9 16,-10-4 3-16,0 0 0 0,0 0 1 0,0 0-5 16,0 0 6-16,10 7-1 0,-10-7 4 0,0 0-6 15,0 0 10-15,13 5-12 0,-13-5 13 16,0 0-10-16,12 3 17 0,-12-3-15 0,0 0 12 16,15 3-13-16,-15-3 19 0,0 0-10 0,0 0 13 15,14 1-7-15,-14-1 27 0,0 0-10 16,0 0 26-16,0 0-12 0,15 0 18 0,-15 0-10 15,0 0 8-15,0 0-2 0,0 0 0 0,0 0-3 16,0 0-5-16,14-1 10 0,-14 1-2 0,0 0-7 16,8-6-4-16,-8 6-3 0,0 0-17 15,9-10 17-15,-9 10-25 0,0 0 12 0,8-9-12 16,-8 9 10-16,0 0-18 0,0 0 13 0,6-9-22 16,-6 9 17-16,0 0-18 0,0 0 13 0,0 0-14 15,6-7 10-15,-6 7-11 0,0 0 11 16,9-12-13-16,-9 12 15 0,6-11-13 0,-6 11 13 15,6-12-15-15,-6 12 12 0,8-13-9 0,-8 13 17 16,7-15-11-16,-7 15 22 0,8-19-10 16,-8 19 23-16,6-21-7 0,-4 8 15 0,0 0-14 15,0-4 11-15,0 2-17 0,0-1 7 0,-2 0-24 16,0 1 17-16,0 1-16 0,0 14 9 16,0-26-18-16,0 26 7 0,0-17-25 0,0 17 9 15,-2-13-33-15,2 13-42 0,0 0-71 16,-2-12-52-16,2 12-65 0,0 0-67 0,0 0-21 15,-8 6-54-15,8-6-316 0,0 0-307 0</inkml:trace>
  <inkml:trace contextRef="#ctx0" brushRef="#br0" timeOffset="93794.75">4415 11373 294 0,'0'0'466'0,"5"-10"-85"16,-5 10-66-16,0 0-15 0,4-12-35 15,-4 12-30-15,0 0-41 0,0 0-25 0,0 0-43 16,6-8-17-16,-6 8-40 0,0 0-8 0,0 0-28 16,0 0 0-16,0 0-15 0,0 0 4 15,2 18-13-15,-2-18 6 0,-2 28-9 0,2-10 6 16,0 1-16-16,0 0 13 0,-2 4-14 0,2 0 12 15,0-1-10-15,0 0 11 0,0 0-11 16,2-2 13-16,0-1-12 0,0-1 12 0,0-2-11 16,2-1 18-16,0-2-16 0,0-1 12 0,3-4-7 15,-7-8 13-15,16 9-11 0,-16-9 11 0,19-4-18 16,-9-4 17-16,0 3 0 0,1-5-3 16,-1 3 8-16,-2-1 20 0,-1 3 19 0,-7 5 11 15,12-10 13-15,-12 10 8 0,8-9-1 0,-8 9-22 16,0 0-15-16,9-7-8 0,-9 7-12 0,0 0-16 15,0 0-8-15,0 0-6 0,10-6-3 16,-10 6-4-16,0 0-2 0,0 0-3 0,0 0 12 16,12-4 2-16,-12 4 1 0,13-4 2 0,-13 4 0 15,16-7 1-15,-8 3-1 0,3-4 5 16,-1 4-4-16,0-5 1 0,1 2-5 0,-3 0-23 16,2 2-74-16,-10 5-114 0,13-10-101 0,-13 10-98 15,0 0-570-15,0 0-629 0</inkml:trace>
  <inkml:trace contextRef="#ctx0" brushRef="#br0" timeOffset="94025.84">4004 12005 22 0,'-19'13'658'0,"3"2"-171"0,1-3-100 16,1-3-59-16,4 0-41 0,-1 0-55 15,3-2-45-15,8-7-35 0,-10 11-10 0,10-11 49 16,0 0 22-16,27-2 3 0,-3-4-6 0,11-4-44 15,13-3-31-15,4-4-17 0,22-4-30 0,-2-2-11 16,-10 4-29-16,-8 3 6 0,0-1-17 16,0 4 7-16,-1-2-9 0,-1 2-11 0,-4 4-9 15,-9-1-66-15,-4 3-85 0,-6 4-139 0,-4-2-94 16,-4 4-54-16,-5 1-17 0,-6 1-454 16,-10-1-531-16</inkml:trace>
  <inkml:trace contextRef="#ctx0" brushRef="#br0" timeOffset="94710.27">5753 11309 442 0,'0'0'497'16,"0"0"-69"-16,0 0-63 0,0-15-7 0,0 15-61 16,0 0-20-16,0 0-53 0,0 0-32 0,0 0-54 15,0 0-16-15,-6-11-38 0,6 11-13 0,0 0-30 16,0 0-6-16,0 0-24 0,0 0 1 15,-9 8-11-15,5 6 10 0,-4 10-13 0,-2 9 7 16,-5 12 15-16,-1 7-7 0,-5 27-19 0,-4 4 15 16,4-2-15-16,1 4-1 0,-1-4 2 15,2 0 1-15,1 0 13 0,1-2-12 0,3-12 15 16,1-10-13-16,3 1-1 0,0-5 1 0,-1-2 0 16,1-2-1-16,2-2 1 0,4-8-2 0,-7-3 1 15,5-1 4-15,2-5 3 0,0-4-4 0,2-1 2 16,-4-4 3-16,2-3-10 0,1-2-39 0,1 1-58 15,0-4-125-15,2-13-6 0,-4 21-123 16,4-21-487-16,0 0-460 0</inkml:trace>
  <inkml:trace contextRef="#ctx0" brushRef="#br0" timeOffset="95495.46">5726 11259 95 0,'0'0'523'0,"-10"-10"-145"15,10 10-82-15,0 0-43 0,-9-10-24 16,9 10-40-16,0 0-11 0,0 0-40 0,-6-10-10 15,6 10-39-15,0 0-7 0,0 0-28 0,0 0 0 16,0 0-23-16,0 0-2 0,-2-13-12 0,2 13 18 16,0 0-28-16,15-11 10 0,-15 11-8 15,18-9 3-15,-5 3-15 0,3 0 18 0,7-3-13 16,4 1 13-16,6-4-12 0,10 2 18 0,3-5-16 16,7 2 13-16,1-4-18 0,25-3 21 15,3 3-11-15,7-1 8 0,2 1-17 0,8 1 17 16,-3 2-16-16,5 0 12 0,0 1-19 0,2 4 19 15,1-1-7-15,1 2-6 0,1-2 14 0,-3 2-18 16,-4 1 14-16,-2-2-5 0,-12-1 7 16,-13 2-2-16,-12 1-4 0,-2-1 15 0,0 1-21 15,-8-1 19-15,-5 1-18 0,-5 1 14 0,-12 0-10 16,-1 2 35-16,-4 0 15 0,-2 0 24 0,-3 1 1 16,-3 0-8-16,1-2-4 0,-3 4-14 15,-13 1-10-15,23-2-10 0,-23 2-10 0,18-2-4 16,-18 2-9-16,0 0-4 0,15-2-4 0,-15 2-5 15,0 0-7-15,0 0 2 0,12 4 1 16,-12-4 3-16,4 15-2 0,-8 2 3 0,0 2 1 16,-4 9-5-16,-3 16-10 0,-1 4 15 0,-3 6-13 15,-7 22 15-15,-1 3-15 0,6 3 11 16,-5 2 12-16,3 3-12 0,0 1-4 0,3 4 8 16,-3-3-12-16,5-1-2 0,1-1 3 0,1-2 17 15,4-13-12-15,2-9 14 0,-3-2-16 0,3-3 14 16,2 0-13-16,-4-4-1 0,4-1 2 0,-5-2-2 15,3-4 1-15,2-7 2 0,-4-3 6 16,-1 0-2-16,3-4 6 0,-6-1-3 0,-1-2 7 16,-1-2-4-16,-1-2 3 0,-5-1 3 0,-3-1-4 15,-10-4 5-15,-2 1-5 0,-7-5 0 0,-7-2-1 16,-5-5-1-16,-8-2-1 0,-29 3 0 16,-8-8-1-16,-6 0 2 0,-5-2-10 0,-6 0 2 15,-2-2-1-15,-4 0 2 0,-2 2-3 0,2 0-1 16,-2 0-1-16,11 0 0 0,-1 4-2 0,11 0 7 15,10 0-4-15,16 0 1 0,15 0 1 0,6 1 2 16,3 0-2-16,9-3-3 0,5 1-20 0,10-1-61 16,-2-2-73-16,8 0-130 0,3-2-95 15,1-3-488-15,4-5-502 0</inkml:trace>
  <inkml:trace contextRef="#ctx0" brushRef="#br0" timeOffset="96080.27">5991 11362 34 0,'-17'1'964'16,"17"-1"-645"-16,0 0-57 0,-14 3-48 15,14-3-27-15,0 0-46 0,0 0-32 0,0 0-27 16,0 0-4-16,0 0-8 0,20-5 7 0,-3 3-11 16,8-6 12-16,1 4-13 0,7-5 11 0,3 2-10 15,-1-3 12-15,0-1-24 0,0 3 6 16,2-1-21-16,0 0 7 0,-3-1-20 0,-1 2 3 16,-4-1-14-16,-5 4 8 0,1-2-13 0,-6 3 8 15,1 1-16-15,-5-4 7 0,-3 5-12 0,1 0 10 16,1-1-38-16,-14 3-40 0,15-2-55 15,-15 2-52-15,0 0-85 0,8 7-127 0,-8-7-321 16,-12 15-280-16</inkml:trace>
  <inkml:trace contextRef="#ctx0" brushRef="#br0" timeOffset="96449.63">5833 11731 264 0,'-14'6'518'16,"14"-6"-123"-16,0 0-84 0,-12 3-51 16,12-3-18-16,0 0-34 0,0 0-19 0,0 0-42 15,0 0-21-15,0 0-32 0,0 0-5 0,22-5-18 16,-3 0-5-16,8-1-13 0,8-3 2 15,0 2-17-15,11-5 12 0,-1 1 1 0,0 0-1 16,5-3-3-16,0 3-3 0,3 0 0 0,-1-1-5 16,4 0-2-16,-2 1-22 0,4 1 9 0,-5-2-14 15,-3 5 10-15,0-2-16 0,-1 3 12 0,-12-2-18 16,-2 4 15-16,-4-1-18 0,-4 1 17 16,0 1-16-16,-4 0 10 0,-4 2-14 0,-1-1 14 15,-1 0-9-15,-3 0 12 0,3 2-20 16,-17 0 1-16,18 0-58 0,-18 0-39 0,19 6-63 15,-19-6-91-15,8 11-95 0,-8-11-465 0,-8 19-436 16</inkml:trace>
  <inkml:trace contextRef="#ctx0" brushRef="#br0" timeOffset="96831.36">5689 12112 24 0,'0'0'626'0,"-17"6"-184"0,17-6-111 0,0 0-67 0,-10 6-54 15,10-6-39-15,0 0-38 0,25-2-5 16,-7-2-4-16,11 0-10 0,17-5-7 0,5-2-3 15,7 1-14-15,27-8-13 0,4 0-13 16,4 3-8-16,4-1-6 0,0 0-10 0,2 3-6 16,-1 0-1-16,-3 1-8 0,-4-1-2 0,-3 4 8 15,-15 1-19-15,-11 2 13 0,-2-1-16 16,-2 3 8-16,-5 0-17 0,-7 1 14 0,-5 2-14 16,-10-3-2-16,0 1 1 0,-8 3-3 0,0-1 4 15,-5 1-2-15,-1 0 1 0,-3 0 13 16,-14 0-13-16,23 3 2 0,-23-3-29 0,6 12-72 15,-6-12-89-15,-8 20-146 0,-4-12-519 0,-7 3-480 16</inkml:trace>
  <inkml:trace contextRef="#ctx0" brushRef="#br0" timeOffset="97181.15">5813 12466 274 0,'-15'5'604'0,"15"-5"-166"0,-18 2-80 0,18-2-88 16,-19 4-49-16,19-4-71 0,0 0-16 15,0 0-41-15,0 0-3 0,0 0-14 0,0 0 13 16,19-3-14-16,8 0 4 0,10-3-17 0,14 0 10 15,9-2-19-15,27-4 18 0,4 0-13 16,2-1 8-16,4 0-14 0,3 1 11 0,1-2-19 16,-4 3 8-16,0-3-29 0,-2 2 16 0,-2 1-20 15,-2 4-2-15,-21 1-2 0,-10 2 9 0,0 2-22 16,-6-1 15-16,-10 3-19 0,-5-1 13 0,-6 0-19 16,-10 1 16-16,-1 2-26 0,-1-2-10 15,-2 2-57-15,-1 1-31 0,-7 1-62 0,-11-4-92 16,12 9-129-16,-12-9-422 0,-4 17-433 15</inkml:trace>
  <inkml:trace contextRef="#ctx0" brushRef="#br0" timeOffset="100742.72">8982 11184 67 0,'0'0'463'0,"14"-7"-115"0,-14 7-71 16,10-5-26-16,-10 5-19 0,0 0-11 0,13-6 20 15,-13 6-21-15,0 0 19 0,0 0-21 0,0 0 8 16,10-4-11-16,-10 4-17 0,0 0-17 16,0 0-18-16,0 0-33 0,-10 5-25 0,-5 0-13 15,-9 3-8-15,-5 2-8 0,-11 5-11 16,-5 4-7-16,-5-1-14 0,-20 8-8 0,2-1-1 16,10-4 0-16,12-2-2 0,1-1-5 0,-1 1 5 15,3 0-14-15,6-3 5 0,6-1-14 0,0 0 8 16,8-5-12-16,0 1 5 0,5-2-4 0,1-2 0 15,3 1-2-15,1-3 1 0,3-1-5 0,10-4-6 16,-17 8-17-16,17-8-25 0,0 0-73 16,0 0-53-16,0 0-62 0,0 0-43 0,0 0-12 15,17-4 13-15,-7-2-4 0,3 1 5 16,1-3 14-16,-1-1 65 0,1 0 19 0,-2-2 44 16,3 1 33-16,-1-2 25 0,-1 1 25 0,3-4 42 15,-1 3 20-15,-5 2 52 0,3-4 15 16,-1 0 13-16,-2 0 10 0,-1-1-1 0,3 2 10 15,-2 1-5-15,-1 1 27 0,-3-2-6 0,2 3 21 16,0 3-22-16,-8 7 2 0,7-14-28 0,-7 14-4 16,8-11-26-16,-8 11 0 0,0 0-19 0,0 0 36 15,-11 11-6-15,-1-1 18 0,-2 5-14 16,1 4 10-16,-1 0-16 0,-3 1-17 0,7 3-9 16,-3-2-10-16,3 3 18 0,2-3-7 0,0 1 18 15,3-1 1-15,3-3 25 0,2 0 1 16,2-1 4-16,7 0-12 0,-1-4-11 0,2 0-17 15,7-1-6-15,-3-4-10 0,5 0-2 16,2-4-17-16,1-1-11 0,-3 0-122 0,4-3-130 16,-5-3-114-16,-1 0-183 0,1 1-686 0,-3 0-859 15</inkml:trace>
  <inkml:trace contextRef="#ctx0" brushRef="#br0" timeOffset="102960.6">9647 10760 235 0,'0'0'364'0,"-18"-1"-97"0,18 1-39 0,-17 1-39 15,17-1-2-15,-18 8-27 0,5-5 2 0,3 4-26 16,-3 1-20-16,-1 3-10 0,1 2-20 16,-1 4-11-16,-3-1-18 0,3 3-5 0,0 1-20 15,5 1 10-15,1-2-15 0,0 0 21 0,6 3-10 16,2-3 21-16,6 0 14 0,2 0 38 0,7 0-1 15,5-4 11-15,7 1-22 0,6-6-1 0,2-2-11 16,5-2-22-16,1-5 8 0,0-1-14 16,7-1 13-16,1-2-2 0,-3-3 4 15,-5-2 12-15,-1 0 23 0,-7-3 16 0,-2-1 26 0,-4-1-19 16,-5-2-16-16,-5-2-16 0,-3 1-18 16,-10-1-17-16,1 0-18 0,-10-1-17 0,-7-2-7 15,-2 3 1-15,-13-2-12 0,4 4-1 16,-8 2-11-16,0 3 0 0,-6 1-32 0,10 6-83 15,-4 1-87-15,0 2-97 0,0 5-66 0,-6 2-98 16,6 3-80-16,-5 1-355 0,10 1-536 0</inkml:trace>
  <inkml:trace contextRef="#ctx0" brushRef="#br0" timeOffset="106120.25">11103 10819 174 0,'0'0'389'0,"0"0"-89"16,0-17-17-16,0 17-32 0,-5-13-21 0,1 4-13 15,-4-1-20-15,-2 0-26 0,-3 2-12 0,-1-1-20 16,-5 2-16-16,-6-1 5 0,3 2-4 16,-5 2-19-16,0 0-15 0,4 4 2 0,-8 4-32 15,2 0-4-15,-6 3-15 0,4 5 5 0,0 0-17 16,0 5 0-16,2 0-11 0,6 3-6 0,-1 1-2 15,5 0-2-15,4-2 0 0,7 2 0 16,4-3 0-16,4 1 5 0,4-1 14 0,11 4 3 16,5-2 25-16,18 2-14 0,1-6 11 0,10-1-22 15,1-5 15-15,4-1-19 0,6-4 17 0,-2-3 4 16,-5-4-4-16,5 0 4 0,-4-3 15 16,0-1 25-16,-15-1 45 0,-6-1 47 0,2-1 22 15,-12-1-29-15,0-3-17 0,-9-4-43 16,-6 2-15-16,-3-4-31 0,-10 0-17 0,-3-3-6 15,-6-2-11-15,-9 1 0 0,0 2-15 0,-4 2 1 16,-8 0-19-16,0 4-16 0,2 5-90 0,-2 2-81 16,-2 4-80-16,6 4-87 0,0 0-80 15,-9 5-95-15,7 4-129 0,2-1-246 0,0 3-548 16</inkml:trace>
  <inkml:trace contextRef="#ctx0" brushRef="#br0" timeOffset="109074.96">10179 11482 102 0,'0'0'372'0,"0"0"-92"0,12-10-14 15,-12 10-46-15,0 0-6 0,4-11-14 0,-4 11-5 16,0 0 14-16,0 0-29 0,6-14 7 16,-6 14-20-16,0 0-5 0,-10-17-41 0,10 17-7 15,-19-10-35-15,7 4-6 0,-3 4-23 0,-5-2 3 16,-3 1-22-16,-8 3 7 0,2 0-22 0,-6 3 27 15,0 1-12-15,-2-1-3 0,1 5-20 16,1-1 5-16,8 3-2 0,1-3-6 0,3 2-5 16,0 0 2-16,0 1-3 0,5 2 0 0,-1 0-5 15,3 2 2-15,5-2 2 0,-1 1-4 0,4 0 6 16,1 1 0-16,7 1 1 0,0 1 1 16,7-1 7-16,5 2 3 0,7-1-1 0,7 0-11 15,10-1 16-15,5-1-10 0,9-3 11 16,-1-1-14-16,5-5 22 0,4-3-8 0,-4 0 27 15,-1-4 4-15,1 0 18 0,-13-1 21 0,-1-1 17 16,-3-4 42-16,-6 4 46 0,-4-3 30 0,-5 1 4 16,-1 1 4-16,-6-3-57 0,-1-2-40 15,-6 2-11-15,-4-4-44 0,-4 12-2 0,0-25-35 16,-8 13 3-16,-6 0-28 0,-9-1 8 0,-4 1-21 16,-4 0-4-16,-4 5-59 0,-6-1-62 0,1 1-80 15,-1 4-37-15,0 3-46 0,-3 0-58 16,-1 2-45-16,6 2-83 0,-7-1-44 0,5 3-426 15,1 0-596-15</inkml:trace>
  <inkml:trace contextRef="#ctx0" brushRef="#br0" timeOffset="112880.13">11386 11279 254 0,'0'0'422'0,"-15"-13"-93"16,3 7-88-16,-3 0-36 0,-5 4-20 0,-3-4-16 15,-8 4-19-15,0 0-28 0,-10 4-12 16,-1 0-18-16,-7 6-13 0,-1 1-27 0,-2 3-11 15,7 4-8-15,-1-1 0 0,1 7-26 0,2 0 17 16,5 1-13-16,3 0 5 0,4 1-8 0,8-4-3 16,5 0-4-16,5 0 5 0,-1-3 5 15,10-1-8-15,4 0 7 0,4-1 8 0,10 0 0 16,3-3 20-16,6-3 1 0,14 0 29 0,2-5 10 16,7-2 7-16,7-3 5 0,1-2 14 0,0-5-19 15,4 2 0-15,-4-6 1 0,-5 1 12 16,-3-1 17-16,-1-1 19 0,-10 1 23 0,-4 0 4 15,-4-2-27-15,-8 3-10 0,-1-4-19 0,1 2-16 16,-11-1-27-16,0-1-14 0,-8 0-21 16,0 0-22-16,-4 0-55 0,-6 2-49 0,-7-1-49 15,-1 3-70-15,-5 4-49 0,0-1-78 0,-1 4-122 16,1 4-494-16,-2 0-616 0</inkml:trace>
</inkml:ink>
</file>

<file path=ppt/ink/ink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channel name="T" type="integer" max="2.14748E9" units="dev"/>
        </inkml:traceFormat>
        <inkml:channelProperties>
          <inkml:channelProperty channel="X" name="resolution" value="393.73947" units="1/cm"/>
          <inkml:channelProperty channel="Y" name="resolution" value="393.73947" units="1/cm"/>
          <inkml:channelProperty channel="F" name="resolution" value="249.9771" units="1/in"/>
          <inkml:channelProperty channel="T" name="resolution" value="1" units="1/dev"/>
        </inkml:channelProperties>
      </inkml:inkSource>
      <inkml:timestamp xml:id="ts0" timeString="2022-06-04T14:16:06.054"/>
    </inkml:context>
    <inkml:brush xml:id="br0">
      <inkml:brushProperty name="width" value="0.05292" units="cm"/>
      <inkml:brushProperty name="height" value="0.05292" units="cm"/>
      <inkml:brushProperty name="color" value="#FF0000"/>
    </inkml:brush>
  </inkml:definitions>
  <inkml:trace contextRef="#ctx0" brushRef="#br0">5323 8023 147 0,'0'0'544'0,"0"0"-137"0,8-8-57 0,-8 8-46 15,0 0-8-15,0 0-49 0,0 0-23 16,0 0-38-16,0 0-34 0,0 0-32 0,0 0-30 16,0 0-26-16,0 0-19 0,0 0-14 0,0 0-8 15,2 13-3-15,-2-13-6 0,-2 27-5 0,2-10 5 16,-2 3 2-16,2 1-12 0,-2 2 15 0,2 1-13 16,-2-1 9-16,2 1-7 0,0-2 8 15,-2 2-14-15,2-2 4 0,-2 0 0 0,2 0 1 16,-2-2 1-16,0-1 1 0,2-1 1 0,-2 0 1 15,-1-2 0-15,3-1-1 0,0-1 0 16,-4-1 0-16,4-13 1 0,-4 21-15 0,4-21-49 16,-4 19-84-16,4-19-105 0,-4 9-91 0,4-9-154 15,0 0-218-15,-10 4-276 0</inkml:trace>
  <inkml:trace contextRef="#ctx0" brushRef="#br0" timeOffset="418.64">5188 8110 475 0,'0'0'459'16,"-4"-20"-70"-16,4 20-69 0,-2-22-41 15,2 22-66-15,4-24-34 0,3 9-39 0,1-1-5 16,4-4-33-16,5 1-6 0,1-2-25 0,5 2-6 16,0-1-12-16,0 3-10 0,1 0-12 15,-1 6-6-15,2 1-2 0,-4 1-10 0,-3 4-6 0,1 2-2 16,-3 1 1-16,1 2-4 0,-3 2-1 15,-1 2 3-15,-1 3 5 0,-6 0-4 0,3 2 4 16,-5 2-2-16,-2 4 0 0,0-1 4 0,-2 1-1 16,-2 4-2-16,2-3-4 0,-2-1-1 15,2 3-6-15,0-3 4 0,0 0 1 0,0 0 11 16,4 0-14-16,0-1 18 0,0 0-20 0,2 0 12 16,1-3-12-16,-1 1 9 0,0 1-12 15,0-1 12-15,0-2-18 0,-1 0 17 0,-1 1-8 16,-4-11 20-16,6 19 4 0,-6-19 43 15,2 18 32-15,-2-18 41 0,-4 23 38 0,0-12 23 0,-3 3 0 16,-1-1-10-16,0-1-29 0,-2 3-26 16,-3-1-15-16,3-2-27 0,-5 2-8 0,3-3-19 15,-2 0-8-15,-1 0-8 0,1-3-3 0,-1 1-15 16,3-3-11-16,-5 0-77 0,1-3-104 16,1-3-77-16,-1 0-58 0,-1-3-44 0,3-2-71 15,-1 2-71-15,3-4-514 0,-1-1-651 0</inkml:trace>
  <inkml:trace contextRef="#ctx0" brushRef="#br0" timeOffset="1533.87">5875 7638 7 0,'0'0'550'0,"4"-12"-118"0,-4 12-54 16,0 0-31-16,4-14-21 0,-4 14-49 0,0 0-16 15,0 0-26-15,0-15-31 0,0 15-34 0,0 0-24 16,0 0-23-16,0-15-25 0,0 15-17 0,0 0-18 15,-6-12-8-15,6 12-18 0,-13-7-8 0,13 7-11 16,-22-6-1-16,9 3-2 0,-1 1-4 16,-5 2-4-16,3 0 5 0,-7 0-12 0,2 0 6 15,-4 3-9-15,-3-1 8 0,-1 4-5 0,-9-2 3 16,-1 4-6-16,-6 2 3 0,-3-1 1 16,1 1 1-16,-1 2 1 0,0-1-1 0,5-1 0 15,6-2-1-15,2 0 0 0,8-2 2 16,2 0-1-16,6 0 2 0,-3-2-2 0,5-1-2 15,1 2 0-15,3-4-10 0,1 3 15 0,12-4 0 16,-21 3-5-16,21-3 0 0,-16 4-4 0,16-4 3 16,0 0 3-16,-17 4-5 0,17-4 1 0,0 0-3 15,0 0 4-15,-14 3-2 0,14-3-1 16,0 0 1-16,0 0 0 0,-13 3-1 0,13-3 0 16,0 0-1-16,0 0-5 0,-12 5-4 0,12-5 6 15,-6 11-1-15,1 0 4 0,-1 5 0 16,0 6 1-16,-2 4 3 0,-1 7-3 0,-1 3-1 15,2 1 4-15,-2 9-3 0,-3-1 5 0,3 5 1 16,-1 1 2-16,-1-1-3 0,2 0 1 16,-3 0-2-16,5 0 4 0,-4-1 0 0,1 0 1 15,3-4-1-15,0-5-3 0,0-3 1 0,-1-2 1 16,1-1-2-16,2-8 0 0,2 0 2 0,-3-6 2 16,3-1 0-16,2-3 2 0,-2-1 5 0,2-1-3 15,2-14-2-15,-4 22-4 0,4-22-2 16,2 15-1-16,-2-15 0 0,10 11 2 0,1-8-1 15,3 1-4-15,3-2 2 0,3 0 4 16,3 0-5-16,4 1 2 0,6-2 2 0,4 1-3 16,5-1 1-16,1-1 6 0,2 0-4 0,9-3-1 15,0 3 0-15,2-4-3 0,2 2 6 0,-5-1-5 16,5 0 8-16,-2 0-5 0,-2-1-3 16,0 0 3-16,-3 0 2 0,-1-1-3 0,-9 0 1 15,1 0-2-15,-3 0 3 0,-4-2 1 0,2 0 7 16,-6-1 2-16,2 1 13 0,-4-4 14 0,-2 3 20 15,-2-4 23-15,-2 0 48 0,-1-1 32 16,-1-1 72-16,2-6-51 0,-7-3-29 0,3-3-39 16,2-10-25-16,-5-3-15 0,1-1-16 0,-3-4-5 15,-2 4-12-15,-1-2-6 0,-1 3-17 16,-2 1 7-16,1-2-15 0,-5 2 7 0,0-1-14 16,0 0 11-16,0 0-9 0,-2 6 26 0,-2 2-18 15,-2-2 24-15,0 3-22 0,-4-6 19 0,-2 2-29 16,-3 0 18-16,-1 1-28 0,-9-4 28 15,-1 0-39-15,-3 3 11 0,-4 3-6 0,2 1 4 16,-2 1 14-16,2 5-24 0,0 5 21 0,0 1-22 16,5 2 12-16,-1 4-20 0,2-1 16 0,-2 6-31 15,5 1-51-15,-1 2-111 0,-1 4-82 16,-1 4-49-16,-2 5-89 0,-4 8-97 0,3 3-152 16,-1 10-327-16,0 3-651 0</inkml:trace>
  <inkml:trace contextRef="#ctx0" brushRef="#br0" timeOffset="3004.24">5085 9307 60 0,'0'0'513'15,"0"0"-99"-15,4-13-31 0,-4 13-18 16,0 0-11-16,0 0-36 0,0 0-29 0,0 0-34 0,0 0-31 16,0-15-52-16,0 15-25 0,0 0-36 15,0 0-24-15,0 0-27 0,0 0-14 0,0 0-17 16,0 0-4-16,0 0-9 0,-8 15 1 0,6-2-3 16,2 2-2-16,-6 3 2 0,0 2 2 15,1 2-3-15,-1 4-5 0,2-3 8 16,-4 4-6-16,2-1 3 0,1-1 2 0,-3 2-7 15,2 0 0-15,0-1 6 0,0-1-10 0,-1-1 5 16,1 0-12-16,0 0 16 0,2-4-10 0,-2 1 3 16,1-2-8-16,3-2-33 0,-2-1-73 15,2 0-105-15,2-3-86 0,0-13-63 0,2 25-47 16,-2-25-422-16,9 15-448 0</inkml:trace>
  <inkml:trace contextRef="#ctx0" brushRef="#br0" timeOffset="3489.41">5242 9592 371 0,'0'0'530'16,"2"-18"-111"-16,-2 18-65 0,-2-14-54 0,2 14-32 15,-6-10-58-15,6 10-19 0,-6-10-47 16,6 10-12-16,0 0-42 0,-13-7-11 0,13 7-29 16,0 0 2-16,0 0-25 0,-16 6 6 15,16-6-21-15,-8 13 8 0,8-13-16 0,-9 18 12 0,9-18-14 16,-6 20 7-16,6-20-16 0,0 22 19 15,0-22-16-15,4 25 13 0,-4-25-1 16,2 22 0-16,5-12 0 0,-3 1-2 0,-4-11 0 16,8 15 0-16,-8-15 0 0,8 15 1 0,-8-15 4 15,6 10-3-15,-6-10 1 0,0 0 3 0,7 11 10 16,-7-11 12-16,0 0 6 0,0 0 9 16,6 8 5-16,-6-8 2 0,0 0-5 0,0 0-6 15,0 0 2-15,0 0-6 0,6 9-11 0,-6-9-1 16,0 0-11-16,0 0-4 0,0 0-8 15,0 0-3-15,0 0 0 0,12 2-2 0,-12-2 4 0,13-6-4 16,-13 6 3-16,14-6 1 0,-14 6 0 16,17-9-2-16,-17 9 6 0,14-9 2 0,-14 9 33 15,15-14 33-15,-15 14 39 0,12-11 21 0,-12 11 38 16,11-12 22-16,-11 12 10 0,4-12-35 16,-4 12-16-16,0 0-26 0,-2-21-21 0,2 21-25 15,-11-20-20-15,3 12 11 0,-2-2-17 0,-1 3-11 16,-1-1-12-16,4 1-14 0,-5-1-3 15,3 4-15-15,0-1-10 0,10 5-10 0,-17-10-71 16,17 10-118-16,-17-1-57 0,17 1-60 16,-16 5-58-16,16-5-57 0,-12 11-87 0,12-11-67 15,-9 14-372-15,9-14-621 0</inkml:trace>
  <inkml:trace contextRef="#ctx0" brushRef="#br0" timeOffset="3806.73">5525 9599 412 0,'0'0'500'0,"0"0"-111"0,0 0-73 15,0 0-24-15,-10-6-57 0,10 6-16 0,-14 4-35 16,14-4-47-16,-19 8-15 0,11-2-37 0,-1 0-7 16,1 0-32-16,0 3 3 0,2 0-12 0,0 0-6 15,1 1-10-15,5-10-5 0,-4 22-4 16,4-22 4-16,4 20-2 0,3-9-1 0,-1-3 1 15,4 0 1-15,3-1 4 0,1-1 36 0,0-2 18 16,1-1 31-16,-1-2 35 0,1-1 21 16,-3-1 44-16,1-1 23 0,-1-1 33 0,-4-2-7 15,-8 5-8-15,17-12-54 0,-13 1-23 16,-4 11-50-16,0-25-7 0,-2 14-41 0,-2-4 17 16,0 0-43-16,-7 0-24 0,3 2-139 0,-6-1-97 15,-3 2-117-15,1 0-106 0,-7 4-90 0,-2 1-151 16,0 4-419-16,-2 0-747 0</inkml:trace>
  <inkml:trace contextRef="#ctx0" brushRef="#br0" timeOffset="4374.07">4616 9448 216 0,'0'0'463'16,"-4"-17"-85"-16,4 17-68 0,-6-15-12 0,6 15-37 16,-9-15-3-16,9 15-47 0,-8-11-25 15,8 11-24-15,-10-8-28 0,10 8-31 0,-9-5-20 16,9 5-17-16,0 0-15 0,-12-6-15 0,12 6-8 15,0 0-28-15,-10 4 6 0,10-4-9 16,-4 17 10-16,4-17-12 0,2 27 10 0,2-12-10 16,4 4 16-16,0 0-13 0,3 0 8 15,1-1-14-15,-2-2 16 0,-1-2-4 0,-1 0 1 0,0-1-1 16,-2-1 2-16,-2-1 7 0,1-3 9 16,-5-8 25-16,6 20 48 0,-6-20 40 0,0 18 41 15,0-18-9-15,-11 19-11 0,3-10-31 0,-2 0-9 16,-5 1-27-16,3-2-10 0,-5 0-21 15,1-4 4-15,-1 4-24 0,1-4 3 0,-1-1-13 16,1-1-31-16,1 0-80 0,1-2-73 0,14 0-100 16,-23-2-74-16,23 2-103 0,-16-9-72 15,16 9-420-15,-5-17-574 0</inkml:trace>
  <inkml:trace contextRef="#ctx0" brushRef="#br0" timeOffset="4622.58">4728 9322 173 0,'6'-10'720'0,"-6"10"-164"0,8-13-94 0,-8 13-93 16,8-11-66-16,-8 11-49 0,0 0-47 15,4-9-42-15,-4 9-42 0,0 0-25 0,0 0-27 16,0 0-16-16,0 0-13 0,0 0-11 16,-2 12 0-16,-2 0-10 0,0 3-4 0,-2 3-3 15,0 1-7-15,-1 5 2 0,-1 2-3 0,0 6 2 16,-2-2-14-16,-1 2 15 0,1-2 3 15,0 3-3-15,-3-2-3 0,3 1 1 0,-3-1 2 0,3-1-2 16,2-4 2-16,-3-2-3 0,3 3 0 16,2-5-20-16,-2 1-54 0,4-5-103 0,-3-3-89 15,3-3-88-15,0 1-68 0,4-13-382 0,-2 12-403 16</inkml:trace>
  <inkml:trace contextRef="#ctx0" brushRef="#br0" timeOffset="4866.08">4806 9499 28 0,'8'-16'752'0,"-1"2"-170"16,-3 1-87-16,2 2-81 0,-2 0-67 0,-4 11-60 0,6-16-43 15,-6 16-45-15,4-11-26 0,-4 11-42 16,0 0-24-16,0 0-31 0,0 0-6 0,0 0-21 16,0 0-2-16,-10 17-19 0,4-3 2 0,-2 2-3 15,-3 5-4-15,3-1-6 0,-2 3-2 0,1-1-3 16,-1 4-6-16,2-2-2 0,-1-2 3 15,1 1-7-15,0 1 10 0,2-1-10 0,2-4 7 16,-3 0-5-16,3 0-21 0,0 1-54 16,0-3-108-16,0 0-132 0,2-2-144 0,-2-2-527 15,2 0-638-15</inkml:trace>
  <inkml:trace contextRef="#ctx0" brushRef="#br0" timeOffset="7665.67">4570 10123 770 0,'0'0'586'0,"-18"3"-130"0,18-3-85 16,-21 2-53-16,21-2-30 0,-21 3-10 15,21-3-24-15,-16 2 2 0,16-2-37 0,0 0-41 16,-15 1-41-16,15-1-24 0,0 0-41 0,0 0-15 16,0 0-20-16,0 0-3 0,17-6-9 0,4 5 4 15,14-6-16-15,14 0 11 0,9 2-9 0,31-6-1 16,4 0-4-16,2 3 3 0,5-2 1 16,-1 1 2-16,2 2 9 0,-4-1 13 0,-4 1 6 15,0-1-6-15,-25 4 2 0,-10 0-5 0,-4 1-10 16,-11 0 7-16,-5-1 11 0,-5 3 22 15,-6-2 21-15,-5 3 20 0,-1-1 8 0,-2 1 1 16,-3-2-4-16,-1 2-12 0,-15 0-1 0,22-1 11 16,-22 1-19-16,17 0-10 0,-17 0-16 15,0 0-16-15,14-1-17 0,-14 1-46 0,0 0-141 16,0 0-146-16,0 0-9 0,0 0-120 0,-12-2-112 16,12 2-156-16,-21-2-465 0,21 2-808 0</inkml:trace>
  <inkml:trace contextRef="#ctx0" brushRef="#br0" timeOffset="15094.04">4240 11190 86 0,'-9'11'252'16,"9"-11"-49"-16,0 0-34 0,-6 13-11 0,6-13-31 15,0 0-13-15,0 0-29 0,-6 12-19 0,6-12-10 16,0 0-8-16,0 0-11 0,0 0-8 16,0 0-4-16,-2 12-4 0,2-12 0 0,0 0 8 15,0 0 24-15,0 0 29 0,0 0 1 0,0 0 35 16,10 4 48-16,-10-4 9 0,17-4-16 0,-5-3-6 16,3 0-19-16,-1-5-1 0,5 0-14 15,-1-4-1-15,3-2-28 0,0-3 1 0,-1-3-29 16,1-3 6-16,4-7-16 0,-4-2-9 0,-1-2 0 15,-1 0-9-15,-1 0-8 0,-1 1 5 16,-3 4 5-16,-1 3 2 0,-3-2-7 0,-2 5 21 16,-1 1-7-16,-1 4 19 0,-2-1-10 0,0 4 3 15,-2 0-20-15,-2 0 5 0,0 2-22 0,-2 2 13 16,2 0-22-16,-2 2 17 0,2 13-22 16,-6-22 15-16,6 22-22 0,-4-18 13 0,4 18-18 15,-2-12 16-15,2 12-19 0,0 0 9 0,-9-11-10 16,9 11 10-16,-12 7-11 0,4 0 8 0,-3 2 0 15,1 8 3-15,-2 0 1 0,-1 4-7 16,-1 6-1-16,-1 3 5 0,1 1 4 0,-1 1 2 16,1 3-1-16,1 0-14 0,1-2 14 15,0 1-13-15,1 1 14 0,3-1-15 0,0-1 6 16,2-6-5-16,1 2 14 0,3-2-17 0,0-4 21 16,2-1-18-16,0 0 19 0,4-3-16 0,1-1 14 15,1-2-11-15,2-1 14 0,2-3-13 16,3-2 17-16,-1-3-18 0,3-3 14 0,-1 0-14 15,3-4 20-15,-1-2-16 0,1-2 12 0,-1-1-13 16,-1-3 14-16,1 0-16 0,1-2 18 0,-3 3-10 16,-1-4 5-16,-1 4 4 0,-2-1-2 15,1 3 6-15,-3-5 4 0,-8 10-3 0,14-9 0 16,-14 9-3-16,11-7-6 0,-11 7 0 0,0 0-6 16,8-7-4-16,-8 7-2 0,0 0-18 15,0 0 22-15,0 0-22 0,0 0 17 0,-8 16-18 16,8-16 19-16,-4 18-15 0,4-18 14 15,-4 21-15-15,4-21 13 0,-3 21-18 0,3-21 12 16,5 22-11-16,-5-22 11 0,6 18-14 0,-6-18 21 16,14 14-10-16,-14-14 14 0,17 6-14 0,-17-6 17 15,20 0-17-15,-7-4 25 0,-1 2-19 16,-1-4 22-16,1-1-17 0,-2 0 14 0,-1-3-11 0,1 1 12 16,-2-1-10-16,-2-1 12 0,1-1 0 15,-3 0-4-15,0 0 0 0,-4 12-1 0,2-23 2 16,-2 23-8-16,0-20 2 0,0 20 1 15,-6-19-2-15,6 19-3 0,-8-17-7 0,8 17 6 16,-11-12-2-16,11 12-5 0,-14-9 2 0,14 9 1 16,-11-5-4-16,11 5 2 0,0 0 3 15,-20 2-15-15,20-2 12 0,-17 5-7 0,17-5 14 16,-16 8-14-16,16-8 19 0,-15 10-20 0,15-10 17 16,-12 11-15-16,12-11 13 0,-11 11-16 0,11-11 17 15,-6 10-18-15,6-10 17 0,0 0-15 0,-4 10 14 16,4-10-11-16,0 0 16 0,0 0-16 15,6 14 19-15,-6-14-21 0,0 0 20 0,15 4-13 16,-15-4 14-16,20-4-16 0,-7 1 12 0,1-1 4 16,1 0-14-16,1-2 16 0,-1 0-2 15,1 0-6-15,3-1 4 0,-3-1 0 0,1 1-2 16,0 2 5-16,-1-3-10 0,1 2 2 0,-3-2-1 16,1 4 3-16,-5-3-1 0,2 3-1 0,-3 1 3 15,-9 3-1-15,16-8-1 0,-16 8 5 16,12-4-4-16,-12 4 1 0,0 0-4 0,9-4 2 15,-9 4-3-15,0 0 4 0,0 0-4 16,0 0-2-16,0 0-1 0,0 0 2 0,0 0-3 16,-13 8 4-16,13-8-16 0,-14 8 17 0,14-8-16 15,-15 11 18-15,5-4-14 0,2 1 14 0,-3-1-12 16,1 1 15-16,0 2-20 0,-1-3 21 16,1 2-15-16,2-1 10 0,0 3-14 0,-1-2 14 15,1 1-12-15,2-3 12 0,0 5-12 0,2-4 13 16,4-8-14-16,-7 20 11 0,7-20-9 0,-2 17 11 15,2-17-13-15,2 17 15 0,-2-17-10 0,7 13 12 16,-7-13-15-16,10 12 18 0,-10-12-14 16,10 6 17-16,-10-6-20 0,0 0 19 0,21 1-18 15,-21-1 20-15,16-7-20 0,-16 7 21 0,17-12-20 16,-9 5 18-16,0-1-13 0,1-2 11 16,-3 1-14-16,2-2 14 0,-2-1-12 0,3 2 15 15,-5 1-17-15,0-2 18 0,-4 11-25 0,8-16 27 16,-8 16-15-16,6-14 1 0,-6 14-9 15,0 0 17-15,7-9-21 0,-7 9 19 0,0 0-19 16,0 0 7-16,0 0-12 0,0 0 21 0,0 0-14 16,0 0 13-16,0 0-13 0,0 0 13 15,0 0-16-15,0 15 15 0,0-15-13 0,0 0 12 16,2 19-15-16,-2-19 18 0,0 0-17 0,6 15 19 16,-6-15-18-16,0 0 16 0,6 10-13 0,-6-10 19 15,0 0-20-15,0 0 20 0,15 3-13 16,-15-3 14-16,14-8-21 0,-14 8 20 0,17-8-17 15,-9 1 18-15,0 2-18 0,-8 5 18 0,19-11-18 16,-19 11 14-16,12-9-17 0,-12 9 14 16,13-8-20-16,-13 8 15 0,0 0-17 0,12-4 15 15,-12 4-11-15,0 0 14 0,0 0-15 0,0 0 18 16,0 0-10-16,10 6 10 0,-10-6-10 16,0 0 15-16,0 0-14 0,0 20 5 0,0-20-4 0,-2 11 6 15,2-11-9-15,-4 12 20 0,4-12-15 16,0 0 15-16,-2 15-15 0,2-15 16 0,0 0-11 15,0 0 19-15,0 0-15 0,-2 13 22 0,2-13-16 16,0 0 7-16,0 0-16 0,0 0 11 16,8-13-23-16,-8 13 18 0,15-15-19 0,-7 8 17 15,0-1-15-15,0 0 15 0,1 0-18 16,1 1 15-16,-10 7-17 0,15-11 16 0,-15 11-16 16,12-8 10-16,-12 8-17 0,0 0 16 0,12-7-11 15,-12 7 15-15,0 0-9 0,0 0 11 0,11 7-8 16,-11-7 13-16,4 14-14 0,-4-14 14 0,0 16-8 15,0-16 17-15,-2 25-24 0,2-25-60 16,-2 27-123-16,2-27-103 0,0 23-113 0,0-23-508 16,2 23-561-16</inkml:trace>
  <inkml:trace contextRef="#ctx0" brushRef="#br0" timeOffset="15280.52">5304 11214 290 0,'0'0'558'15,"0"0"-151"-15,0 0-86 0,0 0-73 0,0 0-31 16,0 0-40-16,8-9-11 0,-8 9-34 0,13-4-13 16,-13 4-27-16,14-4-9 0,-14 4-27 0,19-3 1 15,-19 3-25-15,19-4 10 0,-19 4-20 16,16-2 10-16,-16 2-27 0,15 0-33 0,-15 0-101 16,14-1-130-16,-14 1-111 0,12-3-349 15,-12 3-292-15</inkml:trace>
  <inkml:trace contextRef="#ctx0" brushRef="#br0" timeOffset="16299.19">5784 10993 450 0,'0'0'470'0,"-11"-5"-68"16,11 5-60-16,-12-4-24 0,12 4-58 0,-16-2-46 15,16 2-29-15,-19 0-34 0,19 0-29 16,-21 2-28-16,21-2-20 0,-20 6-27 0,11 0 6 16,-5-1-28-16,6 3 9 0,-3 1-21 0,1 1 10 15,2 0-13-15,-1 1 3 0,1-2-15 16,2 4 15-16,0-4-18 0,2 4 16 0,-1-3-13 16,5-10 12-16,-4 19-13 0,4-19 13 0,0 15-12 15,0-15 13-15,4 11-13 0,-4-11 16 0,9 6-20 16,-9-6 23-16,0 0-10 0,18 1 13 15,-18-1-12-15,17-5 11 0,-17 5-17 0,14-11 15 16,-14 11-8-16,15-14 32 0,-15 14 2 0,10-15 20 16,-10 15-9-16,8-15 25 0,-8 15 11 15,7-12-5-15,-7 12-8 0,4-11-7 0,-4 11-13 16,0 0-17-16,4-11-7 0,-4 11-19 0,0 0-3 16,0 0-12-16,0 0-5 0,0 0 1 0,0 0-2 15,0 0 2-15,0 0 2 0,0 0-1 16,0 0-11-16,10 9 12 0,-10-9-13 0,6 9 15 15,-6-9-15-15,11 12 14 0,-11-12-11 0,12 8 15 16,-12-8-15-16,13 6 19 0,-13-6-15 0,14 2 20 16,-14-2-15-16,0 0 22 0,21-1-22 15,-21 1 10-15,14-6-12 0,-14 6 21 0,15-8-14 16,-15 8 18-16,12-9-19 0,-12 9 18 16,10-12-5-16,-10 12 4 0,7-11-7 0,-7 11-2 15,6-10 3-15,-6 10-5 0,0 0-2 0,6-11-9 16,-6 11 4-16,0 0-5 0,0 0-4 15,6-9-2-15,-6 9-2 0,0 0-2 0,0 0 0 16,0 0 1-16,0 0 4 0,0 0 0 0,0 0-7 16,0 0 19-16,0 0-14 0,0 0 19 0,0 0-20 15,6 12 19-15,-6-12-14 0,0 0 14 0,0 0-14 16,-4 16 16-16,4-16-13 0,0 0 15 16,-2 14-17-16,2-14 17 0,0 0-11 0,-4 14 13 15,4-14-15-15,0 0 15 0,0 0-14 0,-4 12 16 16,4-12-8-16,0 0 14 0,0 0-9 0,0 0 19 15,0 0-10-15,0 0 25 0,0 0-7 16,0 0-13-16,0 0-6 0,0 0-6 0,0 0-5 16,0 0-4-16,0 0-6 0,8-10 1 15,-8 10 2-15,0 0-5 0,6-11 3 0,-6 11-8 0,0 0 5 16,11-9-6-16,-11 9 3 0,0 0-8 16,0 0 2-16,10-5 0 0,-10 5-9 0,0 0 13 15,0 0-10-15,0 0 11 0,0 0-6 0,10 6 16 16,-10-6-11-16,0 0 10 0,7 10-10 15,-7-10 19-15,2 12-15 0,-2-12 11 0,0 0-10 16,4 16 11-16,-4-16-15 0,0 0 24 16,4 13-19-16,-4-13 14 0,0 0-9 0,0 0 14 15,4 10-18-15,-4-10 15 0,0 0-14 0,0 0 13 16,0 0-9-16,0 0 11 0,12 0-18 16,-12 0 16-16,15-13-14 0,-5 5 16 0,-1-1-5 0,1 0-1 15,0-2-3-15,1 2-2 0,-3 1-1 16,2-1 2-16,-2 1-5 0,-1 1-2 0,-7 7-1 15,12-11 0-15,-12 11 1 0,8-8-6 0,-8 8-3 16,0 0-2-16,0 0 5 0,0 0 5 16,15 0-5-16,-15 0-1 0,0 0 10 0,4 13-10 15,-4-13 12-15,0 13-9 0,0-13 13 0,0 19-10 16,0-19 15-16,-4 22-15 0,2-10 16 16,-2-2-28-16,-1 2-46 0,1 0-85 0,0-3-90 15,0 1-86-15,4-10-108 0,-10 18-485 0,10-18-568 16</inkml:trace>
  <inkml:trace contextRef="#ctx0" brushRef="#br0" timeOffset="16849.36">6104 11028 415 0,'8'-15'396'0,"-8"15"-81"0,7-8-56 15,-7 8-37-15,0 0-46 0,8-7-31 16,-8 7-35-16,0 0-13 0,0 0-14 0,0 0-4 15,0 0-2-15,0 0 10 0,12 5 1 0,-12-5 10 16,0 0-20-16,0 15-7 0,0-15-19 0,0 0 4 16,0 21-23-16,0-21 7 0,0 15-18 15,0-15 11-15,0 15-20 0,0-15 7 0,0 0-13 16,0 19 15-16,0-19-14 0,0 0 16 0,0 0-19 16,4 12 16-16,-4-12-15 0,0 0 11 0,0 0-16 15,13-9 15-15,-13 9-17 0,14-14 14 16,-7 6-16-16,1-1 13 0,0-1-19 0,0 1 17 15,-1 1-20-15,1 1 15 0,-8 7-22 0,12-13 16 16,-12 13-18-16,11-5 21 0,-11 5-17 16,0 0 16-16,12-3-12 0,-12 3 11 0,0 0-12 15,12 4 18-15,-12-4-13 0,11 7 11 0,-11-7-7 16,12 8 10-16,-12-8-11 0,15 10 17 16,-15-10-14-16,10 8 20 0,-10-8 1 0,12 4 55 15,-12-4 33-15,0 0 63 0,9 4 38 0,-9-4 41 16,0 0 7-16,0 0-4 0,0 0-28 0,14-1-19 15,-14 1-29-15,0 0 21 0,8-18-41 16,-8 18-2-16,4-16-44 0,1 4 45 0,-3 1-51 16,0-2 18-16,0-2-53 0,2 2-6 0,-4-1 9 15,0 14 5-15,4-20-6 0,-4 20-8 0,0-17-16 16,0 17-16-16,0 0-17 0,2-17-14 16,-2 17-11-16,0 0-20 0,0 0 0 0,0 0 11 15,0 0 36-15,0 0-29 0,0 0 34 0,0 15-32 16,0-15 28-16,-2 24-30 0,2-24 34 0,0 26-41 15,0-12-31-15,0 0-168 0,-4 0-148 16,4 0-21-16,-6 1-35 0,0 0-111 0,-1 0-168 16,-1-1-491-16,-2-4-838 0</inkml:trace>
  <inkml:trace contextRef="#ctx0" brushRef="#br0" timeOffset="17004.16">6247 11038 353 0,'0'0'501'0,"8"-10"-76"15,2 2-72-15,3 1-7 0,1-1-47 0,1 1-47 16,1-1-38-16,3 0-43 0,2-3-28 16,-1 2-25-16,1-1-29 0,-5-1-9 0,3 4-24 15,-4-1-3-15,-1 0-62 0,3-1-132 0,-5 0-207 16,-2 1-574-16,3-1-571 0</inkml:trace>
  <inkml:trace contextRef="#ctx0" brushRef="#br0" timeOffset="18182.09">3181 5479 173 0,'0'0'257'0,"-14"4"-34"16,14-4-12-16,-13 5-14 0,13-5 1 0,0 0-7 15,-14 4-26-15,14-4-12 0,0 0-21 0,-10 4-19 16,10-4-5-16,0 0-20 0,0 0-2 0,-13 6-19 16,13-6-4-16,0 0-11 0,0 0 3 0,0 0-18 15,-10 5-2-15,10-5-15 0,0 0-4 16,0 0-16-16,0 0 2 0,0 0-7 0,0 0 2 15,0 0 6-15,12 9 11 0,5-9-5 0,6 0 10 16,10 0-22-16,12-2 26 0,15 1-9 16,4-2 7-16,33 0-15 0,3 0 12 0,5-2-7 15,7 4 7-15,5-2-17 0,1 2 13 0,4 1-9 16,-2 0 10-16,2 2-12 0,0 1 10 16,-2 2-15-16,0 1 15 0,-7 2-10 0,-3-2 6 15,-5 2-13-15,-5-2 13 0,-3-1-4 0,-21 0 25 16,-10-4 27-16,-1 2 20 0,-6-3 2 15,-1 0 8-15,-4 0-15 0,-8-1 11 0,-5-1-15 16,-6 2 8-16,-4-1-20 0,-2 0 11 0,-4-1-19 16,-2 2 10-16,-5-1-11 0,1 0 14 0,-3-1-9 15,-1 2 8-15,-15 0 8 0,25 0-8 16,-25 0-8-16,18-1-6 0,-18 1-8 0,15-1-7 16,-15 1-2-16,0 0-8 0,14 0-7 0,-14 0-8 15,0 0-8-15,0 0-52 0,0 0-121 0,-12 8-147 16,1-3-174-16,-1 1-528 0,-2 2-677 15</inkml:trace>
  <inkml:trace contextRef="#ctx0" brushRef="#br0" timeOffset="21955.04">7231 9345 286 0,'0'0'484'0,"-15"-1"-87"16,15 1-39-16,0 0-50 0,0 0-2 0,0 0-50 15,0 0-9-15,-12 1-24 0,12-1-26 16,0 0-17-16,0 0-22 0,0 0-15 0,-17 2-35 15,17-2-9-15,0 0-30 0,0 0-5 0,0 0-16 16,-10 4-3-16,10-4-14 0,0 0 0 16,0 0-6-16,0 0 1 0,0 0-10 0,0 0 13 15,0 0-7-15,0 0 6 0,0 0 19 0,8 11 10 16,7-9 6-16,-3 1 20 0,7-1 4 0,4 0-5 16,3-1-11-16,7 2-2 0,11-1-9 15,-3-1-4-15,13 0-6 0,4-1-9 0,0 0-11 16,4 0-6-16,2 0-5 0,2 0 6 0,2-1-5 15,5 0-4-15,-7-1 1 0,6 2-6 16,-4 0-2-16,0 0-1 0,3 0-4 0,-9 2 4 16,2-2-9-16,-4 1 5 0,2 1-2 0,-4-1 0 15,-5 0 1-15,1 1-4 0,-8-1 2 0,-3 0 3 16,-2 1-2-16,1 0 6 0,-3 0-11 16,-2-1 4-16,-6 0 4 0,0-1-5 0,0 2 2 15,-8-2 2-15,0 1-4 0,-1-1 0 0,-3 0 0 16,-2 2 3-16,1-1 0 0,-5-1 3 0,-13 0-1 15,24 1 6-15,-24-1 0 0,21 0 12 16,-21 0-4-16,15 2 1 0,-15-2 0 0,0 0 0 16,16 2-7-16,-16-2 6 0,0 0-9 0,0 0-1 15,15 0-6-15,-15 0 7 0,0 0-2 16,0 0-1-16,0 0-2 0,12 2 7 0,-12-2-6 16,0 0 7-16,0 0-4 0,0 0 12 0,0 0-8 15,0 0 11-15,0 0-2 0,0 0 11 16,0 0-18-16,0 0 3 0,0 0-16 0,0 0 9 15,0 0-10-15,-4-11 8 0,4 11-15 0,-17-10 15 16,11 5-14-16,-6-1 13 0,-1-2-14 16,-1 3 6-16,1-2-8 0,-1 1 0 0,-1 1-1 0,3-2 7 15,-2 2-3-15,-3 0 4 0,3 0 0 16,1 0-2-16,3 0 1 0,-3 2 4 0,13 3-4 16,-18-6-2-16,18 6-2 0,-13-6-5 0,13 6-4 15,0 0-6-15,0 0 5 0,0 0 5 16,0 0 1-16,0 0 2 0,0 0-1 0,21 5 6 15,-6 0-2-15,-1 2 3 0,3 0-2 16,1 1 5-16,1 0-7 0,1 4 6 0,-1-1-15 16,4-2 19-16,-9 2-7 0,3-1 9 0,-3-3-9 15,-1 4 6-15,-3-4-4 0,-2 2 10 0,1-2 0 16,-9-7 12-16,8 21-7 0,-8-21 14 0,-8 22-14 16,-1-10 13-16,-1 1-15 0,-7 1 6 15,-1-2-12-15,-1 1 10 0,-4 0-24 0,3-2-95 16,-3-3-148-16,0 3-121 0,5-4-132 0,-3-2-190 15,2-1-468-15,5-1-808 0</inkml:trace>
  <inkml:trace contextRef="#ctx0" brushRef="#br0" timeOffset="24228.39">10129 8095 214 0,'0'0'360'0,"0"0"-42"0,4-17-35 16,-4 17-46-16,0 0-30 0,0 0-21 0,0 0-19 16,0-15-27-16,0 15-26 0,0 0-22 15,0 0-11-15,0 0-14 0,0 0 30 0,0 0 21 16,0 0 4-16,-8 17 7 0,2-3-5 0,1 2 9 15,1 6 17-15,0 6 5 0,-4 6 6 0,2 5 1 16,-3 7-20-16,-3 3-6 0,6 0 2 16,-2 4 9-16,-1 1-7 0,3-1-12 0,-2-2-15 15,0 1-4-15,-3 0-14 0,3-2-3 0,0-3-11 16,-3 0-9-16,3-2-1 0,0-5-1 0,4-4-9 16,-3-3-12-16,-1-3-9 0,4-1-4 15,0-3-10-15,-2-5-1 0,2 0-5 0,-1-2-4 16,1-2 0-16,4-2-2 0,-4 0 3 15,4-4-12-15,0-11-59 0,-4 19-81 0,4-19-136 16,0 0-100-16,0 0-71 0,0 0-88 0,0 0-94 16,0-19-395-16,0 2-671 0</inkml:trace>
  <inkml:trace contextRef="#ctx0" brushRef="#br0" timeOffset="24962.91">10168 8172 436 0,'0'0'406'16,"0"-19"-58"-16,0 19-50 0,-4-14-23 0,4 14-24 16,0-12-20-16,0 12-15 0,-4-12-12 0,4 12-23 15,0 0-30-15,-4-15-22 0,4 15-20 0,0 0-21 16,0 0-15-16,4-15-16 0,-4 15-9 15,8-11-13-15,-8 11 0 0,19-11-9 0,-7 4 0 16,7 3-1-16,4-3-5 0,3 2 2 0,12-1 4 16,1 0-1-16,15 1-3 0,-1 1-1 15,11-1 5-15,3 2-2 0,1 0-4 0,27-1-1 16,-2 3-2-16,-2-2 9 0,6 2-8 16,-2 0 2-16,0-1-7 0,2 1 6 0,-2-1-9 15,1 1 2-15,-16 0-6 0,-12-1 2 0,3 1-4 16,-3-2 4-16,0 1-4 0,-2-1 4 0,-4 0-6 15,-2 0 6-15,-6-1-9 0,0 0 9 16,-13 1 3-16,-6-1 40 0,-4 3 25 0,-4-3 50 16,-4 1 26-16,-3 2 17 0,-1 0 0 0,-4 0-3 15,-1 0-30-15,-14 1-13 0,23-3-34 0,-23 3-6 16,16 0-37-16,-16 0-2 0,0 0-27 16,15 2 5-16,-15-2-15 0,0 0 7 0,0 0-14 15,0 18 9-15,0-18-13 0,-9 21 12 0,3-3-12 16,-2 1 12-16,-2 4-13 0,-3 7 1 15,-1 12-3-15,-5 2 13 0,-1 4-1 0,1 5-1 16,-4 20 8-16,-4 6-11 0,7-5 14 0,1-9-16 16,5-12 11-16,1 4-11 0,-1-1 2 15,5-3-4-15,-1 2 6 0,2-5 1 0,0-1-1 0,1-3-1 16,-1-8 0-16,4-1-1 0,0-3 11 16,0-4-12-16,0-2 11 0,-1-3-13 0,-1-3 13 15,2 0-13-15,0-2 19 0,2-3-18 0,-2 0 25 16,0-1-17-16,-5-2 19 0,-1 0-19 15,-2-2 20-15,-5 0-22 0,-6-5 20 0,-10 3-28 16,-6-5 26-16,-15 0-31 0,-8-2 17 16,-6-3-23-16,-31 0 2 0,-9 0 26 0,-3-3-22 15,-7 1 14-15,0-1-19 0,-6 2 2 0,6-1 7 16,2 2 15-16,3 0-23 0,1 0 18 16,9 0-21-16,3 1 23 0,24-1-18 0,18 0 22 0,0-1-22 15,13 1 26-15,3-1-17 0,-1 0 17 16,12-1-21-16,2-1 0 0,2 1-7 0,4-1-98 15,3 1-110-15,1-1-108 0,5 1-101 0,1-3-92 16,1 1-162-16,12 4-416 0,-10-11-745 16</inkml:trace>
  <inkml:trace contextRef="#ctx0" brushRef="#br0" timeOffset="25395.95">10619 8460 616 0,'8'-11'537'15,"-4"1"-85"-15,0 1-75 0,-4 9-54 0,11-15-55 16,-11 15-32-16,4-10-42 0,-4 10-39 0,0 0-29 16,0 0-12-16,0 0 25 0,-8 17 1 15,-3 3-1-15,-3 7 18 0,-3 3-22 0,-1 5 0 0,-5 6-8 16,6-2 8-16,-5-1-12 0,7 0-10 16,-1-5-20-16,5 1-6 0,-1-4-4 0,1 3 8 15,7-6 8-15,0 0 13 0,0-5 16 16,4 1 7-16,4-2 22 0,0-2 53 0,7 2 4 15,-3-3-4-15,9-1-18 0,1-4-13 0,1-1-39 16,-1-3-23-16,5-3-23 0,-2 0-13 16,1-3 3-16,1-2-26 0,0-1-25 0,-4 0-122 15,3-3-167-15,-1 2-158 0,-2-5-158 0,-1 2 13 16,1-2 38-16,1-4-56 0,3 2-53 0,0-3-549 16,0-1-822-16</inkml:trace>
  <inkml:trace contextRef="#ctx0" brushRef="#br0" timeOffset="25645.23">11520 8644 28 0,'0'0'775'0,"2"-20"-209"16,-2 20-126-16,-10-15-59 0,-3 11-56 16,3 0 34-16,-9 2 44 0,-1 2-67 0,-3 2-37 15,-8 2-63-15,2 5 26 0,-6 1-38 0,4 4-51 16,0 2-25-16,-2 5-38 0,2 1-11 0,4 1-23 15,6-1 2-15,-1 4-8 0,11-5 19 16,3 3-16-16,2-5 3 0,6 3 7 0,2-2 9 16,6 1-12-16,5-2-7 0,1-3-5 0,9 3-13 15,8-5-4-15,-4-3-37 0,8-2-173 16,-6-5-231-16,2-1-74 0,0-3-204 0,0 0-746 16,10-3-1093-16</inkml:trace>
  <inkml:trace contextRef="#ctx0" brushRef="#br0" timeOffset="27750.73">18106 5474 104 0,'0'0'366'0,"0"0"-94"0,0 0-23 15,0 0-48-15,0 0-1 0,0 0-38 0,-10 2-10 16,10-2-7-16,0 0-11 0,0 0-12 0,0 0-11 15,0 0-9-15,-13 1-16 0,13-1-14 16,0 0-8-16,0 0-17 0,0 0-5 0,0 0-10 16,0 0-4-16,-10 4 1 0,10-4 3 0,0 0-5 15,0 0 4-15,0 0-2 0,0 0 6 16,0 0 3-16,0 0 27 0,0 0 28 0,6 11 11 16,-6-11 4-16,15 6 1 0,-5-1 0 0,4-1-3 15,3 0-11-15,1 1-4 0,7-2-9 16,2 3-3-16,4-2-6 0,4 1-5 0,2 0-13 15,3 0 3-15,1-1-11 0,3 0 3 0,5 0-12 16,3-1 11-16,-1 1-12 0,1-3 6 0,0 2-15 16,2-2 7-16,-1 1-12 0,1-1 12 15,0-1-15-15,0 0 7 0,-1 0-6 0,1-1 7 16,-6 1-6-16,-3-2 6 0,1 2-10 0,-1 0 4 16,1-1-2-16,-1 0 20 0,-2 1-24 15,1-2-2-15,-3 2-3 0,0 0 6 0,1 0 0 16,-1 0 1-16,3 0 1 0,-1 0-6 0,2 0-2 15,-1 0 3-15,-1 0 1 0,3 0-4 16,-3 0-1-16,-1 0-1 0,-3 0 0 0,-2 0-2 0,-4 0 0 16,2 0 4-16,-2 0-2 0,0 0-5 15,0 0 8-15,1 0-3 0,-6 0 2 0,3 0 2 16,0 0-3-16,-2 0-1 0,-4 0 2 0,0-1 2 16,0 1-3-16,0 0 0 0,-1-3 0 15,1 3 1-15,0 0-1 0,0 0-1 0,0-1 2 16,-3 0-3-16,3 1 2 0,-2-2 2 0,0 2 0 15,-1-1 1-15,-1-1 0 0,0 2-1 16,-1 0 3-16,-1-1-7 0,2 1 3 0,-3-1 0 16,1-1-1-16,0 2 6 0,-1 0-2 0,3-1 4 15,-3-2 5-15,3 3 7 0,0-2 4 0,-1 0 3 16,1 0 4-16,2 0-5 0,-3-1-1 16,1 2 1-16,0-1 3 0,-1-1-3 0,1 1-5 15,2 0-1-15,-2 0-5 0,-1-1-4 16,1 2-3-16,0-1 1 0,-1-1-5 0,1 1 16 15,-2 0-25-15,1 0 20 0,-1-1-22 0,-1 3 17 16,1-1-19-16,-2-3 12 0,-1 4-14 0,1-1 15 16,-3-1-16-16,1 2 14 0,-3-1-8 15,2 0 12-15,-14 1-17 0,25-2 13 0,-25 2-10 16,25-3 14-16,-25 3-21 0,25-1 5 0,-25 1-4 16,21-4 19-16,-21 4-20 0,20 0 16 0,-20 0-17 15,19-1 17-15,-19 1-12 0,16-2 7 16,-16 2-12-16,0 0 6 0,17 0-4 0,-17 0 15 15,0 0-15-15,0 0 13 0,12-2-23 0,-12 2-9 16,0 0-69-16,0 0-154 0,0 0-41 0,0 0-77 16,-14 2-62-16,1-2-87 0,-3 3-184 15,-3 1-394-15,-1-3-740 0</inkml:trace>
  <inkml:trace contextRef="#ctx0" brushRef="#br0" timeOffset="34532.89">10852 10000 359 0,'0'0'297'0,"0"0"-20"16,0 0-45-16,0 0-16 0,0 0-53 0,9-9 2 16,-9 9-15-16,0 0-19 0,0 0-12 0,0 0-22 15,8-9-6-15,-8 9 7 0,0 0 23 0,0 0 3 16,0 0 21-16,6-9-2 0,-6 9 21 15,0 0-6-15,0 0-2 0,0 0-26 0,2-14-33 16,-2 14-21-16,-4-13-11 0,4 13-18 0,-8-16-4 16,8 16-8-16,-8-13-3 0,8 13-4 0,-15-13-11 15,15 13-9-15,-16-9 3 0,5 4-11 16,3 2 6-16,-7-1-9 0,3 4 6 0,12 0-7 16,-27 0 2-16,13 3-4 0,-3 1 4 0,3 1-4 15,1 1 3-15,3 3-4 0,-2 0 4 16,1 2-4-16,-1 1 4 0,8 3 0 0,-7 0 2 15,7 2 0-15,4 0 2 0,0 1-6 16,0 1 8-16,0 1-7 0,4-2 6 0,3-1-3 16,5 4 2-16,-4-2-3 0,3-1 6 0,5-1-6 15,-1-2 2-15,-3 0-1 0,2-3 6 0,-1 0-5 16,-3-2 0-16,-2 0-1 0,3-1 5 0,-3 0-7 16,0-2 12-16,-8-7 11 0,11 15 8 15,-11-15 42-15,4 13 21 0,-4-13 16 0,0 0-17 16,-4 16-12-16,4-16-29 0,-15 15 10 0,3-8-9 15,1-3-17-15,-3 2-5 0,-3 0-2 16,-1-2-9-16,1-1 4 0,-1 2-13 0,-1-3 9 16,3-1-11-16,-3-1 5 0,0 0-2 0,5 0-1 15,-3-1-10-15,-1-1-12 0,5-3-44 0,-1 1-55 16,1-1-56-16,3-1-63 0,-2 1-50 16,6-3-74-16,-3 1-89 0,1-3-126 0,4 2-230 15,4 8-405-15</inkml:trace>
  <inkml:trace contextRef="#ctx0" brushRef="#br0" timeOffset="34884.18">10757 9920 402 0,'0'0'489'0,"13"-13"-106"0,-13 13-76 16,6-7-49-16,-6 7-7 0,0 0-53 0,8-10 8 15,-8 10-22-15,0 0-2 0,0 0-18 0,0 0-13 16,0 0-24-16,0 0-21 0,8-5-25 0,-8 5-13 16,0 0-12-16,0 0-2 0,-4 16 80 15,0-4 4-15,0 3 3 0,0 2-14 0,-2 2-14 16,-3 4-1-16,1 0 5 0,0 3 1 0,-2 1-13 16,1 4 12-16,-1 1-20 0,-2 0 4 15,3 0-14-15,-1 0 6 0,-2 1-20 0,1-2 6 16,-1-1-20-16,1 0 5 0,-1-3-23 0,4-2 10 15,-3-2-23-15,3 0 25 0,0-1-27 16,2-4-12-16,-3 0 4 0,1-1-6 0,4-2-2 16,-2-2 0-16,2 0-14 0,0-1-61 0,4-12-102 15,-9 19-96-15,9-19-79 0,-4 15-73 0,4-15-75 16,0 0-117-16,0 0-480 0,0 0-738 0</inkml:trace>
  <inkml:trace contextRef="#ctx0" brushRef="#br0" timeOffset="35186.32">10869 10067 422 0,'4'-13'539'0,"-4"13"-89"0,4-18-77 16,-4 18-22-16,2-15-53 0,-2 15-19 16,0 0-26-16,0-15-36 0,0 15-26 0,0 0-37 15,0 0-30-15,0 0-32 0,4-14-22 0,-4 14-17 16,0 0-7-16,0 0-13 0,0 0 16 0,-6 18 39 15,2-6-5-15,0 2 7 0,0 4-4 16,-4-1 22-16,3 8-21 0,-1-1 0 0,-2 1-2 16,0 2 3-16,-1-1-17 0,-1-2-7 15,6 2-18-15,-4-1-3 0,1-1-15 0,-1-1 0 16,0-2-6-16,4-3-5 0,2-1-3 0,-7 0 4 16,5-1-8-16,0-1 7 0,4-3-11 15,-4 0-17-15,4-12-68 0,-4 22-78 0,4-22-91 16,-2 15-79-16,2-15-64 0,0 0-111 0,0 0-590 15,0 0-741-15</inkml:trace>
  <inkml:trace contextRef="#ctx0" brushRef="#br0" timeOffset="36033.29">11481 9935 308 0,'0'0'379'0,"8"-11"-43"15,-8 11-49-15,4-11-30 0,-4 11-18 16,2-12-5-16,-2 12-41 0,0 0-8 0,2-19-30 15,-2 19-1-15,-2-14-33 0,2 14 3 0,-6-12-20 16,6 12-10-16,-8-13-18 0,8 13-10 16,-13-13-15-16,13 13-3 0,-18-7-15 0,18 7 2 15,-23-4-10-15,23 4 7 0,-27 2-13 0,13-1 3 16,-1 3-11-16,3 0 2 0,-3 4-10 0,-1-1 9 16,3 1-7-16,-1 4 0 0,2-2-1 0,-3 4-1 15,5-1-5-15,-3 0 7 0,5 0-9 16,2 1 4-16,-2-1 0 0,8 0 7 0,-5 0-6 15,5-13 5-15,5 23-2 0,-1-12 6 0,4-2-3 16,-2-1 3-16,2-3-9 0,3 2 11 16,1-2-4-16,-12-5 2 0,19 3-5 0,-19-3 3 15,23-3-3-15,-23 3 3 0,22-6-6 16,-13 0 3-16,3 3 6 0,-4-5-6 0,-2 1-1 0,3-1 4 16,-1 3-5-16,-2-5 3 0,-6 10 2 15,13-11-2-15,-13 11-2 0,6-11-6 0,-6 11 11 16,0 0-3-16,8-9-3 0,-8 9-2 0,0 0-9 15,0 0 1-15,0 0-1 0,0 0 5 16,0 0 4-16,4 14 9 0,-8-2 13 0,0 3 12 16,4 1 13-16,-4 2 13 0,-2 0-9 0,1 3 13 15,1-2 2-15,0 6 13 0,-2-2-1 16,-2 1 18-16,4-2 3 0,-5-2 1 0,7 0-10 16,-4-1 7-16,-4-3 8 0,6 2 4 0,-3-2-12 15,-1-1 8-15,0-2-19 0,4 0 8 0,-3-2-19 16,-1-1 10-16,0-1-17 0,0-2 15 15,1 0-16-15,7-7 12 0,-20 5-41 0,20-5 19 16,-23-3-42-16,9-1 17 0,1-1-35 0,3-5 14 16,-3 1-44-16,5-2-23 0,-2 0-106 15,2-1-51-15,-1 0-30 0,3-1-41 0,2 4-35 16,0-2-50-16,4 11-18 0,0-19-66 0,0 19-15 16,4-17-87-16,-4 17-229 0,14-15-380 0</inkml:trace>
  <inkml:trace contextRef="#ctx0" brushRef="#br0" timeOffset="36383.32">11646 10034 495 0,'0'0'531'16,"0"0"-137"-16,4-12-45 0,-4 12-61 15,0 0-51-15,0 0-33 0,-16 0-3 0,16 0-43 16,-19 7-21-16,11 1-40 0,0 2-6 0,-3-1-29 15,3 5-3-15,2 0-21 0,-2 2-6 16,-1 0-7-16,5 3-5 0,0 0 0 0,2-1-8 16,2 1-3-16,0-1 6 0,4-2 1 0,-2 3 2 15,6-3 10-15,5-3 33 0,-3 0 47 0,5-2 26 16,-3-3 24-16,5-1 4 0,-3-3 12 16,0-2-11-16,5-2-1 0,-2-2-11 0,-3-2-8 15,-1-1-22-15,1-3-3 0,-2-1-32 0,-1-4 0 16,-3 0-21-16,0-3-6 0,-4 1-29 0,1 0 8 15,-3 0-18-15,-4-1-10 0,-3 1-2 16,1 1-8-16,-4 1 2 0,2 1-9 0,-7 2-35 16,5-1-66-16,-6 2-74 0,1 3-65 0,5-1-54 15,-7 3-64-15,5 1-96 0,-2-1-108 16,-1 4-472-16,13 0-691 0</inkml:trace>
  <inkml:trace contextRef="#ctx0" brushRef="#br0" timeOffset="43915.39">10348 11229 129 0,'0'0'389'16,"0"0"-63"-16,0 0-71 0,0 0-35 0,0 0-33 15,0 0-38-15,-8-5-26 0,8 5-23 16,0 0-15-16,0 0-19 0,4-15-11 0,-4 15-10 0,4-12-9 16,-4 12-9-16,10-15-5 0,-1 6-3 15,-1 0-9-15,-4-1 4 0,6 1-3 0,-1-3 9 16,-1-1 2-16,-2 0 4 0,2-1-3 0,1 0-5 16,-3-2 0-16,2-4-5 0,0 1 3 15,1-5 2-15,-3 2 20 0,2 0-1 0,0 2 20 16,-3 2-3-16,-3 0 12 0,2 3-15 0,4 2 10 15,-8 1-24-15,4 1 11 0,-4 11-28 16,6-19 8-16,-6 19-24 0,0 0 12 0,0 0-25 16,0 0 26-16,0 0-17 0,-10 13 3 15,2 2 4-15,4 8-17 0,-7 3 20 0,-1 8 30 16,1 9 19-16,-1 0-15 0,2 1 24 0,-3 2 11 16,1-3 6-16,-3 2-22 0,1-2 7 0,2 2-9 15,1-3-8-15,-1 1-9 0,4-9-4 0,-3 1-6 16,-1-2-8-16,4-3-15 0,1-4 17 0,-1 1-18 15,0-3 11-15,2-4-10 0,-3-1 16 16,5-5-4-16,-4 2 45 0,6-4 20 0,-6 0 18 16,-1-4-21-16,1 0-8 0,8-8-26 15,-18 4-6-15,18-4-13 0,-19-4-13 0,11-3 4 16,-3 0-18-16,3-4 10 0,4 0-16 0,-4-1 7 16,3-2-11-16,3 1 6 0,2-2-2 0,0 0 3 15,2 1 0-15,3-2-4 0,3-1-3 16,-4 2 2-16,4-1 4 0,3 1-12 0,-3 0 14 15,6-3 0-15,-1 2-18 0,1-1 19 0,3 0-3 16,1 5-1-16,-3-6-1 0,1 6 3 0,3-6-3 16,-5 6 5-16,3-3-3 0,-3 1-2 15,3-1 6-15,2 2-3 0,-5-2 1 0,-2 3-6 16,3 1 2-16,-3 1 2 0,-1-1-2 0,1 2-1 16,-4 3-3-16,3-3 9 0,-3 3-6 15,-8 6 0-15,10-11-3 0,-10 11 6 0,13-9-6 16,-13 9 3-16,0 0-5 0,8-10 5 15,-8 10-6-15,0 0 2 0,0 0 3 0,10-7-4 0,-10 7-2 16,0 0 3-16,0 0 2 0,0 0-4 16,0 0-1-16,0 0 8 0,0 0-5 0,0 0 6 15,0 0-4-15,0 0 5 0,4 15-13 0,-4-15 10 16,-4 13 1-16,4-13 2 0,-6 19 1 16,6-19-1-16,-8 20 0 0,8-20-2 0,-4 19 1 15,4-19-3-15,-9 23-3 0,9-23 7 0,-4 22-2 16,4-22 1-16,-2 17 3 0,2-17-8 15,0 16 3-15,0-16 2 0,0 0 0 0,-4 16 2 16,4-16 6-16,0 0-6 0,6 13 5 0,-6-13-2 16,0 0-1-16,4 8 1 0,-4-8-3 0,0 0 1 15,0 0 0-15,21-6 2 0,-21 6-2 16,15-5-5-16,-15 5 4 0,14-11 1 0,-14 11-3 16,12-11 1-16,-12 11 3 0,13-11-4 0,-13 11 4 15,6-11-4-15,-6 11 2 0,8-7 1 0,-8 7-3 16,0 0 1-16,4-8-10 0,-4 8 1 15,0 0-9-15,0 0 11 0,0 0-14 0,9-10 8 16,-9 10-8-16,0 0 10 0,0 0-11 0,0 0 15 16,0 0-23-16,0 0 12 0,0 0-14 15,0 0 17-15,0 0-17 0,0 0 22 0,0 0-14 16,0 0 17-16,0 0-12 0,2 12 11 0,-2-12-12 16,0 0 19-16,0 0-13 0,0 0 18 15,4 10-18-15,-4-10 15 0,0 0-10 0,0 0 16 16,0 0-20-16,8 6 15 0,-8-6-14 0,0 0 14 15,0 0-10-15,0 0 11 0,0 0-17 0,11 8 15 16,-11-8-14-16,0 0 14 0,0 0-12 16,0 0 13-16,0 0-14 0,0 0 17 0,8 7-12 15,-8-7 17-15,0 0-17 0,0 0 14 0,0 0-10 16,0 0 15-16,0 0-15 0,0 0 13 16,0 0-14-16,0 0 13 0,0 0-15 0,16-3 9 15,-16 3-11-15,15-15 16 0,-11 8-15 0,6 1 14 16,3-3-16-16,-5 1 13 0,2 0-15 0,3 0 15 15,-3 2-16-15,-2-2 11 0,5 1-12 0,-7 1 16 16,-6 6-20-16,16-7 11 0,-16 7-8 16,15-2 14-16,-15 2-13 0,0 0 12 0,16 2-8 15,-16-2 13-15,0 0-13 0,7 12 13 0,-7-12-27 16,0 0-55-16,8 16-81 0,-8-16-52 16,0 12-64-16,0-12-111 0,4 10-56 0,-4-10-319 15,6 12-351-15</inkml:trace>
  <inkml:trace contextRef="#ctx0" brushRef="#br0" timeOffset="44631.98">10976 11246 444 0,'0'0'377'0,"-8"-8"-87"16,8 8-48-16,-8-8-43 0,8 8-19 0,-15-4-26 16,15 4-36-16,-12-6-16 0,12 6-25 0,0 0-22 15,-14-4-6-15,14 4-7 0,0 0-21 16,0 0 8-16,-13 0-11 0,13 0-4 0,0 0-9 15,0 0 4-15,-10 8-5 0,10-8 10 0,0 0-6 16,0 0 6-16,6 10-10 0,-6-10 7 0,12 8-1 16,-12-8 3-16,15 6-8 0,-15-6 8 15,16 1-3-15,-16-1 5 0,19-3 5 16,-7-1 3-16,-1-4-12 0,1 3 12 0,-2-4-1 0,-1-2 17 16,3 2-14-16,-2-4 21 0,-1 1-14 0,-1-3 13 15,-2 3-19-15,2-1 10 0,1 0-8 16,-5 1 14-16,2 2-16 0,-6 10 13 0,4-17-13 15,-4 17 7-15,4-14-19 0,-4 14 3 16,0 0-16-16,0 0 10 0,-4-13-19 0,4 13 16 16,0 0-16-16,-18 7 14 0,13 1-16 0,-3 0 16 15,0 1-15-15,-2 2 16 0,5 0-19 16,-3 1 16-16,2-1-13 0,6 3 17 0,0-14-11 16,-4 20 9-16,4-20-8 0,4 21 16 0,-4-21-12 15,10 17 8-15,-1-8-8 0,-9-9 9 0,18 10-7 16,-10-7 11-16,7-1-18 0,-3 0 15 0,3-2-18 15,-3 2 15-15,3-2-9 0,1-2 12 16,-1 2-18-16,-1-2 15 0,-1 0-9 0,1 2 9 16,-2-1-11-16,-12 1 14 0,19-4-15 0,-19 4 12 15,17-2-12-15,-17 2 7 0,0 0-12 16,14-2 13-16,-14 2-17 0,0 0 18 0,0 0-21 16,15-2 13-16,-15 2-10 0,0 0 13 0,0 0-14 15,0 0 17-15,8 8-14 0,-8-8 16 16,0 0-15-16,0 0 10 0,8 10-6 0,-8-10 12 15,0 0-19-15,0 14 12 0,0-14-9 0,0 0 11 16,4 15-12-16,-4-15 12 0,0 0-4 0,6 11 10 16,-6-11-7-16,0 0 14 0,0 0-14 0,9 5 15 15,-9-5-11-15,0 0 9 0,18-7-9 16,-18 7 18-16,13-13-1 0,-3 6 36 0,-2-3-2 16,1 1 12-16,-5 0 0 0,4-1 15 15,-2-1 6-15,-2 3 6 0,-4 8-2 0,9-16-6 16,-9 16-27-16,8-12-8 0,-8 12-19 0,0 0-13 15,6-12-5-15,-6 12-11 0,0 0 0 16,0 0 2-16,0 0 1 0,0 0 3 0,-4 12-26 16,4-12-84-16,-2 17-97 0,2-17-86 0,-4 17-116 15,4-17-176-15,-4 17-238 0,4-17-423 0</inkml:trace>
  <inkml:trace contextRef="#ctx0" brushRef="#br0" timeOffset="44751.29">11557 11252 349 0,'0'0'454'0,"0"0"-119"0,0 0-84 0,0 0-43 16,0 0-37-16,17 0-37 0,-17 0-24 0,0 0-47 15,18 0-137-15,-18 0-191 0,23-4-279 0,-23 4-108 16</inkml:trace>
  <inkml:trace contextRef="#ctx0" brushRef="#br0" timeOffset="45969.49">12002 11139 111 0,'0'0'486'0,"-9"-6"-128"0,9 6-86 16,-10-4-46-16,10 4-37 0,-14-2-53 0,14 2-2 15,-21 3-17-15,11 0-28 0,-3 1-25 0,1 1-9 16,1 1-8-16,-1 1-14 0,-2 1-9 16,5 1-4-16,1-2-2 0,-2 0-6 0,1 1-1 15,9-8 1-15,-8 15-2 0,8-15 3 0,-6 15-3 16,6-15 3-16,0 0 3 0,0 14-1 16,0-14-15-16,10 7 12 0,-10-7 1 0,9 7 0 15,-9-7-13-15,16 0 21 0,-16 0-9 0,15-3 4 16,-15 3-1-16,14-7 7 0,-14 7 3 0,19-9 17 15,-19 9-2-15,12-11 13 0,-12 11-17 16,15-13 20-16,-15 13-6 0,8-9 0 0,-8 9-14 16,8-10 5-16,-8 10-30 0,0 0 9 0,0 0-15 15,4-8 5-15,-4 8-12 0,0 0 8 0,0 0-16 16,0 0 15-16,0 0-9 0,0 0 6 16,-4 15-10-16,4-15 10 0,0 0-12 0,0 17 12 15,0-17-10-15,0 0 10 0,-4 13-14 0,4-13 10 16,0 0-16-16,0 0 20 0,4 15-7 15,-4-15 10-15,0 0-8 0,0 0 6 0,12 6-10 16,-12-6 18-16,0 0-10 0,0 0 5 0,15-2-8 16,-15 2 9-16,12-4-20 0,-12 4 17 0,15-8-8 15,-15 8 10-15,12-7-10 0,-12 7 8 0,15-5-13 16,-15 5 7-16,12-6-9 0,-12 6 9 16,0 0-13-16,10-4 14 0,-10 4-13 0,0 0 10 15,0 0-8-15,0 0 10 0,15 0-11 16,-15 0 13-16,0 0-17 0,0 0 22 0,4 10-10 15,-4-10 12-15,0 0-13 0,0 0 12 0,4 12-10 16,-4-12 6-16,0 0-6 0,0 0 10 0,0 14-14 16,0-14 17-16,0 0-17 0,0 0 16 15,0 13-10-15,0-13 12 0,0 0-6 0,0 0 10 16,0 0-10-16,0 0 15 0,0 0-1 0,0 0 23 16,0 0-2-16,0 0 9 0,0 13-27 15,0-13 13-15,0 0-25 0,0 0 9 0,13-13-19 16,-13 13 14-16,8-9-11 0,-8 9 8 0,10-13-14 15,-10 13 11-15,13-10-9 0,-13 10 7 0,10-11-13 16,-10 11 16-16,10-9-14 0,-10 9 6 16,9-6-13-16,-9 6 14 0,0 0-17 0,12-6 10 15,-12 6-11-15,0 0 6 0,0 0-17 0,14-2 22 16,-14 2-19-16,0 0 25 0,0 0-9 16,13 5 15-16,-13-5-20 0,0 0 13 0,10 8-9 15,-10-8 10-15,0 0-7 0,13 8 7 0,-13-8-7 16,0 0 15-16,8 8-15 0,-8-8 17 15,0 0-14-15,0 0 13 0,10 6-12 0,-10-6 8 16,0 0-16-16,0 0 11 0,19 0-14 0,-19 0 16 16,12-3-15-16,-12 3 11 0,15-7-10 0,-15 7 16 15,16-8-15-15,-16 8 16 0,15-9-16 16,-15 9 15-16,12-10-6 0,-12 10 10 0,10-9-13 16,-10 9 13-16,0 0-21 0,9-9 15 0,-9 9-9 15,0 0 12-15,10-5-18 0,-10 5 10 0,0 0-19 16,0 0 12-16,0 0-6 0,0 0 17 15,0 0-15-15,0 0 13 0,0 0-13 0,8 7 17 16,-8-7-16-16,0 0 16 0,0 0-13 0,0 15 14 16,0-15-10-16,0 0 12 0,0 0-19 0,2 13 20 15,-2-13-19-15,0 0 18 0,0 0-6 16,7 10 14-16,-7-10-11 0,0 0 11 0,0 0-15 16,12 5 17-16,-12-5-17 0,0 0 15 15,0 0-8-15,14 2 5 0,-14-2-15 0,17-6 18 16,-17 6-10-16,14-7 10 0,-14 7-16 0,13-9 15 15,-13 9-16-15,14-14 12 0,-14 14-11 0,15-16 11 16,-11 8-12-16,4-2 13 0,-2-2-13 16,-2 5 12-16,1-4-14 0,-5 11 16 0,12-16-11 15,-12 16 17-15,8-14-13 0,-8 14 15 0,6-9-14 16,-6 9 10-16,0 0-21 0,5-10 4 0,-5 10-13 16,0 0 9-16,0 0-3 0,0 0 13 15,0 0-16-15,0 0 20 0,0 0-14 0,8 12 14 16,-8-12-16-16,-4 13 18 0,4-13-11 0,0 19 12 15,0-19-13-15,-9 18 17 0,5-6-19 16,-2-4-36-16,-2 4-114 0,-5-2-203 0,3-1-451 16,-4-1-413-16</inkml:trace>
  <inkml:trace contextRef="#ctx0" brushRef="#br0" timeOffset="46112.7">12380 11160 110 0,'8'-6'465'0,"7"2"-111"0,-3-1-99 0,7-1-48 16,-1 2-56-16,-1-2-19 0,6 1-32 0,3-1-3 16,1 2-86-16,-4-1-121 0,4 1-204 15,-4-1-143-15,-1 0-4 0</inkml:trace>
  <inkml:trace contextRef="#ctx0" brushRef="#br0" timeOffset="50905.01">12882 8831 191 0,'0'0'412'0,"0"0"-73"15,0 0-45-15,0 0-34 0,0 0-22 0,0 0-26 16,0 0 7-16,0 0-32 0,0 15 45 0,0-15 18 16,0 0-2-16,23 4 10 0,-11-3-18 0,7-1 1 15,0 0-19-15,3 0-14 0,9 0-16 16,0-1-21-16,9 1-10 0,1-2-19 0,4 2-6 15,7-2-25-15,4 0 3 0,-2 1-24 16,-1 0 7-16,7-2-27 0,-4 0-9 0,4 3-5 16,-2-1 4-16,0 0 5 0,0 1 19 0,0 1-35 15,-2-1 22-15,-3 1-36 0,3-1 23 0,-13 2-35 16,3-1 26-16,-5 1-35 0,-4-1 32 16,-3 1-40-16,-3-2-2 0,-2 0 5 0,-9 2-2 15,3-2-2-15,-2 1 2 0,-3-1 1 0,-3 0 0 16,1 0 2-16,-16 0-4 0,25 0-8 0,-25 0-46 15,19 0-75-15,-19 0-81 0,0 0-87 16,16 0 8-16,-16 0-20 0,0 0-4 0,0 0-16 16,0 0 26-16,13-4 13 0,-13 4 24 0,0 0 48 15,0 0 34-15,0 0 17 0,0-14 17 16,0 14 41-16,0 0 8 0,-5-16 35 0,5 16 2 16,-4-16 6-16,4 16 58 0,-4-17 33 0,4 17 48 15,-8-13 19-15,8 13 29 0,-4-11 7 16,4 11 13-16,0 0 11 0,-9-14-2 0,9 14-1 15,0 0-21-15,-6-8-5 0,6 8-21 0,0 0-18 16,0 0-21-16,-6-9 4 0,6 9-35 0,0 0-5 16,0 0-1-16,0 0-1 0,0 0 25 15,17-5 26-15,-17 5-3 0,26 3 0 0,-9 1-2 16,6-2-3-16,2 3-8 0,1 0-5 0,1 0-3 16,2 1-5-16,-2 0-4 0,0-1-4 15,-4 2-9-15,-3-3-5 0,-1 0-1 0,-5 3 1 16,1-3 4-16,-5 2 36 0,1 0 102 0,-11-6 77 15,4 20 24-15,-6-8 24 0,-7 0-64 0,-3 2-6 16,-5 1-59-16,-5 2-2 0,-3 0-57 16,-4 0-4-16,2 0-43 0,0-1-16 0,0 0-30 15,5-1 6-15,1 0-24 0,2-2-93 0,3-1-186 16,1 0-178-16,3-4-224 0,2 4-121 0,1-1 114 16,3-2-124-16,6-9-510 0,-4 13-970 15</inkml:trace>
  <inkml:trace contextRef="#ctx0" brushRef="#br0" timeOffset="57564.98">15559 8101 214 0,'0'0'339'0,"-2"-14"-48"0,2 14-32 16,-2-13-5-16,2 13-12 0,-2-14 1 15,2 14-5-15,-2-12-33 0,2 12 13 0,-4-13-11 0,4 13 0 16,0 0-13-16,-4-16-10 0,4 16-9 15,0 0-22-15,-2-12-15 0,2 12-30 0,0 0-13 16,0 0-29-16,0 0-11 0,-5-11-18 0,5 11-10 16,0 0-9-16,0 0 13 0,0 0 30 15,-4 15 35-15,2-3 31 0,-2 3 16 0,0 3 6 16,0 6 2-16,-2 1 5 0,-3 10 3 0,-1 2 4 16,-2 7-10-16,-1 2-13 0,-1 2 37 0,-1 2-27 15,1 2-13-15,-3 0-16 0,1-2-11 16,-1 4-20-16,1-3-11 0,-1 0-6 0,1 1-10 15,-1-1-10-15,1 2 5 0,-1-3-11 0,0 2-4 16,3-5-9-16,2 0 2 0,-3-4-13 0,7-7 2 16,-2-5-8-16,1-5-5 0,3-3 2 15,0-4-2-15,2-1 5 0,0-2 3 0,-1-5 0 16,3 3 0-16,2-14 0 0,-4 21 6 16,4-21-18-16,-2 17 10 0,2-17-4 0,6 10-12 15,-6-10 15-15,21 6-16 0,-6-3 8 0,5-3-12 16,3 1 11-16,6-1-13 0,6 0 12 0,8 0-3 15,11 0 7-15,8 0-12 0,4 3 8 0,27-3-13 16,5 5 18-16,-1-2-13 0,-2 1 1 16,0-1 0-16,-2 4 6 0,-2-3-6 0,-15 0 11 15,-10-1-5-15,1-1 8 0,-3 1-9 0,2-1 1 16,-2-1-11-16,-4-1 11 0,0 0-8 16,-2 0 8-16,-3-2-4 0,-3 0 15 0,-6 0-18 15,-3-1 20-15,-4-2-17 0,1 2 13 0,-3-1-18 16,-2-2 16-16,-2 0-10 0,-4 0 17 15,0 0-15-15,-4-1 23 0,0-2-18 0,-3-2 26 16,-1-3-19-16,4-2 20 0,-3-5-36 0,-1-2 18 16,0-3 22-16,2-7-29 0,-3-6-1 0,1-4-9 15,-2-4 23-15,-3-6-32 0,5-23 13 0,-1 0-18 16,-5 10 13-16,-5 10-24 0,1-2 36 16,-3-1-18-16,0 2 13 0,-2 1-27 0,0 3 25 15,-1 0-8-15,-1 0-9 0,0 10 12 0,-2-1-8 16,0 2 10-16,0 2-6 0,0 2-1 15,-2 4-4-15,0 4 0 0,0 0 4 0,0 7 0 16,0-1-5-16,0 3 3 0,0 2-4 16,0 0 3-16,0 3 0 0,0 1 9 0,-2 2-18 15,2 13 3-15,0-23-3 0,0 23 0 0,-2-20-2 16,2 20-15-16,-4-14 1 0,4 14-10 16,-4-11 9-16,4 11-3 0,-6-7 15 0,6 7 2 0,-17-8 2 15,5 7 3-15,-5 1 4 0,-2-3 7 0,-5 3 0 16,-7 2-5-16,-9-1 0 0,-5 0 7 15,-13 2-2-15,-4-1 1 0,-31 3-10 0,-2 0 4 16,-2 0-6-16,0 1-6 0,-3 1 13 16,3 0 2-16,0 0-5 0,2 2 0 0,2-2-2 15,0 2 4-15,2 0-4 0,4 0 5 0,15-1-13 16,12 1-27-16,0 0-63 0,4-1-76 16,0 2-68-16,3 1-78 0,5-2-94 0,3 3 83 15,9-2-27-15,3 0-42 0,8 0-22 0,5 1-70 16,1 3-167-16,9-6-254 0,2 3-575 15</inkml:trace>
  <inkml:trace contextRef="#ctx0" brushRef="#br0" timeOffset="60180.73">16022 8350 258 0,'0'0'515'0,"6"-22"-102"0,-6 22-44 15,7-19-50-15,-7 19-13 0,6-19-45 0,-6 19-16 16,6-16-25-16,-6 16-24 0,6-12-24 0,-6 12-25 16,4-10-12-16,-4 10-17 0,0 0-20 0,5-11-13 15,-5 11-16-15,0 0-18 0,0 0-9 16,0 0-2-16,0 0-1 0,-13 14 14 0,3 0 11 16,-5 6 9-16,-5 7 13 0,-7 6 7 0,0 2 15 15,-2 3 3-15,2 0-2 0,-2-1-3 0,4 0-15 16,1 1-1-16,3-5-17 0,4-3-4 15,1-2-7-15,5-6-13 0,3 1-5 0,2-5-8 16,4-2 0-16,2-1 4 0,4 0-3 0,2-3 4 16,5-1-9-16,3-2-1 0,1-4-5 15,3 2 3-15,1-3-2 0,-1-3-8 0,3 2 0 16,0-3-2-16,-1-1-9 0,1-1-68 16,0 1-100-16,-1-2-84 0,-1 0-60 0,0 1-49 0,-3-2-48 15,-1 0-66-15,-5-1-71 0,0-1-481 16,-10 6-672-16</inkml:trace>
  <inkml:trace contextRef="#ctx0" brushRef="#br0" timeOffset="60629.23">16396 8283 558 0,'9'-14'542'15,"-1"3"-110"-15,-2 1-42 0,-2-1-82 0,2 2-41 16,-6 9-50-16,9-14-31 0,-9 14-33 0,6-10-26 16,-6 10-25-16,0 0-19 0,0 0-11 0,0 0 10 15,0 0 48-15,-12 25 31 0,-1-1 2 16,-3 6-11-16,-5 11-6 0,-4 0-3 0,2 4-2 16,-12 18 19-16,8-9-7 0,3-8-27 0,-1 1-16 15,2-2-11-15,0 0-22 0,1 0-15 16,1-2-9-16,2 0-9 0,3-3-9 0,-1 0-3 15,5-8-8-15,-1 1-1 0,3-2-4 0,2-5-4 16,0-2 3-16,1-2-8 0,1-2-26 16,2-3-128-16,-2-2-126 0,2-1-70 0,0-1-78 15,4-13-131-15,-5 14-683 0,5-14-874 0</inkml:trace>
  <inkml:trace contextRef="#ctx0" brushRef="#br0" timeOffset="60929.3">16465 8712 477 0,'0'0'458'0,"6"-10"-97"0,-6 10-63 0,0 0-42 16,0 0-14-16,4-9-55 15,-4 9-5-15,0 0-45 0,0 0-13 0,0 0-36 0,0 0 4 16,0 0-10-16,0 0 21 0,-2 15 2 0,2-15 8 16,-8 21-12-16,3-9-16 0,1 1-3 0,-2 1-5 15,0 1-8-15,0 0-12 0,0 0-7 16,-1 0-12-16,1-1-14 0,2 1 7 0,-2-3-10 16,0 0-5-16,-1 2 0 0,3-3-17 0,0-2-78 15,4-9-109-15,-8 18-109 0,8-18-164 0,0 0-458 16,0 0-568-16</inkml:trace>
  <inkml:trace contextRef="#ctx0" brushRef="#br0" timeOffset="61049.3">16533 8494 394 0,'0'0'370'15,"4"-16"-153"-15,-4 16-118 0,2-11-98 0,-2 11-97 16,0 0-215-16,0 0 177 0</inkml:trace>
  <inkml:trace contextRef="#ctx0" brushRef="#br0" timeOffset="61667.15">16576 8563 350 0,'0'0'304'0,"0"0"-60"0,4 13-7 0,-4-13 8 0,0 0-34 16,5 11-4-16,-5-11 1 0,2 12-35 0,-2-12-2 15,2 19-27-15,-2-19 8 0,2 21-23 16,-2-21 10-16,-2 26-26 0,0-13 7 0,0 2-10 16,-3-1-10-16,3-1-14 0,-2 1-17 0,0-2-7 15,0-1-13-15,2 1-6 0,2-12-11 16,-6 18-4-16,6-18-2 0,-5 15 0 0,5-15-9 16,0 0 1-16,-4 15-4 0,4-15 2 0,0 0 2 15,0 0 3-15,0 0-1 0,0 0-1 0,0 0-8 16,17-5 3-16,-17 5-12 0,16-14 7 15,-7 6-2-15,-1 1 2 0,-2-2-4 0,2 3 2 16,-8 6-4-16,13-12 2 0,-13 12-3 0,10-10 1 16,-10 10-8-16,0 0 7 0,11-8-8 15,-11 8 3-15,0 0-3 0,0 0 3 0,12-3-1 16,-12 3 9-16,0 0-4 0,10 11 4 0,-10-11-6 16,11 15 7-16,-11-15-6 0,8 15 4 15,-8-15-6-15,10 17 7 0,-10-17-6 0,8 16 4 0,-8-16-6 16,11 15 1-16,-11-15 4 0,10 12 4 15,-10-12-4-15,8 10 10 0,-8-10-7 0,9 5 8 16,-9-5 2-16,10 6 21 0,-10-6 9 0,0 0 13 16,21-1 7-16,-21 1 21 0,16-6 2 15,-16 6-1-15,17-8 2 0,-17 8-10 0,14-10-8 16,-14 10-2-16,15-8-12 0,-15 8-2 0,10-7-9 16,-10 7-10-16,0 0-4 0,10-8-8 15,-10 8-8-15,0 0-10 0,0 0-8 0,0 0-9 16,13-5 0-16,-13 5-4 0,0 0-6 0,0 0 13 15,0 0-4-15,0 0 4 0,12 8 2 0,-12-8 4 16,8 5 1-16,-8-5 2 0,11 7 1 16,-11-7 2-16,14 7 1 0,-14-7 2 0,19 5-1 15,-19-5 2-15,23 3 3 0,-23-3-6 0,24 2 0 16,-24-2-46-16,23-2-106 0,-23 2-75 16,19 0-128-16,-19 0-134 0,0 0-119 0,0 0-399 15,14 3-659-15</inkml:trace>
  <inkml:trace contextRef="#ctx0" brushRef="#br0" timeOffset="61847.3">16595 9058 648 0,'-21'12'598'15,"5"-5"-124"-15,1 3-68 0,3-3-90 0,-1 1-53 0,5-3 7 16,8-5 60-16,-4 12 28 0,4-12-23 16,19 9-65-16,-3-8-48 0,9 2-32 0,4-3-37 15,4 0-30-15,6-4-23 0,3 1-17 0,-1 0-17 16,-2-1-8-16,2-3-14 0,-1 3-6 15,-1 0-55-15,-2-3-143 0,-8 3-99 0,0 1-106 16,-6-5-162-16,-2 4-750 0,-5 2-923 16</inkml:trace>
  <inkml:trace contextRef="#ctx0" brushRef="#br0" timeOffset="80565.34">16090 10123 274 0,'0'0'257'0,"9"-10"-14"0,-9 10-39 15,8-12-2-15,-8 12-13 0,8-15-35 0,-8 15-6 16,6-15-14-16,-6 15-5 0,9-17 19 0,-9 17-24 16,4-18 0-16,-4 18 6 0,2-15-1 0,-2 15-38 15,0 0-1-15,0-19-37 0,0 19 2 0,-8-14-25 16,8 14 6-16,-15-11-36 0,15 11 24 16,-20-7-23-16,5 3 16 0,1 3-18 0,-1-2 10 15,-1 5-19-15,-1 0 15 0,1 2-13 0,-3 0 12 16,2 2-16-16,-1 2 16 0,-1 0-13 15,1 6-8-15,-1-2 5 0,2 2 1 0,3-1 3 16,4 2 5-16,-1-1 0 0,5 1-2 0,2 1 1 16,2-1 1-16,4 3 8 0,4-2-14 15,0 1 19-15,7 0-13 0,1 1 12 0,1-1-9 16,1-2 16-16,3-2-7 0,-3 1 16 0,-1-3 1 16,-1-1 6-16,1-1-16 0,-5 0 13 0,3-2-18 15,-5 1 18-15,0-2-9 0,-8-6 19 16,15 10-1-16,-15-10 18 0,10 10 7 0,-10-10 4 15,8 8 3-15,-8-8 3 0,0 0-7 0,0 0-8 16,4 11-6-16,-4-11-1 0,-14 5-12 16,1-2 0-16,-3 0-11 0,-3-1-3 0,-1-1-7 15,-1-1 3-15,0 0-1 0,-2-1-9 0,3-1 1 16,1-1-1-16,-1-1 0 0,3 1-2 16,-2-3-2-16,3 1-3 0,-1-4-26 0,3 2-66 15,4-2-81-15,-1-1-66 0,3-4-87 0,4 1-81 16,2-2-466-16,2 0-498 0</inkml:trace>
  <inkml:trace contextRef="#ctx0" brushRef="#br0" timeOffset="80867.41">16024 9907 430 0,'0'0'555'0,"11"-13"-124"0,-11 13-58 16,6-11-64-16,-6 11-39 0,0 0-48 0,8-10-26 15,-8 10-54-15,0 0-21 0,0 0-41 16,6-7-8-16,-6 7-29 0,0 0-3 0,0 0-24 16,0 0 6-16,0 0-14 0,0 0 9 0,0 17-17 15,-4-3 18-15,0 2-18 0,-2 3 19 16,-2 4-13-16,-1 2 2 0,-1 5 2 0,-2 1 7 16,-1 1 1-16,1 0-2 0,-1 2-1 15,1-1-2-15,-3-2-3 0,3-1-1 0,2 0 0 16,-3-1-2-16,3-5 6 0,0-1-4 0,-1-1 0 15,1 0 0-15,2-2 0 0,-1-5 3 0,3 0 2 16,0 0-1-16,-2-1-9 0,4-3-47 16,-3-1-90-16,7-10-73 0,-8 14-116 0,8-14-133 15,0 0-319-15,0 0-367 0</inkml:trace>
  <inkml:trace contextRef="#ctx0" brushRef="#br0" timeOffset="81166.81">16035 10053 432 0,'8'-16'488'16,"0"4"-118"-16,-2 0-95 0,3 2-35 0,-3-1-27 15,0 2 19-15,-6 9-25 0,10-15-15 16,-10 15-36-16,9-11-26 0,-9 11-36 0,0 0-15 0,6-10-35 16,-6 10 0-16,0 0-21 0,0 0 8 15,0 0-17-15,0 0 15 0,-4 23-17 0,0-10 15 16,-5 4-10-16,1 2 5 0,0 3 1 0,-3 4 13 15,1 1 40-15,-2 3-2 0,-1-1-6 16,1-2-12-16,0 3-12 0,3-4-6 0,-1-2-11 16,0-2-5-16,1 4-1 0,-1-5-4 0,2 2-2 15,-1-3 3-15,3-2-3 0,0 0-4 16,0-3 7-16,0 1-1 0,-1-2-8 0,3-1 2 16,-2-1-39-16,2 0-78 0,-2-5-110 0,2 3-125 15,4-10-194-15,-15 10-329 0,15-10-493 16</inkml:trace>
  <inkml:trace contextRef="#ctx0" brushRef="#br0" timeOffset="83037.97">16463 9955 83 0,'0'0'449'0,"-7"-9"-117"0,7 9-69 16,0 0-43-16,0 0-45 0,-6-9-33 0,6 9-38 16,0 0-23-16,0 0-28 0,0 0-21 15,0 0-1-15,0 0-1 0,8 20-8 0,-1-7 11 16,1 4 7-16,0 2-20 0,5 1-6 0,-3 3 3 15,0-2 4-15,-2-1 1 0,1 3-13 0,-1 2 12 16,-4-5-2-16,0 0 5 0,-4 0 67 16,0-1 27-16,-2-1 36 0,-4-1-4 0,-2-2-7 15,-3 0-3-15,1 0-8 0,0-4 14 0,-3-1 31 16,3-1 25-16,2-2 33 0,-1 1-3 0,9-8-6 16,-12 7-39-16,12-7-45 0,0 0-43 15,-6-15-21-15,8 4-19 0,4-5-20 0,4-1-9 16,3-6 1-16,1 0-16 0,5-4-2 15,6-3-2-15,0-1 3 0,1-1-3 0,-1 2-4 16,2 0 3-16,-6 5 0 0,-3 1 8 0,-3 5 18 16,-3 0 14-16,-1 4 13 0,-3 0-24 15,-2 0 0-15,-4 0-25 0,-2 0 2 0,0 3-12 16,-6 1-1-16,2 0-19 0,-7 3-101 0,3 1-140 16,8 7-126-16,-18-5-87 0,18 5-62 0,-15 4-50 15,15-4-380-15,-8 13-620 0</inkml:trace>
  <inkml:trace contextRef="#ctx0" brushRef="#br0" timeOffset="83345.17">16936 10109 554 0,'0'0'495'0,"-8"7"-118"16,8-7-67-16,-15 8-59 0,15-8-51 0,-14 10-45 15,14-10-36-15,-15 11-32 0,15-11-22 0,-10 13-11 16,10-13-6-16,-4 18-24 0,4-18 7 15,4 22-8-15,0-13 14 0,2 4 5 0,7-1 50 16,-1-2 20-16,3 0 30 0,1-2 20 16,1-1 27-16,1 1 29 0,-3-3 52 0,-1-3 28 15,-1 3 53-15,-13-5 7 0,20 3 9 0,-20-3-65 16,15-8 9-16,-15 8-63 0,2-20-54 16,-4 6-45-16,-5-2-29 0,-1 1-19 0,2-2-34 15,-4 2-10-15,-1 1-24 0,3 0-17 0,-2 0-29 16,1 2-99-16,-1 1-153 0,0 3-184 0,2 0-134 15,-5 2 55-15,3 2-80 0,-5 3-61 0,1 2-538 16,-1 2-848-16</inkml:trace>
  <inkml:trace contextRef="#ctx0" brushRef="#br0" timeOffset="87149.29">17353 6381 79 0,'0'0'378'0,"-18"-4"-84"16,18 4-53-16,-13-4-17 0,13 4-24 15,-12-3 16-15,12 3-11 0,0 0-8 0,-12-8-24 16,12 8-21-16,0 0-22 0,0 0-17 0,-15-3-22 15,15 3-15-15,0 0-13 0,0 0-13 0,0 0-9 16,-10-4-9-16,10 4-10 0,0 0-8 16,0 0-2-16,0 0-6 0,0 0-5 0,0 0 2 15,0 0-1-15,0 0 0 0,18 2 0 0,3-1 1 16,8 0 4-16,12 2-4 0,15 0 0 16,8 2 0-16,31-1 5 0,7-1-2 0,5 3-3 15,7 0 3-15,2-1-4 0,1 0-4 0,1 2 5 16,0-2 15-16,2 3-19 0,0-1 5 0,2 0-5 15,2-1-4-15,-2-1 6 0,2 0-1 16,2 1 1-16,4-2-3 0,0 1 1 0,1-1-2 16,-1-1 4-16,-2 1 1 0,-2 0-1 0,-4-2-3 15,0 2-11-15,-2-1 13 0,-2 2 3 0,-7-2-3 16,-1 1 4-16,-5 0 3 0,-3 1-5 16,-5 2 2-16,-2 1 0 0,-4-2-5 0,-17-1-4 15,-10 2 8-15,-2-3 0 0,-2-1-1 0,-6 1-4 16,-8-2 4-16,-5-1 4 0,-8 1 9 15,-2-2 25-15,-6 2 3 0,-5-2-2 0,1 0 2 16,-2 1-3-16,-3 0-9 0,-1-1-3 0,-15 0-3 16,25 0-6-16,-25 0-4 0,18-1-3 15,-18 1-7-15,0 0-44 0,0 0-98 0,0 0-103 16,0 0-152-16,0 0-438 0,-29-3-445 0</inkml:trace>
  <inkml:trace contextRef="#ctx0" brushRef="#br0" timeOffset="91964.69">15946 11024 87 0,'0'0'322'0,"0"0"-100"0,0 0-20 16,0 0-37-16,4-12 3 0,-4 12-25 16,0 0-3-16,0 0 5 0,4-14 7 0,-4 14-24 15,0 0 11-15,-2-16-14 0,2 16 2 16,-8-11-7-16,-1 4-24 0,-1 4 11 0,0-2-24 15,-5 0 9-15,1 2-8 0,-3-1 1 0,-1 4-25 16,-3 3 5-16,-2-1-10 0,-4 5 14 0,1 0-9 16,-5 3 4-16,2 2-16 0,2 1-1 15,4-2-14-15,0 4 2 0,5-4-16 0,1 0-3 16,5 1-6-16,-1-2 9 0,5-1-5 0,0 0 3 16,8-9 1-16,-6 17-2 0,6-17 0 0,0 0-2 15,8 9 1-15,-8-9-8 0,18-5 3 16,-5 1-2-16,1-6-1 0,5-3-6 0,-1-2 5 15,1 0-15-15,2-4 18 0,-1 0-7 0,1 3 10 16,-4-1 19-16,-1 5 5 0,-3 1 8 16,-1-1-11-16,-2 5 0 0,-1-1-15 0,-9 8 8 15,12-4 15-15,-12 4 23 0,6 9-2 0,-6-9 10 16,-4 28-12-16,-2-6 0 0,-4 3-8 16,-3 7-4-16,-5 6-17 0,-1 0 6 0,-4 0-7 15,0 2-2-15,-1-1-4 0,-1 2-12 0,-2-2 4 16,2 0-5-16,-2-1 8 0,5-3-5 0,-1-4-3 15,4-5 0-15,5-7 2 0,-1 2 0 16,5-8 7-16,0 1-3 0,1-3-4 0,3-6-41 16,6-5-30-16,0 0-7 0,0 0 6 0,-14-3 7 15,14 3 3-15,4-21 14 0,2 8-6 16,0-2-6-16,2 0 2 0,5-1 1 0,1-2 2 16,1 0 8-16,1 0-2 0,1 1 15 0,4-3-1 15,-1 3 6-15,1 1 4 0,-3-3 0 16,3 7 5-16,-2-2-2 0,1 3 5 0,-1 1 3 15,-2 1-3-15,-1 0 0 0,-3 2 4 0,1 0-3 16,-2 0 0-16,1 5-1 0,-3-4 2 0,-10 6 0 16,21-7 1-16,-21 7-1 0,16-5 1 15,-16 5 10-15,0 0 8 0,17 4 10 0,-17-4-2 16,10 4 2-16,-10-4-3 0,6 10-4 0,-6-10-2 16,5 7-4-16,-5-7 0 0,0 0-5 0,6 14-4 15,-6-14 4-15,0 0-9 0,4 11 6 16,-4-11-6-16,0 0 10 0,0 0-15 0,0 0-5 15,6 10-21-15,-6-10-8 0,0 0-15 0,0 0-4 16,15-10 10-16,-15 10 5 0,12-18 8 0,-6 4 7 16,0 0 5-16,3-2 5 0,-3-1 3 15,2-2 6-15,0-2 4 0,1 1 1 0,-3 0 16 16,0 4 20-16,0 0 19 0,0 2 2 0,-1 0-3 16,-1 3-5-16,0 0 0 0,-4 11-20 0,6-19 0 15,-6 19-20-15,4-11 4 0,-4 11-5 16,0 0 3-16,0 0-4 0,0 0-16 0,0 0-42 15,0 0-66-15,0 0-82 0,0 0-59 16,-4 18-113-16,4-18-100 0,-6 15-342 0,6-15-427 16</inkml:trace>
  <inkml:trace contextRef="#ctx0" brushRef="#br0" timeOffset="92324.67">16004 11088 431 0,'0'0'497'0,"0"0"-117"0,0 0-91 16,0 0-56-16,-4-11-55 0,4 11-45 0,0 0-36 16,0 0-35-16,0 0-23 0,0 0-51 0,0 0-62 15,0 0-29-15,0 18-57 0,0-18 27 0,-3 22-8 16,3-22 53-16,0 20-3 0,0-20 40 16,-2 22-12-16,2-22 51 0,-2 19-4 0,2-19 48 15,-2 15-14-15,2-15 47 0,0 0-26 0,2 19 35 16,-2-19 11-16,2 12 24 0,-2-12-7 15,5 9-12-15,-5-9-2 0,8 9-18 0,-8-9-1 16,8 6 5-16,-8-6-7 0,8 6 1 0,-8-6-10 16,0 0-13-16,17 5-9 0,-17-5 2 15,0 0 3-15,18 0-3 0,-18 0-3 0,17-3-1 16,-17 3-1-16,19-4-1 0,-19 4-3 0,18-8-4 16,-18 8-6-16,19-6-3 0,-19 6-3 15,18-7-7-15,-18 7 0 0,17-4 5 0,-17 4-13 16,12-1-42-16,-12 1-58 0,0 0-88 0,19 0-76 15,-19 0-84-15,0 0-286 0,19-2-194 0</inkml:trace>
  <inkml:trace contextRef="#ctx0" brushRef="#br0" timeOffset="92794.81">16514 11106 257 0,'0'0'571'0,"6"-15"-99"15,-6 15-31-15,7-11-24 0,-7 11-36 0,0 0-15 16,6-10-36-16,-6 10-33 0,0 0-60 0,0 0-48 16,0 0-48-16,0 0-19 0,0 0 6 0,0 0 16 15,0 0 1-15,-8 18-18 0,3-6-9 0,-1 0-15 16,0 3-20-16,0 3-2 0,0-4-16 16,-3 2-2-16,3 2-13 0,-2-3 0 0,2 3-14 15,-3-5 6-15,3 2-16 0,0-1 4 0,0-3-8 16,2 1 8-16,-3-2-11 0,3-1 17 15,4-9-14-15,-8 15 12 0,8-15 2 0,-4 11 34 16,4-11-13-16,0 0 41 0,0 0-27 0,-4 14 29 16,4-14-51-16,0 0 21 0,0 0-48 15,0 0 26-15,12-6-39 0,-12 6 26 0,17-11-37 16,-7 3 26-16,0 4-32 0,3-4 31 16,1 0-36-16,-1 2 31 0,1 0-34 0,1 1 31 0,-1 1-37 15,1-1 33-15,-1 2-35 0,-14 3 37 16,23-1-23-16,-23 1 47 0,20 4 4 0,-20-4 64 15,15 10-13-15,-15-10 36 0,6 13-20 0,-6-13 15 16,-2 16-27-16,-4-5-18 0,-2-1-20 0,-5 2-3 16,3-1-11-16,-5 2 1 0,-3-4-23 15,1 2 6-15,1-1-19 0,-1-3-24 0,1 1-125 16,1-2-118-16,1-3-146 0,-1 0-169 16,3-1 4-16,12-2 41 0,-21-4-66 0,21 4-62 15,-14-8-510-15,14 8-809 0</inkml:trace>
  <inkml:trace contextRef="#ctx0" brushRef="#br0" timeOffset="93113.39">16713 11226 583 0,'0'0'618'0,"14"-10"-155"16,-14 10-87-16,0 0-76 0,10-4-33 16,-10 4-16-16,0 0-2 0,0 0-24 0,0 0-38 15,0 0-46-15,0 0-2 0,0 0-16 0,15 0-14 16,-15 0-12-16,0 0-5 0,6 8-15 15,-6-8-4-15,8 7-11 0,-8-7-6 0,15 6-8 16,-15-6-4-16,18 6-9 0,-18-6-1 0,21 5 3 16,-21-5 21-16,19 0 35 0,-19 0 31 0,14-3 16 15,-14 3 12-15,15-8-22 0,-15 8 15 0,12-13-15 16,-12 13 105-16,8-11-13 16,-8 11 25-16,0 0-50 0,7-9-37 0,-7 9-40 0,0 0-13 15,0 0-48-15,0 0 13 0,-9 8-40 0,3 0 17 16,-2 5-30-16,-2 0 13 0,-1 6-27 15,-1-1 28-15,-3 2-32 0,5 2-2 0,-2 1-31 16,1 0-112-16,1 0-147 0,2 1-192 16,-1 0-152-16,3-5 98 0,2 0-97 0,0-2-123 15,2 0-427-15,6-2-826 0</inkml:trace>
  <inkml:trace contextRef="#ctx0" brushRef="#br0" timeOffset="93302.65">17163 11289 904 0,'0'0'748'0,"9"-17"-162"0,-9 17-153 15,2-11-85-15,-2 11-70 0,0 0-30 0,0 0-40 16,4-9-27-16,-4 9-37 0,0 0-22 16,0 0-20-16,0 0-14 0,-6 16-21 0,6-16-9 15,-9 16-110-15,9-16-111 0,-8 18-132 0,8-18-199 16,-12 16-613-16,12-16-757 0</inkml:trace>
  <inkml:trace contextRef="#ctx0" brushRef="#br0" timeOffset="93454.75">17285 10913 489 0,'0'0'595'0,"0"-22"-177"16,0 22-177-16,0-14-103 0,0 14-69 15,0 0-95-15,2-13-82 0,-2 13-97 0,0 0-298 16,0 0-65-16</inkml:trace>
  <inkml:trace contextRef="#ctx0" brushRef="#br0" timeOffset="93810.7">17362 10963 33 0,'0'0'560'0,"0"0"-157"0,0 0-78 16,0 0-41-16,0 0 1 0,4 11-8 0,-4-11-19 15,0 0-14-15,0 0-12 0,0 14-25 0,0-14-24 16,0 13 3-16,0-13-21 0,-2 23-12 0,0-9-28 16,0-2-13-16,-2 3-19 0,1 0-12 15,-1 0-21-15,2 0-4 0,-2 0-6 0,2-1-13 16,2-14-3-16,-2 21 12 0,2-21 17 0,0 15 12 16,0-15 24-16,0 0-4 0,4 13-8 0,-4-13 0 15,0 0-17-15,17-4 3 0,-7 0-15 16,0-4 13-16,3 1-6 0,-1-3 11 0,3 3-7 15,-1-2 16-15,-2 3-18 0,3-3 45 0,-3 3-8 16,1 2 41-16,-1-1-18 0,-1 1 42 16,-11 4-40-16,20-5 22 0,-20 5-32 0,17-2 31 15,-17 2-24-15,0 0 1 0,18 1-26 0,-18-1-10 16,13 4-12-16,-13-4 1 0,12 3-20 16,-12-3-10-16,15 4-9 0,-15-4-3 0,10 7-55 15,-10-7-178-15,12 7-221 0,-12-7-223 0,13 9-120 16,-13-9 104-16,6 17-121 0,-6-17-548 0,0 23-983 15</inkml:trace>
  <inkml:trace contextRef="#ctx0" brushRef="#br0" timeOffset="94041.77">17039 11580 1426 0,'-18'7'1083'15,"3"-2"-243"-15,15-5-178 0,-8 6-155 16,8-6-50-16,21-2 4 0,3-1 104 0,16-3 90 0,11-4-52 15,32-6-52-15,2-1-170 0,6 1-381 16,2-2 0-16,0 3 0 0,4 0 0 0,-4 0 0 16,0 3 0-16,-4-1 0 0,-19 0 0 15,-14 5 0-15,-6-1 0 0,-11 3 0 0,-6-1 0 0,-8 2 0 16,-9-2 0-16,-5 0 0 0,-11 7 0 16,6-11-492-16,-6 11-296 0,-21-12-90 0,3 8 67 15,-11 1-24-15,-2-1-556 0,-9 0-1065 16</inkml:trace>
  <inkml:trace contextRef="#ctx0" brushRef="#br0" timeOffset="100371.69">16504 9902 328 0,'0'0'292'0,"0"0"-58"16,0 0-8-16,0 0-48 0,0 0 0 0,0 0-17 16,0 0 3-16,0 0-41 0,0 0-4 0,-6-7-25 15,6 7-8-15,0 0-19 0,0 0-12 0,0 0-17 16,0 0-5-16,0 0-2 0,0 0 2 16,0 0 5-16,0 0-9 0,0 0-6 0,0 0-6 15,6-12-3-15,-6 12-3 0,10-8 0 0,-10 8-5 16,17-8-5-16,-7 1-2 0,-2 3 1 15,3 0 0-15,1-3 4 0,-2 5-8 0,1-3-2 16,-1 3 6-16,-10 2-2 0,21-6 2 0,-21 6-12 16,18-2 15-16,-18 2-32 0,15 0-80 15,-15 0-44-15,0 0-75 0,16 9-424 0,-16-9-209 16</inkml:trace>
  <inkml:trace contextRef="#ctx0" brushRef="#br0" timeOffset="121113.15">17339 9841 525 0,'0'0'439'0,"0"0"-82"0,0 0-29 0,0-15-48 16,0 15-21-16,0 0-30 0,0 0-5 15,-4-18-26-15,4 18-11 0,0 0-30 0,-6-13-19 16,6 13-22-16,-7-14-21 0,7 14-15 0,-10-12-14 15,4 4 3-15,-2 1-14 0,-1 0 3 0,1-1-15 16,-2 0 3-16,-1-2-11 0,-1 3 6 16,0-1-7-16,-1 1 7 0,1-1-13 0,-1 1 5 15,-1 0-12-15,2 0 4 0,-3 0-12 0,-1 1 6 16,1-1-8-16,-1 1 2 0,-1 0-8 16,-2-2 8-16,1 4-6 0,-3-2 13 0,3-2 4 0,-5 3 17 15,0-2-8-15,-2 0 4 0,0-1-11 16,1 1 17-16,-3 2-11 0,0-3 7 0,2 1 29 15,-2 0 10-15,0 1-4 0,3-3-3 0,-3 4-12 16,0-1-4-16,-2-1-16 0,0 3-4 16,0-2-5-16,-2 1-4 0,2 1-7 0,-2-1 1 15,0 2-3-15,-2 0-3 0,0 2-3 0,0 0-3 16,-2 1-5-16,2 0 2 0,-7 2-5 16,1 0 6-16,0 1-5 0,-1 3-1 0,1-2-2 15,0 3-3-15,0 1 0 0,-1-1 2 16,3 3 0-16,0 1-3 0,2 1 0 0,0-2 6 15,0 2-4-15,-1 0 2 0,5 1-5 0,-2-1 5 16,2 1-7-16,2-1 4 0,2 3-1 0,1 0-1 16,-1 0-3-16,2 0 2 0,4 0-5 0,-1 2 8 15,-1 0-6-15,0 4 5 0,2-1 3 16,1 1-6-16,1 3 1 0,-2-1 7 0,5 0-1 16,-1 4-4-16,1-3 2 0,1 2-4 0,5-1 3 15,0-1-4-15,1 3 12 0,1 0-11 16,4 3 11-16,0 0-4 0,2 1 7 0,4 1-6 15,0-1 6-15,2 4-8 0,6 3 9 0,-1-4-7 16,5 1 13-16,3 4-8 0,3-2 1 0,3-2 8 16,4 0 8-16,2 0 8 0,2-5 3 15,4 1-1-15,4-3 3 0,5-1 14 0,16 6 5 16,-4-7 7-16,-7-4-14 0,21 4 13 0,3-3-14 16,3-4 16-16,3 0 3 0,1-4 51 0,3-4-29 15,6-1 42-15,-15-4-20 0,-3-4 47 16,-1-2-34-16,25-2 5 0,0-4 6 0,-6-4 21 15,-2-3 32-15,-4 0 3 0,-5-9 22 0,1-1 4 16,-5-4-1-16,-2-3-48 0,-1-3 0 16,-3-5-145-16,-6 0-21 0,-4-4 0 0,-7-3 0 15,-7 4 0-15,-11 4 0 0,-2 2 0 0,-4-4 0 16,-2 3 0-16,-5-2 0 0,-1 1 0 16,-5 4 0-16,-5-2 0 0,-1 1 0 0,-6 1 0 15,-4-1 0-15,-4-4 0 0,-7-7 0 0,-5 1 0 16,-7-1 0-16,-14-13 0 0,-5 2 0 0,-1 5 0 15,5 10 0-15,5 8 0 0,0 0 0 16,-4 5 0-16,0-1 0 0,-5 4 0 0,1 3 0 16,-3 4 0-16,1 4-923 0,-5 3-112 0,3 6 31 15,3 2-646-15,-7 6-1389 0</inkml:trace>
  <inkml:trace contextRef="#ctx0" brushRef="#br0" timeOffset="156876.5">4510 11452 214 0,'0'0'535'0,"-16"0"-130"15,16 0-78-15,-17 0-66 0,17 0-13 16,-18 1-43-16,18-1 2 0,-21 3-20 0,21-3 17 0,-18 4-28 16,18-4 11-16,-17 5-18 0,17-5-7 15,-12 3-12-15,12-3-18 0,0 0-24 0,-13 3-23 16,13-3-17-16,0 0-24 0,0 0 8 0,13 9 53 16,1-6 42-16,9-1 0 0,8 0-1 15,12-2-2-15,17 0-14 0,10 2 5 0,34-4-20 16,7 2 13-16,5 0-27 0,4 2 1 0,6 0-32 15,2 0 5-15,-2 0-16 0,0 2 16 16,-8 2-37-16,-6-5 18 0,-9 3-35 0,-8-1 22 16,-20-2-20-16,-15-1 44 0,-4 0-18 0,-11 0 37 15,-2 0-39-15,-9-1 27 0,-1 1-38 0,-4-3 26 16,-3 3-38-16,-3 0 31 0,-2-4-30 16,-3 4 35-16,-1 0-17 0,-1-1 90 0,-16 1 31 15,25 0 28-15,-25 0-8 0,19 0-23 0,-19 0-35 16,0 0-19-16,16 1-28 0,-16-1-10 0,0 0-23 15,0 0-38-15,0 0 14 0,0 0-76 16,0 0-68-16,0 0-76 0,0 0-52 0,0 0-123 16,0 0-122-16,0 0-102 0,-12-11 82 0,12 11-7 15,-14-8-79-15,5 3-98 0,1-3-398 16,-4 2-745-16</inkml:trace>
  <inkml:trace contextRef="#ctx0" brushRef="#br0" timeOffset="158662.35">4655 4739 51 0,'0'0'305'0,"0"0"-78"15,0 0-50-15,0 0-30 0,0 0-6 0,0 0-20 16,0 0-23-16,0 0-15 0,0 0-10 0,0 0-15 15,0 0-8-15,0 0-9 0,0 0-22 16,0 0 17-16,0 0-24 0,0 0 22 0,0 0-12 16,0 0 29-16,0 0 5 0,0 0 57 0,0 0 38 15,0 0 6-15,13 4 18 0,3-8-25 0,7-5-5 16,16-8-30-16,7-3-7 0,24-15-33 16,4-4-1-16,3-1-24 0,-1-4 1 0,-1 1-18 15,-5 0 3-15,-4-1-9 0,-4 1 14 0,-4 2-18 16,-13 10-8-16,-9 6 0 0,-3-1-13 15,-9 9 13-15,-3 2-15 0,-4 1 11 0,-3 2-13 16,-1 3 6-16,-1 0-9 0,-4 1 10 0,1 1-14 16,-9 7 12-16,10-8-3 0,-10 8-6 15,0 0-28-15,0 0-36 0,-13 4-35 0,5 0-34 16,-2 3-22-16,-3 4-29 0,-1-2-10 0,2 3 2 16,-7 1-27-16,2 2 10 0,-1 0-6 0,-1 0-33 15,-6 3-174-15,1-2 34 0</inkml:trace>
  <inkml:trace contextRef="#ctx0" brushRef="#br0" timeOffset="158911.76">5100 4546 134 0,'-15'11'350'0,"3"-3"-64"0,-1 1-21 15,5-2-3-15,-4 0-9 0,3-3-8 0,9-4 7 16,-14 11-32-16,14-11-9 0,0 0-25 16,-8 6-14-16,8-6-39 0,0 0-5 0,12-13-25 15,0 4 10-15,7-5-26 0,4-4 2 0,2-2-24 16,8-3 2-16,0-3-22 0,2 0-2 0,2 0-5 15,0-1-9-15,0-2-10 0,1 2 2 0,1 2-3 16,-6 0 2-16,2 2-7 0,-8 5-2 16,-2 0 1-16,-4 3-1 0,-5 4-4 0,1 0-1 15,-5 3-6-15,0 1-5 0,-1-2-31 0,-3 3-37 16,-8 6-41-16,12-5-24 0,-12 5-33 16,0 0-45-16,0 0-68 0,-10 20-72 0,2-9-437 15,-5 2-395-15</inkml:trace>
  <inkml:trace contextRef="#ctx0" brushRef="#br0" timeOffset="173291.31">10945 10775 306 0,'0'0'414'0,"0"0"-65"16,-8-7-63-16,8 7-18 0,-10-8-4 0,10 8-48 15,-13-8 2-15,13 8-29 0,-14-9 0 0,14 9-11 16,-17-7-6-16,17 7-8 0,-8-7-12 0,8 7-14 15,0 0-17-15,-14-6-13 0,14 6-30 0,0 0-7 16,0 0-25-16,0 0-7 0,0 0-8 16,4-12 7-16,10 9-9 0,7 1 14 0,8-4 4 15,6 1 9-15,15-1 6 0,7-2 8 0,6 1 5 16,23-5-2-16,3 1-2 0,6-1-5 16,-6 4 0-16,-2-2-12 0,2-1-8 0,-17 2 3 15,-10 1-6-15,0-1 1 0,-2 0-1 16,-2 2-12-16,0-2 7 0,-6 4-5 0,-3-4 0 15,-14 4-9-15,1 2-4 0,-10-2-5 0,1 0 4 16,-8 4-4-16,2-2 4 0,-5 0-1 0,-3 2 14 16,1-1-3-16,-14 2 4 0,21-3-11 15,-21 3 0-15,0 0-15 0,0 0-34 0,0 0-106 0,0 0-85 16,0 0-57-16,-15 3-65 0,3 2-46 16,-5 0-70-16,-1 3-74 0,-5 2-411 0,0 0-595 15</inkml:trace>
  <inkml:trace contextRef="#ctx0" brushRef="#br0" timeOffset="185765.9">15725 10748 56 0,'12'4'179'0,"-12"-4"-69"0,21 4-36 16,-21-4-84-16,18 2-40 0,-18-2-68 0,17 2 35 16</inkml:trace>
  <inkml:trace contextRef="#ctx0" brushRef="#br0" timeOffset="191771.57">17955 8945 425 0,'0'0'368'0,"0"0"-88"0,0 0-38 16,0 0-40-16,0 0 5 0,0 0-7 0,0 0-7 15,6-7-1-15,-6 7-25 0,0 0 18 16,0 0-21-16,0 0 2 0,0 0-8 0,0 0 1 0,0 0 22 16,0 0 3-16,0 0-6 0,11-9-22 15,-11 9-22-15,16-14-15 0,-1 5-18 0,1-4 5 16,5-2 11-16,4-4-8 0,1 1 2 0,5-6-13 16,5 0-18-16,-3 1-5 0,2 0-11 15,-2 1-10-15,2 1-9 0,-2-1 9 0,-4 3-12 16,-2 2-1-16,2 0-14 0,-2 2-3 15,-7 2-8-15,1 0 1 0,-2 1-1 0,-3 3-3 16,-1 1 0-16,-3 0-5 0,-2 1-6 0,1 1 1 16,-3-1-7-16,-8 7-3 0,14-12-9 0,-14 12-21 15,11-5-26-15,-11 5-36 0,0 0-23 0,0 0-23 16,0 0-8-16,-17 12 0 0,5 0 2 0,-7 3 6 16,-3 7-1-16,-7 5 3 0,-4 2 1 15,-3 3 7-15,-1 0 25 0,0 2-3 0,-15 9 35 16,9-6-3-16,8-7 33 0,0-1-6 15,4-2 32-15,0-3-16 0,8-5 23 0,2-4-12 16,5-2 22-16,3-1-12 0,-1-3 40 0,3 1 21 16,3-2 32-16,0-1 13 0,8-7-3 15,-10 8-3-15,10-8-2 0,0 0 4 0,0 0 2 16,16-3 1-16,-6-1 13 0,3-2 6 0,1 1 21 16,3-2-1-16,-1-1-13 0,5-1-10 15,4-1-11-15,-2-1-3 0,3-2-5 0,3-1-6 16,-2 3-27-16,0-2-1 0,-2 2-4 0,-2 0-8 15,-1 1-8-15,-1-1-8 0,-4 2-6 0,-3 3-1 16,1-1-3-16,-3 0 2 0,0 1-13 0,-1-1 2 16,-3 3-10-16,-8 4-29 0,17-8-41 15,-17 8-70-15,12-7-56 0,-12 7-38 0,0 0-18 16,12-5-49-16,-12 5-64 0,0 0-97 16,0 0-97-16,0 0-261 0,0 0-441 0</inkml:trace>
  <inkml:trace contextRef="#ctx0" brushRef="#br0" timeOffset="201611.19">21289 7588 98 0,'11'-9'421'0,"-3"1"-113"0,0 1 1 0,0-2-10 15,-1 1-11-15,1-3 8 0,-2 0-43 16,-2 1-7-16,0 0-32 0,-4 10-11 0,4-21-36 16,-4 21-24-16,-4-21-16 0,0 11-22 0,-4 0-8 15,0 2-19-15,-3 0-4 0,-3 1-20 0,-1 2-6 16,-1 2-11-16,-3 2-10 0,1 2-5 0,-5 2-5 16,0 2-6-16,-2 5 1 0,3 2-6 15,-1 0 2-15,2 2-2 0,1 0 1 0,3 1-5 16,0 2 4-16,5-1-4 0,4-1 6 15,2 0-7-15,1 2 6 0,5-2-7 0,3 0 10 16,3-3-9-16,2 0 8 0,2-1-10 0,3-2 12 16,1-2-8-16,1-4 1 0,3 1 8 15,1-4-8-15,0-2-1 0,-1-2 5 0,1-1-8 16,-1-3 9-16,1 0-8 0,0-3 11 0,-5 0-3 16,0 3 38-16,1-1 19 0,-5 2 13 15,3-1-5-15,-5 1-14 0,0 1-14 0,-8 6-16 16,15-9-16-16,-15 9-9 0,10-6-10 0,-10 6-1 15,0 0 3-15,0 0 6 0,4 15 10 0,-8-1 22 16,0 2 20-16,-6 7 19 0,1 1 27 0,-5 6 34 16,1 2 7-16,-1 1 24 0,-5 2-19 15,1 2 25-15,-1-2-24 0,-2 1 73 0,1-3-40 16,1-5 12-16,1-2-50 0,-1-1-18 16,-2-1-20-16,3-3-8 0,1-1-17 0,-1-4-9 15,1 0-4-15,0-4-3 0,3-2-14 0,0 0 9 16,-1-3-14-16,1-2 8 0,-1-4-7 0,1-1-4 15,-1-4-35-15,3-2-92 0,-1-4-93 16,5-3-150-16,-2-4-137 0,6-1-107 0,2-2 107 16,6-3-31-16,2-3-59 0,4-3-44 0,5-1-540 15,3 3-788-15</inkml:trace>
  <inkml:trace contextRef="#ctx0" brushRef="#br0" timeOffset="202160.92">21632 7619 653 0,'0'0'578'16,"19"-5"-129"-16,-19 5-55 0,14-5-49 15,-14 5-3-15,11-5 14 0,-11 5-8 0,0 0-16 0,12-3-52 16,-12 3-43-16,0 0-46 0,0 0-36 16,13-4-33-16,-13 4-22 0,0 0-20 0,10-3-14 15,-10 3-16-15,14-2-1 0,-14 2-17 0,21-6 2 16,-21 6-12-16,21-4 0 0,-21 4-8 15,20-5-1-15,-20 5-5 0,21-6 3 0,-21 6-2 16,19-4 2-16,-19 4-4 0,12-3 6 0,-12 3-6 16,10-4 4-16,-10 4-3 0,0 0-6 15,15-5-10-15,-15 5-7 0,0 0-12 0,0 0-6 16,8-6-7-16,-8 6-2 0,0 0-4 0,0 0 17 16,0 0-20-16,-4-15 1 0,4 15 8 15,-12-7 7-15,12 7 7 0,-17-5-3 0,17 5 7 16,-23-1 2-16,23 1-2 0,-26 0 9 0,11 1-1 15,3 1-2-15,-3 1 10 0,1 0-5 0,-1 1 1 16,1-1-4-16,-1 3 13 0,3 0-12 16,2-1 5-16,-3 1-10 0,5 1 7 0,0 1 3 15,-1-1 3-15,5 4-6 0,4-11 12 0,-4 21-7 16,4-21 8-16,2 27-1 0,2-14 4 16,0 2 3-16,3 0 5 0,-1 0 8 0,0 0 6 15,-2-1 7-15,2-2 6 0,1 3 5 0,-3-3 9 16,0-1 9-16,-4-11 4 0,4 21 10 0,-4-21 13 15,0 21 21-15,-6-12 21 0,0 2-15 0,-5-1-13 16,-1 0 18-16,-1-1-15 0,-3 0-16 16,1 0-21-16,-1-3-11 0,-1 2-36 0,-1-3 25 15,1 2-37-15,3-3 31 0,-1 0-40 0,1-1-10 16,1 1-132-16,13-4-165 0,-20 1-74 16,20-1-24-16,0 0-68 0,-13-5-32 0,13 5-86 15,9-12-497-15,1 2-734 0</inkml:trace>
  <inkml:trace contextRef="#ctx0" brushRef="#br0" timeOffset="202379.06">22071 7597 12 0,'14'-7'678'0,"-4"-1"-194"16,1 4-117-16,-11 4-65 0,16-11-31 16,-16 11-38-16,0 0 1 0,0 0-12 0,0 0-16 15,0 0-8-15,0 0-23 0,-18 6-3 16,5 3-5-16,-1 1 3 0,-3 1-10 0,-1 2-7 15,-3 2-19-15,2 0-11 0,-5 2-23 0,1 0-19 16,0 1-13-16,0-2-7 0,3 3-11 0,-1-4-12 16,2 2-42-16,1-1-124 0,-1-1-126 15,3-1-94-15,3-4-131 0,-1 1-138 0,4-1-327 16,1-3-601-16</inkml:trace>
  <inkml:trace contextRef="#ctx0" brushRef="#br0" timeOffset="202521.63">21783 7703 201 0,'0'0'633'0,"0"-20"-126"16,0 20-50-16,0-18-23 0,0 18-51 16,0-13-33-16,0 13-59 0,0 0-51 0,0-19-52 15,0 19-41-15,0 0-74 0,2-15-81 16,-2 15-108-16,0 0-117 0,0 0-79 0,7-6-82 0,-7 6-102 16,12 7-245-16,-6 3-323 0</inkml:trace>
  <inkml:trace contextRef="#ctx0" brushRef="#br0" timeOffset="202665.75">21951 7825 83 0,'0'0'511'0,"8"13"-120"0,-8-13-33 16,0 0-13-16,6 12 50 0,-6-12-21 0,0 0 22 15,0 0-34-15,4 9-62 0,-4-9-58 16,0 0-54-16,0 0-43 0,0 0-45 0,0 0-78 16,0 0-101-16,7 10-115 0,-7-10-129 0,0 0-144 15,0 0-517-15,0 0-641 0</inkml:trace>
  <inkml:trace contextRef="#ctx0" brushRef="#br0" timeOffset="203097.26">22472 7582 554 0,'2'-22'494'16,"-4"-1"-85"-16,-2-4-69 0,-7-6-23 0,-7-4-66 15,-9-2 8-15,-17-13-35 0,-12 1-4 0,-8 4-47 16,-12 3-5-16,-13 4-43 0,-12 6-5 0,-9 5-22 16,-8 8-12-16,-2 8-6 0,-1 11 5 15,-4 10-6-15,6 8-8 0,-59 22-21 0,56 4 5 16,27 3-17-16,-40 42-3 0,44-13 3 0,27-7-8 16,9 6 3-16,9 5-10 0,15 1 7 15,10 0-2-15,17-10 41 0,13-8 25 0,15 21 19 16,18-3 23-16,16 0-7 0,55 26 19 0,11-14 1 15,-12-34 26-15,43 3 6 0,-25-26 95 16,-14-13-37-16,6-12 1 0,4-5-30 0,0-9 32 16,-2-7 10-16,-6-9 5 0,-8-5-4 0,-7-8-19 15,-10-9-41-15,-10-9-105 0,-9-9-88 0,-10-11 0 16,-10-7 0-16,-13-10 0 0,-12-3 0 0,-12-1 0 16,-15 14 0-16,-15-11 0 0,-12 4 0 15,-10 6 0-15,-12 5 0 0,-7 5 0 0,-12 4 0 16,-6 11 0-16,-7 5 0 0,-6 10 0 0,-6 8-321 15,-2 7-66-15,0 12-96 0,-4 7-118 16,0 8-66-16,2 7 142 0,0 10-40 0,2 3-68 16,2 4-641-16,2 4-921 0</inkml:trace>
  <inkml:trace contextRef="#ctx0" brushRef="#br0" timeOffset="-42702.04">10850 10334 65 0,'0'0'358'0,"0"0"-130"16,0-14-67-16,0 14-86 0,0 0 1 0,0 0-49 15,7-8-8-15,-7 8-73 0,0 0-247 0,12 4 187 16</inkml:trace>
</inkml:ink>
</file>

<file path=ppt/ink/ink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channel name="T" type="integer" max="2.14748E9" units="dev"/>
        </inkml:traceFormat>
        <inkml:channelProperties>
          <inkml:channelProperty channel="X" name="resolution" value="393.73947" units="1/cm"/>
          <inkml:channelProperty channel="Y" name="resolution" value="393.73947" units="1/cm"/>
          <inkml:channelProperty channel="F" name="resolution" value="249.9771" units="1/in"/>
          <inkml:channelProperty channel="T" name="resolution" value="1" units="1/dev"/>
        </inkml:channelProperties>
      </inkml:inkSource>
      <inkml:timestamp xml:id="ts0" timeString="2022-06-04T14:25:47.763"/>
    </inkml:context>
    <inkml:brush xml:id="br0">
      <inkml:brushProperty name="width" value="0.05292" units="cm"/>
      <inkml:brushProperty name="height" value="0.05292" units="cm"/>
      <inkml:brushProperty name="color" value="#FF0000"/>
    </inkml:brush>
  </inkml:definitions>
  <inkml:trace contextRef="#ctx0" brushRef="#br0">1823 7063 169 0,'-10'7'686'0,"-3"-1"-158"16,1-1-98-16,0 3-77 0,-3-1-57 0,3 0-22 15,-1-3 5-15,3 2-24 0,0-1 1 16,10-5-38-16,-17 7-15 0,17-7-30 0,-12 5-25 16,12-5-4-16,0 0-12 0,-11 7 1 15,11-7-13-15,0 0 4 0,0 0-24 0,0 0 65 16,0 0 40-16,21-15 0 0,4 0 28 0,10-7-11 16,8-2-29-16,24-16-34 0,5 1-19 15,7-3-45-15,5-3-3 0,5-2 8 0,54-28-3 16,-32 18-17-16,-20 12 0 0,2-1-28 0,0-2 4 15,0-1-30-15,-2 2 54 0,-4 0 12 0,-4 1 16 16,-7 2 19-16,-3 2 19 0,-9 5 0 0,-17 9 3 16,-7 4-27-16,-3 2-122 0,-10 5 0 15,-3 2 0-15,-5 2 0 0,0 0 0 0,-5 4 0 16,-1 1 0-16,-3-2 0 0,2 3 0 0,-3 1 0 16,-9 6 0-16,14-10 0 0,-14 10 0 15,10-9 0-15,-10 9 0 0,0 0 0 0,7-9 0 16,-7 9-222-16,0 0-722 0,-15 6-140 0,1 3 168 15,-7 9-672-15,-8 7-1309 0</inkml:trace>
  <inkml:trace contextRef="#ctx0" brushRef="#br0" timeOffset="27766.84">2073 7796 262 0,'0'0'494'0,"-8"6"-94"15,8-6-63-15,0 0-32 0,-10 6-23 0,10-6-37 16,0 0-20-16,0 0-22 0,-9 7-27 0,9-7-25 16,0 0-27-16,0 0-21 0,0 0-19 0,0 0-13 15,0 0-7-15,-6 8-2 0,6-8-1 16,0 0 8-16,0 0 82 0,15-1 103 0,-3-4 21 16,5-1-21-16,7-5 0 0,7-2-34 0,15-5 0 15,1-3-5-15,22-6 5 0,3-3 65 16,0-1-49-16,1 0-7 0,-1 1-14 0,-2-2-20 15,-1 2-7-15,-3 2-25 0,-10 4 13 0,-9 2-8 16,1 2-23-16,-3 1-7 0,-4 0-21 0,-1 2-14 16,-9 4-51-16,-2 2-52 0,-9 1 0 15,1 2 0-15,-4 0 0 0,-3 2 0 0,-2 0 0 16,1 1 0-16,-3 1 0 0,-10 4 0 0,17-8 0 16,-17 8 0-16,14-5 0 0,-14 5 0 0,0 0 0 15,13-6 0-15,-13 6 0 0,0 0 0 16,0 0 0-16,10-4 0 0,-10 4 0 0,0 0 0 15,0 0 0-15,0 0 0 0,0 0-373 0,0 0-363 16,0 0-100-16,0 0 2 0,0 0 99 16,-2 13-745-16,-8-1-1177 0</inkml:trace>
  <inkml:trace contextRef="#ctx0" brushRef="#br0" timeOffset="34012.62">2170 8567 285 0,'0'0'284'0,"-14"0"-3"0,14 0 178 0,-19-2-252 0,19 2 2 0,0 0-15 0,-14-2-7 0,14 2-13 0,-17 0 155 0,17 0-185 0,0 0-18 0,-20 0-11 0,20 0-20 0,-19 4-12 0,-4-2 66 0,23-2-91 0,-20 6-4 0,20-6-4 0,-21 5 23 0,5-1-46 0,16-4-7 0,-13 4-1 0,13-4-5 0,0 0-5 0,0 0-5 0,-10 3 3 0,10-3 62 0,14-3 106 0,3-2 26 0,10-3-14 0,8-6-43 16,14-1-17-16,22-7-18 0,5-3-9 0,3 1 5 0,-1-1-6 0,1 0 7 0,-7 0-7 0,-12 5 8 0,-8 3-25 0,-3 0 10 0,1-1-17 0,-2 2 12 0,-5 1-18 0,0 0 43 0,-10 2-34 0,1 2 33 0,19-8 76 0,-30 9-111 0,-4 5 25 0,-3 0-28 0,28-10 162 0,-34 11-194 0,2 0 54 0,7-3-42 0,-19 7-33 0,12-4 35 0,-12 4-17 0,17-5-34 0,-17 5 24 0,10-4 2 0,-10 4-30 0,0 0 23 0,0 0-3 0,11-4 4 0,-11 4-20 0,0 0 17 0,0 0-28 0,0 0 24 0,0 0-28 0,0 0 29 0,0 0-40 0,10-6-84 0,-10 6-21 0,0 0-108 0,0 0-58 0,0 0-89 0,0 0-332 0,0 0 391 0,0 0-15 0,0 0-7 0,0 0-9 0,0 0-14 0,0 0-8 0,0 0-40 0,0 0-441 0,-10 8-482 0</inkml:trace>
  <inkml:trace contextRef="#ctx0" brushRef="#br0" timeOffset="53113.53">2185 9480 189 0,'-21'8'406'0,"21"-8"-73"15,-18 3-29-15,18-3-35 0,-17 4-20 16,17-4 5-16,-16 6-4 0,16-6-10 0,-13 2-6 15,13-2-10-15,0 0-10 0,-14 3-9 0,14-3-8 16,0 0-9-16,0 0 0 0,-13 3-17 0,13-3-15 16,0 0-29-16,0 0-21 0,0 0-24 0,0 0-10 15,0 0-8-15,0 0 0 0,0 0 18 16,17-15 52-16,4 1 30 0,16-6-11 0,6-6-7 16,25-8-12-16,9-4 0 0,3-3-22 0,3-1 13 15,2 2-48-15,2-1 23 0,0-1-49 16,3 3 26-16,-3-2-45 0,2-1 23 0,-2 3-3 15,-4 1-14-15,-3 2-6 0,-7 0-4 0,-7 8-8 16,-17 3 7-16,-9 7-36 0,-11 3 34 16,0 0-31-16,-9 5 52 0,1 1 27 0,-7 1 69 15,1 1-27-15,-3 1 22 0,-1 1 11 0,-1 0-9 16,-10 5-25-16,12-11-28 0,-12 11-21 16,9-8-27-16,-9 8-12 0,0 0 3 0,0 0-39 0,2-10-94 15,-2 10-165-15,0 0-96 0,0 0-144 16,0 0-110-16,0 0 89 0,0 0 15 0,-11 9-36 15,11-9-65-15,-8 20-536 0,2-9-795 16</inkml:trace>
  <inkml:trace contextRef="#ctx0" brushRef="#br0" timeOffset="111927.15">8767 6689 71 0,'0'0'547'0,"0"0"-141"16,0 0-75-16,0 0-51 0,0 0-11 0,-4 10-22 16,4-10-7-16,0 0-7 0,0 0 4 15,0 0-22-15,0 0-21 0,0 0-8 0,0 0 18 16,0 0 15-16,0 0 4 0,18-5 4 0,-5-5-8 15,5-4-15-15,9-4-23 0,8-2-24 0,2-3-14 16,-2-1 2-16,7 0-30 0,-3 2 11 16,-2-1-14-16,3 1 38 0,-7 1-45 0,-2 4 17 15,-4 2-48-15,-9 2 18 0,3 2-45 0,-3 1 29 16,-5 2-46-16,1 0 31 0,-3 2-48 0,1-2 28 16,0 3-36-16,-12 5 29 0,15-10-39 15,-15 10 28-15,12-7-35 0,-12 7 31 0,11-5-38 16,-11 5 29-16,0 0-37 0,8-5 34 0,-8 5-37 15,0 0 0-15,0 0-84 0,0 0-74 16,8-7-123-16,-8 7-49 0,0 0 4 0,0 0-31 16,0 0-42-16,0 0-38 0,-8 14-56 0,8-14-24 15,-17 13-340-15,11-4-521 0</inkml:trace>
  <inkml:trace contextRef="#ctx0" brushRef="#br0" timeOffset="112490.16">8746 6723 242 0,'0'0'535'16,"-6"-7"-113"-16,6 7-63 0,0 0-57 0,0 0-18 15,-8-5-57-15,8 5-17 0,0 0-48 0,0 0-21 16,0 0-40-16,0 0-14 0,0 0-36 0,0 0-3 15,0 0-22-15,0 0 15 0,0 0-24 0,14 8 14 16,3 1-17-16,-3 2 18 0,7 2-13 16,6 3 12-16,-1 0-16 0,1 1 9 0,2 0-9 15,2 0 9-15,0-1-9 0,-4 0 2 0,4-1-4 0,-2-1 8 16,-2-2-13-16,-2 0 5 16,-3-5-6-16,1 4 4 0,-4-5-7 0,-5 2 9 15,3-3-5-15,-3-1 5 0,-1 2-10 0,-5-4-53 16,-8-2-103-16,19 6-139 0,-19-6-195 15,14-3-337-15,-14 3-436 0</inkml:trace>
  <inkml:trace contextRef="#ctx0" brushRef="#br0" timeOffset="119037.18">9734 6146 295 0,'0'0'377'0,"0"0"-74"0,0 0-62 0,0 0-38 15,0 0-31-15,0 0-36 0,0 0-26 16,0 0-32-16,0 0-20 0,0 0-10 0,0 0-3 0,0 0-26 15,0 0 3-15,8 12-3 0,-8-12 2 16,-4 23-3-16,0-8-9 0,2 2 3 0,-2 0 8 16,0 2-9-16,0 0 4 0,-1 0 0 15,-3 4 0-15,2 1-10 0,-2 1 2 0,4-3 2 16,-5 3 1-16,3-2-5 0,-2 1 6 0,4-3-7 16,0-1 5-16,-3-2-4 0,3-2 7 0,0-1-13 0,0 0 6 0,0-3 0 15,4 0 4 1,0-12 5-16,-6 20 24 0,6-20 44 0,-4 15 5 0,4-15 32 0,0 0-3 15,-5 13 6-15,5-13-11 16,0 0 1-16,0 0-21 0,0 0-19 16,0 0-18-16,0 0-4 0,0 0-18 0,0 0 2 15,0 0-14-15,0 0-1 0,0 0-9 0,0-15 8 16,0 15-12-16,0-18 1 0,0 18-7 16,5-22 6-16,-5 22-4 0,0-27 4 0,4 13-9 15,-4-1 1-15,6 0-1 0,-6 0 2 0,4-3-4 16,0 2-1-16,0-1 7 0,0-2 1 0,-2-1-6 15,7 2 2-15,-5-1-3 0,0-1 5 0,0 0-3 16,2 0 2-16,3 3 2 0,-5 0-4 16,4 0-3-16,-4 2 8 0,2 0-5 0,-2 2 4 15,1 1-7-15,-1 1 9 0,-4 11-13 16,8-19 8-16,-8 19-13 0,2-12 1 0,-2 12-7 16,0 0 13-16,8-11-9 0,-8 11 4 0,0 0-3 15,0 0 9-15,9 8 2 0,-9-8 0 16,8 18 2-16,-6-6-3 0,2 0 1 0,0 2 4 15,-4 0-2-15,4 0 2 0,0 0 1 0,1 0-1 16,-3-2 0-16,2 3 2 0,0-3-2 0,0 1 2 16,0-1 1-16,0-2 1 0,-4-10-2 0,4 18 2 15,-4-18-2-15,11 15 14 0,-11-15-11 16,4 10 17-16,-4-10 20 0,0 0 23 0,8 7 14 16,-8-7 10-16,15-6 21 0,-15 6-6 0,16-11 8 15,-10 2-22-15,3-5-13 0,-1-1-19 16,-2-2-7-16,2-4-16 0,1-1 2 0,1-1-16 15,-2 0 4-15,-4 1-16 0,5 3 8 0,-3 3-16 16,-2 0-3-16,0 2-59 0,0 2-79 16,0 1-72-16,-4 11-113 0,7-17-19 0,-7 17 21 15,0 0 17-15,0 0-50 0,0 0-390 0,8 13-331 16</inkml:trace>
  <inkml:trace contextRef="#ctx0" brushRef="#br0" timeOffset="119859.57">10061 6279 123 0,'0'0'517'0,"4"8"-133"16,-4-8-77-16,0 0-48 0,0 0-42 0,0 0-37 15,0 0-39-15,0 0-36 0,0 0-16 0,0 0-21 16,0 0-20-16,0 0-10 0,0 15-10 16,0-15-4-16,0 0-4 0,-8 14-3 0,8-14-6 15,-5 14-3-15,5-14 0 0,-8 17-11 0,8-17 7 16,-2 15 1-16,2-15-5 0,-8 15-3 0,8-15 4 15,0 0 6-15,0 18-4 0,0-18 0 16,0 0 1-16,0 0-2 0,0 14 5 0,0-14-1 16,0 0-1-16,0 0-1 0,0 0 1 15,0 10 4-15,0-10-2 0,0 0 4 0,0 0 6 16,0 0-2-16,18-1 1 0,-18 1 6 0,9-7-4 0,-9 7-2 16,14-7-6-16,-14 7-3 0,8-8-6 15,-8 8 1-15,0 0-3 0,13-5-2 0,-13 5-8 16,0 0-1-16,0 0 2 0,10-4 3 15,-10 4 2-15,0 0-2 0,0 0 4 0,19 2 6 0,-19-2-6 16,12 3 8-16,-12-3-2 0,15 3 1 16,-15-3 1-16,20 1-4 0,-20-1 8 0,15 0-7 15,-15 0 11-15,18-2 0 0,-18 2 0 0,21-7 22 0,-11 1 16 0,-10 6 10 0,19-9 4 32,-11 1-5-32,1 1-5 0,-3-1-4 15,2-1-3-15,-4 3 1 0,-4 6 3 0,15-15 1 16,-15 15-10-16,8-14-9 0,-8 14-8 0,8-7-9 15,-8 7-6-15,0 0-5 0,4-8-7 16,-4 8-4-16,0 0-7 0,0 0 3 0,0 0 0 16,0 0-4-16,0 0 5 0,0 0 1 0,0 0 3 15,0 0 1-15,6 8 3 0,-6-8-2 0,0 0 1 16,-2 18 0-16,2-18 0 0,-4 14 1 0,4-14 1 16,-4 15 0-16,4-15-1 0,-4 12 4 15,4-12 0-15,0 0 0 0,-4 13 5 0,4-13 2 16,0 0 4-16,0 0 2 0,0 0 3 15,0 0 1-15,0 0 4 0,0 0-4 0,0 0-7 0,0 0-5 16,0 0-3-16,12-2 0 0,-1-5-6 0,-3-1 1 0,0 0-2 16,2-1-3-16,-1 2 2 15,-1-1-5-15,2 2 0 0,-1 0-4 0,-9 6 3 16,18-9-3-16,-18 9-5 0,13-5 6 16,-13 5-3-16,0 0 3 0,14 0-1 0,-14 0 1 15,8 5 2-15,-8-5-1 0,0 0 2 0,15 10 1 16,-15-10 12-16,0 0-10 0,8 9 7 15,-8-9-7-15,0 0 12 0,13 8-11 0,-13-8 13 16,0 0-7-16,0 0 11 0,10 5-8 0,-10-5 7 16,0 0-7-16,0 0 9 0,18-4-8 15,-18 4 3-15,17-7-4 0,-17 7 5 0,19-8-10 16,-7 5 0-16,-2-2-2 0,3 1-2 0,-3 1-3 16,7-1 6-16,-3 0 0 0,1 1 0 15,5-1 1-15,-5 1 0 0,3-2-6 0,5 4-113 16,-6-2-195-16,1 0-671 0,1 0-638 0</inkml:trace>
  <inkml:trace contextRef="#ctx0" brushRef="#br0" timeOffset="120923.2">9846 6870 562 0,'0'0'521'0,"-4"-15"-137"16,4 15-46-16,-7-11-68 0,7 11-41 0,-12-11-47 15,0 7-17-15,12 4-35 0,-19-7-20 0,19 7-33 16,-27-1-1-16,17 2-32 0,-7 2 0 16,7 1-18-16,-7 2 0 0,7 2-18 0,-2-1 10 15,-3 3-10-15,3 2-3 0,1 3-1 0,3-2-2 16,-4 4 4-16,6 1-1 0,-3-1-8 16,5 0-33-16,4 1-48 0,-4 0-21 0,8-2-34 15,-4-1-21-15,8-1-16 0,1-3-10 0,-3-2-3 16,6-1 31-16,3-2-8 0,-3-1 44 0,7-2 13 15,-7-2 36-15,7-2 4 0,-5 1 40 16,-1-3 9-16,1-1 62 0,-2 2 20 0,-1-1 44 16,-11 3 34-16,20-4 17 0,-20 4 8 0,15-6-15 15,-15 6-11-15,0 0-27 0,12-1-17 16,-12 1-23-16,0 0-18 0,0 0-10 0,0 0-10 16,0 0-7-16,0 0-7 0,0 0-2 0,0 0-6 15,0 0-4-15,0 0-2 0,0 0-3 16,-4 12-5-16,4-12-3 0,0 0 13 0,0 0-9 15,-4 12 4-15,4-12 1 0,0 0-6 0,4 11-14 16,-4-11-25-16,0 0-6 0,11 10 4 16,-11-10-2-16,0 0 13 0,8 4-15 0,-8-4-32 0,14-7-24 15,-14 7 5-15,17-11 7 0,-17 11 21 16,18-7 10-16,-18 7 11 0,9-8 4 0,-9 8 9 16,0 0-4-16,14-5 27 0,-14 5-21 0,0 0 27 15,0 0-23-15,0 0 23 0,13-2-17 16,-13 2 22-16,0 0-11 0,0 0 23 0,14 0-13 15,-14 0 34-15,17-1 25 0,-17 1 39 0,14-4 25 16,-14 4 24-16,19-10 18 0,-11 6 17 0,0-4-1 16,-2 3 11-16,3-5-9 0,-1 2 4 15,-2-3-27-15,2-1 2 0,1-2-31 0,-5-1 7 16,2 2-27-16,-2-3 5 0,0 1-16 0,0 0-12 16,1 3 9-16,-1-1 0 0,-4 13-8 15,4-22-24-15,-4 22-12 0,2-17-18 0,-2 17-17 16,0 0-7-16,4-16-8 0,-4 16-10 0,0 0-7 15,0 0-1-15,0 0 3 0,0 0 8 16,0 0 0-16,0 0 5 0,0 0 5 0,-6 21 5 16,2-9-9-16,0 3-32 0,4 0-75 0,-5 2-70 15,1 1-66-15,0 0-100 0,-2 0-93 16,2-2-80-16,-4 1-370 0,-1-1-522 0</inkml:trace>
  <inkml:trace contextRef="#ctx0" brushRef="#br0" timeOffset="121066.35">9980 7070 578 0,'0'0'565'0,"4"-11"-125"0,-4 11-106 16,8-15-79-16,-1 6-58 0,1 1-37 15,2-2-38-15,7 2-25 0,-3 1-20 0,3-1 1 16,1 3-44-16,5 0-86 0,-4 3-113 0,1 0-112 16,-1 2-137-16,0 0-230 0,-1 4-201 15</inkml:trace>
  <inkml:trace contextRef="#ctx0" brushRef="#br0" timeOffset="121229.84">10272 7187 419 0,'0'0'758'0,"0"0"-169"0,0 0-99 15,0 0-88-15,10 8-46 0,-10-8-47 0,21-12-37 16,-11 4-49-16,8-2-48 0,3-2-41 0,6-3-31 16,2-1-17-16,2 1-18 0,4-3-15 15,2-1-58-15,3 4-106 0,-9 2-136 0,4 0-185 0,-2 1-720 16,2 1-798-16</inkml:trace>
  <inkml:trace contextRef="#ctx0" brushRef="#br0" timeOffset="178849.53">19501 5253 39 0,'0'0'581'0,"0"0"-150"0,0 0-78 15,0 0-42-15,-12 5-27 0,12-5-30 16,0 0-26-16,0 0-24 0,0 0-46 0,0 0-23 0,0 0-27 16,8-11-12-16,4 4-22 0,3-1-8 15,4-3-15-15,1-2-6 0,7-1-12 0,0-1-3 16,2 1-14-16,-2-1 6 0,2 0-8 0,-2 0 5 16,-7 4-15-16,1-1 11 0,-2 5-10 0,-5-1 4 15,0 1-1-15,-3 1-5 0,-1 0 1 16,-10 6 3-16,17-8-11 0,-17 8 4 0,0 0-8 15,0 0 10-15,0 0-10 0,0 0 11 16,-4 15-5-16,-7-3 4 0,1-1-1 0,-5 6-2 16,-1 0-5-16,-3 4 12 0,-1 3-11 0,-1 2 10 15,-2 5-8-15,-2 1 0 0,3-1 2 0,-1 0-1 16,4-2 2-16,1-1-3 0,-1-3 8 16,5 2-2-16,-3-4 1 0,3-1-4 0,1-3 5 15,1 1-3-15,1-5 3 0,3-1-2 0,-2-1 5 16,4-3 1-16,-1 1 0 0,1-2-3 0,0 0 5 15,6-9-6-15,-8 15 9 0,8-15 8 16,-6 8 5-16,6-8 11 0,0 0 2 0,0 0-3 16,0 0-17-16,0 0 1 0,0 0-4 0,0 0-3 15,12-9-8-15,-6-1 3 0,2 3-10 16,1-1 7-16,1 0-9 0,2-2 9 0,-1 2-35 16,1-1-63-16,1-1-74 0,1 3-38 15,-4-2-65-15,3 2-29 0,-1-2-18 0,-1-1-59 16,-1 2-317-16,0 0-255 0</inkml:trace>
  <inkml:trace contextRef="#ctx0" brushRef="#br0" timeOffset="179434.98">19735 5398 439 0,'0'0'398'0,"8"-8"-80"0,-8 8-54 0,0 0-41 16,0 0-35-16,0 0-39 0,0 0-33 0,0 0-36 15,0 0-20-15,0 0-4 0,0 0-14 16,0 0-7-16,0 0-9 0,4 14-2 0,-4-14-3 15,-2 15-3-15,2-15 1 0,-2 19-1 0,2-19-9 16,-4 21-1-16,4-21 5 0,-2 21-4 16,2-21-3-16,-4 16 10 0,4-16-12 0,0 0 7 15,0 15 7-15,0-15-4 0,0 0 8 0,0 0 8 16,0 0 1-16,0 0-10 0,6 8 0 0,-6-8-3 16,10-10-6-16,-1 0 3 0,-1 0-3 15,2 0-12-15,0-1 9 0,-1 2-7 0,-1-1 1 16,0 3 4-16,-8 7-7 0,13-14 0 15,-13 14 0-15,8-9 2 0,-8 9-13 0,0 0 4 16,8-9 8-16,-8 9-15 0,0 0 11 0,0 0-12 16,0 0 16-16,0 0-11 0,13 7 10 0,-13-7-13 15,6 8 17-15,-6-8-4 0,6 9 8 16,-6-9-16-16,10 10 14 0,-10-10-9 0,11 7 11 16,-11-7-10-16,8 7 17 0,-8-7-20 0,0 0 18 15,10 6 14-15,-10-6 14 0,0 0 33 0,0 0 4 16,13 2-3-16,-13-2-14 0,0 0-5 15,12-11-11-15,-12 11-10 0,10-17-7 0,-3 7-7 16,-3-2-5-16,4-2 0 0,-4-1-3 0,2 2-4 16,3-4-3-16,-5 3 10 0,2-1 9 15,0 0 12-15,-2 1 7 0,0 0 25 0,3 3 6 16,-5-1 14-16,2 0-5 0,-4 12 8 0,6-21-13 16,-6 21 1-16,4-15-4 0,-4 15-12 15,4-12-9-15,-4 12-1 0,0 0-23 0,2-13-7 0,-2 13-16 16,0 0 1-16,0 0-18 0,0 0 9 15,0 0-17-15,0 0 10 0,0 0-6 0,0 0 8 16,0 0-1-16,-4 13 6 0,4-13 8 0,-6 24 3 16,2-12-2-16,0 3-3 0,0-2-4 15,0 4-10-15,-3-2-43 0,3 1-72 0,-2 0-65 16,2 2-81-16,-2-2-107 0,-1-1-61 16,3 0-472-16,-2-4-553 0</inkml:trace>
  <inkml:trace contextRef="#ctx0" brushRef="#br0" timeOffset="179603.49">19923 5394 512 0,'0'0'494'0,"0"0"-118"0,0 0-84 0,0 0-58 16,2-14-45-16,-2 14-48 0,0 0-25 16,8-10-27-16,-8 10-20 0,13-10-8 0,-13 10-10 15,20-7-35-15,-7 4-27 0,-3-2-70 0,2 3-86 16,-12 2-40-16,23-3-71 0,-23 3-321 0,21 0-158 15</inkml:trace>
  <inkml:trace contextRef="#ctx0" brushRef="#br0" timeOffset="179909.85">20101 5385 310 0,'0'0'317'16,"2"13"-26"-16,-2-13-44 0,0 0-21 0,0 0-17 16,0 0-31-16,0 0-25 0,0 0-28 15,0 0-17-15,0 0-27 0,12 2-8 16,-12-2-20-16,0 0 0 0,10-5-8 0,-10 5 28 15,0 0 0-15,0 0 20 0,11-6 0 0,-11 6 24 16,0 0-12-16,0 0-11 0,0 0-13 0,0 0-18 16,0 0-14-16,0 0-15 0,0 0-8 15,0 0-4-15,-15 9-8 0,7-3-4 0,0 0-4 16,0 1 2-16,-1 1-3 0,1-1-1 0,8-7-4 16,-12 15-4-16,12-15-1 0,-9 15-3 15,9-15 4-15,-4 15-2 0,4-15 0 0,2 12-11 16,-2-12-48-16,11 10-31 0,-11-10-26 0,16 8-16 15,-16-8-25-15,23 4-9 0,-23-4 10 0,25 0-35 16,-25 0 4-16,24 0-65 0,-24 0-49 16,21-4-167-16,-21 4-28 0</inkml:trace>
  <inkml:trace contextRef="#ctx0" brushRef="#br0" timeOffset="180792.17">20431 5504 60 0,'0'0'671'0,"0"0"-143"16,0 0-83-16,0 0-34 0,13 3-46 0,-13-3-25 16,0 0-48-16,0 0-19 0,0 0-54 0,0 0-36 15,0 0-42-15,12-1-24 0,-12 1-35 16,0 0-3-16,8-10-25 0,-8 10 0 0,7-8-18 16,-7 8 4-16,6-15-24 0,-6 15 1 0,2-20-14 15,-2 20 6-15,2-21-12 0,-2 21 3 16,-4-22 0-16,4 22 3 0,-8-20-12 0,8 20 9 0,-11-16-12 15,11 16 10-15,-14-10-7 0,3 3 1 16,11 7-7-16,-22-4 11 0,22 4-11 0,-21-1 12 16,21 1-4-16,-14-2-8 0,14 2 3 0,0 0-4 15,-17 2 2-15,17-2-3 0,0 0-2 16,0 0-1-16,-6 8-3 0,6-8-5 0,12 8-20 16,-12-8-25-16,21 6-10 0,-9-5-1 15,3 1 2-15,-1-2 13 0,3-2 5 0,1 2 19 16,1-3 5-16,0-1-8 0,1 1 21 0,1-2-12 15,0 2 25-15,-5-1-12 0,1 1 23 0,-3 1-11 16,-1-1 19-16,-13 3-18 0,22-4 21 0,-22 4-16 16,17-3 13-16,-17 3-16 0,0 0 13 15,12 0-18-15,-12 0 19 0,0 0-13 0,0 0 11 16,0 0-13-16,4 12 19 0,-4-12-19 0,-4 12 17 16,4-12-15-16,-6 17 20 0,6-17-20 15,-8 16 15-15,8-16-18 0,-8 20 16 0,8-20-11 16,-5 17 14-16,5-17-13 0,-2 15 10 0,2-15-5 15,0 0 5-15,2 15-6 0,-2-15 2 16,9 10-25-16,-9-10-3 0,16 5-21 0,-16-5 13 16,21 2-16-16,-21-2 20 0,25-2-21 0,-25 2 31 15,22-3-15-15,-22 3 30 0,21-4-14 16,-21 4 22-16,15-2-1 0,-15 2 36 0,0 0-5 16,16-2 31-16,-16 2-18 0,0 0 6 0,0 0-17 15,0 0 4-15,0 0-20 0,12-1 3 0,-12 1-16 16,0 0 7-16,0 0-15 0,0 0 11 15,0 0-18-15,0 0 17 0,0 0-27 0,0 0 13 16,0 0-30-16,0 14 20 0,0-14-13 0,0 0 14 16,0 0-14-16,0 0 16 0,9 9-18 15,-9-9 25-15,0 0-9 0,0 0 15 0,12 6-19 16,-12-6 27-16,0 0-17 0,0 0 15 0,17 2-14 16,-17-2 16-16,0 0-10 0,0 0 18 15,14 0-20-15,-14 0 17 0,0 0-6 0,15-4 7 0,-15 4-11 16,12-8 17-16,-12 8-17 0,15-11 25 15,-9 3 6-15,0 1 30 0,0-4 10 0,2 1 25 16,-1-2-4-16,-3-3 15 0,2 0-10 0,0-5 2 16,-2 2 13-16,2-1-13 0,-1 0-12 15,-1 0 41-15,-2 0 7 0,2 4-4 0,-2 0-2 16,0 0 2-16,0 5-23 0,-2 10-16 0,4-22-23 16,-4 22-13-16,2-15-15 0,-2 15-13 15,0 0-20-15,2-17-6 0,-2 17-11 0,0 0-10 16,0 0-3-16,0 0 8 0,0 0 8 0,0 0 6 15,0 0-1-15,2 15 1 0,-2-15 1 0,0 25-36 16,-2-11-91-16,0-1-53 0,0 3-56 0,0 3-59 16,-2 0-53-16,0 1-70 0,-2-3-85 15,0 3-404-15,-1-2-550 0</inkml:trace>
  <inkml:trace contextRef="#ctx0" brushRef="#br0" timeOffset="180907.96">20907 5483 552 0,'0'0'536'0,"0"0"-133"0,0 0-64 15,0 0-63-15,0 0-49 0,0 0-67 0,0 0-16 16,0 0-50-16,0 0-20 0,2-13-87 0,-2 13-56 16,10-8-79-16,-10 8-109 0,15-7-79 0,-15 7-292 15,18-8-186-15</inkml:trace>
  <inkml:trace contextRef="#ctx0" brushRef="#br0" timeOffset="181349.62">21087 5434 79 0,'0'0'423'0,"0"0"-94"0,0 0-70 16,0 0-41-16,0 0-45 0,0 0-21 0,0 0-29 15,0 0-16-15,0 0-24 0,6-7-7 0,-6 7 2 16,0 0 1-16,14-8 7 0,-14 8-20 16,17-9 18-16,-17 9-18 0,14-10 19 0,-14 10-9 15,13-13 10-15,-13 13-4 0,14-12 15 0,-14 12 3 16,9-15 12-16,-9 15 4 0,6-15-9 16,-6 15-5-16,2-12-8 0,-2 12-15 0,-2-13-21 15,2 13-10-15,-6-12-11 0,6 12-5 0,-11-12-11 16,11 12-9-16,-16-4-4 0,16 4-2 15,-21 0-6-15,21 0-2 0,-19 6 2 0,7 0-20 0,4 2 17 16,-3 0-16-16,3 1 14 0,0 2-13 16,2-1 18-16,1 2-13 0,1 0 14 0,4-12-13 15,0 23 20-15,0-23 2 0,9 20 0 16,-1-10 3-16,0-2-3 0,5 0 7 0,-1-4-3 16,2 0 1-16,3 0-4 0,-3 0-12 0,3-4-97 15,-3 2-96-15,3-2-97 0,-3-2-154 0,-14 2-439 16,23 0-519-16</inkml:trace>
  <inkml:trace contextRef="#ctx0" brushRef="#br0" timeOffset="184424.8">21945 5368 683 0,'0'0'686'0,"-11"6"-153"0,11-6-106 16,0 0-87-16,0 0-42 0,0 0-50 0,0 0 5 16,0 0-8-16,15-10-39 0,-1 1-32 0,7-2-29 15,4 1-23-15,6-4-29 0,2 1-10 16,4-2-19-16,4 0-3 0,1 0-18 0,1 0-9 16,0 2-11-16,-1 0-11 0,-7 1 8 0,0 2-12 15,-2 0-6-15,-2 0 5 0,-6 3-2 16,0 0 0-16,-7 2 2 0,1-1-1 0,-5 2 9 15,1 0-6-15,-3 2 5 0,-12 2-5 0,19-6-5 16,-19 6-12-16,12-3-7 0,-12 3-43 0,0 0-58 16,0 0-84-16,0 0-87 0,0 0-32 0,0 0-54 15,0 0-95-15,0 0-74 0,0 0-244 16,-4 13-386-16</inkml:trace>
  <inkml:trace contextRef="#ctx0" brushRef="#br0" timeOffset="184909.81">22647 5010 79 0,'-6'-7'618'0,"6"7"-186"0,0 0-82 16,0 0-57-16,0 0-27 0,0 0-73 0,-8-5-14 15,8 5-65-15,0 0-6 0,0 0-37 16,0 0-2-16,0 0-26 0,14 0 15 0,-14 0-2 16,25 5-2-16,-10 0-8 0,1 2-6 15,3-1-24-15,-3 3 10 0,1-2-18 0,-1 1 14 0,1 2-12 16,-1-2 48-16,-3 4 3 0,-1-3 25 16,-3 0-15-16,1 3 33 0,-6 0 21 0,0 0 26 15,-2 1-16-15,-4 2-4 0,0-3-12 16,-4 3-26-16,-2 0-14 0,-1 0-17 0,-3-1-19 15,0 1 4-15,-3-3-11 0,3 1-13 0,-1 0-8 16,3-2-50-16,0-3-79 0,-1 2-118 0,5-1-67 16,-2-3-108-16,8-6-113 0,-11 10-411 0,11-10-581 15</inkml:trace>
  <inkml:trace contextRef="#ctx0" brushRef="#br0" timeOffset="185293.72">23311 4867 77 0,'-8'-11'501'16,"8"11"-121"-16,0 0-73 0,-13-5-51 0,13 5-31 15,0 0-41-15,-14-2-39 0,14 2-28 0,0 0-14 16,-15 5-27-16,15-5-2 0,-12 10-23 16,12-10-7-16,-4 18 15 0,4-18 45 0,2 25-28 15,0-11 30-15,4 2-17 0,0 0 18 0,3 0-25 16,1 3-7-16,0-1-1 0,3 0-6 16,-3 1-4-16,0-5 13 0,-1 1 10 0,-3 0-12 15,2-3-8-15,-2 0-6 0,-2-1-2 0,1-2 7 16,-5-9 7-16,4 17 1 0,-4-17-8 0,-4 17-4 15,-5-10-19-15,-1 0 11 0,-5 1-23 16,1-4 5-16,-3-1-21 0,3 1-31 0,-3-3-82 16,3-2-65-16,-1-3-95 0,3 0-66 0,0-2-33 15,1-3-40-15,1-3-101 0,4-1-223 16,4-2-297-16</inkml:trace>
  <inkml:trace contextRef="#ctx0" brushRef="#br0" timeOffset="185442.42">23346 4893 299 0,'8'-7'570'0,"-8"7"-96"0,11-12-85 16,-11 12-34-16,12-8-51 0,-12 8-30 0,12-10-32 16,-12 10-52-16,13-11-30 0,-13 11-39 0,16-10-25 15,-5 5-25-15,-1 0-10 0,0 1-43 16,3 0-102-16,-3 1-76 0,3 0-119 0,-13 3-50 16,22-2-117-16,-22 2-289 0,25-2-316 15</inkml:trace>
  <inkml:trace contextRef="#ctx0" brushRef="#br0" timeOffset="185644.31">23912 4770 561 0,'0'0'509'0,"0"0"-125"0,15 0-51 0,-15 0-24 16,0 0-13-16,0 0-24 0,0 0-4 0,0 0-30 16,0 0 3-16,-6 18-45 0,0-9 8 15,-3 1-62-15,-1 2-27 0,0-1-19 0,-1 0-17 16,1 3-8-16,-2 0-14 0,-3 2-5 0,1 0-14 15,-1 1 6-15,-1 0-10 0,1-2-63 16,1 3-97-16,-3-2-139 0,3-1-93 0,-3 0-116 16,1-1-558-16,3-4-683 0</inkml:trace>
  <inkml:trace contextRef="#ctx0" brushRef="#br0" timeOffset="185763.83">23662 4958 596 0,'0'0'466'0,"7"-17"-104"0,-7 17-112 15,4-17-14-15,-4 17-85 0,6-15-6 16,-6 15-81-16,4-10-18 0,-4 10-156 0,10-11-114 16,-10 11-404-16,15-4-186 0</inkml:trace>
  <inkml:trace contextRef="#ctx0" brushRef="#br0" timeOffset="185916.17">23968 5018 215 0,'11'10'684'0,"-11"-10"-141"0,0 0-64 15,8 8-53-15,-8-8-61 0,0 0-48 0,0 0-69 16,0 0-48-16,0 0-42 0,0 0-42 0,0 0-44 16,6 8-93-16,-6-8-135 0,0 0-69 15,0 0-76-15,-8 7-85 0,8-7-470 0,-15 11-482 16</inkml:trace>
  <inkml:trace contextRef="#ctx0" brushRef="#br0" timeOffset="186345.4">21843 5477 67 0,'0'0'687'0,"-25"0"-171"0,25 0-139 16,-14 2-61-16,14-2-85 0,0 0-29 15,-14 0-57-15,14 0-16 0,0 0-45 0,0 0-5 16,0 0-19-16,0 0 23 0,10 13-5 0,4-7 17 16,3 3-26-16,6 2 11 0,6 3-3 15,2-1-7-15,6 6-12 0,0 0-1 0,4 1-2 16,-1 2-14-16,1-1-5 0,2 2-7 0,-1 0-5 16,3 3 7-16,-4-1-18 0,1-1 11 15,-3 2-9-15,0-3-36 0,-6 0-134 0,-4-4-124 16,-2-4-194-16,-4-1-433 0,0-3-548 0</inkml:trace>
  <inkml:trace contextRef="#ctx0" brushRef="#br0" timeOffset="186629.94">22794 5734 358 0,'0'0'662'15,"-4"-10"-160"-15,4 10-122 0,0 0-73 16,0 0-96-16,0 0-20 0,0 0-9 0,0 0 10 15,0 0-28-15,14-3-30 0,-3 7-23 0,1 3-24 16,3 0-17-16,-3 3-15 0,7 1-5 0,-3 2-9 16,1 2-10-16,-5-2 1 0,1 2-1 0,-3-1-7 15,-2 1 45-15,-2 1-5 0,-1 1 58 16,-5 0 1-16,-3 3 18 0,-3 2-23 0,-4 1-19 16,-7 2-11-16,-1 2-17 0,-3 0-7 15,-6 2-16-15,4-6-8 0,3 2-9 0,-1-5-29 16,3-5-61-16,3 0-98 0,1-3-121 0,3-1-83 15,1-4-134-15,2 1-133 0,8-8-283 0,0 0-555 16</inkml:trace>
  <inkml:trace contextRef="#ctx0" brushRef="#br0" timeOffset="186895.92">23174 5788 24 0,'13'-11'783'0,"-5"1"-218"16,0 1-126-16,-8 9-94 0,11-10-84 0,-11 10-41 15,0 0-13-15,0 0-34 0,-13 6-6 16,5 2-39-16,-2 1-11 0,-1 6-15 0,3 0-31 16,-2 0-19-16,4 2 3 0,-3 0-22 0,5 2 16 15,0-2-19-15,0 0 56 0,4 2 6 0,2-2 17 16,0-1-24-16,2 1 5 0,2-2-11 0,3-2 3 16,-1-1-5-16,0 1 13 0,0-5 19 15,1 1 2-15,-3-1 22 0,-6-8-6 16,12 11 27-16,-12-11-30 0,0 0-15 0,11 6-36 0,-11-6-16 15,0 0-68-15,0 0-64 0,0-17-78 0,0 17-92 16,-7-13-84-16,7 13-44 0,-10-12-53 16,10 12-126-16,-6-11-533 0,6 11-734 0</inkml:trace>
  <inkml:trace contextRef="#ctx0" brushRef="#br0" timeOffset="187028.04">23270 5960 599 0,'0'0'667'0,"8"-9"-154"0,-8 9-68 15,0 0-102-15,0 0-45 0,0 0-78 0,0 0-28 16,0 0-47-16,0 0-25 0,0 0-70 0,4-11-105 16,-4 11-141-16,0 0-133 0,0 0-117 15,0 0-361-15,0 0-412 0</inkml:trace>
  <inkml:trace contextRef="#ctx0" brushRef="#br0" timeOffset="187237.39">23522 5831 221 0,'8'-7'552'0,"-8"7"-159"0,0 0-78 16,0 0-84-16,0 0-42 0,0 0-42 0,0 0-28 15,17 5-33-15,-17-5-6 0,6 10-13 0,-6-10 1 16,8 19-14-16,-8-19 14 0,6 18-13 16,-6-18-11-16,4 23-10 0,-4-23-5 0,0 23 6 15,-2-10 0-15,0 0 0 0,-2 2-1 0,-4-3-8 16,2 2-14-16,-3-3-63 0,1-1-72 0,0-3-127 15,-3-1-131-15,11-6-295 0,-18 2-232 0</inkml:trace>
  <inkml:trace contextRef="#ctx0" brushRef="#br0" timeOffset="187384.32">23472 5873 242 0,'6'-12'523'16,"1"4"-134"-16,-1-3-36 0,2 2-35 0,2-1 1 15,3-1-29-15,-1 0-33 0,3-1-43 0,3 2-43 16,1-2-38-16,-1 1-27 0,1 3-21 15,2-3-23-15,-5 4-44 0,3-1-97 0,-1 1-125 16,-1 2-25-16,2 0-120 0,-3 0-473 0,1 0-435 16</inkml:trace>
  <inkml:trace contextRef="#ctx0" brushRef="#br0" timeOffset="187581.75">24115 5655 275 0,'0'0'542'0,"0"0"-73"0,14 3-91 15,-14-3-9-15,0 0-54 0,0 0-35 0,0 0-30 16,0 0-39-16,9 4-23 0,-9-4-41 0,0 0-1 16,-4 14-29-16,4-14 22 0,-11 18-44 0,3-7-12 15,-2 1-13-15,1-1-11 0,-1 2-12 16,-2 0 8-16,1 0-27 0,-3 4 17 0,1-2-39 16,-1 0-91-16,0-1-118 0,-1 0-129 0,1-3-140 15,-1-3-538-15,1 4-662 0</inkml:trace>
  <inkml:trace contextRef="#ctx0" brushRef="#br0" timeOffset="187717.82">23960 5737 107 0,'0'0'685'0,"12"-15"-187"16,-12 15-134-16,9-12-61 0,-9 12-80 16,8-8-37-16,-8 8-57 0,6-8-18 0,-6 8-96 15,13-4-67-15,-13 4-146 0,12 1-153 16,-12-1-290-16,19 8-198 0</inkml:trace>
  <inkml:trace contextRef="#ctx0" brushRef="#br0" timeOffset="187840.99">24208 5899 498 0,'6'7'561'0,"-6"-7"-98"0,11 12-23 0,-11-12-18 16,6 11-36-16,-6-11 14 0,0 0-101 0,6 8-40 16,-6-8-59-16,0 0-48 0,0 0-31 15,0 0-90-15,6 10-142 0,-6-10-165 0,0 0-179 16,0 0-611-16,0 0-718 0</inkml:trace>
  <inkml:trace contextRef="#ctx0" brushRef="#br0" timeOffset="188081.68">22947 6328 1052 0,'-23'8'921'0,"7"-1"-236"0,1-3-158 15,15-4-106-15,-12 4-91 0,12-4-74 16,16-8-51-16,5-3-45 0,14-1-15 0,13-4-50 16,4 1-11-16,26-6-29 0,3 4-1 0,1 1-21 15,3 2 3-15,-15 4-14 0,-6 3-39 0,-1-1-74 16,-1 5-79-16,0-1-63 0,-3 0-63 0,-3 3-110 16,-2-2-1-16,-13 3-99 0,-8-3-416 15,1 3-571-15</inkml:trace>
  <inkml:trace contextRef="#ctx0" brushRef="#br0" timeOffset="-209254.8">19627 8633 417 0,'0'0'482'0,"0"0"-97"0,0 0-70 0,2-13-55 15,-2 13-37-15,0 0-60 0,0 0-13 0,0 0-36 16,0 0-3-16,0 0-33 0,0 0-1 15,0 0-17-15,0 0 29 0,-6 13-8 0,4 1 17 16,2 2-16-16,-2 3 10 0,0 3-5 16,-2 1 6-16,2 3-3 0,-2 1-14 0,0 1-8 15,1 0-1-15,-3 1 0 0,2-1-18 0,0-2 0 16,0 0-18-16,-2-1 9 0,1-5-21 16,1 0 10-16,2 0-15 0,-2-5-1 0,2 1-19 15,0-3-28-15,0 0-55 0,2-13-56 0,-4 15-108 0,4-15-87 16,0 0-40-16,0 0-52 0,0 0-323 15,-6-17-340-15</inkml:trace>
  <inkml:trace contextRef="#ctx0" brushRef="#br0" timeOffset="-209021.62">19590 8715 386 0,'0'0'454'0,"2"-20"-73"0,-2 20-42 0,2-18-38 15,-2 18-4-15,2-14-47 0,-2 14-15 0,2-12-28 16,-2 12-28-16,0 0-29 0,2-14-23 15,-2 14-22-15,0 0-22 0,5-14-4 0,-5 14-13 16,10-14-6-16,-4 7 6 0,2-2 2 0,3 0-15 16,1 0-3-16,1 1-15 0,-1-2 3 0,0 1-16 15,3 0 1-15,-3 1-11 0,3 0 2 16,-3 0-5-16,3 1-4 0,-3 0 2 0,2 0 0 16,1 1-8-16,-5 2-26 0,3-1-78 0,-3 1-59 15,-10 4-75-15,16-4-56 0,-16 4-29 0,11 7-49 16,-11-7-438-16,0 15-418 0</inkml:trace>
  <inkml:trace contextRef="#ctx0" brushRef="#br0" timeOffset="-208847.04">19584 8878 136 0,'0'0'504'0,"-8"15"-92"0,8-15-41 0,-7 13-42 0,7-13-7 15,0 0-55-15,0 0-20 0,0 0-45 16,15 4-26-16,-3-8-40 0,1-2-20 0,3-1-26 15,-1 2-16-15,1-2-14 0,1 2-25 0,-3-2-77 16,1 3-50-16,-1 1-85 0,-1 0-51 16,-13 3-28-16,18 0-55 0,-18 0-55 0,8 6-271 15,-8-6-191-15</inkml:trace>
  <inkml:trace contextRef="#ctx0" brushRef="#br0" timeOffset="-208686.83">19509 9234 54 0,'-4'11'375'15,"4"-11"-63"-15,-6 17-4 0,6-17-46 16,0 0 4-16,4 17-19 0,-4-17-42 0,19 1-19 16,-7-2-35-16,3-2-14 0,3-2-37 0,-1-2-6 15,6-1-34-15,-3-2-18 0,3-1-91 16,-2 3-82-16,-3-3-58 0,1 0-53 0,-3 2-39 16,-1-2-322-16,-3 0-161 0</inkml:trace>
  <inkml:trace contextRef="#ctx0" brushRef="#br0" timeOffset="-207784.59">19848 9009 239 0,'0'0'447'0,"0"0"-64"0,5-14-80 16,-5 14-35-16,0 0-25 0,0 0-26 0,0 0-18 15,4-12-38-15,-4 12-18 0,0 0-30 16,0 0-11-16,0 0-38 0,0 0 3 0,0 0-29 16,0 0 4-16,0 0-26 0,0 0 11 15,0 0-23-15,0 0 22 0,0 0-22 0,0 0 19 16,2 17-17-16,-2-17 11 0,0 19-14 0,0-19 18 15,-2 24-20-15,2-24 16 0,-4 22-25 16,4-22 24-16,-2 20-17 0,2-20 18 0,-3 17-19 16,3-17 17-16,-2 12-13 0,2-12 12 0,0 0-12 15,0 12 17-15,0-12-6 0,0 0 17 0,0 0-12 16,0 0 12-16,2 14-13 0,-2-14 6 0,0 0-11 16,0 0 5-16,0 0 1 0,17-6-5 15,-17 6-9-15,17-9 1 0,-7 3-6 0,0 1 11 16,-1-2-15-16,1 4 9 0,-10 3-9 0,18-10 8 15,-18 10-12-15,13-6 9 0,-13 6-6 16,10-5 11-16,-10 5-10 0,0 0 7 0,11-4-8 16,-11 4 9-16,0 0-14 0,0 0 15 0,0 0-13 15,12-2 13-15,-12 2-8 0,0 0 11 16,0 0-9-16,0 0 8 0,14 3-8 0,-14-3 11 16,0 0-10-16,17 1 7 0,-17-1-12 0,14-4 2 15,-14 4-16-15,19-3 11 0,-19 3-9 0,21-8 15 16,-21 8-11-16,16-6 11 0,-16 6-17 15,19-5 14-15,-19 5-9 0,16-2 13 0,-16 2-13 16,17 2 15-16,-17-2-13 0,16 5 17 0,-16-5-17 16,17 5 17-16,-17-5-7 0,16 5 6 15,-16-5-11-15,13 4 16 0,-13-4-9 0,0 0 13 0,14 2-8 16,-14-2 21-16,0 0 14 0,17-4 12 16,-17 4 10-16,12-14 7 0,-5 3 9 0,-3-1-3 15,2 1 6-15,-2-6-12 0,0-1-2 0,0-3-23 16,0-3 3-16,1-2 3 0,-1-1 16 15,-2 4 2-15,0 3 8 0,0 1-4 0,0 2 12 16,0 0-16-16,0 2-20 0,-2 15-7 0,2-23-5 16,-2 23-10-16,2-19-15 0,-2 19-3 15,0 0-15-15,0-18-1 0,0 18-5 0,0 0 4 16,0 0-4-16,0 0 9 0,-2 22-7 0,0-7 12 16,2 2-5-16,-2 4 0 0,0 1-2 15,2 3-3-15,-2 3 4 0,0 2 14 0,2 0-3 16,-2 4 7-16,2-3-12 0,-2-1 5 0,2 2 2 15,-2-2 1-15,2-7-5 0,0 1 8 16,-2-4-10-16,2-3 10 0,0 2 3 0,0-4-2 0,-3-1 17 16,3-14-3-16,0 23-7 0,0-23 16 15,0 15 1-15,0-15-12 0,0 0-3 0,0 0-8 16,0 0-26-16,0 0 18 0,7-8-3 0,-7 8 2 16,10-16-5-16,-4 7-3 0,2 1-1 15,-1-3-5-15,-1 4-6 0,2-1 10 0,-8 8-2 16,13-11-7-16,-13 11-3 0,10-9 0 0,-10 9 6 15,10-6 3-15,-10 6-5 0,0 0 8 16,0 0 4-16,8-5 2 0,-8 5 4 0,0 0 17 16,0 0 6-16,0 0-1 0,0 18-6 0,0-18 6 15,-8 17 3-15,2-7-11 0,-2 1 6 16,-1-2-5-16,1 0 3 0,0-1-46 0,-2 0-84 0,-1-2-83 16,1-1-81-16,10-5-105 0,-19 5-146 15,19-5-566-15,-16 0-738 0</inkml:trace>
  <inkml:trace contextRef="#ctx0" brushRef="#br0" timeOffset="-206715.25">20663 9095 108 0,'0'0'656'0,"21"-4"-159"0,-21 4-123 15,14-3-35-15,-14 3-56 0,12-3-18 0,-12 3-24 16,11-5-21-16,-11 5-32 0,16-10-38 15,-9 1-26-15,3-1-27 0,-2-1-15 0,2-1-17 16,1-3-10-16,-1-3-15 0,0-4 0 0,1-2-8 16,-1-6-7-16,1-4-7 0,-3-1-1 15,0-3-5-15,-2-2-11 0,0 2 9 0,-1-1-6 16,-1 3 50-16,0 5 9 0,-2 4 13 16,0 4 3-16,0 3 2 0,-2 1 4 0,0 4-19 15,0 0-6-15,0 15-21 0,0-24-15 0,0 24-14 0,-6-15-4 16,6 15 0-16,-17-3-1 0,5 9 1 15,0 3-14-15,-3 6 2 0,-2 3-3 16,-1 9 13-16,1 2-18 0,-1 6 13 0,1 3-7 16,3-5 8-16,3 1-10 0,1 0 8 0,2-3-8 15,4-1 3-15,2 0 2 0,2 0-1 0,2-3 11 16,2 1-6-16,2-4 6 0,4-1 1 16,1-2-4-16,1-1-1 0,3-4-6 0,-5-4-2 15,4-2 2-15,-1 0-1 0,1-5-13 0,1-2-12 16,-1-3-21-16,-1-3 7 0,-1 1 19 15,2-3-9-15,-3-1 10 0,-1 0 3 0,0-2 15 16,-1 1-6-16,-1 1 3 0,-8 6 5 0,12-12 5 16,-12 12-9-16,11-12 12 0,-11 12-8 0,8-8 7 15,-8 8-17-15,0 0 17 0,8-7-12 0,-8 7 0 16,0 0-2-16,0 0 13 0,0 0-19 16,6-9 12-16,-6 9-16 0,0 0 13 0,0 0-2 15,0 0 8-15,0 0-7 0,0 0 10 0,-2 21-9 16,2-21 13-16,0 0-13 0,0 18 8 15,0-18-7-15,0 0 11 0,-2 19-12 0,2-19 4 16,0 0-3-16,0 14 4 0,0-14-3 0,0 0 0 16,0 0 1-16,7 9 2 0,-7-9-1 15,0 0-5-15,0 0-4 0,0 0 6 0,14 0-8 16,-14 0 8-16,0 0-1 0,14-4 6 0,-14 4-6 16,0 0 3-16,11-4 0 0,-11 4 0 0,0 0-2 15,10-4 5-15,-10 4-4 0,0 0 2 16,15-6 3-16,-15 6 2 0,0 0 2 0,12-5-4 15,-12 5 1-15,0 0 2 0,17-5-8 0,-17 5 8 16,12-3-3-16,-12 3 3 0,12-5-3 16,-12 5 3-16,13-4-2 0,-13 4 5 0,16-6-5 15,-16 6 9-15,15-7-10 0,-15 7 10 0,12-7-6 16,-12 7 0-16,15-8 0 0,-15 8 6 0,12-13-8 16,-12 13 8-16,12-11-12 0,-12 11 9 15,13-12-8-15,-13 12 3 0,10-9 6 0,-10 9 6 16,0 0-1-16,8-9 11 0,-8 9-11 0,0 0 7 15,0 0-16-15,0 0 7 0,0 0-11 16,0 0 4-16,0 0-6 0,0 0 10 0,0 0-8 16,-10 15 5-16,4-8-11 0,0 2 8 0,6-9-6 15,-11 18 7-15,7-10-9 0,4-8 10 0,-8 19-7 16,8-19 5-16,-4 16-4 0,4-16 4 16,0 0-6-16,0 18 3 0,0-18 3 0,0 0 5 15,4 9-5-15,-4-9 6 0,0 0-6 16,0 0 14-16,14-3-8 0,-14 3 8 0,13-9 14 15,-13 9 25-15,12-10 7 0,-12 10 9 0,9-10 2 16,-9 10-3-16,0 0-16 0,10-7-4 0,-10 7-22 16,0 0-1-16,0 0-8 0,0 0-12 0,0 0 3 15,0 0 6-15,8 6 26 0,-8-6 43 16,-4 28 24-16,0-10 27 0,0 2 1 0,-5 4 8 16,1 1-18-16,0 2 12 0,-4 2-33 0,-1 1 6 15,-1 0-5-15,-1 0 5 0,3 0-48 16,-3-1 21-16,1-2-44 0,1-7 23 0,1 3-38 15,2-5 27-15,-1-3-29 0,1-1 20 0,2-1-83 16,-1-3-65-16,1-1-192 0,0-3-84 16,8-6-36-16,-19 5-63 0,19-5-50 0,-18-11-64 15,7 2-488-15,5-1-733 0</inkml:trace>
  <inkml:trace contextRef="#ctx0" brushRef="#br0" timeOffset="-204368.71">21622 8839 339 0,'0'0'399'0,"0"0"-70"0,0 0-42 15,0 0-15-15,-8 9-12 16,8-9-13-16,0 0-18 0,0 0-5 0,0 0-17 15,0 0-3-15,0 0-16 0,0 0-16 0,0 0-5 16,0 0-20-16,0 0 7 0,10-6-15 16,0-5-19-16,7-3-19 0,4-6-12 0,8-6-19 15,2-1-6-15,2-3-18 0,2 1-9 0,2-1-7 16,0 0 3-16,3 4-19 0,-3-1 5 0,-2 1-14 16,0 4 7-16,-6 3-4 0,-2 0-3 0,-2 4-3 15,-5 4-1-15,-1 0 0 0,-5 2-5 16,-1 1-1-16,-1 0-34 0,-1 1-43 0,-3 0-57 15,-8 7-57-15,14-8-44 0,-14 8-86 0,0 0-88 16,0 0-66-16,0 0-365 0,0 0-466 16</inkml:trace>
  <inkml:trace contextRef="#ctx0" brushRef="#br0" timeOffset="-203957.02">21955 8388 279 0,'0'0'396'0,"0"0"-60"16,-6-11-62-16,6 11-24 0,0 0-4 15,0 0-20-15,0 0-7 0,-7-12-36 0,7 12-11 16,0 0-40-16,0 0-17 0,0 0-34 0,0 0-9 15,0 0-33-15,0 0 12 0,0 0-27 0,7-11 13 16,-7 11-14-16,18-6 7 0,-7 3-14 0,3 1 10 16,1-1-17-16,1-2 10 0,1 4-18 0,-1 0 13 15,1-1-22-15,-1 2 18 0,-1 0-12 16,-1 0 8-16,-14 0-15 0,25 0 14 0,-25 0-15 16,19 3 15-16,-19-3-13 0,14 5 14 15,-14-5-10-15,12 6 19 0,-12-6-17 0,7 13 14 16,-7-13 8-16,2 21 5 0,-2-21 1 0,-2 26 2 15,0-11-5-15,-3-2-6 0,3 2 0 16,-2 1-6-16,-2-1 3 0,2 0-4 0,0 0 1 0,0 2-58 16,0-2-112-16,1-2-112 0,1 1-186 15,2-14-346-15,5 20-408 0</inkml:trace>
  <inkml:trace contextRef="#ctx0" brushRef="#br0" timeOffset="-203676.96">22649 8161 319 0,'-2'-12'684'0,"2"12"-157"0,-6-19-119 16,6 19-67-16,-6-17-83 0,6 17-28 0,-6-11-43 0,6 11-27 16,0 0-47-16,-6-12-15 0,6 12-42 15,0 0-2-15,0 0-33 0,0 0 10 0,0 0-17 16,0 0 5-16,6 22-11 0,2-9 5 15,0 5 0-15,1 1 1 0,1 0 1 0,0 3-5 16,1-1-5-16,-3-2 3 0,0-1 0 0,-2-1 2 16,-2-1-1-16,-1 1-9 0,-1 0 21 0,-4 0-12 15,-3-1 16-15,-1 0-21 0,-2-2 12 16,-2-2-86-16,-3 0-96 0,-1-5-125 0,-1-4-184 16,-1-3-373-16,1-3-470 0</inkml:trace>
  <inkml:trace contextRef="#ctx0" brushRef="#br0" timeOffset="-203524.35">22680 8079 147 0,'9'-8'699'0,"-9"8"-176"0,16-12-136 0,-16 12-64 16,13-10-94-16,-13 10-28 0,16-12-57 0,-8 5-16 16,3 2-44-16,-1-1 4 0,0 1-38 0,3-1-71 15,-1 2-114-15,3 0-147 0,-3 0-524 0,3 1-413 16</inkml:trace>
  <inkml:trace contextRef="#ctx0" brushRef="#br0" timeOffset="-203124.98">23185 8028 599 0,'0'0'572'0,"0"0"-155"16,0 0-79-16,0 0-79 0,0 0-63 0,-4 10-43 15,4-10-27-15,0 0-26 0,0 0-26 0,0 0-12 0,0 0-14 16,0 0-4-16,0 18-12 0,0-18-4 16,6 10-3-16,-6-10 0 0,10 12-5 0,-10-12-3 15,15 11-4-15,-15-11 4 0,16 9 0 16,-16-9-5-16,17 6 1 0,-17-6 9 0,14 3 5 0,-14-3 20 16,13 2 21-16,-13-2 17 0,0 0 28 15,18 0 19-15,-18 0 33 0,0 0 6 0,13-4-12 16,-13 4-12-16,0 0-13 0,0 0-38 15,0 0-8-15,14 0-16 0,-14 0-25 0,0 0-18 16,0 0-5-16,0 0-13 0,0 0-12 0,0 0-5 0,6 8-6 16,-6-8 10-16,-2 15-1 0,-4-1 5 15,2 1 2-15,-2 2-2 0,-5 5 7 0,1 4 7 16,-2 1 5-16,-3 2 1 0,1-2 1 0,-1 2-1 16,1 0 9-16,-3 0-16 0,1-1 6 0,-1 0-5 15,3-1 8-15,-3-1-9 0,1-1 7 0,3-5-54 16,1 1-100-16,1-8-97 0,1 2-88 15,2-2-91-15,0-3-169 0,-1-4-490 0,9-6-716 16</inkml:trace>
  <inkml:trace contextRef="#ctx0" brushRef="#br0" timeOffset="-202423.25">23348 8305 194 0,'10'-9'524'0,"-1"-1"-122"0,1 3-101 15,0-1-17-15,1 0-36 0,1 1-32 0,-2-1-42 0,1-1-30 16,1 3-20-16,-1-1-36 0,-1 0-9 16,0-1-13-16,3 1-21 0,-5 3-5 0,2-4-9 15,-10 8 3-15,17-11-2 0,-17 11-9 0,12-11 7 16,-12 11 11-16,11-9-2 0,-11 9-7 0,0 0 3 16,0 0-17-16,0-14 2 0,0 14-5 0,0 0-12 15,-15-4 8-15,15 4-7 0,-21 2-2 0,9 2-2 16,0 2 1-16,-3 1 12 0,3 1-17 15,-3 3 13-15,3 3-14 0,-3 0 13 0,3 3-11 16,2-2 15-16,3 0-14 0,-1 0 13 0,4 0-16 16,2 0 18-16,2-1-13 0,2-1 1 0,2 1 4 15,2-2-2-15,3-2 3 0,1-1-3 16,0-2 5-16,3 0-8 0,-3-2 0 0,4-3-2 16,-1-1-5-16,-1-1 12 0,3-1-12 0,-3-1 6 15,1-2-17-15,-1 1 22 0,-2-2-20 0,3 1 17 16,-3 0-15-16,0 0 19 0,-1-2-15 15,-9 6 15-15,16-6-19 0,-16 6 24 0,15-7-19 16,-15 7 13-16,10-6-16 0,-10 6 15 0,0 0-24 16,10-5 28-16,-10 5-23 0,0 0 19 0,0 0-21 15,15-4 21-15,-15 4-11 0,0 0 11 0,0 0-12 16,16 0 15-16,-16 0-22 0,0 0 26 0,17 0-16 16,-17 0 14-16,0 0-16 0,16 0 20 15,-16 0-19-15,0 0 17 0,19-3-7 0,-19 3 19 0,12-3 0 16,-12 3 19-16,15-5-10 0,-15 5-1 15,14-11-7-15,-5 4 5 0,-1-1-5 0,-2-1-2 16,2-1-7-16,1-4-7 0,-1-1 7 0,0 0-9 16,0-6 5-16,3 0-5 0,-5 3 0 15,2 1-5-15,-2 0 5 0,1 1-2 0,-1 1 19 16,-2 1 5-16,0 2-9 0,-4 12-3 0,6-19-6 16,-6 19-7-16,7-16-6 0,-7 16-10 0,0 0 3 15,6-11 6-15,-6 11-5 0,0 0 7 0,8 12 1 16,-2-4-5-16,0 3 2 0,1 1 0 0,1 3 5 15,0-1-1-15,0 1 4 0,1 1 1 16,-3-1 3-16,0 0 13 0,0 0 4 0,-2 0 19 16,-2-1 15-16,1 1 22 0,-3-1 6 0,-3 1-9 15,-3-2-13-15,0 2-5 0,-2-3-13 0,-3 2-12 16,-3-2 0-16,-3-1-32 0,-1 1-92 0,-3-1-147 16,-2-4-121-16,-1 1-187 0,-1-2-391 0,0-1-590 15</inkml:trace>
  <inkml:trace contextRef="#ctx0" brushRef="#br0" timeOffset="-201589.9">21711 9102 177 0,'-15'4'558'0,"15"-4"-103"0,0 0-96 16,-14 1-30-16,14-1-57 0,0 0-40 15,0 0-49-15,0 0-18 0,-12 4-51 0,12-4-7 16,0 0 3-16,0 0 16 0,16 2 3 0,-16-2-15 16,29-2-11-16,-10 2-18 0,1 0-8 15,1-1-22-15,2-2-7 0,0 2-9 0,1 1-3 16,1-2-17-16,2 1 5 0,-2 0-10 0,0 1-3 15,-3-2-53-15,1 2-85 0,-2 0-41 0,-1-4-47 16,-1 4-60-16,-2-1-13 0,-3-2 1 16,-2 2 33-16,1-1-15 0,-3-2 7 0,-10 4-289 15,15-12-112-15</inkml:trace>
  <inkml:trace contextRef="#ctx0" brushRef="#br0" timeOffset="-201372.1">22155 9046 777 0,'0'0'272'16,"5"-12"-13"-16,-5 12-19 0,0 0-3 0,0 0-9 15,0 0-12-15,0 0-19 0,-3-14-20 0,3 14-28 16,0 0-28-16,0 0-27 0,0 0-21 15,0 0-14-15,0 0-9 0,0 0-16 0,11-7 0 16,-11 7-16-16,16 3 6 0,-16-3-4 0,21 6-8 16,-11-1 2-16,3 0-1 0,-1 0-2 15,-2 2-1-15,1 0-2 0,-3 1 17 0,0 1 11 16,1 2 38-16,-5 1 24 0,-2 1 0 0,-2 1 23 16,-4 0-25-16,0 1-6 0,-5 0-21 0,-1 2-8 15,-5 2-12-15,1-2-6 0,0-1-14 0,-1 0 1 16,-1-2-16-16,3-2 5 0,1 0-61 15,1-2-83-15,1 0-117 0,2-3-111 0,0-1-137 16,8-6-459-16,-11 9-609 0</inkml:trace>
  <inkml:trace contextRef="#ctx0" brushRef="#br0" timeOffset="-200872.77">22964 8859 553 0,'0'0'502'0,"6"-8"-115"0,-6 8-62 0,0 0-76 16,0 0-26-16,0 0-54 0,0 0-18 0,0 0-37 16,0 0 0-16,-13 11-26 0,3 0 13 15,-4 4-15-15,-3 3 13 0,-2 2-3 0,1 3-14 16,-1-1-18-16,1 2-5 0,1 0-11 0,3-3-11 15,-1-1-8-15,3-3-4 0,1 0-7 16,3-2-20-16,0-2 17 0,2-1-15 0,0 0 13 16,1-3-17-16,5-9 29 0,-6 15 1 0,6-15 27 15,0 0 43-15,2 15 21 0,-2-15-5 16,0 0-18-16,0 0-6 0,13 1-7 0,-13-1-12 16,10-7-9-16,-10 7-21 0,8-15 0 0,-8 15-11 15,4-20-10-15,-4 20-19 0,5-20-86 16,-5 20-84-16,0-20-78 0,0 20-78 0,2-16-97 15,-2 16-90-15,4-13-366 0,-4 13-513 0</inkml:trace>
  <inkml:trace contextRef="#ctx0" brushRef="#br0" timeOffset="-200721.79">23059 9022 583 0,'0'0'733'0,"16"-5"-160"16,-16 5-64-16,0 0-35 0,13-4-2 0,-13 4-41 15,0 0-63-15,0 0-66 0,0 0-56 16,0 0-54-16,8-8-42 0,-8 8-34 0,0 0-56 15,0 0-93-15,0 0-101 0,0 0-104 0,8-5-94 16,-8 5-46-16,0 0-53 0,13-2-60 16,-13 2-502-16,18-3-646 0</inkml:trace>
  <inkml:trace contextRef="#ctx0" brushRef="#br0" timeOffset="-200521.21">23230 8938 553 0,'0'0'446'0,"-4"-12"-63"15,4 12-40-15,0 0-30 0,0 0-48 16,-6-8-52-16,6 8-45 0,0 0-40 0,0 0-32 15,0 0-25-15,0 0-16 0,0 0-9 0,0 0-11 16,0 0-3-16,-4 16 12 0,4-16-14 0,4 23 55 16,-2-10-9-16,2 0 10 0,-2 2-19 15,-2 0 1-15,2 0-30 0,-2 1 16 0,0 0-25 16,0 0 17-16,-2 0-21 0,-2-1 14 0,-2 2-23 16,0-2 20-16,-3-1-58 0,1-1-107 15,-4 0-128-15,-1-6-124 0,1 1-129 0,-3-4-303 16,15-4-421-16</inkml:trace>
  <inkml:trace contextRef="#ctx0" brushRef="#br0" timeOffset="-200398.78">23164 8938 153 0,'10'-12'620'0,"3"1"-181"0,1 4-99 0,-1-5-68 16,3 4-49-16,-1-2-61 0,1 1-33 15,-1 3-22-15,1-1-17 0,-1 1-77 0,1 2-90 16,1 0-126-16,-3 1-121 0,3 0-292 0,1 3-172 15</inkml:trace>
  <inkml:trace contextRef="#ctx0" brushRef="#br0" timeOffset="-200053.14">23679 8876 597 0,'0'0'514'0,"0"0"-126"16,14 4-80-16,-14-4-62 0,0 0-49 15,0 0-32-15,7 9-14 0,-7-9 9 0,0 0-7 16,6 11-13-16,-6-11-20 0,2 13-9 0,-2-13-17 15,4 13-9-15,-4-13-17 0,4 16-11 0,-4-16-8 16,8 15-7-16,-8-15-4 0,9 15-6 0,-9-15-3 16,12 13-2-16,-12-13-3 0,12 10 1 15,-12-10-5-15,13 7 25 0,-13-7 41 0,10 5 12 16,-10-5 25-16,0 0 9 0,17 0 1 0,-17 0 2 16,10-3 8-16,-10 3 2 0,0 0-8 15,14-4-15-15,-14 4-22 0,0 0-21 0,0 0-16 16,13-3-20-16,-13 3-10 0,0 0-15 0,0 0-4 15,0 0-4-15,0 0-8 0,0 0 1 16,8 5 3-16,-8-5 0 0,0 0-13 0,-4 22 23 16,2-12-21-16,-4 3 23 0,2 2-10 0,-5 0 13 15,3 0-12-15,-2 3 12 0,0-2-33 0,1-1-67 16,-1 3-115-16,2-2-114 0,0-1-79 16,2 0-69-16,-1-1-128 0,3-2-546 0,2-12-777 15</inkml:trace>
  <inkml:trace contextRef="#ctx0" brushRef="#br0" timeOffset="-199686.37">24026 9119 472 0,'10'-12'466'0,"1"3"-53"15,-1 0-77-15,0 1-17 0,-1 1-46 0,-1-1-32 16,0 2-29-16,-8 6-39 0,15-13-34 16,-15 13-27-16,12-8-25 0,-12 8-19 0,13-9-10 15,-13 9-11-15,8-5-10 0,-8 5-4 0,0 0-4 16,10-10 1-16,-10 10-9 0,0 0-1 0,11-11-10 15,-11 11-4-15,0 0-11 0,6-12-1 16,-6 12-9-16,0 0 8 0,0 0-11 0,0 0 9 16,0 0-6-16,2-12 8 0,-2 12-7 0,0 0 8 15,0 0-5-15,0 0 2 0,0 0-3 16,-13 5 5-16,13-5-3 0,0 0 4 0,-8 15-6 16,8-15 3-16,-2 16 6 0,2-16 4 0,0 21-7 15,0-21 13-15,2 24-6 0,-2-24 7 0,2 22 2 16,-2-22 4-16,2 21-2 0,-2-21 6 0,2 20-1 15,-2-20-3-15,0 16 5 0,0-16-1 16,0 15-4-16,0-15 6 0,-2 13-2 0,2-13-2 16,-4 11-2-16,4-11 1 0,0 0 0 0,-4 15-11 15,4-15-40-15,0 0-90 0,-6 10-139 0,6-10-24 16,-9 5-104-16,9-5-412 0,-12 4-411 16</inkml:trace>
  <inkml:trace contextRef="#ctx0" brushRef="#br0" timeOffset="-198683.63">21988 9393 538 0,'0'0'458'0,"-10"-11"-86"0,10 11-54 16,-11-10-39-16,11 10-29 0,-8-5-24 0,8 5-17 15,-8-5-19-15,8 5-23 0,0 0-25 16,-11-8-29-16,11 8-13 0,0 0-21 0,0 0-19 16,0 0-3-16,-10-6 0 0,10 6 14 0,0 0 13 15,0 0 21-15,0 0 12 0,0 0 7 16,0 0 2-16,-10-4 16 0,10 4-7 0,0 0-11 15,0 0-2-15,0 0-5 0,0 0-9 0,0 0-6 16,0 0-6-16,0 0-14 0,0 0-1 0,0 0-22 16,0 0 0-16,-11-4-21 0,11 4 5 15,0 0-23-15,0 0 11 0,0 0-16 0,0 0 8 16,0 0-12-16,0 0 6 0,0 0-13 0,0 0 16 16,0 0-12-16,0 0 12 0,0 0-19 15,0 0 27-15,0 0-23 0,0 0 28 0,0 0-30 16,0 0 20-16,0 0-15 0,-16 0 22 0,16 0-4 15,0 0 24-15,0 0-28 0,0 0 41 16,-8-7-16-16,8 7 45 0,0 0-26 0,-11-6 24 16,11 6-10-16,0 0 29 0,-10-9-44 0,10 9 24 15,0 0-37-15,-12-8 23 0,12 8-32 0,0 0 20 16,-9-10-31-16,9 10 17 0,0 0-40 16,0 0 23-16,-8-8-43 0,8 8 25 0,0 0-36 15,0 0 19-15,0 0-43 0,0 0 26 0,0 0-48 16,0 0 44-16,0 0-20 0,6 17 43 0,2-1-32 15,3 4 33-15,3 7 1 0,3 2 7 16,6 7 1-16,-3-1-35 0,5 1 31 0,0 0-26 16,2-2 34-16,-2-1-31 0,1 1 36 0,-1-3-34 15,0-2 32-15,-4-5-29 0,-3-2 33 16,-1-4-30-16,-3-2 35 0,-3-2-66 0,-1-2-19 16,0-1-103-16,-1 0-45 0,-3-3-54 0,-6-8-38 15,10 12 23-15,-10-12 1 0,0 0 2 16,0 0 18-16,0 0 39 0,0 0 32 0,0 0 30 15,-6-19 26-15,6 19 22 0,-4-21 3 0,4 21 41 16,-4-20-7-16,4 20 32 0,-2-19-4 0,2 19 35 16,-3-13-2-16,3 13 19 0,0 0-14 0,-2-15 20 15,2 15-17-15,0 0 11 0,0 0-18 16,-2-14 7-16,2 14-5 0,0 0 25 0,0 0 3 16,0 0 26-16,17 4-10 0,-7 3 39 15,1 0 1-15,1 2-3 0,0-2 6 0,3 6-8 16,1 1 2-16,-1 0 0 0,-1 1 8 0,-1 0-4 15,-3 0-3-15,0 0 3 0,-3 1-5 16,-1 1 0-16,-6 0-9 0,0 5-3 0,-6-2-11 16,-3 3-11-16,-5 4-3 0,-3-2-2 0,1 2-8 15,-5-4-18-15,2-2-47 0,1-3-61 0,1-3-79 16,1-3-114-16,1 0-99 0,5-4-150 0,-2-2-544 16,12-6-733-16</inkml:trace>
  <inkml:trace contextRef="#ctx0" brushRef="#br0" timeOffset="-198385.25">22842 9798 726 0,'16'-14'794'0,"-1"3"-166"0,-3 1-170 0,0 1-83 16,-1 2-88-16,-5-1-42 0,-6 8-36 0,0 0 17 16,0 0-30-16,0 0-18 0,0 0-18 15,-17 17-19-15,5-5-3 0,-4 5-9 0,1 5-16 16,-1 1-15-16,1-2-22 0,1 0-8 0,3 0-12 15,1-2-8-15,2-3-10 0,-1-1-11 16,5 2-2-16,0-3 3 0,4 1 2 0,2-2 7 16,2-4 42-16,3 2 19 0,3-1 36 0,0-5-14 15,1 1-13-15,-1-1-6 0,-10-5 8 0,18 6 39 16,-18-6-31-16,0 0 8 0,17-2-54 0,-17 2 11 16,0 0-52-16,2-15 15 0,-2 15-85 15,-12-15-45-15,3 6-102 0,-1 2-79 0,-2-1-141 16,-1 1 2-16,3 1 14 0,-2 1-83 0,1 2-60 15,-1-1-53-15,12 4-525 0,-15-3-760 16</inkml:trace>
  <inkml:trace contextRef="#ctx0" brushRef="#br0" timeOffset="-198225.75">22970 9913 79 0,'16'-3'829'0,"-1"-2"-163"16,-3 1-137-16,1 0-77 0,-3 1-29 15,-10 3 2-15,21-7-20 0,-21 7-33 0,16-5-45 16,-16 5-79-16,15-7-36 0,-15 7-60 0,12-2-18 15,-12 2-44-15,0 0-8 0,19-2-85 16,-19 2-101-16,0 0-104 0,16-3-114 0,-16 3-71 16,0 0-54-16,0 0-110 0,17 2-510 0,-17-2-717 15</inkml:trace>
  <inkml:trace contextRef="#ctx0" brushRef="#br0" timeOffset="-198015.74">23216 9759 359 0,'0'0'605'16,"0"0"-125"-16,-2-13-87 0,2 13-70 0,0 0-66 15,0 0-50-15,0 0-37 0,0 0-33 16,-4-10-22-16,4 10-12 0,0 0 12 0,-11 13 12 16,11-13 33-16,-8 17-29 0,2-4 6 0,2 1-28 15,0 1-6-15,1 0 3 0,-1 3-12 0,2-1-15 16,-2 0-16-16,2 3-7 0,0-2-14 0,0 1-8 16,2 1 4-16,-2-2-14 0,2 1-38 15,0-4-78-15,0 2-65 0,0-4-114 0,2 1-96 16,-2-14-132-16,2 20-492 0,-2-20-645 0</inkml:trace>
  <inkml:trace contextRef="#ctx0" brushRef="#br0" timeOffset="-197489.93">23611 9863 586 0,'0'0'537'0,"6"-10"-80"0,-6 10-64 15,0 0-70-15,8-5-56 0,-8 5-51 16,0 0-41-16,0 0-34 0,0 0-29 0,0 0-25 16,0 0-24-16,8-7-12 0,-8 7-19 0,0 0-1 15,0 0-11-15,0 0-1 0,0 0-3 16,0 0 2-16,11 4-11 0,-11-4 8 0,0 0-1 16,14 7 6-16,-14-7-6 0,17 3 2 0,-17-3-1 15,18 2-8-15,-18-2 8 0,17 1-1 0,-17-1-3 16,16-3 30-16,-16 3 21 0,19-4 24 15,-19 4 40-15,12-6 45 0,-12 6 35 0,0 0 16 0,15-2-10 16,-15 2-15-16,0 0-20 0,0 0-22 16,0 0-46-16,12-2-12 0,-12 2-42 0,0 0-5 15,0 0-21-15,0 0 20 0,4 12-30 16,-4-12 22-16,-2 22-3 0,-2-7 9 0,0 2-14 16,-2 3 23-16,0 0-6 0,-3 3 12 0,-1-1-5 15,0 3-16-15,-1-2 4 0,-1 1 9 0,-2 2-22 16,-1-1-14-16,-1-1-137 0,3-2-204 0,-1-3-111 15,1 1-82-15,1-3-90 0,2-2-767 16,-1-2-1045-16</inkml:trace>
  <inkml:trace contextRef="#ctx0" brushRef="#br0" timeOffset="-196905.75">21922 9337 27 0,'2'-22'626'0,"2"2"-118"0,-4 3-114 0,2 1-52 16,0 2-81-16,0 1-42 0,-2 13-57 0,2-20-26 16,-2 20-39-16,2-15-17 0,-2 15-33 15,0 0 2-15,0 0-24 0,-6 11-5 0,0 11-1 16,-4 14-14-16,-1 13 22 0,-1 10-17 0,-5 24 30 15,3 5 13-15,1 5 20 0,5-2 15 16,4 0 4-16,2-12 34 0,8 15 13 0,2-1-6 16,7-6-9-16,6-1-16 0,3-6-28 0,12-5-3 15,3-3-7-15,6-6-2 0,5-7-15 0,2-4-8 16,3-6-9-16,1-7 1 0,-8-8-7 0,-7-11-66 16,0 0-123-16,1-6-119 0,-9-6-109 15,0-2-209-15,-6-7-362 0,-2-4-614 0</inkml:trace>
  <inkml:trace contextRef="#ctx0" brushRef="#br0" timeOffset="-196657.23">22542 10597 188 0,'-8'-7'714'16,"8"7"-184"-16,-13-10-135 0,13 10-73 16,0 0-91-16,0 0-4 0,0 0-4 0,0 0 23 15,15-2-35-15,-3 9 5 0,5 1-32 0,3 3-23 16,5 4-31-16,2 4-8 0,4 4-5 15,-2 0-4-15,0 3-6 0,-4-3 3 0,-5 0-7 16,-1 1-9-16,-2 0 14 0,-7-1-7 0,-4-1 14 16,-2-1-24-16,-4 3 1 0,-6 1-21 0,-2 0 1 15,-9 5-30-15,-6 1 6 0,-1 2-23 16,-7-6-18-16,0-1-69 0,0-3-80 0,4-4-80 16,0-4-93-16,2 2-79 0,4-7-76 0,3 1-186 15,3-4-364-15,3-3-675 0</inkml:trace>
  <inkml:trace contextRef="#ctx0" brushRef="#br0" timeOffset="-196139.93">23015 10738 107 0,'0'0'644'0,"11"-15"-165"0,-11 15-64 15,6-12-69-15,-6 12-40 0,0 0-62 0,6-13-10 0,-6 13-50 16,0 0-16-16,0 0-48 0,0 0-11 15,4-9-37-15,-4 9 2 0,0 0-25 0,0 0 2 16,0 0-20-16,-6 11 20 0,6-11-25 0,-2 11 24 16,2-11-14-16,2 17-4 0,-2-17 21 0,6 17-16 15,-2-9 9-15,5 2-26 0,-1-2 17 16,2 1-26-16,3-2 17 0,-1 0-20 0,2-3 18 16,1 0-19-16,1-1 14 0,-1-1-14 0,1 1 65 15,-1-3 11-15,-1 0 39 0,-1-5 27 0,-13 5 31 16,23-3 46-16,-23 3-15 0,16-4-3 0,-16 4-11 15,0 0 17-15,15-3-4 0,-15 3-35 16,0 0-45-16,0 0-36 0,0 0-26 16,0 0-19-16,2 10-6 0,-6 2-6 0,-3 1-10 0,-1 2-5 15,2 2 1-15,-5 4-3 0,5 3-4 16,0-2 0-16,0 5-10 0,2-4 5 0,0-1-33 16,4 1-72-16,0-2-140 0,2-1-174 15,0-1-66-15,6 0 19 0,0-4-45 0,3-4-75 16,1-1-151-16,3-2-293 0,3-8-672 0</inkml:trace>
  <inkml:trace contextRef="#ctx0" brushRef="#br0" timeOffset="-195980.05">23563 10870 650 0,'0'0'598'0,"8"-15"-162"16,-8 15-67-16,13-12-102 0,-13 12-7 0,14-11-35 15,-3 7 5-15,-1-4-47 0,2 4-15 16,1-2-51-16,-1 1-6 0,3 0-42 0,-1 0-16 15,-2 0-23-15,3 2-56 0,-1-1-83 0,-3 0-71 16,1-1-57-16,-12 5-75 0,17-8-46 16,-17 8-76-16,10-13-237 0,-10 13-228 0</inkml:trace>
  <inkml:trace contextRef="#ctx0" brushRef="#br0" timeOffset="-195829.3">23722 10668 262 0,'0'0'364'0,"-16"-5"-5"0,16 5-59 0,-13-2-47 15,13 2-33-15,-14 3-2 0,14-3-17 0,-15 10-11 16,7-1-22-16,2 1-5 0,0 4-38 15,0 0-2-15,-1 2-39 0,3 0-17 0,0 2-7 16,0 0-10-16,2 0-15 0,0 0 2 0,2 2-34 16,2-1-72-16,0-1-158 0,2 0-49 15,0-1-160-15,4-5-284 0,1 3-294 0</inkml:trace>
  <inkml:trace contextRef="#ctx0" brushRef="#br0" timeOffset="-195296.59">24032 10790 525 0,'0'0'569'0,"2"-22"-154"15,-2 22-76-15,0-15-68 0,0 15-33 0,-2-12-25 16,2 12-21-16,0 0-35 0,-6-13-12 0,6 13-32 16,-10-5-17-16,10 5-21 0,0 0-15 0,-19 3-11 15,19-3-3-15,-14 8-4 0,14-8-4 16,-15 11-8-16,15-11 1 0,-10 15 2 0,10-15 0 15,-6 15 4-15,6-15-4 0,-2 20 17 0,2-20-17 16,6 18 3-16,-2-7-16 0,4-3 9 0,-2 0-19 16,3 1 13-16,-1-3-12 0,0 0 9 0,-8-6-14 15,17 9 28-15,-17-9-38 0,14 7 23 16,-14-7-25-16,15 5 19 0,-15-5-15 0,0 0 15 16,18 0-18-16,-18 0 15 0,15-5-11 0,-15 5 12 15,18-7-20-15,-18 7 14 0,17-8-13 16,-7 3 19-16,-1-2-21 0,-1 2 17 0,2-1-12 15,-2-1 12-15,-8 7-14 0,15-12 18 0,-15 12-18 16,12-10 18-16,-12 10-17 0,11-12 17 0,-11 12-8 16,8-8 58-16,-8 8-25 0,0 0 46 0,8-8-49 15,-8 8-6-15,0 0-9 0,0 0-3 16,0 0-7-16,6-9-6 0,-6 9-3 0,0 0 2 16,0 0 20-16,0 0 41 0,0 22 22 0,0-22 50 15,-4 24-30-15,2-11 22 0,-2 4-28 0,0-2 22 16,-2 2-14-16,0-2 6 0,-1 6-17 15,1-4-5-15,-2 3-19 0,0 2 1 0,-3 0-8 16,1-2 1-16,-3 1-20 0,3 0 4 16,-2-2-17-16,-1-3 5 0,1 3-14 0,0-3 8 15,-1-1-24-15,3-6 3 0,-1 2-41 0,1-1-14 16,0-1-70-16,2-3-33 0,-1 0-100 0,9-6-68 16,-14 5-80-16,14-5-116 0,0 0-28 0,-15-5-633 15,15 5-817-15</inkml:trace>
  <inkml:trace contextRef="#ctx0" brushRef="#br0" timeOffset="-195099.48">24371 11004 270 0,'13'-6'564'0,"-1"4"-148"0,1-4-96 0,1 2-70 15,0 0-49-15,3 0-33 0,0-1-34 0,1 2-11 16,-1 0-21-16,1 0-5 0,-1 0-47 15,-1 0 13-15,1 1-26 0,-3 2 5 0,3-2-92 16,-5 2-83-16,-12 0-23 0,27-2-69 0,-27 2 36 16,19 0-92-16,-19 0-11 0,14 2-181 0,-14-2-25 15</inkml:trace>
  <inkml:trace contextRef="#ctx0" brushRef="#br0" timeOffset="-194986.67">24772 10989 169 0,'0'0'403'15,"19"9"-131"-15,-19-9-15 0,21 3-38 0,-9 1-10 16,3-1-3-16,1-2-52 0,1-1 4 15,1 3-55-15,1-3 12 0,-1-3-56 0,3 3-6 16,-2-4-111-16,1 2-133 0,-1-1-127 0,0 1-252 16,-3 0-130-16</inkml:trace>
  <inkml:trace contextRef="#ctx0" brushRef="#br0" timeOffset="-194208.71">23189 9875 195 0,'0'0'547'16,"0"0"-106"-16,0 0-104 0,0 0-30 0,0 0-61 16,0 0-19-16,0 0-41 0,0 0-27 15,0 0-11-15,0 0 28 0,0 0-22 0,0 0 5 16,21 0-32-16,-7-1 1 0,5-1-46 0,-1 0-12 15,3-1-15-15,0 1-19 0,-1 0-2 16,-1-1-5-16,2 1-8 0,-3 0-7 0,1-1-31 16,-1 3-62-16,-3-1-80 0,-1-1-49 0,-14 2-43 15,23 0-65-15,-23 0-63 0,0 0-398 16,0 0-375-16</inkml:trace>
  <inkml:trace contextRef="#ctx0" brushRef="#br0" timeOffset="7071.49">19290 4849 33 0,'-10'-9'362'0,"10"9"-128"0,-12-10-22 0,12 10-42 15,-13-8 5-15,13 8-57 0,-12-10 38 0,12 10-46 16,-17-9 14-16,17 9-28 0,-14-11 7 16,6 6-23-16,8 5-11 0,-17-12 0 0,17 12-15 15,-17-13-4-15,17 13-31 0,-12-7 16 16,12 7-17-16,-8-8-1 0,8 8-8 0,0 0 1 16,-11-7 0-16,11 7-6 0,0 0 7 0,0 0-6 15,-10-7-8-15,10 7 3 0,0 0 7 16,0 0-6-16,0 0 7 0,-10-6-12 0,10 6 8 0,0 0-11 15,0 0-1-15,0 0 2 0,0 0 9 16,0 0-6-16,0 0-7 0,0 0 3 0,-11-4 6 16,11 4 2-16,0 0-7 0,0 0-3 0,0 0 9 15,-12 7-6-15,12-7 11 0,-12 12-18 16,1-5 9-16,1 2 6 0,-2 6-10 0,-5 3 5 16,-2 8-14-16,-7 6 27 0,-1 4-17 0,0 3 21 15,-2 5-11-15,-8 16 7 0,-1-3 4 16,10-5 2-16,3-10-10 0,0 5 3 0,2-5 0 15,0 0 6-15,3 0-2 0,-1-5-2 16,5-1 3-16,3-6-8 0,1-1 9 0,3-4-12 0,3 0 10 16,2-4 13-16,4-1-18 0,0 2 4 15,4-2 2-15,5 3 1 0,3-2-29 0,4-3-80 16,7 0-101-16,4-5-109 0,6-1-300 0,4-2-163 16</inkml:trace>
  <inkml:trace contextRef="#ctx0" brushRef="#br0" timeOffset="7584.94">21184 4742 11 0,'10'-7'443'15,"1"3"-114"-15,-1-1-94 0,4-1-41 0,1 3-44 16,3-1-30-16,1 3-17 0,0 1-21 0,3 1-21 16,-1 2-9-16,6 1-5 0,-2 6-3 0,4 3-34 15,-2 4 18-15,-1 3-6 0,3 7 25 16,0 6-18-16,-2 4 2 0,-2 2 9 0,-2 6-1 15,-1 2-3-15,-1 2-4 0,-2 5 25 0,-5 0-18 16,-1-1-11-16,-5-1-2 0,-2 0 5 16,-2-7 3-16,-6-2-9 0,-2-2 12 0,-2 4-10 15,-9-1 1-15,1-3 3 0,-7-2-6 0,-2-4-3 16,-1 0-4-16,-5-4-4 0,-2-3-34 0,-2-2-71 16,-3-2-92-16,1-4-69 0,-2-1-410 15,6-7-217-15</inkml:trace>
  <inkml:trace contextRef="#ctx0" brushRef="#br0" timeOffset="8771.84">19404 8298 418 0,'-10'-10'493'16,"-3"0"-93"-16,3-1-75 0,-4 2-38 15,1 2-60-15,-3 0-21 0,-1 2-42 0,1 3-3 16,-3 2-23-16,-2 4-18 0,-4 6-15 0,-1 7 0 16,-8 8-9-16,3 6 0 0,-2 7-13 0,-10 20-7 15,2 6-10-15,1 6-6 0,5 4-9 16,2 2 2-16,4 4-23 0,2 2 11 0,5 0-23 16,3-2 10-16,2 2-13 0,7-13-5 0,6-10-9 15,2 2 10-15,4-3-5 0,4 1 11 16,7-2-11-16,1-1 6 0,15 14-11 0,4-4-20 15,6-10-54-15,7-4-75 0,-3-15-50 0,-1-9-90 16,3-6-74-16,5-4-102 0,5-9-286 0,3-3-334 16</inkml:trace>
  <inkml:trace contextRef="#ctx0" brushRef="#br0" timeOffset="9274.82">21202 8457 307 0,'0'0'336'0,"3"-16"-91"0,-3 16-32 0,6-16-61 15,-6 16 14-15,8-15-18 0,-8 15 18 16,8-11-5-16,-8 11-7 0,11-11-28 0,-11 11-9 16,8-4 4-16,-8 4-3 0,14 1 29 0,-5 6-2 15,1 3 10-15,2 3-9 0,3 7-13 0,3 7-12 16,3 8-20-16,0 7-5 0,-1 3-24 0,1 4-7 16,0 2-13-16,2 22 2 0,-7-10-7 15,-1-5-3-15,-7 1-4 0,-4-1-3 0,-2 2-13 16,-4 2-3-16,-4-5-3 0,-3 0 7 15,-5-3-17-15,-5-3 14 0,-1-2-29 0,-5-7-29 16,-2 0-52-16,-4-5-66 0,-2-3-72 0,-2-1-83 16,-4-6-103-16,-3-4-485 0,-1-4-537 0</inkml:trace>
</inkml:ink>
</file>

<file path=ppt/ink/ink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channel name="T" type="integer" max="2.14748E9" units="dev"/>
        </inkml:traceFormat>
        <inkml:channelProperties>
          <inkml:channelProperty channel="X" name="resolution" value="393.73947" units="1/cm"/>
          <inkml:channelProperty channel="Y" name="resolution" value="393.73947" units="1/cm"/>
          <inkml:channelProperty channel="F" name="resolution" value="249.9771" units="1/in"/>
          <inkml:channelProperty channel="T" name="resolution" value="1" units="1/dev"/>
        </inkml:channelProperties>
      </inkml:inkSource>
      <inkml:timestamp xml:id="ts0" timeString="2022-06-04T14:34:06.368"/>
    </inkml:context>
    <inkml:brush xml:id="br0">
      <inkml:brushProperty name="width" value="0.05292" units="cm"/>
      <inkml:brushProperty name="height" value="0.05292" units="cm"/>
      <inkml:brushProperty name="color" value="#FF0000"/>
    </inkml:brush>
  </inkml:definitions>
  <inkml:trace contextRef="#ctx0" brushRef="#br0">13250 4640 136 0,'0'0'566'0,"0"0"-127"16,6-11-68-16,-6 11-27 0,0 0-33 16,0 0-33-16,0 0-19 0,0 0-15 0,0 0-25 15,0 0-15-15,0 0-30 0,0 0-38 16,0 0-25-16,-2-10-31 0,2 10-14 0,-12 6-23 16,6 1-13-16,-2 2-9 0,-1 3 1 0,-1 3-13 15,-3 3 8-15,1 6-9 0,-2 4 3 0,3-1-3 0,-1 5 8 0,2 1 3 0,1 0-6 0,1 0 5 0,4-2 1 0,0-1 4 16,4 0-7-16,0 0 14 0,4 0-12 0,0 0 7 0,8 0-17 0,-1 1 9 0,5-4-44 0,3-1-77 0,-1-1-74 0,1-3-117 0,0-6-156 0,-3-2-576 0,7-1-680 0</inkml:trace>
  <inkml:trace contextRef="#ctx0" brushRef="#br0" timeOffset="912.64">13556 4837 333 0,'-12'-1'371'16,"12"1"-51"-16,0 0-71 0,-15-2-36 0,15 2-43 16,0 0-30-16,0 0-24 0,0 0-22 0,0 0-19 15,0 0-23-15,0 0-20 0,0 0 0 16,0 0-5-16,0 0 5 0,21 2 0 0,-4-2 12 15,-1 1 1-15,7-1-6 0,-3 3-9 0,3-2-7 16,0 1 11-16,2 0-18 0,-3 2-10 16,-1-1 5-16,0 0-1 0,-1 0-7 0,-3 1-1 15,0 0 7-15,-3 0 20 0,-4 0 40 0,1 4 50 16,-7 3 2-16,-4-11 23 0,0 23-11 16,-6-9-12-16,-3 1-19 0,-5 3-15 0,-3-1-13 15,-3 4-20-15,-1-1-5 0,-6-1-13 16,6 1-3-16,-1-3-13 0,-1-1 4 0,2-1-6 0,1-3-10 15,5 0-45-15,1-2-83 0,1-2-71 0,3-1-78 16,2-1-95-16,8-6-43 0,-9 6-354 16,9-6-351-16</inkml:trace>
  <inkml:trace contextRef="#ctx0" brushRef="#br0" timeOffset="1477.92">14441 4777 116 0,'0'0'548'0,"0"0"-137"0,0 0-65 16,-4 20-37-16,-5-10-28 0,-1 2-17 0,0 1-59 15,-1 0-21-15,1-2-47 0,2 3-13 0,0-2-38 16,1 0 0-16,3 0-21 0,4-12 1 0,0 21-15 15,0-21 5-15,11 15-18 0,-11-15 3 16,20 6-15-16,-20-6 5 0,29-2-8 0,-12-2 2 16,-1 0-9-16,1-3 7 0,-3 0-10 0,1-1 3 15,-3 0-14-15,-1-3-11 0,-1 2-52 16,-2-1-40-16,0-1-56 0,-1 0-25 0,-1 2-39 16,-6 9-21-16,6-20-7 0,-6 20-51 15,6-18-358-15,-6 18-211 0</inkml:trace>
  <inkml:trace contextRef="#ctx0" brushRef="#br0" timeOffset="1645.16">14751 4711 303 0,'0'0'435'0,"17"-3"-50"0,-17 3-63 15,0 0-37-15,0 0-29 0,0 0-19 0,0 0-18 16,14 2-24-16,-14-2-10 0,0 0 4 0,-10 17-16 16,-1-6-18-16,1 1-32 0,-2 5-29 15,-3 0-15-15,1-1-10 0,-1 2-12 0,1-1-8 16,-1 0-15-16,3-2-12 0,-3 2-86 0,5-4-94 15,0-1-115-15,-1-5-153 0,1 1-493 0,10-8-567 16</inkml:trace>
  <inkml:trace contextRef="#ctx0" brushRef="#br0" timeOffset="1764.31">14643 4624 262 0,'0'0'495'0,"-4"-13"-128"0,4 13-95 16,0 0-70-16,0 0-71 0,0 0-89 0,0 0-61 15,-14 7-116-15,14-7-143 0,-4 19-143 0,4-19 43 16</inkml:trace>
  <inkml:trace contextRef="#ctx0" brushRef="#br0" timeOffset="1880.6">14734 4886 369 0,'0'0'313'0,"7"13"-85"0,-7-13-24 15,0 0-45-15,4 10-7 0,-4-10-36 16,0 0-11-16,0 0-38 0,0 0-5 0,6 12-122 15,-6-12-160-15,0 0-248 0,0 0-19 0</inkml:trace>
  <inkml:trace contextRef="#ctx0" brushRef="#br0" timeOffset="2113.84">15003 4515 336 0,'8'-10'698'0,"-1"2"-186"16,-1 0-119-16,-6 8-103 0,14-10-69 15,-14 10-46-15,19-4-37 0,-19 4-27 0,23 8-17 16,-11 1-1-16,-2 3 7 0,3 6 39 0,-1 4 1 16,-1 0-24-16,-1 6-18 0,-2 4-20 15,-4-2-9-15,-2 2-16 0,-4 0-7 0,-6 8-4 16,-4 3-9-16,-7 1-1 0,-4-3 1 16,-4-1-14-16,-6-3-67 0,-2 0-81 0,-4-6-94 15,0-1-77-15,-1-3-65 0,1-5-75 0,0-3-363 16,8-6-408-16</inkml:trace>
  <inkml:trace contextRef="#ctx0" brushRef="#br0" timeOffset="10684.07">13897 4701 102 0,'0'0'172'0,"0"0"-42"16,-6-8-26-16,6 8-26 0,0 0-11 16,-8-10-14-16,8 10-10 0,0 0-15 0,-6-12-10 15,6 12-38-15,0 0-103 0,-7-13-84 0,7 13 67 16</inkml:trace>
  <inkml:trace contextRef="#ctx0" brushRef="#br0" timeOffset="12822.29">14414 4795 195 0,'0'0'159'0,"0"0"-40"0,0 0-23 0,0 0-28 16,0 0-15-16,0 0-7 0,0 0-11 0,0 0-8 16,0 0-7-16,0 0-1 0,0 0-7 0,0 0 1 15,14 4-4-15,-14-4-3 0,0 0 4 0,0 0-3 16,0 0 13-16,0 0 25 0,0 0-9 15,0 0 35-15,13 1-21 0,-13-1 18 0,0 0-13 16,0 0 29-16,14-5-24 0,-14 5 18 0,0 0-16 16,0 0 22-16,9-4-27 0,-9 4 13 15,0 0-21-15,0 0 18 0,0 0-30 0,0 0 16 16,0 0-35-16,0 0 19 0,8-6-26 16,-8 6 4-16,0 0-9 0,0 0 16 0,0 0-26 15,0 0 7-15,0 0-10 0,-10 7 23 0,10-7-12 16,-7 10 6-16,7-10-22 0,-6 13 14 0,6-13-13 15,-8 17 9-15,8-17 2 0,-2 17 6 16,2-17-5-16,-2 20-4 0,2-20 12 0,2 19-11 16,-2-19 6-16,2 18-2 0,-2-18 3 0,10 13 2 15,-10-13 2-15,13 10 8 0,-13-10 15 0,12 4 0 16,-12-4 16-16,0 0 11 0,19 0 9 16,-19 0-12-16,14-6 7 0,-14 6 12 0,13-11-5 15,-13 11-13-15,10-13-12 0,-10 13 5 0,6-19 7 16,-6 19 23-16,2-18 6 0,-2 18-1 0,-2-17-16 15,2 17-12-15,-6-19-25 0,6 19-3 16,-10-16-12-16,3 8 5 0,-1 2-15 0,0-2 8 16,0 3-36-16,-3 0-13 0,11 5-57 0,-18-7-40 15,18 7-58-15,-17-6-67 0,17 6-21 16,-17-4-65-16,17 4-283 0,0 0-183 0</inkml:trace>
  <inkml:trace contextRef="#ctx0" brushRef="#br0" timeOffset="23326.37">13903 4733 145 0,'0'0'154'0,"0"0"-28"0,0 0-45 16,0 0 2-16,0 0-38 0,0 0 12 0,0 0-29 16,0 0 10-16,0 0-21 0,0 0 16 15,0 0-33-15,0 0 21 0,-10-5-15 0,10 5 4 16,0 0-41-16,0 0-28 0,0 0-179 0,0 0 75 16</inkml:trace>
  <inkml:trace contextRef="#ctx0" brushRef="#br0" timeOffset="24589.22">14069 4655 29 0,'0'0'251'15,"0"0"-46"-15,0 0-49 0,12-2-3 0,-12 2-39 16,0 0 9-16,0 0-37 0,0 0 12 16,0 0-38-16,0 0 21 0,0 0-34 0,0 0 25 15,0 0-39-15,0 0 20 0,0 0-23 0,0 0 10 16,0 0-9-16,0 0 14 0,0 0-31 15,0 0 13-15,0 0-25 0,0 0 26 0,0 0-26 0,0 0 20 16,0 0-27-16,0 0 17 0,0 0-32 16,0 0 36-16,-12 5-31 0,12-5 19 0,-6 10-22 15,6-10 33-15,-2 11-29 0,2-11 17 0,-3 22-12 16,3-22 20-16,7 27-16 0,-3-12 23 16,2 3-29-16,0-2 5 0,0 4 9 0,1-2-18 15,-1 1 17-15,-2-1-12 0,0 1 13 16,0-1-7-16,-4 1 11 0,-2-3-12 0,-4 2 15 15,0-2-13-15,-3-1 8 0,-3 0-5 0,0-1 10 16,-3-3 5-16,3-1 28 0,-3-1 20 0,3-2-12 16,2-1-10-16,-3-3-2 0,13-3-2 15,-18 0 8-15,18 0-13 0,-15-8 1 0,15 8-29 16,-8-12 4-16,8 12 0 0,0-23 6 0,8 9-14 16,-2 1 8-16,3-4-11 0,5-1 6 0,-2-1-5 15,11-4 2-15,-4 3 12 0,1-1-12 16,-1 0 17-16,0 3-14 0,-3 3 4 0,-1 0 0 15,-3 1 10-15,-2 4 5 0,1 1 4 0,-3 1 17 16,-8 8-12-16,12-15-2 0,-12 15-12 0,5-10 5 16,-5 10-6-16,0 0 2 0,-11-12-22 15,11 12 13-15,-20-3-11 0,20 3 1 0,-27 0 2 16,14 3-17-16,-1 0-42 0,1 1-81 16,1 3-19-16,0 0-75 0,-1 2-370 0,5 3-160 15</inkml:trace>
  <inkml:trace contextRef="#ctx0" brushRef="#br0" timeOffset="59696.3">1600 5150 206 0,'-10'7'757'0,"10"-7"-171"0,-17 11-129 0,17-11-91 0,-14 8-86 0,14-8-23 0,-9 7-49 0,9-7-26 0,0 0-43 0,0 0-5 0,-8 4-36 0,8-4 17 0,0 0-42 0,12-12 32 0,3 0-3 0,10-6-4 0,10-7-16 0,6-5 0 0,21-12-6 0,0-1-4 0,9-4 1 0,-3 3 23 0,2-3 22 0,2-1 10 0,-1 2 9 0,-5 1-8 0,-4 3-10 0,-4 4-13 0,-13 9-20 0,-8 5-15 0,-4 3-13 0,-8 4-6 0,-4 4 5 0,-2 1 14 0,-3 3 26 0,-4 2 13 0,1-2-12 15,-3 3-15-15,1 0-1 0,-11 6-16 0,16-12-19 0,-16 12 4 0,13-8-19 0,-13 8-2 0,10-7-18 0,-10 7-2 0,0 0-36 0,8-8-99 0,-8 8-171 0,0 0-160 0,0 0-31 0,0 0-120 0,0 0-134 0,4 15-450 0,-4-15-834 0</inkml:trace>
  <inkml:trace contextRef="#ctx0" brushRef="#br0" timeOffset="63662.07">20223 2637 215 0,'-2'-12'375'0,"2"12"-95"0,0 0-25 15,0 0-35-15,0 0-27 0,0 0-19 0,-2-14-2 16,2 14-11-16,0 0-20 0,0 0 5 0,0 0-3 16,0 0 14-16,0 0-8 0,0 0 14 15,0 0-5-15,0 0-3 0,-3-14-9 0,3 14-15 16,0 0-2-16,0 0-11 0,0 0-11 0,0 0-11 15,0 0 1-15,0 0-1 0,0 0-9 0,0 0-6 16,0 0-10-16,0 0-4 0,0 0-10 16,0 0-1-16,0 0-24 0,0 0 5 0,-4-9-17 15,4 9-1-15,0 0-4 0,0 0 4 0,0 0-16 16,0 0 6-16,0 0-9 0,0 0-2 16,0 0-4-16,0 0 8 0,0 0-13 0,0 0 10 15,0 0-6-15,0 0-10 0,0 0 5 0,0 0 3 16,0 0-11-16,0 0 2 0,0 0-3 0,0 0 7 15,0 0-5-15,0 0 0 0,-4 10 4 0,4-10 18 16,-2 20-2-16,2-3 1 0,-2 3 0 16,0 2-4-16,2 8 10 0,-2 3-4 0,0 6 1 15,2 3-8-15,-2 1 14 0,0 3 0 0,2 8-1 16,-2 3-15-16,0 1 25 0,-1 2-10 16,3 2 5-16,-2-1-4 0,2 0 1 0,0 2-1 15,0-1-1-15,0 0-2 0,0-1 2 16,2-1-8-16,-2 0 0 0,3 1 5 0,-1-1-11 15,0 1 16-15,0 0-5 0,0-1-4 0,0 0 1 16,0 0-2-16,0-2 10 0,2 2 4 0,-2-1-11 16,2 0 0-16,1-1 2 0,-1-1-1 15,0-1 4-15,0-1-5 0,0 0-3 0,0-1-1 16,0 1 6-16,3-3-1 0,-3 1-1 0,0-1 5 16,0 0-5-16,0-2 3 0,0 2-6 0,0-3 2 15,0 3-2-15,1-2 8 0,-3-6-3 16,2-1-2-16,-2 2-5 0,2-2 2 0,0 8 8 15,-2-9-6-15,0 1-6 0,0 0 19 0,2 2-10 16,-1-1-2-16,-1-1 7 0,2 2 1 16,-2 0 6-16,2 5-13 0,-2-6 16 0,0 0 6 15,0-2 16-15,-2-3 8 0,2 1-9 0,-2-8 4 16,2 1-3-16,-2-2-9 0,0-2 1 16,2-6-6-16,-2 0-1 0,0-1-5 0,0-2-5 15,0-2 0-15,0-3-7 0,2 0 2 0,-2-15 4 16,0 26-1-16,0-26 1 0,0 19 6 0,0-19 3 15,-2 15-3-15,2-15-3 0,0 0-91 0,0 0-207 16,0 0-155-16,-14-8-181 0,1-13-732 16,1-10-1008-16</inkml:trace>
  <inkml:trace contextRef="#ctx0" brushRef="#br0" timeOffset="64654.06">20849 2698 375 0,'-4'-13'317'0,"4"13"-24"0,-4-11-62 16,4 11-4-16,0 0-3 0,-6-17-33 0,6 17-1 15,-3-12-27-15,3 12-11 0,0-15-46 0,0 15 6 16,0-17-3-16,0 17 21 0,0-15-7 15,0 15 10-15,0 0-15 0,3-18 2 0,-3 18-22 16,0 0-4-16,0-14-32 0,0 14 3 0,0 0-32 16,0 0 15-16,0 0-29 0,0-16 6 15,0 16-20-15,0 0 4 0,0 0-17 0,0 0 13 16,0 0-23-16,0 0 12 0,0 0-12 0,0 0 15 16,0 0 5-16,0 0-7 0,-3 26 11 15,3-6-11-15,0 7 21 0,-2 12-17 0,0 5 4 16,-2 9 4-16,2 2-3 0,-2 4 14 0,0 3-14 15,0 3 9-15,-3 28 7 0,1-2 4 0,0 0-17 16,0-2 9-16,0 2-9 0,2-16 8 16,-3-8-15-16,3 20 20 0,-2-11-8 0,0 14 1 15,2-13-1-15,0-10 4 0,-1 23-6 0,1-11-17 16,2-11 23-16,0 2-19 0,2-1 17 16,0 2-2-16,4 22 0 0,0-17-7 0,1-8 11 15,1-4-10-15,2 24 7 0,0-19-1 0,1-7-5 16,1-1 0-16,-2-1 2 0,2 2-6 0,1-1 4 15,-3-1-4-15,2 0-8 0,-1-2 15 16,-1 2-12-16,2-4 10 0,-3 3-2 0,1-4 7 16,-2 1-11-16,2-4 10 0,-4-2-2 0,5 2 10 15,-5-2 6-15,2-1 15 0,-2-6-14 16,0-3 5-16,0 2 2 0,1-2 4 0,-1-3-2 16,0-6-9-16,0-1-7 0,-2-2 8 0,0-3-11 15,0-3 1-15,0-2 1 0,0-2-3 0,0-3 4 16,-2 0-2-16,2-3 8 0,-2-12 4 15,2 21-7-15,-2-21-48 0,0 0-135 0,0 0-152 16,0 0-171-16,-14-26-682 0,2-7-810 0</inkml:trace>
  <inkml:trace contextRef="#ctx0" brushRef="#br0" timeOffset="65216.83">19524 2813 575 0,'-15'-4'448'0,"7"-1"-61"0,8 5-59 16,-18-8-33-16,18 8-67 0,-13-4-40 0,13 4-51 15,0 0-24-15,-10-9-42 0,10 9-1 16,18-15-21-16,7 0 3 0,19-4-25 0,30-10 8 16,13-1-24-16,8 0 19 0,4 3-16 0,11-2 7 15,3 2-9-15,69-12 13 0,-43 14-21 16,-27 5 8-16,1 1-12 0,-1 2 0 0,-3-1 9 15,-5 4-3-15,-7 1-5 0,-6 1 2 0,-21 5-14 16,-14-1 15-16,-2 4-13 0,-13 0 15 16,-4 1-16-16,-6-1 14 0,-2 1-10 0,-8 3 14 0,0-1-19 15,-5-2 5-15,-1 3-17 0,-15 0-9 16,20 4-81-16,-20-4 12 0,0 0-34 0,-2 20-47 16,-6-8-66-16,-9 4-42 0,-3 7-343 0,-3 0-190 15</inkml:trace>
  <inkml:trace contextRef="#ctx0" brushRef="#br0" timeOffset="65716.02">19768 6302 239 0,'-13'0'672'0,"13"0"-160"15,-18-4-129-15,18 4-74 0,-13 0-93 0,13 0-28 16,0 0-56-16,0 0-9 0,0 0-6 0,0 0 29 16,27-4 26-16,4 2-2 0,13-1 22 15,14-3-15-15,31-2-4 0,8-2-18 0,4 0 0 16,4-1-23-16,3-3-13 0,1 3-16 0,-1-1-17 15,-3 0-10-15,-5-2-12 0,-3-1-9 0,-10 3-13 16,-17 2 0-16,-12-1-10 0,-5 2-11 16,-3-1 4-16,-2-2 0 0,-11 3-2 0,0 0-9 15,-4-1-1-15,-4-1-20 0,-2-2-76 0,-6-2-109 16,-3-4-90-16,-5-1-65 0,-5-6-81 0,-4 0-92 16,-6-5-497-16,-2-7-670 0</inkml:trace>
  <inkml:trace contextRef="#ctx0" brushRef="#br0" timeOffset="67786.56">20076 2054 521 0,'-13'-5'430'0,"3"2"-60"16,10 3-58-16,-18-9-39 0,18 9-32 16,-17-6-31-16,17 6-21 0,-12-6-17 0,12 6-34 15,0 0-30-15,-13-8-24 0,13 8-19 0,0 0-19 16,0 0-8-16,4-14-8 0,5 8-13 0,1-2 0 15,4 1-1-15,3-2-7 0,2-1 0 0,1 0 10 16,3 1-18-16,-2-1 6 0,-1 2-7 16,-1 1 12-16,-3-1-16 0,1 3 6 0,-3-2-12 15,-1 2 18-15,-1 0-25 0,-12 5 16 16,19-8-19-16,-19 8 16 0,12-4-14 0,-12 4 10 16,0 0-18-16,13-1 23 0,-13 1-13 0,0 0 17 15,0 0-17-15,-7 18 11 0,1-5-4 16,-2 2-3-16,-2 4 11 0,-5 8-3 0,1 2 6 0,-5 6 0 15,-2 3-1-15,1-2 2 0,-3-1 1 16,2 3 11-16,1-4-18 0,1-5 14 0,3-2-15 16,-1-1 20-16,5-4-27 0,-1-2 20 0,3 0-13 15,2-3 21-15,-1-2-11 0,3-2 2 16,0-1 2-16,2-2-8 0,-2 1 6 0,6-11-7 16,-9 17-1-16,9-17-8 0,-6 11 0 0,6-11-13 15,0 0 11-15,-4 9-24 0,4-9-8 16,0 0-11-16,0 0 6 0,0 0-5 0,0 0 11 15,0 0-16-15,2-19 18 0,-2 19-17 0,10-16-4 16,-3 6 9-16,1 1-13 0,0 0 22 0,0-3-4 16,1 5 8-16,-1-2 5 0,0-2 0 15,0 4 13-15,3-2-3 0,-3 0 15 0,0 1-11 16,3 0 8-16,-1 0 13 0,0 0-13 0,1 0 5 16,-3 1 9-16,2 1-11 0,-1 1-7 0,-9 5 2 15,16-11 8-15,-16 11-7 0,15-5 0 16,-15 5-3-16,10-3 13 0,-10 3-7 0,0 0 7 15,12 1-1-15,-12-1-7 0,0 0 17 16,11 10-17-16,-11-10 11 0,6 11 9 0,-6-11-1 16,2 12-2-16,-2-12 1 0,4 11 0 0,-4-11 4 15,0 0-5-15,2 16 3 0,-2-16-5 0,0 0 4 16,0 0-6-16,4 11 11 0,-4-11-8 16,0 0 23-16,0 0 12 0,0 0-4 0,9 8 6 15,-9-8-18-15,0 0-3 0,10-6-14 0,-10 6-8 16,16-12 5-16,-7 6 4 0,1 0-6 0,-10 6-4 15,14-12 6-15,-14 12-13 0,15-11 5 16,-15 11 3-16,12-7-5 0,-12 7 13 0,9-3-13 16,-9 3 5-16,0 0 5 0,12-9-15 0,-12 9 20 15,0 0-17-15,12-5 16 0,-12 5-9 16,11-8 7-16,-11 8-7 0,18-9-4 0,-9 3 9 16,1 1-12-16,2 0 15 0,-1-2-10 0,-1 0 5 15,0 3-5-15,1-2 2 0,-3 1 2 0,-8 5 3 16,16-10-12-16,-16 10 16 0,13-6 4 15,-13 6 15-15,0 0-1 0,12-7 5 0,-12 7-1 16,0 0 1-16,0 0-6 0,0 0-10 0,0 0-4 16,0 0 0-16,0 0 2 0,0 0-2 15,-8 17-7-15,0-8 4 0,2-1-8 0,-1 2 14 16,1 1-17-16,2 1 16 0,0-2-18 0,4-10 16 16,-2 24-10-16,2-24 9 0,6 21-18 15,-2-11 9-15,4 0-18 0,1-5 7 0,3 2-17 16,-2-2-5-16,3-3-26 0,1-1 29 0,-1-1-13 15,1-1 17-15,-1-1 7 0,-1-3 8 0,-2 2-9 16,1-2 10-16,-3-2 0 0,-8 7 21 0,12-11 4 16,-12 11 1-16,7-14 9 0,-7 14 3 15,0 0-7-15,-3-20-5 0,3 20-6 0,-8-15 8 16,8 15-12-16,-10-9 2 0,10 9-4 0,-15-8-1 16,15 8-9-16,-16-3-2 0,16 3 5 15,0 0-4-15,-19 1 3 0,19-1-5 0,-12 3 3 16,12-3-4-16,-10 5-3 0,10-5 11 15,-7 9-17-15,7-9-1 0,0 0-16 0,0 15 8 16,0-15 1-16,11 10 9 0,-11-10 7 0,16 10-14 16,-3-7 9-16,-13-3 5 0,24 2-5 0,-9-3 4 15,-1-1 7-15,1 0-1 0,1-3 2 0,1 0-6 16,-3 0-1-16,3-2 7 0,-3 0 11 16,1-1-17-16,-3 1 23 0,1-1-20 0,-1 1 8 15,-2-1-6-15,1 1 15 0,-3-1-16 0,-8 8 20 16,14-10-58-16,-14 10 51 0,11-10 0 15,-11 10-7-15,0 0 3 0,10-10-46 0,-10 10 57 16,0 0-61-16,0 0 57 0,0 0-52 0,8-4 61 16,-8 4-53-16,0 0 45 0,0 0 3 15,0 0-2-15,0 0-14 0,0 0 7 0,-2 15-11 16,2-15 1-16,-2 12 8 0,2-12 5 0,-6 15 2 16,6-15-10-16,-6 15 2 0,6-15-2 0,-6 15-1 15,6-15-5-15,-7 11 13 0,7-11-9 16,0 0-4-16,-4 13 19 0,4-13-8 0,0 0-8 15,0 0 5-15,0 0 9 0,0 0 0 0,-4 12-6 16,4-12 1-16,0 0 0 0,0 0-10 16,0 0 0-16,0 0 11 0,0 0-14 0,0 0 1 15,0 0 8-15,17-3-2 0,-17 3-4 0,0 0 1 16,0 0-2-16,10-7-1 0,-10 7 6 16,0 0-6-16,0 0-5 0,10-4 11 0,-10 4-7 0,0 0 4 15,0 0-2-15,0 0-11 0,0 0 3 16,0 0 15-16,13-4-23 0,-13 4 19 0,0 0-6 15,0 0 10-15,0 0-4 0,16 0 0 0,-16 0-10 16,0 0 18-16,17-1-2 0,-17 1 1 16,14-2-15-16,-14 2 16 0,13 0-9 0,-13 0 3 15,0 0 1-15,18-1 1 0,-18 1-9 0,0 0 10 16,0 0-5-16,15-3 0 0,-15 3-4 16,0 0 8-16,12-2-7 0,-12 2 6 0,0 0-10 15,17-5 0-15,-17 5 15 0,14-4-14 0,-14 4 8 16,15-8 3-16,-15 8-7 0,16-7 5 15,-16 7 1-15,17-8-4 0,-17 8 5 0,16-5-33 16,-16 5-39-16,13-6-108 0,-13 6-99 0,0 0-355 16,10-4-187-16</inkml:trace>
  <inkml:trace contextRef="#ctx0" brushRef="#br0" timeOffset="67937">20702 2357 705 0,'-18'6'576'16,"5"0"-130"-16,1-1-73 0,12-5-104 0,-19 4-46 15,19-4-57-15,0 0-7 0,0 0-47 0,23-4-17 16,2-4-25-16,8-1-13 0,10-3-9 0,5 0-6 16,3-3-12-16,3 0-21 0,0 3-89 15,2-3-105-15,-3 0-147 0,-1 0-539 0,0 2-501 16</inkml:trace>
  <inkml:trace contextRef="#ctx0" brushRef="#br0" timeOffset="77020.45">20493 2769 372 0,'0'0'511'0,"-10"-5"-129"0,10 5-64 0,-12-5-62 16,12 5-10-16,-15-4-63 0,15 4-3 16,-16 0-38-16,16 0-16 0,-19 0-44 0,19 0-4 0,-16 4-26 15,16-4 4-15,-17 5-35 0,17-5 11 16,-12 9-20-16,12-9 9 0,-13 11-16 0,13-11 17 15,-6 14-30-15,6-14 23 0,0 13-12 0,0-13 7 16,6 17-7-16,-6-17 15 0,13 12-14 16,-3-8 20-16,2 0-6 0,1-3 30 0,-13-1-5 15,27-1 23-15,-15-3-7 0,0 0 35 0,3-2-2 16,-5 0 12-16,1-1 11 0,-1-3-18 16,-4 1-16-16,2-4-16 0,-3 3-8 0,-3-3-12 15,-2 13-21-15,0-23 0 0,0 23-20 0,-7-20-29 16,7 20-59-16,-16-13-74 0,16 13-83 0,-21-6-75 15,9 8-62-15,-3 2-116 0,3 5-295 0,-3 1-388 16</inkml:trace>
  <inkml:trace contextRef="#ctx0" brushRef="#br0" timeOffset="77336.42">20520 3175 242 0,'-14'8'779'0,"14"-8"-197"16,-17 5-116-16,17-5-110 0,-16 7-72 16,16-7-51-16,-15 7-53 0,15-7-41 0,-12 5-30 15,12-5-26-15,0 0-23 0,-13 9-19 0,13-9-12 0,0 0 0 16,-2 13-6-16,2-13-11 0,9 15 8 16,-1-9-2-16,2 1-1 0,3-1 2 0,-1 0-3 15,3-1-2-15,-1-1 0 0,1-2 0 16,-3 0 8-16,-12-2 20 0,21 3 31 0,-21-3 49 15,14 2 26-15,-14-2-20 0,0 0-19 0,12-6-22 16,-12 6-17-16,0 0-18 0,-2-18-11 16,2 18-17-16,-12-16-17 0,6 6-36 0,-2 3-66 15,-3 1-51-15,1 0-69 0,0 3-54 0,10 3-59 16,-23-1-55-16,23 1-7 0,-21 4-76 16,13 2-285-16,8-6-341 0</inkml:trace>
  <inkml:trace contextRef="#ctx0" brushRef="#br0" timeOffset="77606.36">20464 3567 438 0,'-4'8'520'15,"-2"2"-118"-15,0 0-87 0,0-1-50 0,-3 2-81 16,3 1-20-16,-2-1-56 0,2 1-4 16,0-1-41-16,1 1-2 0,1-2-22 0,4-10 8 15,-2 21-22-15,2-21 12 0,2 21-8 0,-2-21 43 16,13 16 51-16,-3-8 33 0,0-4 22 0,5-1-7 15,-1-1-12-15,1-4-2 0,-1 1-5 16,1-1 34-16,-3-2 23 0,1-2 4 0,-3-1-32 16,-4-1-30-16,0-1-36 0,-6 9-21 0,7-23-23 15,-7 23-15-15,0-19-16 0,-7 8-19 16,1 3-56-16,0 0-74 0,-4 1-79 0,-3 2-48 16,1 3-45-16,12 2-57 0,-27 2-63 0,12 4-53 15,1 1-139-15,-1 3-244 0,3 2-457 16</inkml:trace>
  <inkml:trace contextRef="#ctx0" brushRef="#br0" timeOffset="77866.56">20452 4061 640 0,'-4'19'463'0,"4"-19"-106"15,-4 14-85-15,4-14-48 0,-4 14-51 0,4-14-38 16,-4 12-33-16,4-12-13 0,0 0-26 0,0 17 0 15,0-17-21-15,6 13 10 0,-6-13-12 0,12 13 45 16,-4-7-7-16,3 0 12 0,-1-3-14 16,-10-3 16-16,19 7 14 0,-19-7 25 0,16 5 44 15,-16-5 31-15,0 0 21 0,15 2-36 0,-15-2-43 16,0 0-31-16,0 0-29 0,0 0-11 16,-2-17-30-16,2 17-45 0,-11-10-64 0,11 10-62 15,-16-8-75-15,16 8-66 0,-15 0-85 0,15 0-92 16,-16 9-72-16,10-3-331 0,6-6-465 0</inkml:trace>
  <inkml:trace contextRef="#ctx0" brushRef="#br0" timeOffset="78105.86">20487 4462 254 0,'0'0'490'0,"0"18"-105"0,0-18-90 0,-2 12-36 15,2-12-34-15,0 0-40 0,0 0-45 0,0 17-34 16,0-17-8-16,0 0-17 0,0 0-6 15,4 11 7-15,-4-11 13 0,0 0 8 0,9 7 13 16,-9-7 29-16,0 0 17 0,0 0 35 0,0 0 11 16,0 0 26-16,8 5-21 0,-8-5-54 15,0 0-32-15,0 0-32 0,-11-4-27 0,11 4-33 16,-10-3-57-16,10 3-68 0,-12-4-65 0,12 4-85 16,0 0-72-16,-17 6-98 0,17-6-102 15,-10 11-392-15,10-11-543 0</inkml:trace>
  <inkml:trace contextRef="#ctx0" brushRef="#br0" timeOffset="78409.82">20409 4913 150 0,'0'0'587'0,"-7"10"-143"0,7-10-111 15,0 0-50-15,-8 8-57 0,8-8-31 0,0 0-55 16,0 0-12-16,0 0-43 0,-4 12-12 0,4-12-21 15,0 0 7-15,0 0-12 0,8 14 20 16,-8-14-10-16,9 8 9 0,-9-8 25 0,14 11 5 16,-14-11-1-16,19 8 6 0,-19-8-6 0,22 4-10 15,-22-4-8-15,21 3 9 0,-21-3 11 0,21-1 19 16,-21 1 2-16,18-6 5 0,-18 6-16 16,15-8-8-16,-15 8-35 0,6-15-6 0,-6 15-11 15,0-15-13-15,0 15-7 0,-6-16-3 0,6 16-7 16,-13-14-1-16,13 14-11 0,-16-10-3 15,8 5-24-15,8 5-46 0,-23-4-46 0,23 4-44 16,-21 2-83-16,11 2-92 0,0 1-118 0,-1 0-580 16,3 3-683-16</inkml:trace>
  <inkml:trace contextRef="#ctx0" brushRef="#br0" timeOffset="151377.82">1968 5940 237 0,'0'0'336'0,"-19"7"-82"0,19-7-79 0,-20 5-3 0,7-2-59 16,13-3 14-16,-20 8-37 0,9-6 37 16,11-2-8-16,-20 5 12 0,20-5 5 0,-19 5-17 15,19-5 7-15,-17 3-20 0,17-3 3 16,-10 3-27-16,10-3 8 0,0 0-35 0,-14 4 2 15,14-4-32-15,0 0 14 0,0 0-19 0,-13 5-3 16,13-5-24-16,0 0 16 0,0 0-17 16,0 0 16-16,0 0-24 0,0 0 16 0,0 0-4 0,0 0 35 15,19-12 34-15,-1 0 30 0,11-6-16 16,11-5 13-16,17-14-14 0,8-3-26 0,3-4 6 16,6 0-10-16,3-1-13 0,1-3 2 0,1 0-19 15,-1 0 6-15,-3 1-14 0,-5 0 19 16,-4 5-14-16,-8 4 18 0,-12 8-8 0,-9 6 3 15,-10 6-2-15,-1 1 2 0,-7 5 22 0,-2 0 28 16,-3 2 22-16,-1 2 0 0,-3 1 14 16,0-1-20-16,-2 4-4 0,-8 4-15 0,15-11 0 15,-15 11-28-15,8-7-9 0,-8 7-11 0,0 0 5 16,11-6-24-16,-11 6 8 0,0 0-17 16,0 0 5-16,0 0-30 0,0 0-31 0,0 0-43 15,0 0-50-15,0 0-41 0,0 0-75 0,0 0-41 16,2 15-24-16,-2-15-62 0,-5 21-66 0,3-7-304 15,0-2-351-15</inkml:trace>
  <inkml:trace contextRef="#ctx0" brushRef="#br0" timeOffset="155301.56">19493 5442 1330 0,'-10'5'820'0,"10"-5"-224"0,-15 8-166 15,15-8-143-15,-10 7-91 0,10-7-40 0,0 0-32 16,0 0-15-16,0 0-35 0,27-1-6 0,-7-5-17 15,11-3-4-15,15-3-18 0,8-3 2 0,28-6-13 16,5-2 6-16,6 1-18 0,0-1 2 16,4 1-8-16,2-1 10 0,3 0-13 0,-5 0 16 15,0 1-15-15,-6-1 5 0,-4 5-9 16,-4-1 8-16,-17 4-10 0,-13 2 3 0,-1 1 3 16,-4 2-1-16,-3-1 2 0,-10 2 0 0,-8 3 1 15,0 0 0-15,-6 1-1 0,-3 1 9 0,-1 1-1 16,-3 0-2-16,1 0 1 0,-5 0 0 15,-10 3-5-15,23-4-2 0,-23 4-2 0,12-3-25 16,-12 3-38-16,0 0-51 0,17-2-59 0,-17 2-81 16,0 0-57-16,0 0-30 0,0 0-16 0,6 10-34 15,-6-10-355-15,0 0-335 0</inkml:trace>
  <inkml:trace contextRef="#ctx0" brushRef="#br0" timeOffset="174919.17">1402 6902 336 0,'0'0'527'0,"-23"5"-122"0,23-5-131 16,-23 1-20-16,23-1-66 0,-23 3 8 16,23-3-24-16,-16 1 6 0,16-1-24 0,-13 0-10 15,13 0-30-15,0 0-19 0,0 0-17 0,-14 2-17 16,14-2-24-16,0 0-3 0,0 0 6 15,6-10 32-15,11-1 33 0,9-8 3 0,18-9 6 16,26-19 6-16,13-4-14 0,51-30-32 0,-28 21-1 16,-17 8-22-16,49-30 9 0,-35 20 1 0,-18 16-4 15,-2-2 15-15,-3 3-18 0,-5 7 0 16,-9 0-8-16,-12 11-11 0,-15 7-11 0,-2 2 1 16,-10 3-6-16,-4 4-2 0,-2-1-7 0,-5 3 7 15,-1 1-8-15,-3 1 3 0,-2 3-6 16,1-2-1-16,-1 1-11 0,-10 5 13 0,14-7-14 15,-14 7 5-15,11-5-26 0,-11 5-40 0,0 0-73 16,0 0-84-16,0 0-114 0,6 15-163 0,-12-4-562 16,0 3-714-16</inkml:trace>
  <inkml:trace contextRef="#ctx0" brushRef="#br0" timeOffset="188829.77">3183 7549 713 0,'-12'3'524'0,"0"0"-127"16,-1-1-82-16,1 1-71 0,12-3-65 16,-21 4-24-16,21-4-46 0,-16 3-5 0,16-3-33 15,-13 3 4-15,13-3-23 0,0 0 3 16,-14 3-16-16,14-3 2 0,0 0-6 0,-13 2 2 15,13-2-23-15,0 0-3 0,0 0-3 16,0 0-7-16,0 0 3 0,0 0-2 16,11-9 3-16,3 0 5 0,7-3 21 0,14-11-9 15,6 1 1-15,21-13 2 0,6-2-9 0,1-2 12 16,1 1-15-16,0-3 19 0,-4 1-6 0,1 1 20 16,-5 2 12-16,-15 7 2 0,-8 4 5 0,1 3-1 15,-5 0-12-15,-2 1-7 0,-6 6-12 16,-2 0-8-16,-5 4-2 0,-1 0-3 0,-5 3-7 0,-1 2-3 15,-1-1-7-15,0 2-5 0,-3-2 5 16,-9 8-4-16,16-7-1 0,-16 7 4 0,0 0 2 16,0 0-11-16,11 7-30 0,-11-7-67 15,-7 23-106-15,1-6-56 0,-4 3-71 0,-3 2-100 16,-1 4-361-16,-3 1-403 0</inkml:trace>
  <inkml:trace contextRef="#ctx0" brushRef="#br0" timeOffset="203781.92">11516 10180 164 0,'0'0'520'0,"0"0"-123"0,0 0-73 0,0 0-53 15,0 0-15-15,0 0-54 0,4-12-23 16,-4 12-42-16,0 0 11 0,0 0-4 0,-4 15 7 16,4-3-24-16,-4 3-3 0,0 5-24 0,0 2-14 15,4 6-6-15,-7 1-5 0,3 1-8 16,-4 4-8-16,4-4-11 0,0 5-6 0,-3 1-5 15,3-2-6-15,-4 0 3 0,4-4-16 0,0-3 0 16,0-2-1-16,2-3-9 0,-3-4 1 0,1-1 5 16,4-2 6-16,0-15 9 0,-4 19 43 0,4-19-24 15,0 0 7-15,4-11-16 0,5-4-8 16,-5-3-8-16,2-10-4 0,2-9-5 0,5-10 0 16,-3-2-5-16,4-2-3 0,-1-2-6 0,1 0-1 15,3 0 13-15,-3 1-11 0,5 4 5 16,-7 5-7-16,3 9 1 0,-7 1-4 0,0 10 1 15,3 0 5-15,-7 7-10 0,0 3 0 16,-4 13 1-16,8-13 2 0,-8 13 14 0,0 0-13 16,-4 13 14-16,0-2-12 0,4 2-5 0,-4 2 1 15,4 0 13-15,0 0-11 0,0 1 1 0,0-1 2 16,4 0 11-16,0-2-9 0,6 1 9 0,-1-3-2 16,5-4 9-16,-2-2-12 0,7-2 9 0,-2-6 0 15,5 0-10-15,1-5 7 0,0-3-5 16,4-4-2-16,4-4 6 0,-4 0-4 0,-1-4 9 15,1 2-8-15,-4-1-2 0,-4 2 6 16,-1 4 77-16,-5 1 31 0,1 3 14 0,-6 1 13 16,5 1-7-16,-5 2-14 0,-8 8-26 0,6-8-31 15,-6 8-15-15,0 0-12 0,-8 13-3 16,-2 0-13-16,-3 4-1 0,3 5-12 0,-7 3-4 16,-1 4 0-16,5 1-1 0,-1 2 10 0,-5 6-13 15,7-4 6-15,4 3-12 0,-3-3 8 0,3 0-6 16,6-4-2-16,-2-1 2 0,4-1-84 15,0-6-148-15,4 1-81 0,-2-1-84 0,6-3-87 16,1-1-81-16,-1-6-538 0,2-1-752 0</inkml:trace>
  <inkml:trace contextRef="#ctx0" brushRef="#br0" timeOffset="204749.99">12177 10391 511 0,'0'0'408'0,"-14"4"-98"0,14-4-41 15,-17 8-8-15,7-1-40 0,-2 1-16 0,3 2-61 16,-1-2-7-16,0 3-46 0,-3 0-1 0,5-1-38 16,4 0 10-16,0 2-27 0,4-12 10 0,-6 18-23 15,6-18 14-15,6 14-18 0,-6-14 14 16,12 8-20-16,-12-8 14 0,27-1-15 0,-10-2 12 16,-3-3-18-16,5-2 15 0,-3 1-15 15,-1-1 14-15,3-1-17 0,-5-2 14 0,1 0 13 16,-6 0 55-16,3-1 6 0,-3 2 8 0,-4-3-1 15,-4 13 6-15,0-21-17 0,0 21-14 16,-4-16-13-16,4 16-19 0,-14-11-2 0,14 11-17 16,-21-4 3-16,21 4-5 0,-25 1-13 0,13 3-8 15,1-1 3-15,-1 4-2 0,0-3-1 16,5 2-5-16,7-6 6 0,-16 10-4 0,16-10 4 0,-6 11-1 16,6-11 7-16,0 0-5 0,2 11 6 15,-2-11-3-15,20 4-1 0,-20-4 2 0,25 0 8 16,-8-4-9-16,-3 2 1 0,3-3-3 0,-3 1 3 15,3 0-1-15,-3-1-3 0,3-1-1 0,-3 0-4 16,1 0 11-16,-3 1 1 0,3-1-6 0,-3-1 2 16,-2 1-6-16,3 1 4 0,-3 0-2 15,-2-2 8-15,-8 7-8 0,19-8 8 16,-19 8-6-16,12-8 0 0,-12 8-2 0,11-6-1 16,-11 6-9-16,0 0 5 0,8-4-2 0,-8 4-1 15,0 0-2-15,0 0 4 0,0 0 0 0,0 0 4 16,0 0 0-16,0 0 0 0,-2 17-3 0,2-17 4 15,-6 12-3-15,6-12 3 0,-11 17-6 16,11-17 9-16,-4 15-1 0,4-15 3 0,-6 17-10 16,6-17 6-16,-6 12-5 0,6-12-1 15,0 0 4-15,-2 15 0 0,2-15-2 0,0 0 4 16,0 0 2-16,6 11 6 0,-6-11-5 0,0 0 3 16,0 0-4-16,21 0 1 0,-21 0-2 0,18-7 3 15,-18 7-4-15,19-11 7 0,-11 6 0 16,6-3 0-16,-5 1-8 0,5-4 4 0,-1 0-1 15,-1-1 4-15,-2 0-5 0,3-2 9 0,-3-4-11 16,2-2 8-16,-1-1-10 0,-3-1 8 0,0 0-4 16,-1-3-6-16,-3 2 6 0,4-3 10 0,-4 0-8 15,0 4-1-15,-2 3-2 0,0-2-1 16,-2 2 4-16,2 1-5 0,-2 1 3 0,0 2 4 16,0 2-8-16,0 13 5 0,-2-25 0 15,2 25-8-15,-4-20 6 0,4 20-6 0,-4-12-4 16,4 12-1-16,0 0-5 0,-12-6 10 0,12 6-1 15,-9 6-3-15,9-6 13 0,-10 18-14 0,4-5 11 16,2 3-5-16,0 1 3 0,-1 2 0 16,1-2-3-16,4 4 6 0,0 0 2 0,0-3-3 15,7 1 0-15,-1 1 2 0,0-3-9 16,6 4 12-16,-1-5-2 0,1-1 4 0,7-5-1 0,-5-1 1 16,3-3 2-16,1 0-3 0,1-3 4 15,-3-3-3-15,3 0 0 0,0-3 1 0,-3-3 4 16,-1 0-8-16,-1 0 6 0,-1-3 6 15,-5 1 46-15,2 0 30 0,-10 8 14 0,8-17-3 16,-8 17-5-16,0 0-14 0,0-15-25 0,0 15-8 16,0 0-12-16,-14-3-8 0,14 3-5 15,-12 2-19-15,12-2 6 0,-15 8-15 0,15-8 8 16,-8 13-3-16,8-13 3 0,-4 13 3 0,4-13-9 16,0 16 7-16,0-16 0 0,12 18 6 0,-6-10-41 15,3-1-98-15,-1 0-55 0,4-2-54 0,-1-1-77 16,5 0-90-16,-1-4-49 0,-1-1-479 15,5-3-582-15</inkml:trace>
  <inkml:trace contextRef="#ctx0" brushRef="#br0" timeOffset="204896.67">13232 10078 497 0,'10'-9'452'0,"-10"9"-107"0,12-6-86 0,-12 6-51 15,0 0-38-15,13-7-26 0,-13 7-23 16,10-3-24-16,-10 3-21 0,19-5-14 0,-19 5-8 15,20-5-28-15,-20 5-119 0,23-6-124 0,-13 3-158 16,-10 3-200-16,21-8-136 0</inkml:trace>
  <inkml:trace contextRef="#ctx0" brushRef="#br0" timeOffset="205098.75">13422 9947 568 0,'0'0'500'15,"-11"-2"-126"-15,11 2-73 0,0 0-68 0,0 0-48 16,0 0-40-16,0 0-27 0,0 0-26 15,0 0-10-15,11-3-9 0,1 4-19 0,7 3-9 0,-1 1-10 16,3 3-15-16,2-1 3 0,0 3-15 16,-5 0 18-16,5-2-17 0,-7 1 55 0,-1 2 51 15,-5-1 26-15,-1 2-7 0,-5 4-20 0,-4 0-17 16,-2 0-20-16,-7 2-9 0,-3 3-20 16,-7 3-19-16,1 0-115 0,-1-4-130 0,-2-2-154 15,7-1-600-15,-3-4-626 0</inkml:trace>
  <inkml:trace contextRef="#ctx0" brushRef="#br0" timeOffset="205862.18">14131 9780 305 0,'0'0'687'0,"-4"-17"-191"0,4 17-95 0,-9-12-77 15,9 12-7-15,-18-5-4 0,18 5-39 0,-19-2-36 16,7 5-39-16,-1 0-42 0,-1 3-29 16,2 2-29-16,-3 2-24 0,1 5-15 0,-1 2-8 15,-1 2-19-15,5 1 3 0,-1 2-21 0,2 0 11 16,1 1-12-16,1 0 3 0,4-3-7 16,0 1 2-16,4-1-4 0,0-1-2 0,2 0-2 0,4-2 2 15,2-2 1-15,1-2 5 0,5-4-5 16,0 0 3-16,5-5-5 0,2 0-8 0,-3-4-1 15,9-2-15-15,-2-3-7 0,0-3 0 0,6 1-11 16,-2-3 14-16,-4 0 1 0,-3-2 10 16,1 0-5-16,-4 1 20 0,-5 2-8 0,1-3 14 15,-5 5-5-15,0-1 14 0,-1 1 1 16,-9 7 9-16,4-11-17 0,-4 11 6 0,0 0-11 16,0 0 10-16,0 0-16 0,-19 5 4 0,9 1-8 15,1 1 2-15,1 1-1 0,0-1-3 0,2 3 0 16,0-2 4-16,6-8-6 0,-7 18 8 0,7-18-1 15,-4 15 0-15,4-15 3 0,6 13-2 0,-6-13 5 16,15 11-3-16,-15-11 2 0,18 6 0 16,-18-6-8-16,23 0 4 0,-23 0 4 0,23-4-21 15,-11-1 5-15,-1 0-10 0,1 0 8 16,-6-1-1-16,7-1 7 0,-5 0-2 0,-8 7 8 16,14-12-10-16,-14 12 13 0,15-11-13 0,-15 11 8 15,8-5-12-15,-8 5 9 0,0 0-8 16,15-6 12-16,-15 6-9 0,0 0 14 0,16 0-12 15,-16 0 12-15,15 4-12 0,-15-4 13 0,18 5-14 16,-18-5 15-16,21 5-9 0,-21-5 14 0,21 4-12 16,-21-4 15-16,20 1-8 0,-20-1 10 15,21-5-2-15,-11 0 14 0,1 0 32 0,-3-3 27 16,2-1 29-16,-2-2 3 0,-1-4 6 0,-1-1-20 16,0-2-16-16,-2-4-16 0,-2-3-10 0,0-2-12 15,0 0 17-15,-2 1-2 0,0 0 8 16,0 2 3-16,-2 2 23 0,0 0 17 0,0 3-4 15,2 3 10-15,-2 1-3 0,0 1-33 0,2 14-24 16,-2-22-27-16,2 22-18 0,-2-12-9 16,2 12-2-16,0 0-1 0,-6 11 0 0,6-11 2 15,-6 23 4-15,3-5-15 0,1-2 10 0,2 6-4 16,-2-3 7-16,2 6-2 0,0-1 10 0,0 1-4 16,0-1-56-16,0 1-249 0,0-1-74 15,0-2-60-15,0 1-101 0,-2-4-100 0,0 0-592 16,0-2-863-16</inkml:trace>
  <inkml:trace contextRef="#ctx0" brushRef="#br0" timeOffset="206022.59">14571 9992 353 0,'0'0'589'0,"0"0"-147"0,0-15-100 0,0 15-71 16,10-16-53-16,3 6-36 0,-1 1-34 0,3-1-35 15,5-2-13-15,1 2-26 0,2 1-27 0,2 1 6 16,2 0-26-16,-3 2-10 0,5-1-78 0,-2 2-77 15,0 1-50-15,-2-1-62 0,-2 2-33 16,-5 1-370-16,1-1-210 0</inkml:trace>
  <inkml:trace contextRef="#ctx0" brushRef="#br0" timeOffset="206514.82">11427 11485 132 0,'-31'10'749'0,"8"0"-193"15,1-1-139-15,7-2-81 0,-1-3-92 0,5 2-41 16,11-6-47-16,0 0-20 0,0 0-25 0,15-4-3 15,12-9 3-15,18-6 12 0,40-11 2 16,10-5-12-16,70-25-20 0,11-5-13 0,16-1-7 16,5 0-23-16,5 0-8 0,7 0 1 0,6 1-11 15,-4 0-13-15,0 3 10 0,-5 3-10 16,-7 6 1-16,-15 1 4 0,-15 5-16 0,-43 11 6 16,-26 6-8-16,3 0 6 0,-4 0-4 0,-4 1 5 15,-6 4-9-15,-8 0 5 0,-17 6-6 0,-19 7-6 16,-8 1-77-16,-8 4-74 0,-8 4-26 0,-6 1-105 15,-15 2-126-15,0 0-559 0,-15 16-628 16</inkml:trace>
  <inkml:trace contextRef="#ctx0" brushRef="#br0" timeOffset="209236.73">12568 12116 82 0,'-4'-11'390'0,"4"11"-56"0,0 0-46 0,-6-11-31 16,6 11-44-16,0 0-18 0,0 0-31 0,0 0-48 15,-4-8-20-15,4 8-33 0,0 0-13 0,-9 10-3 16,5 2-11-16,2 4-9 0,-4 2 3 16,0 9 1-16,-3 7 1 0,3 1 6 0,-2 4-8 15,0-2-7-15,-1 1 6 0,1-1-7 0,-2-3 11 16,6 0-18-16,-2-7 6 0,-1-1-9 0,1-8 4 16,6 2-22-16,-4-4 28 0,0-2-20 15,4-3 70-15,0-11 9 0,-4 14 0 0,4-14-24 0,0 0 2 16,0 0-29-16,2-23 12 0,0 9-14 15,-2-7 2-15,0 2-1 0,4-4-13 0,0-6-1 16,-4-1-17-16,4 0 13 0,0-2-14 16,1-3 13-16,1 0-15 0,-2 5 16 0,0-1-19 0,-4 4 22 15,6 6-18-15,-2 0 28 0,-2 3-10 16,0 0 8-16,-2 3-14 0,5 4 5 0,-5 11-19 16,0-23 12-16,0 23-15 0,0 0 12 0,0 0-14 15,0 0 17-15,0 0-18 0,0 0 17 16,0 18-10-16,0-18 9 0,4 24-8 0,0-9 9 15,2-1-11-15,2-3 14 0,1 1 2 0,1-2-1 16,2-2 1-16,1 0 0 0,1-2 2 16,5-4-2-16,-3 2-1 0,-1-8 0 0,3 2-11 15,-1-3 13-15,2-3-16 0,-3 1 19 0,-1-5-16 16,3-3 15-16,-3 2-14 0,-3 2 14 16,0-3-14-16,-3-2 14 0,-3 2-14 0,2 0 15 0,-2-1-17 15,-1 3 45-15,-1 0 38 0,-4 12 4 16,4-18-12-16,-4 18-12 0,4-15-18 0,-4 15-11 15,0 0-8-15,0 0-11 0,0 0 0 16,0 0-7-16,-4 18-16 0,0-4 18 0,0 2-6 16,1 4 1-16,-3 4-1 0,0 1-1 0,2 5 3 15,0 6-9-15,-2-1 6 0,1 2 9 0,-3 1-3 16,4-1-4-16,0 0-10 0,4-5 14 16,-4-2-13-16,2 0 16 0,0 0-65 0,2-3-118 15,0-5-96-15,2 0-107 0,0-6-100 0,2-2-340 16,0-6-428-16</inkml:trace>
  <inkml:trace contextRef="#ctx0" brushRef="#br0" timeOffset="210136.15">13008 12350 130 0,'0'0'517'0,"0"0"-149"0,0 0-81 15,0 0-66-15,0 0-51 0,-2-12-35 16,2 12-25-16,0 0-21 0,0 0-14 0,11-6-13 15,-11 6-11-15,18-5-13 0,-5 1-4 0,-1 1-10 16,0-2 11-16,-1 2-15 0,-1-2-15 16,0 1 32-16,-10 4 54 0,13-10 20 0,-13 10 16 15,12-8-22-15,-12 8-10 0,0 0 8 16,0 0-11-16,-8-8-16 0,8 8-7 0,-19-2-4 16,7 4-3-16,-2 3-12 0,-1-2-10 0,-1 4-6 15,1 1-8-15,-1 2-6 0,-1 2-1 0,0 4-11 16,5-2 5-16,0-1-10 0,1 2-3 15,3 0 4-15,2 2 1 0,2 0-4 0,4-2 5 0,0 0-3 16,4-1 3-16,-2 0 1 0,10-1 0 16,-1-3-6-16,1-1 1 0,3 0 3 0,-1-3 2 15,3-2 3-15,1-2-2 0,-1-1-4 0,1-2 3 16,1-1-1-16,-3-3-1 0,3-2 1 16,-2 0-6-16,1-4 6 0,1-1-2 0,-3 0 1 0,1 1-2 15,-5-1 7-15,3 0-10 0,-3-2 3 16,-2 2 1-16,1 1-12 0,-1 0 7 0,-4 1 11 15,3 1-6-15,-5-1 1 0,-4 10-6 0,10-15 0 16,-10 15 0-16,0 0-4 0,6-10-4 16,-6 10 3-16,0 0-4 0,0 0 2 0,0 0 0 15,-8 10 1-15,8-10 4 0,-8 15-1 0,8-15 1 16,-6 21-1-16,3-9 0 0,3-12 2 16,-4 24 2-16,4-24 0 0,-2 22-2 0,2-22 1 15,2 22 0-15,-2-22-14 0,4 16 15 0,-4-16-8 16,9 14 15-16,-9-14 1 0,10 8 0 0,-10-8 2 15,15 0-4-15,-15 0-3 0,14-1 0 0,-14 1 2 16,19-6 2-16,-19 6 1 0,16-8-2 16,-16 8 3-16,10-7-3 0,-10 7-1 0,13-8 2 15,-13 8-2-15,0 0 0 0,10-7-2 0,-10 7 2 16,0 0-2-16,0 0-1 0,11-6-4 0,-11 6 4 16,0 0-7-16,0 0-5 0,0 0 7 0,0 0-5 15,8-6-3-15,-8 6 1 0,0 0-2 0,0 0 3 16,0 0-2-16,0 0 4 0,0 0 5 15,0 0-2-15,0 0-1 0,14 3 2 0,-14-3-4 16,0 0 8-16,0 0 0 0,0 0-3 0,13 8-2 16,-13-8 7-16,0 0-5 0,0 0 7 0,0 0-3 15,0 0 4-15,8 4-4 0,-8-4-1 0,0 0 0 16,0 0-4-16,0 0 3 0,0 0-13 16,0 0 17-16,0 0 2 0,0 0-4 0,0 0-3 15,10 4 5-15,-10-4-4 0,0 0 2 0,0 0-2 16,0 0 7-16,0 0-1 0,0 0 1 0,17-4-3 15,-17 4 0-15,16-6-11 0,-5 0 11 0,-3 0 0 16,2-2-6-16,3 4 3 0,-3 0-10 16,-2-3 5-16,5 3-1 0,-13 4 1 0,20-7-2 15,-20 7-4-15,17-4 5 0,-17 4 7 0,12 0-2 16,-12 0 0-16,0 0 0 0,19 2 3 0,-19-2 4 16,10 6-3-16,-10-6-128 0,13 6-125 0,-13-6-146 15,10 4-517-15,-10-4-557 0</inkml:trace>
  <inkml:trace contextRef="#ctx0" brushRef="#br0" timeOffset="210387.93">14428 11804 171 0,'5'-17'764'0,"-1"5"-170"15,-2-2-97-15,-2 14-92 0,2-19-66 0,-2 19-69 16,0 0-46-16,-4-10-42 0,4 10-14 16,-15 15-14-16,5-1 0 0,-2 10-30 0,-3 6-20 15,-4 11-11-15,-1 3-14 0,-1 5-6 0,-6 20-19 16,0 5 5-16,5-2-11 0,-3 0-6 0,8-8-10 16,1-8 4-16,1 0-15 0,3-3 5 15,0 1-4-15,1-3-10 0,1-6 2 0,6-6-14 16,0-11-170-16,1 0-124 0,1-5-78 0,4-7-132 15,1-1-573-15,-3-15-727 0</inkml:trace>
  <inkml:trace contextRef="#ctx0" brushRef="#br0" timeOffset="210921.82">14484 12345 519 0,'7'-15'567'15,"-1"5"-137"-15,-2 0-47 0,2 0-49 0,-6 10-45 16,6-16-46-16,-6 16-35 0,0 0-43 15,4-9-32-15,-4 9-21 0,0 0-23 0,-4 17-17 16,0-5-15-16,-2 1-13 0,2 4-3 0,-4 1-6 16,5 0-11-16,-3 1-6 0,0-2 3 15,2 6-24-15,0-5 20 0,-2 0-20 0,1 1 15 16,1-5-15-16,2 2 20 0,-2-4-13 16,4-12 24-16,-6 19-18 0,6-19 19 0,0 0-19 15,-4 13 13-15,4-13-2 0,0 0-7 0,2-14-5 16,0 0-5-16,-2 3 6 0,6-8-7 0,-4 3 4 15,2-3-2-15,0-2-2 0,1 0 3 0,-3 0-3 16,6 3-2-16,-4-2 0 0,2 1-3 0,0 1-7 16,-3 3 5-16,3 1-4 0,-2 1 6 15,-4 13-12-15,8-17 4 0,-8 17-3 0,0 0 5 16,6-7 0-16,-6 7 2 0,0 0-1 16,0 0 4-16,2 16-1 0,-2-16-3 0,7 16 4 15,-7-16 2-15,6 21-8 0,-6-21 10 0,6 16-4 16,-6-16 6-16,8 15 3 0,-8-15 0 15,17 11 0-15,-17-11 8 0,16 1-11 0,-16-1 7 0,23-1-7 16,-13-3 10-16,1-3-8 0,1 2 7 16,-2-5-2-16,3 3-1 0,-3-2 6 0,1-1 28 15,-1-1 16-15,-2 2 11 0,0 2 25 0,-1-2-4 16,-7 9-9-16,12-14-24 0,-12 14-9 16,10-10-16-16,-10 10-12 0,0 0-7 0,9-8 1 15,-9 8-10-15,0 0 7 0,0 0-13 0,-4 19 10 16,4-19-8-16,-5 23 6 0,1-9-5 15,0 1 0-15,2 0 3 0,0 1-65 0,2-2-99 16,0 2-77-16,0-2-85 0,2-1-108 0,0-2-68 16,-2 4-432-16,8-5-579 0</inkml:trace>
  <inkml:trace contextRef="#ctx0" brushRef="#br0" timeOffset="211880.87">14896 12365 115 0,'4'-15'547'0,"-4"15"-148"0,4-10-116 15,-4 10-37-15,8-10-47 0,-8 10-25 16,11-13-39-16,-3 8-26 0,2-2-33 0,0 0 1 16,1 1-30-16,1-1 6 0,-1 2-27 0,1 0 9 15,0-2-4-15,-1 2 23 0,-3 1 20 0,-8 4 62 16,14-11 8-16,-14 11-16 0,0 0-40 16,0 0-1-16,0 0-12 0,-12-5-5 0,2 6 5 15,-5 5 5-15,1-1-9 0,-3 3-9 16,-3 4-6-16,1-2-21 0,2 3-1 0,-1 3-12 15,3-3 1-15,3 4-8 0,2-4 2 0,1 2-11 16,3 0 6-16,2-1-5 0,4-14 4 0,0 24-3 16,6-14 0-16,-2-1-4 0,11-2 7 0,-3-5-6 15,7 2-2-15,-1-4-3 0,3-4 3 16,4 0-7-16,0-2 5 0,2-2 1 0,-1-2 3 16,3-1-7-16,0-1 5 0,-6 3-10 0,0-2 11 15,0 0 2-15,-5 0 5 0,-1 3-3 0,-3 0-6 16,1-1 2-16,-5 1 4 0,2 1 1 0,-3 1-3 15,-1 0 4-15,-8 6-4 0,14-10-6 16,-14 10-1-16,0 0-9 0,9-6 4 0,-9 6-2 16,0 0 4-16,0 0 0 0,0 0-4 0,-7 8 2 15,7-8 0-15,-8 12-6 0,8-12 7 16,-8 15-3-16,8-15 6 0,-8 17-5 0,8-17 7 16,-5 13-5-16,5-13 5 0,-4 15-8 0,4-15 4 15,0 0 1-15,0 15 1 0,0-15-3 0,0 0 5 16,7 8 0-16,-7-8 0 0,0 0-4 15,0 0 11-15,18-2-5 0,-18 2 3 0,15-11-1 16,-15 11 4-16,12-14 1 0,-6 3-1 0,2-1 0 16,-1 1-3-16,-1-3-1 0,0-3 4 0,0-1-5 15,1-1 7-15,-3 0-3 0,2-7-5 16,0-2 2-16,0-1-4 0,-2 4 2 0,1 0 1 16,1 3-3-16,-4 5 3 0,0-3-3 0,2 5 1 15,-2 0 0-15,-2 5-10 0,0 10 1 16,4-22-4-16,-4 22 2 0,0 0-6 0,0 0 7 15,0 0 0-15,0 0 2 0,-12 14 0 0,6 0-3 16,1 2 2-16,1 2 4 0,-2 7 0 0,0 0 4 16,2 0-5-16,-2 2 4 0,4 2-1 15,-3-1 2-15,3 2 0 0,0-1 0 0,2-4-1 16,2-1-6-16,2 1 9 0,1-2 2 0,-1-4 1 16,2-2-2-16,0 2 3 0,2-5-3 15,1-2 1-15,-1-1-2 0,0 0 4 0,3-7-9 0,-1-1 9 16,-10-3-1-16,21 1 3 0,-21-1-10 15,18-7 9-15,-10-1-3 0,1 3 5 0,-1-5-3 16,-2 3 14-16,0-2 50 0,-6 9 39 0,9-14 12 16,-9 14 22-16,6-15 8 0,-6 15-11 15,0 0-20-15,6-11-18 0,-6 11-30 0,0 0-19 16,0 0-16-16,4-11-10 0,-4 11-15 0,0 0-3 16,0 0-7-16,0 0 10 0,0 0-5 0,0 0 2 15,0 0 1-15,8 9-41 0,-8-9-119 16,0 0-66-16,5 12-42 0,-5-12-27 0,0 0-36 15,6 12-41-15,-6-12 25 0,0 0 8 0,0 0 26 16,0 0 43-16,0 0 63 0,14-3 11 0,-14 3 62 16,8-12 9-16,-8 12 54 0,7-16 12 15,-7 16 67-15,4-16 7 0,-4 16 54 0,4-18-7 16,-4 18 17-16,4-12-8 0,-4 12 2 0,0 0-24 16,4-17-15-16,-4 17-22 0,0 0-6 0,0 0 1 15,4-9-4-15,-4 9 0 0,0 0-25 16,0 0-68-16,0 0-43 0,0 0-86 0,15 1-63 15,-15-1-214-15,0 0-45 0</inkml:trace>
  <inkml:trace contextRef="#ctx0" brushRef="#br0" timeOffset="212141.91">15644 12330 95 0,'0'0'571'0,"0"0"-119"0,0 0-86 0,0 0-57 16,10 5-49-16,-10-5-57 0,0 0-38 16,0 0-37-16,0 0-25 0,0 0-23 0,0 0-19 15,0 0-9-15,7 10-7 0,-7-10-4 0,0 0 10 16,4 19 20-16,-4-19-20 0,2 11 14 0,-2-11-20 15,2 18-10-15,-2-18-5 0,2 17-9 16,-2-17 0-16,2 13-3 0,-2-13-4 0,0 0-2 16,4 13 5-16,-4-13-2 0,0 0-5 0,0 0-1 15,6 11 4-15,-6-11-1 0,0 0-6 0,17-3 9 16,-17 3-7-16,16-8 16 0,-16 8 9 0,17-7-4 16,-17 7-5-16,18-8-3 0,-18 8-7 0,17-7-1 15,-17 7-1-15,17-8-5 0,-17 8-5 16,12-4 1-16,-12 4-80 0,0 0-98 0,0 0-102 15,0 0-131-15,12 3-443 0,-12-3-473 0</inkml:trace>
  <inkml:trace contextRef="#ctx0" brushRef="#br0" timeOffset="212326.15">15214 12792 54 0,'-35'17'765'0,"6"0"-196"0,6-5-138 15,5-1-67-15,1-2-85 0,3 1-7 16,5-3 46-16,9-7 69 0,0 0 11 0,0 0-67 15,19 2-36-15,4-8-73 0,10-7-28 0,12 0-51 16,7-4-24-16,26-10-21 0,3 0-19 0,0 1-11 16,1 0-16-16,-1 0-17 0,-2 5-70 0,-7-4-150 15,-12 7-85-15,-11 5-69 0,-1-3-55 0,-5 2-69 16,-10 3-89-16,-4 1-462 0,-6 0-667 16</inkml:trace>
  <inkml:trace contextRef="#ctx0" brushRef="#br0" timeOffset="213281.88">16175 11792 49 0,'0'0'528'0,"0"0"-190"0,-10 8-54 15,10-8-58-15,0 0-34 0,-2 17-21 0,2-17 8 16,4 16 31-16,-4-16 31 0,12 16 34 0,-1-9 21 16,1-1-7-16,7-2-7 0,1-2 18 15,9-4-11-15,6-5-8 0,5 0-37 0,7-5-19 16,1-2-50-16,1-5-16 0,1 3-45 0,-2-2-4 16,-1-5-37-16,-1 4-16 0,-1 0-9 15,-4-3-6-15,-1 3 7 0,-3 1-11 0,-8 5-6 16,-4 1-12-16,-5-1-60 0,-3 6-122 0,-3 2-61 15,1-3-76-15,-5 4-88 0,-10 4-75 16,10-8-97-16,-10 8-105 0,0 0-278 0,-14 8-596 16</inkml:trace>
  <inkml:trace contextRef="#ctx0" brushRef="#br0" timeOffset="-190315.16">14441 13144 41 0,'-15'3'522'0,"15"-3"-132"15,-20 1-90-15,20-1-44 0,-15 0-51 0,15 0-25 16,0 0-32-16,0 0 2 0,-14 0-29 16,14 0 35-16,0 0-22 0,10-5 6 0,3-2-24 15,1 2 7-15,9-5-22 0,2 2 10 0,10-4-23 16,8-5 9-16,7 2-26 0,3 2 15 16,28-10-25-16,4 2-1 0,2-1 9 0,-1 2 15 15,3-2-21-15,2 3 6 0,2-3-19 0,-4 2 6 16,2-2-6-16,-2 2 20 0,-4 1-7 0,-5-4 17 15,-18 6 3-15,-8 2-2 0,-6 2-7 0,-3-1-3 16,-3 3 11-16,-9-1 6 0,-6 2 9 16,-5 4 11-16,1-1 4 0,-4 1-8 0,-5 1-3 15,1 0-11-15,-3 2-11 0,0 1-2 0,-12 2-13 16,21-7-4-16,-21 7 15 0,14-5-9 16,-14 5-12-16,0 0-4 0,13-4-10 0,-13 4-11 15,0 0-10-15,0 0 0 0,0 0-9 0,0 0-11 16,0 0-43-16,0 0-85 0,0 0-71 0,0 0 8 15,0 0-47-15,-15 4-31 0,15-4 6 0,-12 8-27 16,12-8 18-16,-17 8-13 0,17-8 11 0,-16 8-11 16,6-5-27-16,-3 3 8 0,1-1-14 15,-3-1-32-15,1-1-285 0,-3 4-194 0</inkml:trace>
  <inkml:trace contextRef="#ctx0" brushRef="#br0" timeOffset="-188879.54">12335 13109 305 0,'-27'-3'421'15,"4"0"-79"-15,-4 1-60 0,8 0-55 16,-1-1-38-16,1 3-32 0,1-3-23 0,3 1-17 16,-1 2-11-16,16 0-1 0,-19-4-17 0,19 4 2 15,0 0 19-15,0 0 9 0,0 0 1 16,19-11 4-16,7 7-27 0,14-5-6 0,9 0-1 16,34-7-8-16,2-2-9 0,4-5-5 0,2 4-12 15,-3-4-6-15,5 3-8 0,-6-2-4 0,2 2-3 16,-8 2-8-16,-17 4-8 0,-15 2-1 0,3 2 0 15,-6 2-5-15,-13 3-5 0,-2-2-1 16,-4 1-1-16,-1 2 0 0,-7 3-2 0,0-2 1 16,-7-1-1-16,5 3 4 0,-17 1-5 0,22-2 7 15,-22 2-3-15,15 0 2 0,-15 0-1 16,0 0-5-16,8 10-20 0,-8-10-45 0,-4 16-56 16,-4-7-42-16,4 3-40 0,-7 0-27 0,-1 2-35 15,1-2-48-15,-1 0-38 0,0 0-347 16,-3-1-262-16</inkml:trace>
  <inkml:trace contextRef="#ctx0" brushRef="#br0" timeOffset="-159915.22">1381 9431 145 0,'0'0'130'0,"-8"-5"-14"0,8 5-49 16,0 0-20-16,-7-14-103 0,7 14 46 0,0-13-129 16,0 13 37-16</inkml:trace>
  <inkml:trace contextRef="#ctx0" brushRef="#br0" timeOffset="-158792.43">1606 8940 63 0,'0'0'295'0,"0"0"-77"16,-10 5-57-16,10-5-34 0,0 0-22 0,-11 8-17 16,11-8-13-16,0 0-2 0,0 0 1 15,-10 7-6-15,10-7 10 0,0 0 2 0,0 0-5 16,0 0 2-16,-8 7-31 0,8-7 9 0,0 0-23 15,0 0 13-15,0 0-16 0,0 0 13 16,0 0-4-16,0 0 28 0,0 0-16 0,0 0-8 16,0 0-3-16,0 0-1 0,0 0-14 0,0 0 3 15,0 0-7-15,0 0-3 0,0 0 0 0,0 0 4 16,0 0-3-16,0 0 16 0,0 0 66 0,18 1 26 16,-5-5 14-16,3-1-8 0,3-1 5 15,6-5-18-15,8-2 17 0,6-5-24 0,5-2 6 16,1-5-21-16,21-9-4 0,-2 0-31 0,0-4 14 15,3 1-10-15,-3 1-10 0,2 1-12 16,-4 1-8-16,-8 6-3 0,-11 5-11 0,0-1-7 16,1 4 4-16,-5-2-8 0,-2 5 4 15,-6 2-12-15,-4 2 8 0,-4 2-15 0,-2 2 5 16,-3 2 2-16,-3-1 5 0,-1 2-14 0,-2-2 15 16,1 4-8-16,-5-2 8 0,-8 6-5 0,19-7-5 15,-19 7 0-15,14-6 13 0,-14 6-12 16,0 0 13-16,13-7-16 0,-13 7 16 0,0 0-12 15,0 0 11-15,0 0-5 0,12-4 3 0,-12 4-15 16,0 0 12-16,0 0-10 0,0 0 15 0,0 0-18 16,0 0 6-16,0 0-25 0,0 0-35 15,8-4-57-15,-8 4-67 0,0 0-79 0,0 0-49 16,0 0-63-16,0 0-35 0,0 0-372 0,-8 18-379 16</inkml:trace>
  <inkml:trace contextRef="#ctx0" brushRef="#br0" timeOffset="-113745.33">18156 9364 503 0,'0'0'418'16,"-5"-17"-72"-16,5 17-52 0,0 0-24 0,-2-15-45 16,2 15-9-16,0 0-34 0,0 0-5 0,-4-14-27 15,4 14-3-15,0 0-36 0,0 0-12 0,0 0-31 16,-4-11-11-16,4 11-16 0,0 0-1 0,0 0-2 15,0 0 31-15,-8 15 7 0,6-1 5 16,-2 2 2-16,2 7 13 0,-3 9 14 0,1 7 1 16,0 14 9-16,0 7-5 0,-2 6 13 0,0 29-12 15,1 4-6-15,1 6-2 0,2 0-13 16,0 4-8-16,2 1-18 0,0 6 17 0,2 3 10 16,0 3 0-16,0 3 8 0,5 4-3 0,-3-2 23 15,2 5-4-15,-2-4 45 0,4 3 18 0,-1-6-46 16,-1-1 18-16,2-7-47 0,0-4 30 0,-2-6-20 15,1-4-2-15,-1-6 2 0,0-6-6 16,-2-18-38-16,0-11 8 0,0-4-24 0,1-1 6 16,-1-5-32-16,0 0 17 0,-4-10-27 0,2-1 6 15,-2-6-14-15,2-3 3 0,-2-2-6 16,0-5 11-16,0 0-8 0,0-6-1 0,0-1-7 16,-2-2 9-16,2 0-97 0,-4-6-141 0,4-10-178 15,-8 13-194-15,8-13-87 0,0 0 103 0,-15-9-61 16,9-5-116-16,2-5-380 0,0-4-784 15</inkml:trace>
  <inkml:trace contextRef="#ctx0" brushRef="#br0" timeOffset="-113158.4">18908 9800 3 0,'4'-21'519'0,"0"3"-110"0,0 1-79 0,-2 2-50 16,3 0-52-16,-3 3-44 0,-2 12-37 0,4-18-35 15,-4 18-22-15,0 0 7 0,0 0 17 16,-2 15 20-16,-2 6-26 0,-3 16 24 0,-1 13-8 15,-2 6-12-15,-5 24-8 0,-1 2-17 16,5-13-11-16,1-10-16 0,2-2-8 0,0 0-17 16,-1-1-3-16,3-3-11 0,0-4 0 0,2-4 1 15,2-4-7-15,2-2-15 0,0-5-66 0,0-4-81 16,4-5-65-16,0-3-42 0,2-6-62 0,2-4-48 16,-8-12-360-16,19 4-301 0</inkml:trace>
  <inkml:trace contextRef="#ctx0" brushRef="#br0" timeOffset="-112904.2">19123 10112 400 0,'8'-26'468'0,"0"2"-74"0,-3 3-69 0,-1 5-28 15,0 1-61-15,-4 15-32 0,0-23-48 16,0 23-14-16,-10-11-33 0,10 11 9 0,-21 1-13 16,6 5-12-16,1 2-29 0,-5 4 1 0,1 2-23 15,-1 1 6-15,-2 1-16 0,3 3 7 0,-3 0-18 16,5 0 7-16,-1-1-14 0,3 1 11 0,1-3-11 15,3 3 2-15,2-4-9 0,1 0 8 16,3 0-8-16,2 0 9 0,2-1-4 0,4 0 1 16,3-2-18-16,1-2 24 0,4-1-6 0,1-2 3 15,1-1-10-15,3-3 2 0,-1 0-54 16,3-2-84-16,-3-1-76 0,3 0-103 0,-3-2-75 16,1-3-405-16,2 1-389 0</inkml:trace>
  <inkml:trace contextRef="#ctx0" brushRef="#br0" timeOffset="-112420.49">19330 10025 130 0,'0'0'644'15,"6"-18"-187"-15,-6 18-84 0,2-11-75 0,-2 11-36 16,0 0-58-16,0 0-16 0,4-13-36 0,-4 13 10 16,0 0 3-16,0 0-20 0,-6 19-8 15,2-6-28-15,2 0-14 0,-2 3-17 0,-1 3-14 16,1-3-13-16,2 5-4 0,-2-1-13 0,2 2-3 15,-2-1-8-15,2 1 3 0,0-2-11 16,0-1 1-16,0-1-9 0,0-3 5 0,-1 0-2 16,3-15 6-16,-2 25-2 0,2-25 14 0,0 15-3 15,0-15-2-15,0 0-13 0,0 0 11 0,0 0-16 16,7-18 11-16,-5 5-8 0,2-4 7 16,-2-3-6-16,4-6-1 0,0-2-4 0,0-5 9 15,3 0-12-15,-1-1 8 0,0 3 1 0,1 4 10 16,-3 2 21-16,0 7-14 0,0 1-2 0,-2 0-17 15,0 4 7-15,1-1-13 0,-5 14 0 16,6-15 4-16,-6 15-8 0,0 0 4 0,0 0 4 16,10 11 20-16,-6 0-9 0,0 4 0 0,0 0 3 15,1 2-2-15,1 1 11 0,-2-1 5 0,4-1 22 16,0 0 20-16,1-1 3 0,-1-1 11 0,2-2 23 16,1-2 19-16,1-1-1 0,-2-2-2 15,3-3-13-15,-1-1-21 0,-12-3-17 0,27-3-14 16,-15-1 3-16,1-3 0 0,-3-1-14 15,1-3-6-15,-3-1-13 0,0-2-6 0,-4-2-17 16,0 0-39-16,1-1-52 0,-3 2-85 0,0 0-10 16,-2 0-70-16,0 15-44 0,0-25-44 15,0 25-32-15,0-20-66 0,0 20-68 0,0 0 6 16,2-18-397-16,-2 18-526 0</inkml:trace>
  <inkml:trace contextRef="#ctx0" brushRef="#br0" timeOffset="-111986.28">19786 9800 400 0,'0'0'487'0,"11"-11"-78"16,-11 11-63-16,0 0-36 0,8-9-33 0,-8 9-58 16,0 0-25-16,0 0-46 0,0 0-13 15,10-6-38-15,-10 6-1 0,0 0 50 0,0 0 14 16,0 19-9-16,0-19-25 0,-4 22-22 0,0-7-17 16,2 3 2-16,0-1-27 0,0 0-13 15,0-1-10-15,2 2-11 0,-2-2 0 0,0-1-2 16,2 0-14-16,-2 0 14 0,2-15-17 0,0 25 14 15,0-25-17-15,0 17 13 0,0-17-7 16,2 13 10-16,-2-13 44 0,0 0 46 0,0 0 0 16,4 11-18-16,-4-11-21 0,4-10-13 0,2-4-6 15,-2-1-10-15,3-2-16 0,1-5-7 0,2 0-2 16,-2 1-7-16,3 1-9 0,-3 4-4 16,0 0-1-16,1 2-4 0,-3 1 1 0,0 3-3 15,0-1-16-15,-6 11 10 0,11-14 6 0,-11 14-6 16,0 0 6-16,14 0 3 0,-14 0 2 15,12 11 0-15,-3-2 2 0,-3-1 6 0,2 0 16 16,0 1 23-16,1-2 14 0,1 1 15 0,0 2 6 16,-1-3 1-16,3-2-1 0,-2 2 0 15,1-2-12-15,1-3-5 0,-12-2-9 0,23 3-4 0,-23-3 3 16,25-5-7-16,-13 1-11 0,-2 1-2 16,3-5-1-16,-3 0-28 0,0-3-54 0,1 1-78 15,-1-3-60-15,-2 2-69 0,1-4-62 0,-1 3-51 16,-2-2-71-16,-2 2-104 0,0 2-585 15,-4 10-776-15</inkml:trace>
  <inkml:trace contextRef="#ctx0" brushRef="#br0" timeOffset="-111686.81">18699 11030 385 0,'-23'15'772'0,"3"-4"-194"0,5-2-123 16,1-1-115-16,1-2-74 0,3 1-51 0,10-7-38 15,0 0 12-15,0 0-1 0,0 0 1 0,25-13-20 16,4-2-13-16,12-4-26 0,29-15-13 16,11 0-10-16,10-3-20 0,6-1-6 0,60-23-12 15,-35 16-1-15,-18 8-7 0,59-20-15 0,-43 19-17 16,-21 4-6-16,0 3 1 0,-2 0-3 0,-4 1 0 15,-2 3-4-15,-10 0-6 0,-7 4-13 0,-16 7-31 16,-14 2-67-16,-9 6-71 0,-8 0-38 16,-5 2-42-16,-5 2-58 0,-17 4-122 0,14 0-65 15,-14 0-436-15,-12 7-585 0</inkml:trace>
  <inkml:trace contextRef="#ctx0" brushRef="#br0" timeOffset="-111435.67">18430 11263 471 0,'0'0'532'0,"0"0"-120"16,17 0-97-16,0-4-36 0,14-3-22 0,14-11-28 16,27-7-8-16,9-4-26 0,8-3-23 0,6-2-14 15,6-3-20-15,56-24-20 0,-35 18-18 16,-20 7-13-16,57-21-22 0,-37 16-3 0,-23 7-22 15,0 2 2-15,-2 2-13 0,-4 2-3 0,-4 2-10 16,-8 3 1-16,-19 7-11 0,-13 2 4 16,-5 1-34-16,-7 4-55 0,-8 1-75 0,-6 3-75 15,-3-1-91-15,-5 2-105 0,-15 4-441 0,16-2-494 16</inkml:trace>
  <inkml:trace contextRef="#ctx0" brushRef="#br0" timeOffset="118489.74">4885 11257 358 0,'0'0'546'0,"-9"-11"-125"0,9 11-94 0,-16-4-61 15,16 4-58-15,-25 4-56 0,11 2 4 0,-5 1-34 16,-2 3 6-16,1 4-37 0,-3 2 2 0,-2 3-20 16,4 3-15-16,-1 1-18 0,3 3-9 15,2 0-6-15,1 3 14 0,4 1-26 0,3-5-4 16,3 3 3-16,0-4-14 0,6-1 6 0,2-1-16 15,2-3 20-15,4 4-16 0,3-5 10 0,3-4 8 16,3-1-5-16,1-7 3 0,3-1 3 16,2-5-8-16,2-5 7 0,-1-1 13 0,-1-4-12 15,0-3 18-15,-5-2-15 0,1 0 20 0,-5-1 0 16,-3-3 26-16,-3 2 19 0,-2 0 30 16,-4-1 25-16,0 0-9 0,-4-1 3 0,-2 2-10 15,-4 2 0-15,-2 0-21 0,-3 1 0 0,1 3-19 16,-3 0-5-16,1 2-13 0,-3 0-19 15,3 4-19-15,-3 0 0 0,1 1-12 0,1 2-9 16,1 2-4-16,-1 0 8 0,3 3-17 0,2 0-11 16,-3 2 3-16,5 2 5 0,8-7-9 0,-10 16 4 15,10-16-7-15,-2 19 11 0,2-19-12 16,6 23-2-16,0-13-2 0,2 0-2 0,5-2-3 16,-1-2 8-16,0 0-4 0,3-1 13 0,-1-5-7 15,3 0 21-15,-1 0-10 0,1-4 12 0,0 0-9 16,-1 0 11-16,1-1-10 0,-3-1 16 15,1 1-14-15,-3-2 10 0,-2 2-4 0,3 0 5 16,-13 5-1-16,16-9 7 0,-16 9-3 0,17-6 3 16,-17 6-2-16,10-5 3 0,-10 5-10 15,0 0 10-15,10-3-21 0,-10 3 7 0,0 0-15 16,0 0 6-16,0 0-8 0,0 0 14 0,15 3-8 16,-15-3 11-16,4 14-6 0,-4-14 8 0,6 18-4 15,0-8 5-15,-6-10-15 0,9 18 12 16,-5-9-8-16,-4-9 4 0,12 17-10 0,-12-17 0 15,13 12 1-15,-13-12-1 0,14 6 3 0,-14-6 7 16,15 1-3-16,-15-1 9 0,18-3-5 16,-18 3 5-16,17-12-4 0,-9 6 6 0,0 0-2 15,-2-3 7-15,-6 9-3 0,11-16 0 0,-11 16 6 16,8-16-3-16,-8 16 1 0,4-14-3 16,-4 14 3-16,0 0 0 0,4-16-8 0,-4 16 1 15,0 0-6-15,0 0-8 0,2-12 5 0,-2 12-7 16,0 0-1-16,0 0-9 0,0 0 0 0,0 0 5 15,7-10 7-15,-7 10 5 0,0 0 3 0,0 0-1 16,14 5-1-16,-14-5 4 0,10 5 2 16,-10-5-1-16,0 0-2 0,17 4 4 0,-17-4 1 15,0 0 8-15,0 0 6 0,12 1 21 0,-12-1 44 16,0 0 30-16,0 0 4 0,0 0-20 16,13-7-11-16,-13 7-17 0,4-16-4 0,-4 16 7 15,2-22 15-15,0 7-10 0,-2 0-6 0,0-4-24 16,0 3 2-16,-2-2 3 0,0 0 50 15,2 3 5-15,-2 0 20 0,0 2-16 0,2 13 2 16,-2-22-31-16,2 22-5 0,-2-16-14 0,2 16-34 16,0 0 0-16,-5-17-17 0,5 17-10 0,0 0-7 15,0 0-6-15,0 0 12 0,0 0 1 16,0 0-1-16,0 0-39 0,9 23-84 0,-7-14-79 16,2 4-47-16,0 1-64 0,0 1-58 0,0 1-105 15,-2-1-91-15,3 0-387 0,-3 3-616 16</inkml:trace>
  <inkml:trace contextRef="#ctx0" brushRef="#br0" timeOffset="118622.45">5151 11440 483 0,'0'0'530'0,"0"0"-131"16,-8-10-89-16,8 10-75 0,0 0-39 0,6-18-63 16,0 9-17-16,5-2-55 0,-1-1-59 0,5 2-84 15,-1-1-142-15,0 0-142 0,1 1-198 16,1 3-125-16</inkml:trace>
  <inkml:trace contextRef="#ctx0" brushRef="#br0" timeOffset="119057.64">5397 11350 360 0,'13'4'372'16,"-13"-4"-18"-16,0 0-51 0,12-7-41 0,-12 7-30 0,12-16-34 16,-3 6-23-16,-5-1-17 0,2-1-14 0,0-2-17 15,-2-4-8-15,3 0 8 0,-5-3-8 16,0 1-11-16,0-3-11 0,-2-2-11 0,-2-4 14 15,-2 2 2-15,-1 1-18 0,-1-2 25 16,0 3 2-16,0 6 3 0,2 0-3 0,-2 4-17 16,1 0-12-16,-1 3-16 0,2 1-25 0,-2 2-8 15,6 9-15-15,-13-6-12 0,13 6 5 16,-10 10-10-16,2 1-3 0,4 4-6 0,0 2 12 16,-1 2-8-16,3 4 4 0,0-1-6 0,4 1 3 15,0 2-1-15,1 1 1 0,3-2-3 16,2 2-4-16,0-3 14 0,3 0-16 0,1-2 7 15,2-5-6-15,-1 1 12 0,1-7-10 0,1 2 8 16,1-5-6-16,-1-2 8 0,-1-3-7 0,1 1 14 16,-1-6-9-16,-1 1 7 0,-3-5 0 0,0-3 9 15,-1 2-4-15,-3-3 28 0,0 0 47 16,-2 3 34-16,-4 8 48 0,6-18 31 0,-6 18-11 16,4-12-7-16,-4 12-57 0,0 0-15 0,5-13-41 15,-5 13 14-15,0 0-52 0,0 0 6 16,0 0-46-16,4-11-1 0,-4 11-22 0,0 0-30 15,0 0-59-15,8 6-85 0,-8-6-63 0,0 0-29 16,10 10-6-16,-10-10-15 0,13 8-26 16,-13-8-47-16,12 4-29 0,-12-4-47 0,0 0-331 15,19-5-402-15</inkml:trace>
  <inkml:trace contextRef="#ctx0" brushRef="#br0" timeOffset="119424.7">5738 11160 369 0,'0'0'435'0,"4"-12"-68"15,-4 12-55-15,0 0-25 0,3-13-19 0,-3 13-42 16,0 0-31-16,0 0-47 0,2-13-28 0,-2 13-29 15,0 0-24-15,0 0-13 0,6-8-14 16,-6 8-9-16,0 0-6 0,10-5 1 0,-10 5-9 16,0 0-2-16,17-3-4 0,-17 3-4 0,0 0 2 15,18-3-3-15,-18 3 0 0,17-3 4 16,-17 3-2-16,18-6-3 0,-18 6 5 0,17-8 16 16,-17 8 32-16,14-13 12 0,-7 5 9 0,-7 8-2 15,12-16 14-15,-12 5-11 0,0 11 2 0,2-26-13 16,-4 12 3-16,2 2-2 0,-6-1 6 0,2 1 0 15,-3 0 0-15,3 0-1 0,0 3-12 16,4 9-18-16,-8-17-9 0,8 17-21 0,-6-11-3 16,6 11-16-16,0 0-7 0,-2-11-1 0,2 11 13 15,0 0-10-15,10 2 6 0,0 3-3 16,3 3 10-16,-1 1-17 0,3 0 9 0,3 5-10 16,1-1 9-16,-3 1-7 0,1-1 2 0,-3-1 2 15,-5 0 28-15,1 1 63 0,-2 2 84 0,1 0 26 16,-7 2 35-16,0 0-28 0,-2 1-7 15,-2 4-61-15,-5-4-3 0,-1 2-18 0,-2 3 7 16,-3-4-117-16,3 0-163 0,0-4-129 0,-1 0-117 16,3-4-145-16,2 0-229 0,2-3-385 15,4-8-812-15</inkml:trace>
  <inkml:trace contextRef="#ctx0" brushRef="#br0" timeOffset="119613.64">6274 10998 1037 0,'6'-10'855'16,"-6"10"-210"-16,6-9-142 0,-6 9-96 0,0 0-68 15,10-11-52-15,-10 11-52 0,15-16-40 0,-3 4-35 16,5 0-33-16,-1-3-25 0,5 2-16 0,-2-2-25 16,-1 3-55-16,1-1-105 0,2 0-109 15,-9 3-96-15,4 1-158 0,-3-2-178 0,-1 4-406 16,-3-2-700-16</inkml:trace>
  <inkml:trace contextRef="#ctx0" brushRef="#br0" timeOffset="119843.34">6472 10666 710 0,'0'0'663'0,"-10"-4"-148"0,10 4-115 0,0 0-87 16,-8-5-66-16,8 5-54 0,0 0-34 0,0 0-31 15,10-13-10-15,6 7-9 0,1 0-17 0,8-2-21 16,6 3-15-16,0-2-6 0,6 1-6 15,-6 2-12-15,0 1-8 0,-4 3-9 0,0 0-3 16,-9 0-1-16,-1 5 3 0,-3 3 56 0,-3 3 32 16,-7 4 3-16,-4 3-5 0,-4 2-16 15,-7 8-19-15,-7 5-12 0,-3 3-21 0,0 1-83 16,-3 2-140-16,1-3-145 0,0-2-218 0,5 1-535 16,-1-7-737-16</inkml:trace>
  <inkml:trace contextRef="#ctx0" brushRef="#br0" timeOffset="121162.46">7014 10662 50 0,'0'0'628'15,"0"0"-135"-15,-2-12-115 0,2 12-24 0,0 0-54 16,0 0-41-16,0 0-1 0,-4-14-23 0,4 14-20 16,0 0-49-16,2-12-26 0,-2 12-36 15,10-22-17-15,-6 7-22 0,4-4-8 0,7-7-18 16,-3-4 0-16,3-1-7 0,3-6-6 0,1 1-12 16,2 2-3-16,-3 4-3 0,-5-2 5 15,1 4 0-15,1 1-7 0,-3 5 11 0,-4 2-17 16,0 0 20-16,-1 5-34 0,-3 0-33 0,0 3-73 15,-4 12-57-15,0-25-59 0,-8 15-55 16,1 3-23-16,1 0-26 0,-4 1-37 0,-2-2-294 16,1 4-229-16</inkml:trace>
  <inkml:trace contextRef="#ctx0" brushRef="#br0" timeOffset="121380.41">7086 9947 254 0,'0'0'314'0,"15"-7"-57"0,-15 7-37 15,18-10 7-15,-5 5-17 0,-3 2-2 16,6 0-14-16,-5 1 12 0,3 1-25 0,3 2-20 16,-7-1-8-16,3 5-22 0,-1 0 1 0,0 2 24 15,-1 2 24-15,-3 0 23 0,0 4-3 16,3 1 2-16,-7 2-25 0,-2 2-35 0,0 3-26 16,-2-1-26-16,0 3-9 0,-2 0-16 0,0 1-21 15,2 0-34-15,-4 0-98 0,4-2-101 16,0 1-80-16,0-3-138 0,0-2-120 0,0-2-418 15,6-2-604-15</inkml:trace>
  <inkml:trace contextRef="#ctx0" brushRef="#br0" timeOffset="124352.82">7640 9751 9 0,'0'0'306'0,"0"0"-106"0,-4-12-21 16,4 12-49-16,0 0-16 0,0 0-41 0,-2-12 5 15,2 12-22-15,0 0-23 0,0 0-30 0,-2-14 10 16,2 14-21-16,0 0 20 0,0 0-19 0,0 0 13 16,0 0-16-16,-4-11 17 0,4 11-21 15,0 0 21-15,0 0-23 0,0 0 31 0,0 0-17 16,0 0 20-16,0 0-14 0,0 0 32 0,0 0-14 16,-7-5 35-16,7 5-18 0,0 0 17 15,0 0-25-15,0 0 27 0,0 0-31 0,0 0 22 16,0 0-29-16,0 0 23 0,0 0-9 15,0 0 13-15,-8 9 5 0,8-9 16 0,0 0-19 16,0 26 17-16,0-26 1 0,4 27 1 0,-4-12-1 16,0 2-11-16,4-1-1 0,-4 2-4 0,5-2-16 15,-3 1 2-15,2 0-12 0,4-2 2 16,-4 0-11-16,0-1 9 0,5-2-4 0,-3-1-4 16,2-2-4-16,-2-1 23 0,3-1 27 0,-9-7 48 15,18 8-5-15,-18-8 23 0,21 1-12 0,-21-1 13 16,18-8-11-16,-9 3-13 0,-3-2-9 15,2-3-6-15,0 0-3 0,1-1-17 0,-7-3-8 16,2 1-17-16,-2-1-6 0,0-1-9 0,2 2 6 16,-4-1-7-16,0 14 7 0,0-23-14 15,0 23 5-15,-6-22-14 0,6 22-1 0,0-13-9 16,0 13 4-16,0 0-12 0,-2-17 2 0,2 17-11 16,0 0-3-16,0 0 4 0,0 0 9 0,0 0-6 15,0 0 9-15,0 0-8 0,0 0 8 16,2 19-6-16,-2-19 10 0,6 19-11 0,-6-19 5 15,11 19-7-15,-5-9 3 0,0-2 1 0,2 1 4 16,-8-9 0-16,13 10 1 0,-13-10-3 0,14 10 5 16,-14-10 5-16,19 1-3 0,-19-1 5 15,14-5-2-15,-1-1 11 0,-5-2-12 0,-2-1 8 16,2-4-9-16,1 2 12 0,-5-4-14 16,2 0 17-16,-4-5-11 0,0 1 13 0,2-2-9 15,-4-4 11-15,-6-3-9 0,4-1 11 0,-2 2-12 16,2 0 26-16,-7 2 13 0,3 1 26 0,2 4 0 15,0 2-17-15,0 3-18 0,0 0-5 0,4 5-13 16,-4-2-14-16,4 12-7 0,-7-17-30 16,7 17 9-16,0 0 18 0,0 0-1 0,0 0-10 15,0 24 6-15,2-5-5 0,3 4 11 0,-1 3-12 16,4 5 11-16,-4 2-6 0,0 1-4 16,7 6 0-16,-7-3 12 0,4 2-4 0,-2-2-1 15,2 2-2-15,-1-2 3 0,-1-3-4 0,0-2 8 16,-2-3-4-16,0-3 2 0,-4-3 2 0,4-2 4 15,-4-3 1-15,5-1 3 0,-3-2 8 16,0-2 4-16,-2-13 9 0,2 21 27 0,-2-21 51 16,0 0-16-16,0 0-29 0,0 0-14 0,0 0-16 15,-11-16-8-15,11-2-4 0,-4-1-2 16,0-8-11-16,0 2 3 0,-2-2-8 0,4 0 4 16,0 1-9-16,0 4-7 0,2-1-2 0,0 1 5 15,0 3-10-15,2 3-1 0,-2-2-6 0,2 3 2 16,0 3-6-16,4 0 1 0,-6 12 0 15,8-15-2-15,-8 15 0 0,11-7 12 0,-11 7-2 16,0 0 0-16,16 5-2 0,-16-5-2 0,8 13 18 16,-8-13-4-16,5 17 4 0,-5-17-6 15,2 25 7-15,-4-11 4 0,-1 1-5 0,1-2 0 16,-2 3-52-16,0-2-86 0,0-2-76 0,4 2-73 16,-4-4-101-16,4-10-122 0,-13 15-568 0,13-15-729 15</inkml:trace>
  <inkml:trace contextRef="#ctx0" brushRef="#br0" timeOffset="124783.65">8099 9456 725 0,'2'-14'561'16,"-2"14"-137"-16,2-20-67 0,-2 20-91 16,4-13-44-16,-4 13-64 0,0 0-22 0,0 0-45 15,0 0-4-15,0 0-27 0,4 15 5 0,1 2-23 16,-5 3 5-16,4 6-18 0,0 1 5 0,0 3-18 15,-2 1 7-15,2 4-11 0,0 1 9 16,5 2-17-16,-9-1 17 0,4 3-12 0,2-2 8 16,-2 0-14-16,-4-1 10 0,4-6-12 0,0-1 8 15,-4 0-9-15,0-7 10 0,2-2-3 16,-2-2 8-16,2-3 10 0,0 1 74 0,-2-4 43 16,0-13 49-16,3 23 50 0,-3-23 2 0,0 0-43 15,0 0-56-15,0 0-24 0,0 0-28 16,-7-13-16-16,5 0-14 0,2-4-14 0,-4-1-6 0,4-3-13 15,0 0-13-15,0 0 2 0,0-2-16 16,0 0 5-16,0 0-2 0,4 1-4 0,-2 0 0 16,2 3-8-16,1 1 1 0,-1 3-8 15,0 0-3-15,-4 3 0 0,0 12-4 0,4-20-6 16,-4 20 1-16,4-13-1 0,-4 13 17 0,0 0-10 16,0 0 7-16,0 0 5 0,0 0 0 0,0 0 11 15,0 0-6-15,2 16 3 0,-2-16-12 16,-2 14-19-16,2-14-96 0,0 14-79 0,0-14-76 15,0 0-51-15,0 19-76 0,0-19-53 0,0 0-36 16,4 15-350-16,-4-15-472 0</inkml:trace>
  <inkml:trace contextRef="#ctx0" brushRef="#br0" timeOffset="125020.5">8318 9768 269 0,'0'0'452'0,"8"-12"-65"16,-8 12-64-16,11-12-27 0,-11 12-26 0,12-12-37 15,-12 12-38-15,6-9-22 0,-6 9-43 16,9-10-21-16,-9 10-21 0,12-12-17 0,-12 12-17 15,8-11-7-15,-8 11-6 0,11-7-3 16,-11 7 31-16,0 0 2 0,8-9 22 0,-8 9 8 16,0 0-7-16,0 0-13 0,0 0-15 0,0 0-19 15,0 0-2-15,-13-5-21 0,13 5 2 16,-14 6-14-16,2-1-1 0,3 1-5 0,-1-1-4 0,2 3-3 16,-1 1 0-16,3 0-2 0,2 3-3 15,0-2 7-15,4-10 4 0,-4 24-4 0,8-13 1 16,0 0-9-16,4 2-74 0,-4-3-83 0,7 1-117 15,-3-2-123-15,2 0-527 0,3-3-583 16</inkml:trace>
  <inkml:trace contextRef="#ctx0" brushRef="#br0" timeOffset="125189.62">8564 9756 231 0,'0'0'412'0,"0"0"-65"15,6-8-35-15,-6 8-37 0,9-6-33 0,-9 6-21 16,10-10-58-16,-10 10-27 0,12-8-32 0,-12 8-14 16,15-7-20-16,-15 7-13 0,16-7-33 15,-16 7-94-15,13-8-153 0,-13 8-174 0,10-4-235 16,-10 4-190-16</inkml:trace>
  <inkml:trace contextRef="#ctx0" brushRef="#br0" timeOffset="125670.57">8820 9136 533 0,'0'0'701'0,"5"-17"-169"16,-5 17-112-16,0 0-103 0,2-13-71 15,-2 13-60-15,0 0-30 0,0 0-32 0,-7 20-21 16,-1 0-13-16,4 5-15 0,-6 9-5 0,-3 11-10 16,3 2-1-16,2 3-9 0,-5 0 3 0,3-1-15 15,2 3 2-15,-5-4-18 0,7 1 5 16,-2-2-7-16,0 1-6 0,-1-9 1 0,7 1 0 15,-2-2 2-15,0-7-1 0,0-1-3 0,0 0-6 16,0-3-51-16,4-5-111 0,-3-1-132 0,1-2-118 16,2-4-117-16,0-15-297 0,0 22-428 15</inkml:trace>
  <inkml:trace contextRef="#ctx0" brushRef="#br0" timeOffset="126523.06">8988 9814 557 0,'0'0'460'0,"0"0"-120"15,0 0-58-15,16-3-24 0,-16 3 15 0,15-7-43 16,-7 1-11-16,7-3-48 0,-3 0-14 16,-2-3-41-16,7-3-12 0,1-2-24 0,-3-2-13 15,1-1-14-15,3-6-2 0,-4-1 2 0,1-2-2 16,-1-2-10-16,-7-2-3 0,2-1-12 15,-2-3-4-15,1 2-7 0,-9-2 3 0,4 4-1 16,-4-2 11-16,0 5 10 0,-4 0 11 0,4 6-7 16,-4 2 3-16,-1 1-21 0,1 5-2 15,-2 1-11-15,2 2 1 0,-4 3-9 0,-3 5 1 16,11 5-7-16,-20-1 2 0,9 7 4 0,-1 3-7 16,2 2 7-16,1 6-7 0,1 3 4 0,-2 3-2 15,1 2-1-15,5 3 3 0,0 1 4 0,-2 0-7 16,6 1 5-16,0-1-11 0,2 0 12 15,2-3-5-15,4 0 7 0,-3-2-6 0,5-2 2 16,-2 0 2-16,5-4 4 0,1-2-3 16,-2-3 4-16,3-4-1 0,-1 0 5 0,3-3-9 15,-3 0 8-15,3-3-1 0,-3-1 8 0,-1-1 7 16,-13-1 23-16,23-1 11 0,-23 1 24 0,18-2-5 16,-18 2 17-16,15-1-6 0,-15 1-7 0,0 0-17 15,0 0-11-15,12 0-19 0,-12 0-6 0,0 0-17 16,0 0-9-16,0 0-12 0,15 1-3 15,-15-1-2-15,0 0 7 0,0 0 5 0,20 3 4 16,-20-3-14-16,15 1 16 0,-15-1 6 16,22-4-3-16,-9 3 1 0,-3-4-3 0,3 0 0 15,-3 0 13-15,2-3-5 0,-3-1-3 0,1 0 5 16,-2-3-2-16,-4 1-2 0,0-3-2 16,-4-1-7-16,-4 2-1 0,0-1 3 0,-4 0-7 15,0 2-1-15,-3 1 2 0,-1 2-6 0,2-1 6 16,-3 5-12-16,-1-2 8 0,5 4-1 15,-5-1-3-15,14 4-11 0,-17 0 0 0,17 0 1 0,-14 10 13 16,14-10-5-16,-8 15 12 0,8-15-12 16,0 17 4-16,8-7-7 0,-4-1 12 0,0 2-33 15,7-4-14-15,-3 4-36 0,2-4-3 0,3 2-18 16,-5-3-1-16,2 1 3 0,-2-2 3 16,-8-5 9-16,15 9 3 0,-15-9 22 0,12 3-6 15,-12-3 10-15,0 0-16 0,15-3 17 16,-15 3-11-16,12-12 10 0,-12 12 9 0,15-16 16 15,-11 7 5-15,0 0 9 0,4-2 2 0,-4 2 1 16,2 1 22-16,3-2-17 0,-5 3 14 0,-4 7-18 16,14-13 14-16,-14 13-12 0,9-11 16 15,-9 11-14-15,10-8 10 0,-10 8-11 0,0 0 15 16,17-7-16-16,-17 7 10 0,0 0 11 0,14 1-11 16,-14-1-6-16,12 3 16 0,-12-3-4 0,15 7 4 15,-15-7-9-15,12 7 8 0,-12-7 14 16,15 8-14-16,-15-8 14 0,12 5-20 0,-12-5-35 15,10 4-82-15,-10-4-86 0,0 0-71 0,21 0-138 16,-21 0-196-16,15-5-170 0</inkml:trace>
  <inkml:trace contextRef="#ctx0" brushRef="#br0" timeOffset="126990.46">10052 9227 497 0,'0'0'501'0,"0"0"-64"0,0-14-72 0,0 14-24 15,0 0-70-15,0 0-31 0,0 0-43 16,0 0-43-16,0 0-34 0,0 0-25 0,0 0-27 16,0 0-7-16,0 0-19 0,0 0-2 0,-10 7-15 15,10-7 1-15,-4 23-13 0,0-10 5 16,4 1-9-16,-4 1 1 0,4 0-4 0,-4 2 5 16,4-1-11-16,0 2 13 0,-5-2-13 0,5-1 3 15,5 2-1-15,-5-2-1 0,0-2-4 16,4 1 9-16,0-2 0 0,-4-12 1 0,4 20 2 0,-4-20-3 15,6 17 7-15,-6-17-5 0,8 12 1 16,-8-12 6-16,0 0-2 0,5 12-1 0,-5-12 3 16,0 0-13-16,0 0 15 0,8 10-8 0,-8-10 3 15,0 0-10-15,0 0 1 0,0 0 3 16,4 11-4-16,-4-11-1 0,0 0-3 0,0 0 6 16,0 0 0-16,14 0-12 0,-14 0-42 15,0 0-85-15,15-6-66 0,-15 6-87 0,8-9-118 16,-8 9-427-16,13-11-448 0</inkml:trace>
  <inkml:trace contextRef="#ctx0" brushRef="#br0" timeOffset="127773.45">10325 9325 166 0,'0'0'555'0,"-4"-10"-154"0,4 10-76 16,0 0-42-16,0 0-15 0,-18 0-60 0,18 0-23 15,-13 3-43-15,13-3-12 0,-14 7-39 16,14-7 0-16,-13 12-35 0,5-4 0 0,2-1-19 16,-2 3-6-16,-1 0-5 0,5 0-8 0,-2 1-5 15,2-1 2-15,4-10-6 0,-4 21 8 16,4-21-8-16,-4 21-3 0,4-21 3 0,0 16-1 16,0-16 2-16,8 15-2 0,-8-15 1 0,8 10-5 15,-8-10-15-15,0 0-32 0,15 1-13 0,-15-1-17 16,14-11-2-16,-14 11 21 0,17-15-1 15,-11 8 8-15,2-5 17 0,-4 1 11 0,0-1-11 16,5 2 12-16,-7-2-1 0,6 1 12 0,-8 11-8 16,8-16 5-16,-8 16-3 0,4-13 0 15,-4 13-2-15,6-9 1 0,-6 9-8 0,0 0 4 16,9-8 10-16,-9 8-4 0,0 0 12 0,0 0-2 16,12-3-2-16,-12 3-1 0,0 0-2 0,0 0 18 15,15 0-1-15,-15 0 23 0,0 0 17 16,16-2 43-16,-16 2 0 0,6-5 17 0,-6 5-25 15,9-12 14-15,-9 12-19 0,10-18 15 0,-10 18-15 16,4-23 4-16,-4 9-9 0,0-2 1 0,0 0 1 16,0-2-18-16,0-5-8 0,0 3-19 15,-4-2 2-15,4 0 5 0,0 3 11 0,0 1-9 16,-2 1-1-16,2 2-15 0,-4 1-1 0,4 14-19 16,0-23 5-16,0 23-22 0,0 0 2 15,0 0 4-15,0 0 1 0,0 0-4 0,0 27 10 16,0-2 0-16,-4 5 0 0,4 7-1 0,-5 5 2 15,1 8 3-15,0 6-3 0,2-1 0 0,-2 0 8 16,0 2-17-16,0-5 9 0,0 0-5 0,4-10 8 16,-5-4-2-16,5-5-2 0,-4-3 7 15,4-7 1-15,0-3 9 0,0 0-2 0,-2-4 26 16,2-3 45-16,0-13-24 0,0 0-12 16,0 0-12-16,0 0-12 0,0 0-2 0,2-22 0 15,-2 2-12-15,4 0 8 0,1-9-15 0,-1-2 4 16,0-10-15-16,0-5 3 0,6-5-6 0,-1-2 1 15,1 3 3-15,2 1-3 0,1 3 6 16,-3 5-5-16,2 9-2 0,-1 5-5 0,-3 5-5 16,0 2 0-16,-1 4 4 0,1 3-9 0,0 2 5 15,-2 4 4-15,-6 7-1 0,13-6 10 16,-13 6-5-16,8 9 13 0,-8-9-5 0,0 19-1 16,0-6 8-16,-4 2 0 0,0 1 3 0,-5 0 2 15,5 1-5-15,-6 2 3 0,2-3-7 0,4 3-7 16,-7-3-90-16,7-1-109 0,-4 0-108 15,4-3-113-15,-3-2-133 0,7-10-297 0,-4 14-482 16</inkml:trace>
  <inkml:trace contextRef="#ctx0" brushRef="#br0" timeOffset="128077.73">10600 9096 242 0,'4'-11'614'15,"-4"11"-122"-15,9-19-102 0,-9 19-46 16,4-14-86-16,-4 14-41 0,0 0-58 0,2-12-27 15,-2 12-40-15,0 0-9 0,0 0-27 0,0 0 2 16,8 15-29-16,-8-15 15 0,4 24-9 16,0-11-14-16,-4 4 5 0,4 0-14 0,-1 0 13 15,-3 3-17-15,4-2 10 0,-4 1-11 0,4 0 12 16,-4 1-12-16,4-1 7 0,-4-2-14 16,4-1 10-16,-4-1-5 0,4-1 4 0,-4-14-7 15,4 24 13-15,-4-24-7 0,2 18 26 0,-2-18 28 16,0 13 4-16,0-13 8 0,0 0-4 0,5 13 3 15,-5-13-13-15,0 0 0 0,0 0-21 0,4 12 9 16,-4-12-29-16,0 0 6 0,0 0-12 16,0 0 4-16,12 3-9 0,-12-3 4 0,0 0-23 15,15-3-49-15,-15 3-55 0,0 0-95 0,14-3-82 16,-14 3-98-16,0 0-124 0,0 0-284 16,0 0-403-16</inkml:trace>
  <inkml:trace contextRef="#ctx0" brushRef="#br0" timeOffset="128307.78">9612 9989 386 0,'-35'15'762'0,"12"-1"-176"15,5-6-97-15,-1 2-84 0,7-3-39 0,1-1-47 16,11-6-45-16,0 0-3 0,0 0-16 0,11-9-29 16,15-6-11-16,18-6-22 0,24-10-28 0,13-2-23 15,3-3-12-15,12 0-29 0,-5-2-3 16,6 1-32-16,-2-2 2 0,0 2-27 0,-6 2 9 15,0 0-26-15,-7 3 9 0,-5 2-19 0,-7 5-10 16,-14 5-88-16,-17 8-118 0,-8 2-128 16,-8 2-109-16,-9 4-94 0,-14 4-214 0,0 0-305 15,0 0-704-15</inkml:trace>
  <inkml:trace contextRef="#ctx0" brushRef="#br0" timeOffset="174872.08">8116 11321 189 0,'0'0'127'0,"-21"0"-92"0,21 0-151 0,-10-7 36 0</inkml:trace>
  <inkml:trace contextRef="#ctx0" brushRef="#br0" timeOffset="176398.31">8314 11389 222 0,'0'0'346'0,"0"0"-123"0,-8 11-17 16,8-11-69-16,-11 20 10 0,7-8-27 0,-6 3-16 16,6 2-7-16,-9 2-23 0,3 3-4 0,-2-2-7 15,1 4-4-15,3-4-12 0,-4 2 1 16,1-2-7-16,3-1-14 0,-4 3 11 0,3-6-22 15,3-1 2-15,-2-2-10 0,2 1 14 16,2-5-12-16,-1 2 4 0,-3-2 64 0,8-9 28 16,-6 11 36-16,6-11-38 0,0 0-14 0,0 0-15 15,-8-13-22-15,8 0 2 0,2-9-17 16,0 2 3-16,2-10-22 0,6-4-4 0,-1-3-11 0,5-8 6 16,0 0-19-16,7-1 16 0,2 1-12 15,0-1 14-15,-1 2-17 0,5 3 9 0,0 5-9 16,0 3 10-16,-4 6 4 0,-5 5-12 0,-1 4 6 15,1 3-7-15,-5 4 5 0,1 3-5 16,-1 1-6-16,1 6 9 0,-14 1-14 0,19 4 16 16,-11 7-7-16,0 3 6 0,-8 3-3 0,4 5 12 15,-6 0-12-15,0 6 18 0,-6 7-12 16,0 0 15-16,-3 3 2 0,-1 6-2 0,0-2-2 16,1-1-5-16,-5 0-7 0,5 1-5 0,-3-8 5 15,6 0-4-15,-7-1 18 0,7-3-18 16,0-3 12-16,-3 0-15 0,3-4-40 0,4 0-93 15,-4-4-115-15,-1-4-101 0,7 2-342 0,-6-4-267 16</inkml:trace>
  <inkml:trace contextRef="#ctx0" brushRef="#br0" timeOffset="176567.61">8227 11673 484 0,'0'0'640'0,"-8"-9"-173"0,8 9-80 15,0 0-106-15,-4-11-55 0,4 11-55 0,0 0-20 16,4-16-41-16,2 7-13 0,6 0-32 0,1-2-15 16,1 3-14-16,1-1-72 0,5-2-91 15,3 4-97-15,0-2-77 0,0 2-128 0,4-1-222 16,-5 1-206-16</inkml:trace>
  <inkml:trace contextRef="#ctx0" brushRef="#br0" timeOffset="177110.96">8663 11438 294 0,'0'0'380'0,"-20"2"-77"0,5 0-49 0,3 1-53 15,-3 4-19-15,-3 0-35 0,5 2-21 16,-5-2-26-16,5 3-8 0,3 0-21 0,-2 0-19 16,1 1-16-16,3 1 1 0,4-1-21 0,0 0 8 15,4-11-4-15,4 23-1 0,4-16-8 0,0 2-15 16,3-5-26-16,1-2-19 0,-12-2 7 15,23 0 6-15,-9-3 6 0,-1 0 5 0,1-5 29 16,-6 4 34-16,3-4 7 0,1 2 41 0,-12 6 28 16,15-9-3-16,-15 9 8 0,12-5-15 15,-12 5-20-15,0 0-15 0,0 0-24 0,0 0-9 16,10 2-7-16,-10-2 12 0,-6 27-21 0,2-10-4 16,-8 3 0-16,1 6-17 0,-3 3 8 0,1 1-8 15,-3 2 11-15,1 6-15 0,-3-2 15 0,1-5-19 16,3 2 20-16,-1-3-15 0,7-4 15 15,-4-3-25-15,5-7 19 0,-1-1-10 0,0-1 11 16,4-3-17-16,4-11 20 0,0 0-11 16,0 0 2-16,0 0-10 0,8-18 8 0,0 2-14 15,7-1 17-15,1-6-10 0,7 0 15 0,0-1-4 16,8-4-23-16,-4 0-10 0,4 0 1 0,2 1-11 16,-2 1 21-16,-4-1-11 0,0 7 21 15,-5 2-10-15,-3 2 5 0,-3 2 0 0,-1 0 8 16,-3 4 8-16,-1 1 15 0,-3 1-8 0,-8 8 15 15,10-11-19-15,-10 11 14 0,0 0-19 0,0 0 34 16,-14 6-6-16,1-1 12 0,3 3-9 16,2 1-8-16,-3 0-1 0,-1-1-9 0,2 5-3 15,1-3-13-15,1 2 8 0,2-3-7 0,2 2 13 16,4-11-12-16,-4 20 13 0,4-20-16 16,4 20-59-16,-4-20-110 0,10 15-181 0,-10-15-448 15,8 15-408-15</inkml:trace>
  <inkml:trace contextRef="#ctx0" brushRef="#br0" timeOffset="177318.58">7762 12236 442 0,'-33'14'726'16,"6"-1"-192"-16,2-3-86 0,7-5-120 0,3 1-57 15,1 1-70-15,14-7-28 0,0 0-35 16,0 0-3-16,37-6-4 0,6-4-5 0,32-11-31 15,18-2 3-15,6-2-33 0,13 1 5 0,63-16-33 16,-40 7 8-16,-24 6-1 0,65-13-18 0,-42 11-8 16,-28 4 3-16,-1 5-41 0,-1-2-66 15,-9 6-99-15,-4 1-101 0,-21 5-100 0,-14 3-70 16,-5 3-406-16,-5 1-489 0</inkml:trace>
  <inkml:trace contextRef="#ctx0" brushRef="#br0" timeOffset="179107.37">8628 12310 318 0,'0'0'441'0,"0"0"-73"0,0 0-61 16,0 0-35-16,-4-12-35 0,4 12-42 0,0 0-37 16,0 0-42-16,-10-5-16 0,10 5-31 0,-17 3-5 15,7 1-20-15,-3 1-3 0,-1 4-25 16,-3 0 10-16,3 3-19 0,-5 5 17 0,7 1-17 16,-7-1 3-16,7 1-11 0,2 2 9 0,-3-2-16 15,3-2 19-15,6-1-16 0,0 2 2 0,4-2 1 16,0-2 9-16,4-2-2 0,2 0 3 15,2 0 3-15,5-5 13 0,-3 0 9 0,2-4 6 0,-1 0 27 16,-11-2 2-16,22 2 45 0,-22-2 32 16,17-2 23-16,-17 2-20 0,0 0-14 0,8-9-26 15,-8 9-30-15,-4-10-22 0,4 10-22 0,-21-8-28 16,11 7-21-16,-6-1-60 0,16 2-52 0,-27 2-98 16,16 2-63-16,-1 1-65 0,2 4-66 0,5 1-389 15,1 2-413-15</inkml:trace>
  <inkml:trace contextRef="#ctx0" brushRef="#br0" timeOffset="179672.08">8403 12947 492 0,'0'0'417'0,"0"0"-114"16,0 0-55-16,-4-7-53 0,4 7-37 0,0 0-28 16,4-10-32-16,-4 10-15 0,0 0-19 15,4-12-23-15,-4 12-13 0,0 0-2 0,0 0-17 16,4-8-4-16,-4 8 7 0,0 0-13 0,0 0 11 16,0 0-5-16,10 14 4 0,-10-14-6 0,5 13-3 15,-5-13 9-15,4 18-14 0,-4-18 8 0,6 17-4 16,-6-17 5-16,8 16-3 0,-8-16 1 15,8 14 12-15,-8-14-3 0,15 10 7 0,-15-10 5 16,19 4-8-16,-19-4 14 0,24 4 14 0,-24-4 25 16,23-4 14-16,-23 4 21 0,19-8 25 0,-19 8 19 15,18-11 10-15,-18 11 15 0,13-11 0 0,-13 11-4 16,8-8-11-16,-8 8-28 0,0 0-29 16,10-8-13-16,-10 8-27 0,0 0-25 0,0 0-10 15,0 0-4-15,0 0-8 0,0 0-5 0,0 0-4 16,0 16-5-16,0-5-1 0,0 4 13 0,-4 0-19 15,4 3-13-15,0-2-84 0,0 5-63 0,4-2-88 16,0 1-42-16,1 2-37 0,-1 1-53 16,2 0-86-16,2 0-251 0,-4-1-302 0</inkml:trace>
  <inkml:trace contextRef="#ctx0" brushRef="#br0" timeOffset="179838.59">8663 13535 43 0,'-4'22'493'0,"4"-22"-78"16,0 13-125-16,0-13 11 0,0 0-60 0,-4 15-21 15,4-15-39-15,0 0-39 0,0 0-30 0,0 11-26 16,0-11-22-16,0 0-13 0,0 0-12 0,0 16-4 16,0-16-8-16,4 14-28 0,-4-14-54 0,4 19-40 15,-4-19-17-15,4 21-12 0,-4-21-29 16,5 25-4-16,-5-13-58 0,0-12 24 0,2 25-48 16,-2-25-200-16,0 28 20 0</inkml:trace>
  <inkml:trace contextRef="#ctx0" brushRef="#br0" timeOffset="179949.04">8670 13945 299 0,'0'0'251'0,"2"14"-31"0,-2-14-46 16,6 12-33-16,-6-12-31 0,4 16-27 0,-4-16-11 15,4 18-11-15,-4-18 22 0,4 20-88 0,0-9-61 16,3 0-100-16,-7 3-231 0,4-2 77 0</inkml:trace>
  <inkml:trace contextRef="#ctx0" brushRef="#br0" timeOffset="181293.11">20698 11459 821 0,'4'-14'609'15,"-4"14"-154"-15,6-19-93 0,-6 19-101 16,2-11-44-16,-2 11-58 0,0 0-25 0,-8 17-37 16,-2 7-13-16,-3 7-11 0,-3 17-15 0,-11 27-27 15,0 9 8-15,0 5-23 0,3 6 11 0,-1 4-21 16,4 2 28-16,2 0-23 0,5 4 16 0,2-3-18 15,-1-4-3-15,5 0 1 0,4-5-2 0,-2-1 1 16,1-17-17-16,1-10-125 0,0-5-97 0,-2 0-157 16,-4-3-481-16,-1-5-502 0</inkml:trace>
  <inkml:trace contextRef="#ctx0" brushRef="#br0" timeOffset="181574.25">19106 13112 596 0,'-47'-13'868'0,"1"-2"-155"0,13 6-169 16,4 2-101-16,7 0-95 0,3 0-75 0,7-2-62 16,7-1-49-16,12-1-28 0,11-5-25 0,26-4-15 15,40-9-5-15,18 0-11 0,84-10-2 16,16 5 6-16,9 8-11 0,10 7 3 0,15 5-14 16,6 5-1-16,4 4-9 0,8 3-15 0,2 4 0 15,1-2-7-15,-1 2 1 0,-2 1 15 0,-8 2-30 16,-6-3 18-16,-10 0-29 0,-15 0 24 0,-56-2-28 15,-29-2 20-15,-4 2 0 0,-6-2-3 0,-8-2-10 16,-11 0 12-16,-25 2-12 0,-20-2 12 16,-12 1-27-16,-7 2-25 0,-10-3-130 0,-11 1-111 15,-16 3-137-15,11-7-106 0,-20 1-22 0,-9 2-574 16,-17-1-762-16</inkml:trace>
  <inkml:trace contextRef="#ctx0" brushRef="#br0" timeOffset="182794.05">20365 12728 157 0,'0'0'628'16,"0"0"-141"-16,0 0-88 0,0 0-48 0,0 0-51 15,-2-17-39-15,2 17-31 0,0 0-39 16,0 0-37-16,0 0-33 0,0 0-30 0,0 0-21 16,0 0-20-16,0 0-12 0,0 0-6 0,-6 17-4 15,6-5-7-15,-2 4-2 0,0 2-2 0,0 2 0 16,2-1 0-16,-2 3-2 0,0-1-1 0,2 0-3 15,0 3 2-15,0-4 1 0,0 1-1 16,2 3-5-16,2-4 8 0,0 2 1 0,4 1-104 0,1-2-133 16,3-2-188-16,7-3-555 0,1-2-619 0</inkml:trace>
  <inkml:trace contextRef="#ctx0" brushRef="#br0" timeOffset="183114.58">22259 12749 345 0,'0'0'596'15,"-2"-15"-165"-15,2 15-69 0,0 0-43 0,0 0-29 16,0 0-18-16,4-10-21 0,-4 10-20 0,0 0-42 15,0 0-26-15,0 0-46 0,0 0-11 0,0 0-39 16,0 0-2-16,0 0-13 0,0 0 87 16,-2 16 15-16,2-16 58 0,-6 26-43 0,3-14 20 15,-1 4-54-15,0-2-9 0,-2 2-40 0,2 2 4 16,0-3-36-16,-2 3 16 0,-1-2-34 0,3 3-1 16,-2 1-11-16,0-2-45 0,0 1-141 0,1 2-134 15,-1 1-159-15,2-2-79 0,-2-1-708 0,4 3-883 16</inkml:trace>
  <inkml:trace contextRef="#ctx0" brushRef="#br0" timeOffset="183478.84">22242 13208 338 0,'0'0'676'0,"6"-12"-183"0,-6 12-99 0,0 0-95 16,0 0-63-16,2-14-47 0,-2 14-19 0,0 0-19 15,0 0 10-15,-12 9-7 0,12-9-17 0,-14 17-8 16,5-5-7-16,3 2-36 0,-2-1 0 0,0 4-22 16,-1-1 5-16,3-1-37 0,0 4 13 0,0-2-22 15,2 1 11-15,-3 1-20 0,5 0 15 16,0-3-28-16,2 3-59 0,0-3-115 0,4-1-164 16,3 2-54-16,-1-5-124 0,2-4-319 0,4 3-450 15</inkml:trace>
  <inkml:trace contextRef="#ctx0" brushRef="#br0" timeOffset="183680.42">22381 13440 579 0,'0'0'473'0,"-4"-17"-102"16,4 17-58-16,-7-8-31 0,7 8-40 0,-8-4-27 15,8 4-26-15,0 0-36 0,-14-1-26 0,14 1-16 16,0 0-10-16,0 0 24 0,-11 5 50 0,11-5 44 16,0 0 10-16,11 15 45 0,-1-9-44 15,2-2-2-15,3-3-67 0,1 2-3 0,1-3-47 16,-1-3 0-16,-1 2-16 0,-1-1 26 0,-3-2-28 15,-1-4-16-15,-4-3-28 0,-6 11-3 0,-2-21-34 16,-4 8 7-16,-6 0-58 0,-5-1-61 0,-4 0-116 16,-3-1-90-16,-1 4-130 0,-6 2-84 15,4 2-774-15,-2 2-944 0</inkml:trace>
  <inkml:trace contextRef="#ctx0" brushRef="#br0" timeOffset="186550.2">20051 12740 189 0,'0'0'182'0,"0"0"-53"15,0 0-24-15,0 0-13 0,0 0-14 0,0 0-10 16,0 0-8-16,0 0-3 0,0 0-8 16,12-3-3-16,-12 3-4 0,0 0 7 0,0 0-11 15,0 0 12-15,0 0-20 0,13 4 26 0,-13-4-18 16,0 0 23-16,0 0-20 0,12 6 29 0,-12-6-27 15,0 0 29-15,0 0-36 0,13 2 41 0,-13-2-52 16,0 0 56-16,16 5-60 0,-16-5 55 0,0 0-10 16,19 2-6-16,-19-2-1 0,16 0-8 15,-16 0-3-15,19 2 6 0,-19-2-8 0,21-2-4 16,-21 2 10-16,22 0 2 0,-22 0-5 0,23-2-8 16,-23 2 6-16,21-2-2 0,-21 2-10 15,18-4 1-15,-18 4 2 0,15-1-6 0,-15 1-2 16,12-3 4-16,-12 3-6 0,0 0-1 0,17-4-1 15,-17 4 0-15,0 0 0 0,0 0 1 0,14-3 0 16,-14 3 0-16,0 0 1 0,0 0 2 0,13-3-3 16,-13 3 3-16,0 0-1 0,0 0-3 0,0 0-4 15,14-1 4-15,-14 1-3 0,0 0-5 16,0 0-1-16,0 0-1 0,13-5-4 0,-13 5 1 0,0 0-3 16,0 0-8-16,0 0 5 0,0 0 1 15,10-4-4-15,-10 4-1 0,0 0 3 0,0 0-2 16,0 0-3-16,0 0-4 0,0 0-3 0,0 0 7 15,0 0 2-15,0 0 1 0,0 0-6 0,0 0 2 16,10-3 0-16,-10 3-14 0,0 0-29 0,0 0-53 16,0 0-58-16,0 0-69 0,0 0-99 15,0 0-495-15,0 0-427 0</inkml:trace>
  <inkml:trace contextRef="#ctx0" brushRef="#br0" timeOffset="191341.27">20388 12786 161 0,'0'0'258'0,"0"0"-69"0,0 0-23 0,0 0-33 15,6 8 5-15,-6-8-39 0,0 0 15 0,0 0-34 16,0 0 32-16,0 0-38 0,8 6 35 0,-8-6 19 15,0 0-14-15,0 0-3 0,0 0-2 16,0 0-12-16,0 0-8 0,0 0 0 0,0 0-14 16,17 1-6-16,-17-1-2 0,0 0 0 0,10-5 3 15,-10 5-1-15,9-4 1 0,-9 4 1 16,14-10-8-16,-14 10-5 0,17-11-1 0,-9 7-2 16,2-4 0-16,1 3-4 0,-3-1-2 15,2-2-1-15,1 1 1 0,-1 0-2 0,0 0-6 0,1-1-4 16,-1 2-1-16,0-3-2 0,1 2 0 0,1-1-1 15,-4 2 1-15,5-4 2 0,-5 2 6 16,2-2 1-16,1 0 2 0,-1 1 9 0,0 0-24 16,1-2 8-16,-1 1-15 0,0-2 17 0,-2 1-22 15,3 2 15-15,-1-4-19 0,0 1 11 16,1 1 9-16,-1-4-6 0,0 4-4 0,1-2 15 16,-1 1-12-16,-2-1 18 0,3 0-23 0,-1-1 5 15,-2 4-14-15,3-5 10 0,-3 3-23 0,2 1 23 16,-1-3-9-16,1 2 5 0,-2 0-17 0,0 1 13 15,3-1-7-15,-5 2 14 0,4-3-13 16,-1 2 21-16,-1-1-7 0,0-2 17 0,-2-1 2 16,3 4 2-16,-1-2 10 0,-2 0-19 0,2 0 5 15,-1 1-12-15,1-2 7 0,-2 3-12 0,0-3 1 16,0 2-6-16,1 0 5 0,-1-2-5 16,0 3 9-16,0 0-13 0,0-1 7 0,1 0-8 15,-1 1 12-15,0-3-9 0,0 2 7 0,0 0-7 16,1-2 11-16,-1 2-17 0,-2 2 10 0,2-2-2 15,0 2 9-15,1-3-19 0,-3 4 12 16,2-1-17-16,-2-1 16 0,2 3-24 0,0-3 16 16,-1 4-7-16,-1-3 12 0,2-3-17 0,-2 5 2 15,2-1-4-15,0-4 3 0,-1 5-3 16,1-3 0-16,0 0 0 0,-2 4-1 0,2-5-2 16,1 5 3-16,-1-1 4 0,-2-2-3 0,2 1 1 15,-6 9-4-15,12-16 1 0,-12 16-4 16,11-15 7-16,-11 15 0 0,10-14-4 0,-10 14 5 15,13-15-7-15,-13 15 5 0,12-15-2 0,-12 15 2 16,12-13-2-16,-5 6 4 0,-7 7-5 0,14-14 5 16,-8 6-12-16,-6 8 7 0,15-11 6 0,-15 11-2 15,12-11-3-15,-12 11-3 0,12-8 2 16,-12 8 0-16,13-7 8 0,-13 7-5 0,12-6 1 16,-12 6-2-16,13-6-4 0,-13 6 3 0,14-5 3 15,-14 5-3-15,15-6 3 0,-15 6-4 0,18-3 3 16,-18 3-3-16,19-1 3 0,-19 1-5 15,21-3 5-15,-21 3-4 0,20 0 0 0,-20 0 3 16,23 3-3-16,-23-3 3 0,21 2 2 0,-21-2-5 16,22 4 2-16,-9 0 4 0,-3 0-1 15,0 1-4-15,3-1-1 0,-3 2 0 0,0-1 5 16,1-1 3-16,-1 4 0 0,0-1-10 0,1 1 7 16,1-1 6-16,-1 1-11 0,-1-1 6 0,0 3-5 15,1-2 12-15,-1-1-15 0,-2 2 14 0,3-1-15 16,-1 2 17-16,-2-3-11 0,2 2 8 15,-1 0-17-15,-1-1 18 0,2 2-12 0,-1 0 11 16,1 2-10-16,-2-2 3 0,3-1-2 0,-3 2 7 16,2 1 6-16,-2-1-8 0,3 0-2 0,-1 2 3 15,-2-3-5-15,1 0 4 0,1 2 2 16,-2-2-4-16,0 2 7 0,1-4-9 0,1 4 0 16,-4-2 1-16,3-2 14 0,-1 2-12 0,0 2 3 15,0-3-11-15,1 1 7 0,-1-2-3 16,2 4-2-16,-1-1 9 0,1 1-5 0,-2 3-1 15,2-5-4-15,-1 2 9 0,1 3-6 0,-2-3 7 16,3 2-3-16,-3-2-3 0,2 1-1 0,-1 0 5 16,-1 2 5-16,0-3-6 0,0 1 0 15,1 0-13-15,-1-2 16 0,-2 2-14 0,2-1 15 16,1 0-12-16,-3-4 10 0,2 5-10 0,-2-3 7 16,3 1-7-16,-3-2 14 0,0 0-12 15,2 1 12-15,-2 0-6 0,3 1-3 0,-3-2 3 16,2 1 11-16,0 3-14 0,3-3 11 0,-3 1-10 15,0-2 10-15,1 1-5 0,1-1 0 0,-2 1 0 16,3-3-3-16,-1 4 3 0,-2-4 1 16,2 1 1-16,1 1-3 0,-1-1-1 0,0-3 5 15,-1 3 2-15,1-2-9 0,0 0 5 0,1 1-7 16,-3 1 5-16,2-4 32 0,1 1-36 0,-3 1 25 16,-8-6-32-16,19 10 31 0,-19-10-35 0,18 8 32 15,-18-8-29-15,19 8 32 0,-19-8-29 0,16 10 21 16,-16-10-28-16,19 5 29 0,-19-5-31 0,18 7 34 15,-18-7-33-15,17 7 29 0,-17-7-33 16,17 7 32-16,-17-7-25 0,16 4 29 0,-16-4-24 16,17 5 22-16,-17-5-30 0,16 7 27 0,-16-7-27 15,17 5 32-15,-17-5-37 0,16 3 38 0,-16-3-34 16,17 5 30-16,-17-5-26 0,16 6 28 0,-16-6-32 16,17 4 30-16,-17-4-30 0,18 5 34 15,-18-5-32-15,19 5 31 0,-19-5-31 0,21 2 31 0,-21-2-34 16,20 3 29-16,-20-3-27 0,21 5 30 15,-21-5-30-15,21 3 35 0,-21-3-37 0,20 3 35 16,-20-3-38-16,23 1 41 0,-23-1-35 16,23 3 32-16,-23-3-32 0,25 4 30 0,-25-4-35 0,22 1 39 15,-22-1-40-15,25 0 34 0,-25 0-31 16,23 3 35-16,-23-3-35 0,25 2 32 0,-25-2-30 16,25 0 34-16,-25 0-33 0,26 0 35 0,-26 0-35 15,25 0 29-15,-25 0-29 0,27 0 29 0,-27 0-24 16,25-2 25-16,-25 2-35 0,27 0 30 0,-15 0-30 15,3-3 35-15,-15 3-35 0,27 0 37 0,-27 0-30 16,24-1 26-16,-11-1-28 0,-13 2 29 0,27 0-30 16,-27 0 29-16,24-2-32 0,-24 2 34 15,25 0-32-15,-12-3 31 0,-13 3-33 0,24 0 30 16,-24 0-29-16,25 0 35 0,-25 0-31 0,25-1 29 16,-25 1-30-16,25 0 29 0,-11-3-28 0,-1 3 28 15,1 0-33-15,1 0 35 0,-1-1-40 16,3 1 39-16,-3 0-7 0,3-2 1 0,-1 2-1 15,1 0-2-15,-1-1-7 0,1 1-6 0,-1 0 16 16,1 0-5-16,-1-4-4 0,3 4-2 0,-2 0 1 16,-1 0 4-16,1 0-6 0,1-1-3 0,-1 1 7 15,-1 0 2-15,1 0-2 0,-1 0-2 16,1-2 14-16,0 2-16 0,-1-2 13 0,1 2-16 16,-1 0 12-16,3-2-11 0,-3-1 4 0,1 3-3 15,-1-3 12-15,1 3-12 0,-1-2 9 0,1-1-12 16,-3 3 16-16,1-1-17 0,-1-2 14 0,-1 3-14 15,-13 0 15-15,25-3-14 0,-25 3 13 0,22-1-12 16,-22 1 13-16,17-5-12 0,-17 5 16 16,14-2-20-16,-14 2 14 0,0 0-14 0,17-2 20 15,-17 2-20-15,0 0 23 0,14-3-26 0,-14 3-36 16,0 0-84-16,0 0-116 0,0 0-68 0,13-2-122 16,-13 2-76-16,0 0-26 0,0 0-436 0,0 0-630 15</inkml:trace>
  <inkml:trace contextRef="#ctx0" brushRef="#br0" timeOffset="191734.06">24183 12431 597 0,'0'0'511'0,"9"-14"-122"0,-9 14-18 0,0 0-80 16,6-12-33-16,-6 12-70 0,0 0-23 16,0 0-57-16,0 0-8 0,0 0-38 0,0 0-2 15,0 14-2-15,-4-1 32 0,-1 6 1 0,-3 7 55 16,0 1-24-16,0 7 38 0,-5 10-22 0,1-1 52 15,-1 5-38-15,1-2 13 0,0 1-51 0,-1-1 9 16,1-2-33-16,-1 1-12 0,3-9-5 16,2-1-12-16,-3 1-1 0,3-5-4 0,2-2-11 15,-2-4-8-15,2-1-6 0,-1-1-7 0,1-4-1 16,2-4 3-16,0 2-6 0,0-5-8 0,0 0-38 16,4-12-65-16,-9 20-135 0,9-20-122 0,-8 10-138 15,8-10-96-15,0 0-67 0,-12-1-250 16,12 1-539-16</inkml:trace>
  <inkml:trace contextRef="#ctx0" brushRef="#br0" timeOffset="192646.33">23813 12942 86 0,'0'0'230'0,"0"0"-62"0,0 0-29 0,-2-12-28 0,2 12-12 16,0 0-17-16,0 0-18 0,-2-15-8 0,2 15-4 16,0 0-13-16,0 0 3 0,0-14-5 0,0 14-2 15,0 0-3-15,0 0 5 0,0 0 8 16,0 0 7-16,-2-14 49 0,2 14-32 0,0 0 29 16,0 0 0-16,0 0 14 0,0 0 33 0,0 0-4 15,0 0 25-15,-4-10-23 0,4 10 11 0,0 0-33 16,0 0 13-16,0 0-30 0,0 0 18 15,0 0-34-15,0 0 14 0,0 0-40 0,0 0 16 16,0 0-45-16,0 0 17 0,0 0-35 0,0 0 23 16,0 0-32-16,0 0 19 0,0 0-30 0,2-12 24 15,-2 12-31-15,0 0 27 0,0 0-30 0,0 0 25 16,0 0-29-16,10-7 17 0,-10 7-29 0,0 0 31 16,11-2-20-16,-11 2 21 0,0 0-21 15,14-6 22-15,-14 6-20 0,15-4 23 0,-15 4-20 16,20-4 21-16,-7 1-21 0,1 2 23 0,3-2-21 15,1-1 27-15,5 1-5 0,2-1-6 16,4-1-1-16,0-1 2 0,6 2 2 0,0-2-4 0,2 1-1 16,2-1 2-16,-1 0 3 0,1 2 3 15,0 0-3-15,0 0 6 0,-1 0-5 0,-3 0 0 16,-2 2-1-16,-4-3 12 0,0 4-18 0,-6-1 14 16,-1 2-13-16,-3-2 8 0,-1 0-12 0,-1 2 13 15,-3-3-15-15,-1 2 11 0,-13 1-16 16,23-1 5-16,-23 1-61 0,16-3-59 0,-16 3-81 15,0 0-24-15,17 4-96 0,-17-4-40 0,0 0-363 16,0 0-307-16</inkml:trace>
  <inkml:trace contextRef="#ctx0" brushRef="#br0" timeOffset="192967.96">24723 12982 465 0,'0'0'541'0,"0"0"-116"0,0 0-102 15,0 0-28-15,-19 2-47 0,5 6-8 0,-5 2-10 16,-6 8-40-16,-2 1 32 0,-4 10-42 0,-2 2 50 16,2 3-53-16,-2 1 37 0,4 0-75 15,2 2 32-15,3-2-58 0,3 0 28 0,6-9-47 16,3 3 18-16,2-5-16 0,6-5 13 0,-1-1 4 15,5 0-1-15,3-4-6 0,1-2-16 0,2-2-16 16,2-2-10-16,-8-8-3 0,19 6-16 0,-19-6-4 16,18-7 1-16,-9 0-4 0,-3-2-9 15,0-2-18-15,-4 0-45 0,0-2-51 0,-4-2-55 16,-2-2-57-16,0 2-139 0,-2 0-71 0,-1 2-82 16,1-1-74-16,0-1-38 0,0 4-313 0,6 11-561 15</inkml:trace>
  <inkml:trace contextRef="#ctx0" brushRef="#br0" timeOffset="193234.58">24677 13234 561 0,'0'0'592'0,"0"0"-147"0,0 0-90 0,0 0-66 16,0 0-21-16,0 0-47 0,0 0 13 16,0 0-50-16,-6 19 26 0,2-8-57 0,-2 0 33 15,2 1-57-15,-1 1 49 0,5-13-44 0,0 23 60 16,0-23-8-16,3 24 9 0,1-12-8 0,2-3-23 15,0 0-13-15,2-2-13 0,1 0-5 16,-9-7-21-16,16 7-4 0,-16-7 17 0,17 0-16 16,-17 0-38-16,12-4 4 0,-12 4-32 0,10-13-13 15,-10 13-71-15,7-13-77 0,-7 13-63 0,0-11-92 16,0 11-12-16,0 0-103 0,0-14-62 0,0 14-50 16,0 0-12-16,0 0 29 0,0 0 39 15,0 0-339-15,0 0-379 0</inkml:trace>
  <inkml:trace contextRef="#ctx0" brushRef="#br0" timeOffset="193484.64">24772 13349 180 0,'0'0'403'0,"0"0"-101"0,0 0 8 16,0 0-36-16,0 0 11 0,0 0-28 15,0 0-13-15,0 0-34 0,9 8-18 0,-9-8-29 16,0 0 1-16,0 0-17 0,0 0 28 0,0 0 3 16,12 2-6-16,-12-2-30 0,0 0-6 0,17 2-26 15,-17-2-15-15,14 1-15 0,-14-1-3 0,15-1 2 16,-15 1 13-16,14 0-2 0,-14 0 2 0,12-2 3 15,-12 2 4-15,0 0-7 0,17 0-6 16,-17 0-11-16,0 0-7 0,12-2-10 0,-12 2-16 16,0 0-13-16,0 0-7 0,0 0-11 0,17 0-1 15,-17 0-2-15,0 0-5 0,8 8-6 0,-8-8 10 16,8 12 4-16,-8-12-2 0,2 19-18 16,-2-19-72-16,-4 25-97 0,0-12-105 0,-2 2-128 15,-6 4-124-15,-3 0-67 0,-6 2-425 0,-1-1-678 16</inkml:trace>
  <inkml:trace contextRef="#ctx0" brushRef="#br0" timeOffset="193647.89">24324 13785 207 0,'-37'10'909'0,"4"-2"-101"0,8-1-131 15,2 0-63-15,4-3-69 0,5-1-76 0,14-3-48 16,0 0-68-16,0 0-10 0,0 0-84 0,25-6 98 16,4 1-103-16,16-7 20 0,5 2-122 0,8-2 14 15,22-4-80-15,5 2-19 0,-2 0-21 16,-1 3-54-16,-11-1-64 0,-9 4-133 0,-2 0-65 15,0-2-123-15,-5 2-153 0,-3 1-17 0,-6 0-122 16,-13-1-668-16,-7 1-1019 0</inkml:trace>
  <inkml:trace contextRef="#ctx0" brushRef="#br0" timeOffset="198574.18">21244 12090 15 0,'0'0'453'16,"0"0"-171"-16,0 0-40 0,0 0-85 0,0 0-10 16,0 0-33-16,-11 12 25 0,7-2-25 0,-2 2-1 15,-2 6-14-15,-2 3 1 0,-5 7-22 0,1 2 0 16,-5 10 2-16,0-1-12 0,-5 3-1 0,1 0-20 15,-2-1 21-15,-2 0-17 0,-2 0-1 16,-2 0-4-16,2-6-14 0,2 1-3 0,-2-5 1 16,5 0-14-16,3-9 4 0,4-4-2 0,3-2-1 15,2-1-13-15,1-3-42 0,3-5-74 0,8-7-93 16,-10 11-125-16,10-11-335 0,0 0-219 0</inkml:trace>
  <inkml:trace contextRef="#ctx0" brushRef="#br0" timeOffset="198839.71">21589 12273 354 0,'19'-14'580'15,"-5"3"-162"-15,-2 1-100 0,1 3-60 0,-3-1-54 16,1 2-15-16,-11 6 3 0,12-12-19 16,-12 12-22-16,0 0-21 0,0 0-14 0,-6 9 4 15,-5 2-17-15,-3 7 16 0,-7 2-18 0,-4 9 22 16,-3 1-9-16,-1 4 3 0,-2-1-6 0,-2 3-4 15,-1 0-11-15,1 1-12 0,0 3-25 0,0-4 3 16,2 2-27-16,2-1 10 0,2-1-22 0,1-2 7 16,3-4-13-16,4-1 3 0,5-4-11 15,1-2-87-15,1-4-108 0,6-3-74 0,2-2-78 16,2-2-36-16,2-12-90 0,2 12-435 0,-2-12-540 16</inkml:trace>
  <inkml:trace contextRef="#ctx0" brushRef="#br0" timeOffset="199060.3">21905 12332 325 0,'19'-15'643'15,"-3"2"-192"-15,-3 2-73 0,-1 2-103 0,-4 0-47 16,1 2-39-16,-9 7 21 0,0 0-19 16,0 0 13-16,0 0-28 0,-11 17-4 0,-5 1-46 15,-3 5 4-15,-6 7-40 0,-1 3 18 0,-3 1-30 16,0 4 12-16,-2 1-15 0,-13 17-11 0,11-9-12 15,4-5-11-15,0-2-4 0,0 1-8 0,5-1-7 16,-1-3-1-16,4-1-6 0,3-4-2 0,3-8 10 16,5-1-98-16,-1-1-104 0,7-3-74 0,2-6-72 15,2-13-103-15,6 16-573 0,-6-16-654 0</inkml:trace>
  <inkml:trace contextRef="#ctx0" brushRef="#br0" timeOffset="199273.83">22211 12425 480 0,'15'-13'548'0,"-5"1"-134"0,0 3-95 16,-1 0-61-16,-9 9-29 0,12-10-3 15,-12 10 4-15,0 0 7 0,0 0-44 0,-10 17-2 16,-1-4-55-16,-3 4-4 0,-3 3-42 0,-1 3 4 16,-3 2-37-16,2-1-12 0,-1 3-9 0,1-1-7 15,1 0-6-15,1 1-4 0,1-1-4 0,-1 0-3 16,0-3-67-16,5 2-134 0,2-5-60 0,-3 1-116 15,3-1-124-15,2-4-347 0,-1-2-454 16</inkml:trace>
  <inkml:trace contextRef="#ctx0" brushRef="#br0" timeOffset="-174146.07">3063 10636 169 0,'0'0'428'0,"0"0"-131"16,0 0-67-16,13 7-57 0,-13-7 2 0,10 21 17 16,-6-7-5-16,0 4-10 0,3 1-1 15,-1 4-24-15,-2 4-23 0,2-2-13 0,0 2-10 16,1 1-17-16,-1 0-19 0,-2-3-15 0,2 1 2 15,0-2-35-15,-2-5 15 0,1 0-23 16,-1-4 17-16,0 0-10 0,0 0 27 0,-2-3 24 16,-2-12 40-16,6 18 37 0,-6-18-1 0,0 0-37 15,0 0-29-15,0 0-13 0,0 0-15 16,-10-16-11-16,6 2-18 0,-2-1 4 0,-1-3-19 16,1-7 7-16,0 0-9 0,0-2 2 0,0-2-8 15,-1 1 8-15,3-1-8 0,0-1 6 0,0 3-1 16,2-3 7-16,-2 1 0 0,4 2 5 0,-2 1 0 15,2 3 3-15,0-3-2 0,2 4 3 16,0-2-5-16,2 0-12 0,0 0 6 0,0-2-17 16,5 5 15-16,-1-2-13 0,0 3 4 15,2 1-3-15,-1 4 5 0,1 0-13 0,0 2 20 16,3 2-21-16,-3 0-2 0,3 6-84 0,-3 0-94 16,-10 5-76-16,23 3-47 0,-15 4-73 0,0 4-58 15,-4 3-361-15,-2 0-413 0</inkml:trace>
  <inkml:trace contextRef="#ctx0" brushRef="#br0" timeOffset="-174001.25">3175 10757 214 0,'0'0'450'0,"0"0"-85"0,0 0-65 16,0 0-24-16,0 0-32 0,0 0-43 0,19-4-41 16,-11-4-46-16,4 0-21 0,1-1-21 15,-1-1-23-15,1 2-31 0,1 1-101 0,-2 0-126 16,1 4-79-16,-13 3-338 0,18 3-184 0</inkml:trace>
  <inkml:trace contextRef="#ctx0" brushRef="#br0" timeOffset="-173871.42">3179 11070 195 0,'0'0'298'0,"-4"10"-93"0,4-10 11 0,0 0-43 15,0 0-8-15,0 0-46 0,19-1-12 0,-9-6-61 16,0 0-84-16,3-2-152 0,-1-2-219 0,1 1 62 15</inkml:trace>
  <inkml:trace contextRef="#ctx0" brushRef="#br0" timeOffset="-173081.38">3386 10787 489 0,'0'0'545'16,"0"0"-137"-16,2-14-63 0,-2 14-88 0,0 0-49 15,0 0-63-15,0 0-18 0,0 0-40 0,0 0-6 16,0 0-37-16,0 0 13 0,0 0-21 15,10 7 19-15,-6 2 1 0,3 2 7 0,-3 1-3 16,0 1-5-16,2 1-8 0,-2 1-8 0,0-2-16 16,1 2-6-16,-1-1 9 0,0-1-17 15,0-1 11-15,-4-12-13 0,6 20 21 0,-6-20 33 16,4 15 33-16,-4-15 9 0,0 0 14 0,6 14-3 16,-6-14-4-16,0 0 0 0,0 0-44 0,0 0-10 15,0 0-18-15,9-9 0 0,-9 9-18 16,4-20 1-16,-4 20-11 0,6-20 6 0,0 9-13 15,-4 1 11-15,3 1-8 0,-5 9-12 0,8-18 6 16,-8 18 2-16,4-13-20 0,-4 13 10 16,0 0-15-16,6-11 5 0,-6 11-21 0,0 0 12 15,0 0-6-15,0 0 11 0,0 0-4 0,6-9 3 16,-6 9-21-16,0 0-11 0,0 0-2 16,0 0-2-16,13 3-3 0,-13-3 12 0,0 0 9 15,10 2-2-15,-10-2 15 0,0 0 2 0,15 1 9 16,-15-1-6-16,0 0 13 0,18-1-9 0,-18 1 9 15,15-2 2-15,-15 2 6 0,14-3-1 0,-14 3 3 16,15-8-6-16,-15 8 10 0,16-8-3 16,-10 0 8-16,3 2-7 0,-1-6 3 0,0 1 1 15,-2-3 5-15,0-1-5 0,-1-2 3 0,-1-1-2 16,0-2 9-16,-2-4-9 0,0-4 0 16,-2-2 2-16,-2-4-3 0,-2-3 2 0,0-1 0 15,0 3-2-15,-3 1 4 0,3 4 13 16,0 4 4-16,0 0 19 0,0 7 2 0,0 1-22 15,0 3-4-15,1 3-12 0,3 12-3 0,-6-12-2 16,6 12 1-16,0 14 9 0,0 3 5 0,4 11 3 16,1 10 0-16,-1 4-10 0,0 12-2 0,4 3 9 15,-2 3-5-15,3-1 0 0,-1 1 5 16,-2 0-9-16,2-2 2 0,3-1-1 0,-5-7-2 16,4-3-3-16,-4-9-3 0,-2-12 2 0,3 1 3 15,-3-5 11-15,-2-3 2 0,2-2 26 16,-2-2 51-16,-2-15 24 0,2 17-15 0,-2-17-22 15,0 0-8-15,0 0-38 0,-8-17-9 0,4 2-1 16,-5-2-8-16,3-6-11 0,0 1 0 0,0-2-4 16,0 1-8-16,2 1-8 0,1 2-5 15,3 0 11-15,0 0-3 0,5 1-6 0,-1 1 8 16,4 0-10-16,0 4 4 0,5-1 1 0,-1 2 2 16,0 3-9-16,1 1 12 0,1 5-7 0,-3-1-2 15,-11 5 9-15,22-2 4 0,-22 2-1 16,21 8 1-16,-15-1 9 0,-2 4 0 0,1 3-11 15,-7 1-6-15,-1 4-120 0,-3 3-115 0,-4 9-116 16,-7-1-119-16,-5 9-635 0,-7-2-763 16</inkml:trace>
  <inkml:trace contextRef="#ctx0" brushRef="#br0" timeOffset="-172864.99">2995 11664 711 0,'-20'11'673'0,"1"3"-137"0,5-5-79 16,1 1-97-16,1-5-33 0,3 1-74 0,9-6-48 15,0 0-33-15,0 0-6 0,17-30-1 16,16-1 44-16,29-21 12 0,12-7-9 0,59-36-18 16,-3-2-35-16,0 10-26 0,0-1-21 0,-28 23-28 15,-13 11-7-15,43-28-23 0,-31 25-11 16,-22 12-3-16,-3 3 0 0,-5 4-21 0,-7 4-11 16,-17 9-69-16,-10 6-92 0,-8 4-66 0,-8 4-37 15,0 1-23-15,-7 4-40 0,-14 6-70 16,13-5-85-16,-13 5-71 0,-9 7-371 0,-5 3-563 0</inkml:trace>
</inkml:ink>
</file>

<file path=ppt/ink/ink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channel name="T" type="integer" max="2.14748E9" units="dev"/>
        </inkml:traceFormat>
        <inkml:channelProperties>
          <inkml:channelProperty channel="X" name="resolution" value="393.73947" units="1/cm"/>
          <inkml:channelProperty channel="Y" name="resolution" value="393.73947" units="1/cm"/>
          <inkml:channelProperty channel="F" name="resolution" value="249.9771" units="1/in"/>
          <inkml:channelProperty channel="T" name="resolution" value="1" units="1/dev"/>
        </inkml:channelProperties>
      </inkml:inkSource>
      <inkml:timestamp xml:id="ts0" timeString="2022-06-04T14:45:55.526"/>
    </inkml:context>
    <inkml:brush xml:id="br0">
      <inkml:brushProperty name="width" value="0.05292" units="cm"/>
      <inkml:brushProperty name="height" value="0.05292" units="cm"/>
      <inkml:brushProperty name="color" value="#FF0000"/>
    </inkml:brush>
  </inkml:definitions>
  <inkml:trace contextRef="#ctx0" brushRef="#br0">1464 3073 225 0,'0'0'373'0,"-5"-18"-58"0,5 18-31 0,-2-16-41 16,2 16-22-16,-2-13-7 0,2 13-26 0,-4-15-22 15,4 15-12-15,0 0-4 0,-2-16-11 16,2 16-8-16,0 0-26 0,0 0 1 0,-2-13-7 16,2 13-21-16,0 0-16 0,0 0-15 15,0 0-11-15,0 0-7 0,0 0-7 0,0 0 1 16,-4 23 5-16,6-6 2 0,0 2-3 0,-2 3 14 15,2 1-28-15,2 5 15 0,0 0-3 0,0 2 4 16,3-1-11-16,-1-1-1 0,0-2-18 16,2 0 19-16,1-4-24 0,-1 0 21 0,2-6-21 15,1-3 26-15,-1 1-22 0,2-6 7 0,-1-1 5 16,1-6 15-16,-12-1-5 0,23-1 0 0,-11-6 3 16,-2 0 11-16,-1-3 18 0,-1-3 12 15,-2 0-17-15,0-3 26 0,-1 0-8 0,-3-1 28 16,0-1-12-16,-2 0 22 0,2 2 6 0,-4 0 5 15,2 2 23-15,0 14-18 0,0-26-1 0,0 26-26 16,-2-18-8-16,2 18-26 0,-2-15-10 16,2 15-19-16,0 0 0 0,-3-13-28 0,3 13 7 15,0 0-20-15,0 0 15 0,0 0-20 0,0 0 15 16,0 0-5-16,3 12 11 0,-3-12-24 16,6 22-10-16,-2-11-15 0,2 2-10 0,0 0-18 15,-2 0-17-15,5-3-5 0,-3 2-29 0,0 0 6 16,0-1-5-16,1-3 10 0,-1 0 8 0,-6-8 15 15,10 15 18-15,-10-15 16 0,8 9 6 16,-8-9 19-16,0 0 8 0,11 9 3 0,-11-9 2 16,0 0 4-16,0 0 1 0,8-8-17 15,-8 8 20-15,4-10-14 0,-4 10 27 0,8-16-25 16,-8 16 22-16,7-19-20 0,-7 19 27 0,6-15-23 16,-6 15 19-16,6-12-12 0,-6 12 18 0,0 0-24 15,6-14 20-15,-6 14-23 0,0 0 23 0,0 0-16 16,4-11 8-16,-4 11-18 0,0 0 21 15,0 0-13-15,0 0 18 0,0 0-18 0,0 0 27 16,13 4-18-16,-13-4 14 0,0 0-17 0,6 11 19 16,-6-11-11-16,0 0 15 0,6 15-24 15,-6-15 20-15,6 12-19 0,-6-12 22 0,4 9-21 16,-4-9 20-16,0 0-4 0,5 11-20 0,-5-11 14 16,0 0-17-16,0 0 20 0,0 0-23 15,10 5 21-15,-10-5-30 0,0 0 23 0,8-7-20 16,-8 7 18-16,8-15-12 0,-8 15 19 0,9-13-20 15,-9 13 19-15,8-13-22 0,-8 13 22 0,8-8-19 16,-8 8 14-16,0 0-17 0,8-9 24 16,-8 9-24-16,0 0 25 0,11-5-17 0,-11 5 13 15,0 0-20-15,0 0 29 0,12-2-24 0,-12 2 22 16,0 0-17-16,0 0 17 0,15-3-16 16,-15 3 21-16,0 0-25 0,0 0 24 0,14 0-18 15,-14 0 25-15,0 0-4 0,0 0 46 0,0 0 11 16,15-1 44-16,-15 1-4 0,0 0 21 15,0 0 11-15,0 0-16 0,0 0-4 0,10-6-20 16,-10 6-19-16,0 0-14 0,0 0-10 0,0 0-14 16,0 0-13-16,8-8-8 0,-8 8-8 15,0 0-1-15,9-15-10 0,-9 15 5 0,0 0-9 16,6-15 4-16,-6 15-2 0,0 0-1 0,4-9-6 16,-4 9 13-16,0 0-11 0,0 0 13 0,0 0-14 15,0 0 12-15,4-11-9 0,-4 11 1 0,0 0-6 16,0 0 8-16,0 0-10 0,0 0-2 15,0 0-10-15,0 0 11 0,0 0-20 0,0 0 17 16,0 0-3-16,0 0 3 0,8 8 0 0,-8-8 2 16,4 8 3-16,-4-8 1 0,7 12 4 15,-7-12-1-15,8 13-3 0,-8-13 8 0,6 9 0 16,-6-9 0-16,6 8-4 0,-6-8 2 0,0 0-2 16,13 7-1-16,-13-7 2 0,0 0-8 0,0 0 0 15,12 5 7-15,-12-5-5 0,8-6-1 0,-8 6-9 16,13-10-26-16,-13 10-27 0,8-11-17 15,-8 11-65-15,6-8-86 0,-6 8-50 0,0 0-62 16,11-9-107-16,-11 9-38 0,8-7-390 16,-8 7-518-16</inkml:trace>
  <inkml:trace contextRef="#ctx0" brushRef="#br0" timeOffset="125.43">2288 3094 46 0,'0'0'636'0,"0"0"-200"0,0 0-90 16,0 0-93-16,0 0-28 0,0 0-64 0,-14 6-49 15,14-6-36-15,-21 9-53 0,9-2-61 0,-1 1-74 16,-5 3-40-16,-3 2-70 0,-4 3-68 16,-4 0-180-16,-6 7-20 0</inkml:trace>
  <inkml:trace contextRef="#ctx0" brushRef="#br0" timeOffset="335.52">1823 3394 558 0,'-41'30'370'0,"8"-6"-7"0,0-2-31 16,6-3 2-16,4 0-52 0,2-5-34 0,3-1-8 15,3-3-17-15,3 1-26 0,0-2-30 0,-1-2-35 16,5 1-29-16,8-8-28 0,-13 10-23 15,13-10-12-15,0 0 16 0,0 0-19 0,23 4 26 0,0-13 6 16,8-4 28-16,12-6-20 0,7-4-2 16,20-8-19-16,1-3-6 0,-3-2-8 0,0 1-4 15,-2 2-15-15,-14 9 4 0,-11 3-5 16,-2 2-6-16,-8 4-9 0,-4 0-15 0,-2 5-35 16,-6 1-98-16,-1 1-70 0,-3 3-76 0,-3 0-44 15,-12 5-31-15,19-1-109 0,-19 1-350 16,0 0-435-16</inkml:trace>
  <inkml:trace contextRef="#ctx0" brushRef="#br0" timeOffset="1133.49">2735 2851 750 0,'0'0'736'0,"4"-10"-138"0,-4 10-86 16,0 0-64-16,0 0-34 0,0 0-17 0,4-13 2 15,-4 13-33-15,0 0-24 0,0 0-43 16,0 0-51-16,0 0-38 0,0 0 19 0,0 0-54 0,2-11-34 16,-2 11-30-16,0 0-19 0,0 0-23 15,0 0-20-15,0 0-11 0,0 0-14 0,0 0-10 16,0 0 1-16,0 0-6 0,0 0 4 0,0 0-1 15,6-10 5-15,-6 10 11 0,0 0 35 16,0 0 40-16,0 0 18 0,0 0 16 0,0 0 21 16,0 0 17-16,0 0-10 0,0 0-50 0,2-14-21 15,-2 14-29-15,0 0-9 0,-4-14-15 16,4 14 9-16,-4-11-30 0,4 11 11 0,-6-10-26 16,6 10 12-16,-4-11-25 0,4 11 23 0,0 0-15 15,-8-13 5-15,8 13-16 0,0 0 1 0,0 0-11 16,-7-9-7-16,7 9-21 0,0 0 1 15,0 0-15-15,0 0-24 0,0 0 27 0,0 0 5 16,-2 15 25-16,6-2 22 0,-2 0 1 0,3 4-6 16,-3 2-1-16,2-2 3 0,0 4 8 0,0-1 4 15,0 3 0-15,-2-1-1 0,0 1-1 16,0 1-6-16,0 0 10 0,-2-2-6 0,0 1 11 16,0-3-14-16,0-2 22 0,0 2-12 0,-2-2 2 15,2-3 4-15,-2-1 2 0,2-14 0 16,0 24 8-16,0-24-8 0,0 19 0 0,0-19 7 15,0 0 7-15,0 18-8 0,0-18-8 16,0 0 0-16,0 0-12 0,0 14 15 0,0-14-14 0,0 0 1 16,0 0-27-16,0 0 15 0,0 0 5 15,-4-13-6-15,4 13-2 0,-6-17 5 0,6 17-5 16,-4-17 7-16,4 17-5 0,-4-16 8 0,4 16 7 16,-4-14-8-16,4 14-7 0,0 0-3 15,-2-16-5-15,2 16-4 0,0 0-6 0,0-20-6 16,0 20 11-16,6-18-2 0,-6 18 2 0,8-18 3 15,-2 9-2-15,2 0-9 0,1 1 8 16,-1 2-1-16,0 1-4 0,3-1 5 0,-11 6-8 16,18-6 2-16,-18 6 1 0,17-3-8 0,-17 3-1 15,0 0 1-15,14 0 1 0,-14 0 2 16,0 0 5-16,13 5 10 0,-13-5 17 0,2 13-1 0,-2-13 14 16,-2 21 3-16,-3-8-8 0,-1-1 8 15,-2 3-8-15,2 0 4 0,-5 0-30 0,1-1 21 16,2-2-97-16,-2 2-52 0,-1-2-112 0,1 0-92 15,0-2-89-15,3-2 94 0,-1 0-56 16,8-8-51-16,-10 11-15 0,10-11-60 0,0 0-74 16,0 0-291-16,0 0-534 0</inkml:trace>
  <inkml:trace contextRef="#ctx0" brushRef="#br0" timeOffset="1283.02">2894 3040 360 0,'0'0'568'0,"12"-12"-82"0,-12 12-88 16,9-6-42-16,-9 6-73 0,0 0-39 0,0 0-68 15,10-7-19-15,-10 7-50 0,0 0-7 0,0 0-35 16,0 0 3-16,4 11-26 0,-4-11 10 0,0 17-22 16,0-17 12-16,-2 23-49 0,2-23-79 15,-2 20-120-15,2-20-107 0,0 17-89 0,0-17-390 16,0 0-396-16</inkml:trace>
  <inkml:trace contextRef="#ctx0" brushRef="#br0" timeOffset="1395.22">3012 2796 243 0,'0'0'354'16,"0"0"-159"-16,0-15-80 0,0 15-68 0,0 0-51 15,0 0-56-15,0 0-218 0,0 0 206 0</inkml:trace>
  <inkml:trace contextRef="#ctx0" brushRef="#br0" timeOffset="1599.54">3070 2893 71 0,'0'0'427'0,"0"0"-151"15,8 5-35-15,-8-5-67 0,0 0-23 0,0 0-34 16,6 10-13-16,-6-10-16 0,0 0 5 0,6 9-13 16,-6-9 19-16,7 8-5 0,-7-8-4 0,6 10-12 15,-6-10-16-15,6 10-3 0,-6-10-21 16,6 10 6-16,-6-10-10 0,8 7 3 0,-8-7-17 16,9 7 20-16,-9-7-31 0,10 4 19 0,-10-4-1 15,14 0 2-15,-14 0-22 0,21-3 13 16,-21 3-65-16,21-5-129 0,-21 5-129 0,16-3-369 15,-16 3-231-15</inkml:trace>
  <inkml:trace contextRef="#ctx0" brushRef="#br0" timeOffset="1784.12">2724 3451 691 0,'-24'19'692'0,"5"-1"-131"0,3-6-142 15,3 0-73-15,1-2-82 0,3-2-47 16,9-8-66-16,-8 8-5 0,8-8-27 0,19-5 30 15,1-7 20-15,18-10-36 0,7-3-24 0,23-16-26 16,7-2-6-16,3-1-21 0,3 3-8 16,2-1-20-16,-1 1-34 0,-3 3-74 0,-7-1-102 15,-2 3-74-15,-18 9-97 0,-8 3-113 0,-5 5-507 16,-4 0-629-16</inkml:trace>
  <inkml:trace contextRef="#ctx0" brushRef="#br0" timeOffset="2019.09">3770 3247 394 0,'0'0'839'0,"11"13"-227"15,-11-13-134-15,12 7-131 0,-12-7-66 0,13 7-53 16,-13-7-39-16,22 0-46 0,-5-4-18 0,1 1-33 15,5-2-23-15,2-3-6 0,6-1-4 16,4-3-20-16,6 0-5 0,1-2-31 0,1 0-117 16,3 0-126-16,-3-1-112 0,1-1-125 0,-1-1-403 15,-4 1-512-15</inkml:trace>
  <inkml:trace contextRef="#ctx0" brushRef="#br0" timeOffset="38653.16">2551 6737 254 0,'-8'8'443'0,"8"-8"-116"0,-13 12-74 0,13-12-43 16,-12 8-49-16,12-8-1 0,-9 8-4 15,9-8-29-15,0 0-6 0,-8 7-24 0,8-7-9 0,0 0-16 16,0 0 5-16,0 0-42 0,-6 10 12 0,6-10-21 15,0 0 7-15,0 0-21 0,0 0 5 16,0 0-9-16,0 0 23 0,0 0-25 0,23-10 28 16,-3-1 5-16,9-6 9 0,11-5-11 15,5-4-3-15,19-11-5 0,4 2-10 0,1-3 10 16,1 0-15-16,-2 0 15 0,0 2-19 0,-2 1 12 16,-4-1-12-16,-10 8 7 0,-8 4-8 15,-3 2 7-15,-4 2-18 0,-6 3 14 0,-4 3-14 16,-4 2 14-16,-3 2-13 0,-5 1 17 0,-1 2-20 15,-1 0 18-15,-1 2-14 0,-1-1 11 0,-11 6-13 16,16-8 12-16,-16 8-18 0,0 0 13 0,10-3-58 16,-10 3-58-16,0 0-60 0,0 0-97 15,-6 10-57-15,6-10-399 0,-12 12-302 0</inkml:trace>
  <inkml:trace contextRef="#ctx0" brushRef="#br0" timeOffset="75972.8">2557 7675 257 0,'-21'3'395'0,"21"-3"-93"0,-22 5-40 15,7-4-67-15,3 3-19 0,-1-1-12 16,1 0-6-16,0 1 12 0,1 0-30 0,11-4 9 16,-20 4-29-16,20-4-1 0,-13 4-30 0,13-4-2 15,-12 4-36-15,12-4 5 0,0 0-25 0,0 0 53 16,8 7 43-16,9-7 53 0,9-3-11 16,22-9-5-16,28-11-2 0,15-9-40 0,11-10-3 15,65-25-23-15,1 0 9 0,-5 1-36 0,-10 5 0 16,-35 11-16-16,-21 10 6 0,-2-1-13 0,0 1 6 15,-8 4-21-15,-5 2 12 0,-7 3-17 0,-19 8 7 16,-11 6-25-16,-6 1 15 0,-8 4-5 16,-6 3 7-16,-4 0-13 0,-5 3 9 0,-1 0-1 15,-3 2 7-15,-12 4-3 0,0 0-4 0,0 0-10 16,0 0 6-16,-6 17-11 0,-10-3-9 16,-7 5-54-16,-4 1-56 0,-6 5-37 0,0-1-39 15,0 2-41-15,-2 0-32 0,2-1-81 0,4 0-66 16,-2 0-65-16,6-3-377 0,2-2-475 15</inkml:trace>
  <inkml:trace contextRef="#ctx0" brushRef="#br0" timeOffset="133280.03">2753 8297 185 0,'-12'-14'251'0,"12"14"-17"0,-8-12-49 0,8 12 1 16,-11-10-33-16,11 10 6 0,-8-12-14 0,8 12 6 15,-6-8-11-15,6 8-12 0,0 0-17 16,-8-12-26-16,8 12 2 0,0 0-17 0,0 0 0 16,-7-7-14-16,7 7-4 0,0 0-19 0,0 0 6 15,0 0-22-15,0 0 6 0,-6-9-19 0,6 9 1 16,0 0-4-16,0 0-9 0,0 0-6 16,0 0 8-16,0 0-4 0,0 0 7 0,11-3 11 15,-11 3-21-15,24 3 10 0,-9 2 9 0,1-1 0 16,3 0-2-16,4 4-6 0,2-1 2 0,1 3-7 15,3 1 12-15,2-2-7 0,-2 3 10 16,2-1-3-16,2 3-1 0,-2-2 8 0,0-1-14 16,-2 3-2-16,0-1 0 0,0 0 9 0,-6-4 3 15,0 3-6-15,-1-2 2 0,-1-2-4 16,-4 0 9-16,-1-1 0 0,1 1-13 0,-5-1 6 16,1-2 3-16,-1 1 2 0,-2-2 3 0,-10-4 4 15,19 8-12-15,-19-8 9 0,16 4 6 16,-16-4 13-16,11 4 23 0,-11-4 16 0,0 0-10 15,10-4-16-15,-10 4-14 0,8-20 12 0,-6 3-32 16,-2-1 25-16,2-2-23 0,-2-2-3 0,0-1-1 16,-2 0-1-16,2-3-2 0,-2 3-11 15,0-4-6-15,2 4 18 0,-4 1-16 0,2 0 23 16,0 3 6-16,0 1 30 0,0 2-3 0,0 1 24 16,0 0-19-16,2 15 7 0,-4-23-14 0,4 23 10 15,-2-20-13-15,2 20-1 0,-5-14-1 16,5 14-5-16,0 0-3 0,-2-15-2 0,2 15-3 15,0 0-10-15,0 0-4 0,-6-11-1 0,6 11-1 16,0 0-6-16,0 0-6 0,-16 8-3 0,5 2 1 16,-1 5 2-16,-3 3-1 0,-5 6-1 15,-3 11 7-15,-2 0-3 0,0 1 5 0,1 2 1 16,1 1-7-16,-2 1 3 0,2 0-15 0,1-1 15 16,1-1-16-16,0-1 19 0,1 1-13 15,3-9 13-15,3 1-11 0,-1-3 10 0,1 0-9 16,3-5 12-16,1-3-9 0,2-3 15 0,-1-1-24 15,3 0 23-15,0-1-21 0,0-4 18 16,2 1-13-16,-3-1 14 0,7-10-14 0,-8 15 7 16,8-15-30-16,-6 13-25 0,6-13-68 0,-6 11-47 15,6-11-56-15,0 0-73 0,-6 10-40 0,6-10-430 16,0 0-359-16</inkml:trace>
  <inkml:trace contextRef="#ctx0" brushRef="#br0" timeOffset="-206761.77">19088 12079 514 0,'0'0'397'0,"0"0"-97"0,0 0-44 0,0 0-45 16,-2-13-21-16,2 13 2 0,0 0-51 0,0 0-7 15,0 0-40-15,0 0-15 0,0 0-31 16,0 0 3-16,0 0-27 0,0 0 3 0,-9 9-16 16,5 4 10-16,0-1-18 0,2 3 14 15,-2 1-13-15,0 2 5 0,0 1-5 0,0-1 5 16,-1-1-15-16,1 1 21 0,2-3-24 0,-2 3 22 16,2-4-13-16,-2 2 12 0,2 0-14 0,0-2 20 15,0-2-23-15,2-12 19 0,-4 24-16 0,4-24 17 16,-5 20-7-16,5-20 6 0,-4 19-61 15,4-19-54-15,-4 13-77 0,4-13-128 0,-10 12-389 16,10-12-259-16</inkml:trace>
  <inkml:trace contextRef="#ctx0" brushRef="#br0" timeOffset="-206314.58">18827 12152 76 0,'-4'-14'622'0,"2"0"-171"0,2-2-90 16,2-4-75-16,2-1-41 0,5-1-49 0,1-2-12 16,4-4-26-16,3 3-9 0,2-2-31 15,1 1-15-15,3 3-32 0,2 1-6 0,2 3-20 16,2 2-4-16,-3 2-17 0,-1 3 2 0,-2 3-22 16,-4 3 9-16,-1 3-14 0,-1 1 11 0,-3 4-14 15,-1 1 14-15,-5 5-10 0,-2 2 11 0,-4 6-7 16,-2-1 6-16,-4 6-14 0,-2 3 6 15,-2-1-4-15,-1 1 0 0,1-1 0 0,2-4-3 16,0-1 2-16,1-2 0 0,1 0-6 0,2-1 6 16,4-1 0-16,0-1 0 0,5 2 6 15,3-3 2-15,0-1-7 0,5-1 5 0,-1 1 9 16,1-2-11-16,-1-2 9 0,-1 3-15 16,-3-5 19-16,0 2-5 0,-2-2 44 0,-8-5 20 15,13 13 27-15,-13-13 0 0,8 9 40 0,-8-9 19 16,-4 14 10-16,-8-5-13 0,-3 2-19 0,-6 2-19 15,-5 3-21-15,1-2-19 0,-4 0-13 0,2 0-14 16,4-3-11-16,1-3-5 0,1 3-5 16,4-5 6-16,1 2-5 0,-1-4 2 0,5-1-11 15,-3 0-37-15,15-3-116 0,-22-3-86 0,9 0-89 16,5-3-61-16,0-2-99 0,8 8-55 16,-7-18-412-16,7 18-585 0</inkml:trace>
  <inkml:trace contextRef="#ctx0" brushRef="#br0" timeOffset="-205238.79">19338 12159 1 0,'0'0'489'0,"0"0"-148"0,0 0-54 0,0 0-52 15,0 0-19-15,0 0-15 0,0 0-24 16,0 0-28-16,12 2-24 0,-12-2-24 0,0 0-27 15,0 0-10-15,0 0-20 0,0 0-9 0,0 0 4 16,0 0-6-16,15-2-3 0,-15 2 13 0,10-3-2 16,-10 3-12-16,17-4-2 0,-17 4 1 0,16-8 7 15,-16 8 14-15,15-6 35 0,-15 6-1 16,12-7 27-16,-12 7 25 0,0 0 4 0,10-7-33 16,-10 7-4-16,0 0-31 0,0 0 1 0,0 0-28 15,0-15 4-15,0 15-28 0,-8-4 7 16,8 4-25-16,-14-2 12 0,14 2-16 47,-19 5 2-47,19-5-14 0,-19 7 4 0,9 0 16 0,2 1-19 0,0 1 14 0,-1 1-15 0,3 2 14 0,2-2-14 0,0 3 14 0,4-13-12 0,0 22 16 0,0-22-11 15,6 23 14-15,-2-14-16 16,4 0 20-16,1-2-17 0,1 0 17 0,0-2-10 0,3-1 7 16,-3 1-14-16,-10-5 21 0,23 2-15 15,-23-2 18-15,21 0-18 0,-21 0 20 0,18-9-21 16,-8 4 14-16,-1 1-17 0,-1-4 15 0,0 1-16 15,-2-1 18-15,3 1-20 0,-3-1 20 16,0-3-19-16,0 4 15 0,-6 7-21 0,11-14 18 16,-11 14-20-16,8-13 18 0,-8 13-21 0,0 0 11 15,8-8-15-15,-8 8 7 0,0 0-6 16,0 0 14-16,0 0-12 0,0 0 18 0,8 5-17 16,-8-5 20-16,5 11-15 0,-5-11 17 0,4 13-15 15,-4-13 12-15,4 12-9 0,-4-12 9 0,6 12-12 16,-6-12 16-16,6 10-18 0,-6-10 21 0,9 5-12 15,-9-5 17-15,8 7-15 0,-8-7 15 16,0 0-16-16,16 1 16 0,-16-1-13 0,0 0 9 16,0 0-9-16,17-1 13 0,-17 1-17 15,0 0 17-15,0 0-19 0,10-4 14 0,-10 4-13 16,0 0 16-16,0 0-15 0,0 0 9 0,11-4-15 16,-11 4 11-16,0 0-15 0,0 0 15 0,0 0-17 15,10-6 16-15,-10 6-19 0,0 0 15 16,0 0-13-16,0 0 14 0,14-4-15 0,-14 4 19 15,0 0-19-15,0 0 20 0,15-1-17 0,-15 1 14 16,0 0-9-16,0 0 14 0,0 0-18 0,14 0 14 16,-14 0-10-16,0 0 14 0,0 0-16 15,0 0 15-15,0 0-14 0,0 0 13 0,15 1-10 16,-15-1 19-16,0 0-16 0,0 0 20 0,16-1-15 16,-16 1 19-16,21-6-20 0,-9 2 3 15,1-1 1-15,1-1-5 0,-1 2-4 0,-1-2-2 16,0 0-9-16,-1 2 3 0,-1-3 2 15,-10 7 2-15,17-7-1 0,-17 7 2 0,12-5 1 16,-12 5 3-16,0 0-6 0,13-3 2 0,-13 3-5 16,0 0-2-16,0 0 2 0,0 0 1 0,0 0 0 15,0 0 4-15,0 0-2 0,8 8 0 0,-8-8 5 16,0 0-3-16,0 0 2 0,2 13 0 0,-2-13 2 16,0 0 1-16,8 11 1 0,-8-11 5 15,8 8 1-15,-8-8 2 0,11 4-1 0,-11-4 1 16,14 0 0-16,-14 0 3 0,17-2 3 15,-17 2-5-15,14-4 4 0,-14 4 6 0,13-6 15 16,-13 6 12-16,0 0 0 0,12-7-5 0,-12 7-4 16,0 0-3-16,0 0-5 0,0 0-7 15,0 0-5-15,6-10-5 0,-6 10-6 0,0 0-4 16,0 0 1-16,0 0-4 0,0 0 2 0,0 0-1 16,0 0-4-16,0 0-2 0,0 0 2 0,0 0-2 15,6-7-6-15,-6 7 5 0,0 0 7 0,0 0 5 16,17-1-3-16,-17 1 5 0,12-5-1 15,-12 5-1-15,0 0 3 0,17-4 3 16,-17 4-9-16,0 0-26 0,0 0-84 0,10-3-96 0,-10 3-86 16,0 0-118-16,-10-7-491 0,10 7-545 15</inkml:trace>
  <inkml:trace contextRef="#ctx0" brushRef="#br0" timeOffset="-204973.56">18860 12786 748 0,'-16'14'690'0,"-1"-2"-141"16,5-4-118-16,2 0-76 0,1-1-45 15,9-7-49-15,0 0 354 0,19-7-306 16,8-8-12-16,16-4-25 0,27-11-56 0,11 0-30 16,6 1-47-16,4-1-22 0,6 0-25 15,0 2-19-15,2 0 9 0,-1 3-12 0,-5-1-6 16,-9 2-14-16,-5 3-9 0,-19 5-8 0,-11 4-7 15,-5-2-3-15,-9 6-7 0,-2 0-7 0,-8 2-32 16,-4 0-45-16,-5 2-69 0,1 2-57 16,-5-3-9-16,-12 5-78 0,19-2-109 0,-19 2-92 15,0 0-111-15,0 0-580 0,-13 4-817 0</inkml:trace>
  <inkml:trace contextRef="#ctx0" brushRef="#br0" timeOffset="-194521.98">19472 12879 235 0,'-10'-11'371'15,"10"11"-63"-15,-10-12-34 0,10 12-58 0,-9-14 18 16,9 14-27-16,-6-16 10 0,6 16-39 0,-6-17 12 16,6 17-14-16,-4-11 14 0,4 11-40 15,-4-12-4-15,4 12-44 0,0 0-6 0,0 0-36 16,-7-8 6-16,7 8-17 0,0 0 21 0,-8 14-12 16,4-5 9-16,2 6 7 0,0 2 13 15,0 4-16-15,0-2 11 0,2 1-11 0,0 4 13 16,2-4-11-16,0 6 8 0,2-1-2 0,0-1-4 15,4 2 0-15,-1-3 2 0,3 0 5 0,2-4 11 16,3-1 13-16,1-3 21 0,3 0 9 16,2-5 4-16,3-3-5 0,-1-5-7 0,6-4-12 15,2-1 23-15,6-7 0 0,7-2-18 0,1-2-19 16,1-6-16-16,-1-2 5 0,1-2-13 0,-3 0 4 16,-2-1-5-16,1-1-2 0,-5-2-9 15,-4 3 6-15,0-1-4 0,-8 4-3 0,0 3 15 16,-7 1 15-16,-1 1 2 0,-3 3-22 0,-3 0 2 15,1 3-32-15,-4-1-6 0,1 0-9 0,-3 1-6 16,0 1-9-16,-2 1 6 0,-4 9-17 0,8-16 7 16,-8 16-19-16,7-17 6 0,-7 17-64 15,4-11-31-15,-4 11-74 0,0 0-69 0,6-11-61 16,-6 11-61-16,0 0-56 0,0 0 60 0,6-12 37 16,-6 12 24-16,0 0-9 0,0 0 23 15,0 0-8-15,8-8 21 0,-8 8-21 0,0 0 12 16,0 0 11-16,0 0 6 0,0 0-14 0,0 0-3 15,11-4-51-15,-11 4-220 0,0 0-110 16</inkml:trace>
  <inkml:trace contextRef="#ctx0" brushRef="#br0" timeOffset="-194204.73">20194 12590 244 0,'0'0'560'0,"-11"-1"-144"15,11 1-66-15,0 0-66 0,0 0-17 0,-12-6-47 16,12 6 26-16,0 0-6 0,0 0 17 0,8-5-13 16,-8 5-26-16,21-6-28 0,-9 4-25 15,5 0-32-15,-1 0-20 0,3 2-19 0,-2 0-21 16,1 0-14-16,1 2-3 0,-5 0-6 0,3 0-12 16,-3 4 10-16,-1-2 9 0,-1 1 22 15,-2 2 40-15,-3 0 37 0,-1 2 32 0,-6-9 14 16,2 22-8-16,-6-9 12 0,0-1 27 0,-5 1-34 15,1 2-45-15,0-2-21 0,-3-1-31 16,3 0-22-16,-2 0-16 0,2-2-20 0,1 0-44 16,-1 0-163-16,8-10-200 0,-10 14-187 0,10-14 55 15,-6 16-32-15,6-16-43 0,0 0-134 0,4 19-367 16,-4-19-721-16</inkml:trace>
  <inkml:trace contextRef="#ctx0" brushRef="#br0" timeOffset="-193325.54">20766 12544 60 0,'-12'-3'352'0,"12"3"-97"0,0 0-59 0,0 0-43 15,0 0-23-15,0 0-31 0,-10-1-16 16,10 1-28-16,0 0-25 0,0 0-51 0,0 0-89 16,0 0-294-16,0 0 66 0</inkml:trace>
  <inkml:trace contextRef="#ctx0" brushRef="#br0" timeOffset="-190718.71">20799 12560 302 0,'0'0'549'0,"0"0"-135"0,0 0-67 15,-8-7-56-15,8 7-20 0,0 0-47 0,0 0 7 16,0 0-29-16,-10-8 7 0,10 8-41 0,0 0-5 15,0 0-40-15,0 0-4 0,-11-5-33 16,11 5 6-16,0 0-25 0,0 0 11 0,0 0-5 16,0 0-9-16,-8-4-1 0,8 4-15 0,0 0-7 15,0 0-13-15,0 0 0 0,0 0-1 16,0 0-14-16,0 0 2 0,0 0-2 0,0 0-4 16,0 0 0-16,0 0-3 0,-10-6-2 0,10 6-1 15,0 0-6-15,0 0-13 0,0 0 18 16,0 0-15-16,0 0 18 0,12-2 1 0,-12 2 11 15,23-2 8-15,-4-1 6 0,1-1 8 0,9 0 6 16,6-1-7-16,5-1 6 0,9-2-16 0,3-4 5 16,6 2-8-16,0 1-7 0,26-5 4 15,-1-2-10-15,-13 4 3 0,-10 3-6 0,0 0-5 16,0-1 8-16,-2 1-11 0,-4 0 0 0,0 2-2 16,-3 1 0-16,-11-1-1 0,-1 3 8 0,-8 1-12 15,-4 0 8-15,0 0-1 0,-7 1-1 0,-1 0-4 16,-3 0 16-16,1-1-4 0,-5 3 1 15,-12 0 0-15,23-5 0 0,-23 5 1 0,19 0-4 16,-19 0 4-16,0 0-37 0,0 0-55 0,0 0-82 16,0 0-58-16,0 0-95 0,0 0-71 0,-13 2-88 15,1 4-517-15,-1-2-646 0</inkml:trace>
  <inkml:trace contextRef="#ctx0" brushRef="#br0" timeOffset="-189849.31">20754 12913 319 0,'0'0'320'0,"0"0"-11"0,-17 0-97 0,17 0 28 16,0 0-29-16,-14-3-1 0,14 3-9 16,0 0-23-16,0 0-13 0,0 0-20 0,-15-1-27 15,15 1-18-15,0 0-22 0,0 0-13 0,0 0-11 16,0 0-2-16,0 0 5 0,17-6 6 0,-1 2-8 15,5-2 11-15,4 0-12 0,10-2 4 16,2 0-7-16,11-5 1 0,1 1-2 0,5 1 1 16,2 0-2-16,2-4 2 0,25 2-8 0,-3-5 14 15,3 4-31-15,-17 2 1 0,-6 0-10 0,-2 2-6 16,0-1 2-16,-2-1-4 0,-1 5-2 16,-3-2 1-16,-2-1 0 0,-9 4 4 0,-4-2-6 15,-2 3 1-15,-6 0-5 0,-4 2-5 0,-4-1 6 16,-1 1 2-16,-3 1 2 0,-3 0-2 0,1-1-1 15,-15 3 4-15,21-5-2 0,-21 5-2 0,0 0 0 16,0 0-15-16,14 2-48 0,-14-2-67 16,0 0-73-16,-14 8-31 0,14-8-67 0,-17 9-83 15,5-6-445-15,1 1-438 0</inkml:trace>
  <inkml:trace contextRef="#ctx0" brushRef="#br0" timeOffset="-189030.64">20603 13314 568 0,'0'0'420'16,"-12"-4"-69"-16,12 4-69 0,0 0-24 16,-9-8-58-16,9 8-17 0,0 0-45 0,0 0-2 15,0 0-36-15,-4-11 7 0,4 11-28 0,11-7 16 16,-1 3-21-16,6-4 10 0,5 1-18 0,6-1 2 16,6 1 2-16,4-3 2 0,11 0-5 15,3 0-3-15,3 0-7 0,4-2-7 0,25-2-7 16,-3-2-4-16,1 2 2 0,0-2-9 0,-13 3-5 15,-10 5-6-15,2-4 6 0,0 0-16 0,-3 1 6 16,-1-2-9-16,0 3 6 0,-2-3-9 0,-2 2 7 16,-3 0-10-16,-3 1 6 0,-9 1-6 15,-2 1 7-15,-6 3-7 0,-2-1 2 0,-7 2-4 16,-1 0 9-16,-2-2-3 0,-1 1 7 0,-3 4-9 16,-13 1 3-16,18-6-29 0,-18 6-52 0,0 0-56 15,0 0-85-15,0 0-6 0,0 0-66 16,-23 7-30-16,11-2-74 0,-5 0-335 0,1 0-303 15</inkml:trace>
  <inkml:trace contextRef="#ctx0" brushRef="#br0" timeOffset="-188380.76">20522 13640 262 0,'0'0'445'0,"0"0"-169"0,-14 1-8 16,14-1-104-16,0 0 32 0,0 0-92 0,0 0 50 15,0 0-60-15,0 0 62 0,0 0-46 0,19-1 35 16,-3-2-36-16,7 0-1 0,6-1-6 0,8 0-5 15,4-1-5-15,9-1 2 0,2-2 2 16,1 1-4-16,3-1-10 0,2 1 2 0,2-3-3 16,0 0-9-16,0 2-4 0,-2-4-13 0,2 2 2 15,-2 0-16-15,-1 0 0 0,-1 0-11 16,-2 3-1-16,-4-3-11 0,-1 2 2 0,-10 2-7 16,-1 0-1-16,-5-2-10 0,-4 4 13 0,-4 0-12 15,-5 1 6-15,1-1-6 0,-5 3 5 16,1-3-8-16,-5 2 9 0,-12 2-24 0,23-2-52 15,-23 2-75-15,0 0-108 0,0 0 5 0,0 0-95 16,0 0-49-16,0 0-388 0,-23 0-374 0</inkml:trace>
  <inkml:trace contextRef="#ctx0" brushRef="#br0" timeOffset="-186801.16">20880 11928 130 0,'0'0'480'0,"4"-16"-104"15,-4 16-81-15,0 0-55 0,2-14-37 0,-2 14-14 16,0 0-23-16,0 0-19 0,0 0-39 16,2-14 0-16,-2 14-37 0,0 0-4 0,0 0-20 15,0 0-10-15,0 0-17 0,0 0 5 0,0 0-11 16,-2 16 6-16,2 0-2 0,-2 3 8 0,0 4-2 15,0 6 13-15,-2 2-7 0,0 11 16 16,0 7-13-16,-3 5 39 0,-1 1-11 0,2 5 14 16,-2 4-28-16,-5 23 2 0,3-1-5 0,-3 0 4 15,1 0-1-15,2-3 7 0,-1-11-2 0,-1 10 5 16,2-12-7-16,1-10 25 0,-5 22 2 16,4-12 1-16,1-11-20 0,-1-1 11 0,0 0-21 15,-1 1 25-15,1-3-31 0,2-5 26 0,-3 0-35 16,3-2 29-16,0-4-33 0,2-9 26 0,-3-1-31 15,3 1 29-15,0-10-45 0,2 1 42 0,0-7-51 16,0 2 3-16,-1-6 3 0,3 1 13 0,-2-2 4 16,2-1 6-16,-2-2 3 0,4-12 1 0,-4 21-5 15,4-21-3-15,-2 16-2 0,2-16 3 16,0 0-7-16,-4 16 1 0,4-16 0 0,0 0-13 16,-2 12-46-16,2-12-67 0,0 0-97 0,0 0-88 15,0 0-123-15,0 0-58 0,0 0-556 0,-9-10-683 16</inkml:trace>
  <inkml:trace contextRef="#ctx0" brushRef="#br0" timeOffset="-165210.36">15541 12838 141 0,'0'0'549'0,"0"0"-121"0,6-10-92 15,-6 10-43-15,0 0-52 0,0 0-2 0,0 0-33 16,6-12 3-16,-6 12-31 0,0 0-6 0,0 0-37 15,0 0-11-15,0 0-40 0,0 0-5 0,0 0-32 16,0 0 0-16,0 0-21 0,0 0 5 16,0 22-7-16,-2-6 62 0,2 3-7 0,-2 1 18 15,2 4-17-15,-2 6 12 0,0 1-10 0,0 7 12 16,0 3 1-16,0 3 3 0,2-2 6 16,-3 0-1-16,1 5 13 0,0-2-16 0,2 1-11 15,-2-1-19-15,0-3-11 0,2 0-12 0,0-4 19 16,0-3-40-16,-2-3 0 0,2-2 15 0,0-5-29 15,2-1 0-15,-2-2-3 0,0-2-1 16,0 0 8-16,0-4-4 0,0 0 1 0,0-16 6 16,0 26-25-16,0-26-39 0,-2 20-67 0,2-20-70 15,-2 17-57-15,2-17-103 0,0 0-91 0,-4 10-3 16,4-10-60-16,0 0-455 0,0 0-607 0</inkml:trace>
  <inkml:trace contextRef="#ctx0" brushRef="#br0" timeOffset="-156569.43">15661 13600 561 0,'0'0'401'16,"0"0"-22"-16,0 0-93 0,0 0-15 15,0 0-63-15,2-9-35 0,-2 9-54 0,0 0-8 0,0 0-46 16,0 0 13-16,0 0-41 0,0 0 14 15,0 0-27-15,6 19 14 0,-4-7-25 0,0 0 23 16,2 3-30-16,-2 2 16 0,0-1-14 0,0 2 14 16,0-2-23-16,2 1 16 0,-4 0-15 0,3 1 26 15,-1-3-24-15,-2-3 21 0,0-12-10 16,2 23 46-16,-2-23 18 0,0 19 33 0,0-19 35 16,0 0 19-16,0 18 65 0,0-18-46 0,0 0 10 15,0 0-84-15,0 0 30 0,0 0-73 0,-9-8 27 16,9 8-63-16,-4-25 36 0,2 8-57 15,2-1 3-15,0-1-5 0,2-3-2 0,0 0-5 16,2-2 0-16,3-2-2 0,-1 1-6 0,4 2 13 16,1 0-8-16,1 1-5 0,2 2 6 15,1 2-13-15,1 0 10 0,1 5-3 0,-1-1 0 16,1 5-12-16,0 2 12 0,-1 5-4 0,1 0-2 16,-3 2 0-16,3 4 11 0,-3 2-3 0,-2 2 1 15,1 1 45-15,-3 3-33 0,-4 2 48 16,3 0-23-16,-5 2 90 0,-4 0-20 0,0 3 15 15,-4 2-47-15,-5-1 12 0,1 5-37 0,-4-5 17 16,-5 6-33-16,1-3 12 0,-3 0-18 0,5-4 7 16,-3-1-20-16,1-2 19 0,1-2-19 15,1-2 6-15,-1-3-60 0,3 1-80 0,-1-3-140 0,3-3-112 16,10-4-61-16,-19 0-104 0,19 0-128 16,-12-8-271-16,12 8-594 0</inkml:trace>
  <inkml:trace contextRef="#ctx0" brushRef="#br0" timeOffset="-156383.61">16076 13494 568 0,'8'-7'556'0,"-8"7"-142"16,15-12-82-16,-7 7-69 0,2 1-34 0,-1-2-3 16,3-1-18-16,-2 3-23 0,3-4-30 0,-1 3-30 15,1-3-27-15,1 2-3 0,0-1-30 0,-1 2 2 16,1-2-34-16,-1 2-20 0,-1 0-83 15,-1 1-76-15,-1-1-64 0,-10 5-85 0,14-7-33 16,-14 7-34-16,0 0-342 0,9-8-273 0</inkml:trace>
  <inkml:trace contextRef="#ctx0" brushRef="#br0" timeOffset="-156218.33">16279 13389 142 0,'0'0'369'0,"-15"9"-80"16,15-9-8-16,-12 10-92 0,12-10 33 16,-15 14-72-16,7-8 46 0,2 4-59 0,-3-3 31 15,3 4-64-15,-2 3 21 0,2-1-22 0,-2 4 4 16,1 0-31-16,1 1 0 0,-2 2-29 0,2-2-13 15,-1 4-1-15,1 2-3 0,0-6-7 16,2 3-3-16,0-1-6 0,2-2 18 0,-2 1-35 16,4-3-65-16,0 2-122 0,0-4-65 0,2-2-115 15,2 0-292-15,-4-12-217 0</inkml:trace>
  <inkml:trace contextRef="#ctx0" brushRef="#br0" timeOffset="-155801.89">16450 13470 193 0,'6'-14'631'0,"-2"3"-179"16,-4 11-61-16,7-19-61 0,-7 19-46 0,6-15-36 15,-6 15-24-15,6-10-26 0,-6 10-33 16,0 0-34-16,6-12-28 0,-6 12-23 0,0 0-9 16,9-12-18-16,-9 12-11 0,10-8-9 0,-10 8-4 15,16-7-4-15,-16 7-4 0,21-5-4 0,-9-1-1 16,1 2 10-16,-1 0-16 0,1 1 11 0,-1-2-17 15,1 2 16-15,-3 0-19 0,-10 3 15 0,16-6-23 16,-16 6 22-16,13-4-21 0,-13 4 16 16,0 0-21-16,0 0 22 0,0 0-25 0,0 0 9 15,4 12-2-15,-12-3-1 0,-1 0 1 0,-3 4 3 16,-2 4 2-16,-3 0-3 0,0 1-2 0,-1 4 2 16,-1 0 4-16,1 0-4 0,3-2-3 15,-1-3 5-15,1 1-4 0,5-4 4 0,-1-1 0 16,1 0-1-16,2-1-2 0,2-3 3 0,-3 0 2 15,5-2-8-15,4-7 8 0,-6 14 15 16,6-14 38-16,0 0 60 0,2 14-2 0,-2-14 45 16,0 0-43-16,13 8 31 0,-13-8-59 0,14-1 19 15,-14 1-58-15,19-6 31 0,-19 6-54 0,18-4 46 16,-18 4-60-16,21-7 19 0,-21 7-126 16,18-6-83-16,-18 6-97 0,17-5-140 0,-17 5-59 15,12-4-135-15,-12 4-260 0,0 0-504 0</inkml:trace>
  <inkml:trace contextRef="#ctx0" brushRef="#br0" timeOffset="-155535.33">15787 14093 925 0,'-21'15'710'0,"2"-1"-109"0,5-3-160 0,1-4-21 0,1 2-97 15,4-2-2-15,8-7-64 0,0 0 41 16,0 0-19-16,0 0 1 0,31-9-30 0,-2-4-34 15,14-6-38-15,5 2-30 0,3-3 21 0,24-7-26 16,1-3-24-16,1 7-15 0,-5-3-22 16,3 4-7-16,-13 3-36 0,-9 4 23 0,-1 1-27 15,-2 2 6-15,-5-1-23 0,-10 3 9 0,-2 2-19 16,-6 1 14-16,-4 2-25 0,-5 0-5 0,-1 0-62 16,-3 4-52-16,-1-2-120 0,-13 3-88 15,16-4-83-15,-16 4-54 0,0 0-86 0,0 0-35 16,0 0-102-16,-18 4-280 0,18-4-625 0</inkml:trace>
  <inkml:trace contextRef="#ctx0" brushRef="#br0" timeOffset="-153329.4">15634 14191 81 0,'0'0'285'0,"0"0"-69"0,0 0-54 16,0 0-13-16,0 0-7 0,0 0-12 0,0 0-23 16,0 0-7-16,0 0-8 0,0 0 41 0,0 0-65 15,-9-9 49-15,9 9-66 0,0 0 51 0,-10-7-59 16,10 7 64-16,-12-3-57 0,12 3 42 15,-15-7-15-15,15 7 18 0,-14-9-20 0,14 9 24 16,-17-12-6-16,9 3-4 0,-2 0-9 0,1-3 6 16,-1 3-20-16,0-4 16 0,-1-2-20 15,-3-3-1-15,1-1-18 0,1 0 0 0,-2-1-14 16,1-2 6-16,-1 2 0 0,1-4 0 0,1 3-1 16,-1-1-8-16,1-3-6 0,2 3-1 0,-1-2-4 15,1 1-3-15,2-2-1 0,-1 2-4 16,3 1 0-16,0-2-1 0,0-1-4 0,2 4 0 15,0 0-5-15,2 1 1 0,-1-1 2 0,1 2 0 16,2-1 0-16,0 0-3 0,0 0 3 0,2 1-2 16,1-1 2-16,1 0 12 0,0 2-17 15,2-1 11-15,2-4-14 0,3 4 14 0,-1-1-15 0,4-3 19 16,-1 6-22-16,3-2 20 0,1 1-14 16,2-4 13-16,3 4-16 0,1-2 2 0,0 4 5 15,2-1 0-15,1-2-1 0,-1 4 1 0,2 3-1 16,2-2 1-16,0 2-1 0,2 1 1 0,-4 4 0 15,6-1 3-15,-2 1-2 0,4-1-5 16,-4 4 6-16,0 0 4 0,0 0-5 0,2 3-1 16,0-3-3-16,0 2 9 0,-2 1-3 15,4 1-1-15,-1-2 3 0,-1 2-7 0,-2-2 4 0,2 2 2 16,-4-3-3-16,2 3 1 0,-4-3 0 16,-3 3-2-16,-1 0 2 0,0 0 2 0,0 0 1 15,-1 0-3-15,1 3 1 0,-2-3-1 0,-1 3-2 16,1-3 1-16,0 2 2 0,-3 0-1 0,3-1 1 15,-2 1 2-15,1 0-6 0,-1 0 5 16,-1-1-1-16,1 3-6 0,0-1 1 0,-3 1 5 16,3-3-1-16,-3 2-4 0,3 2 5 0,-3-2-2 15,-1-1 1-15,-1 2-4 0,1 1-1 16,-3-2 0-16,1 1 5 0,-1 3-5 0,-4-5-4 0,5 5 7 16,-5 1 10-16,2-1-15 0,-1 1 13 15,-1 3-13-15,0 0 14 0,-2 3-15 0,1-1 16 16,-1 2-16-16,-2-1-3 0,2 4 6 0,-4-1 5 15,2 3-6-15,-2-2 3 0,0 6-3 16,1-3 4-16,-3 5 1 0,0-1 4 0,0-2-7 16,-3 7 4-16,3-4 1 0,-4 2-3 15,2-2 8-15,-2-1 2 0,-2-1 2 0,2-3 6 0,-2 0 8 16,-1-3 3-16,1 1 8 0,-2-1 5 16,2 0 2-16,-3 0 9 0,1-4-6 0,-2 5 10 15,-1-4-7-15,1 0 14 0,-2-1-26 0,-1-2 14 16,1 1-16-16,0-3 16 0,-3 2-26 0,3-2 17 15,-3-2-31-15,1-1 26 0,-1 3-30 0,-1-5 20 16,3 2-25-16,-1-4 23 0,-1 1-27 16,3 2 25-16,12-6-37 0,-25 4-43 0,25-4-101 15,-20 0-123-15,20 0-39 0,-21-4-124 0,21 4-491 16,-17-8-591-16</inkml:trace>
  <inkml:trace contextRef="#ctx0" brushRef="#br0" timeOffset="-152120.98">18749 12203 360 0,'0'0'444'15,"0"0"-71"-15,0 0-56 0,0 0-22 0,0 0-5 16,0 0-42-16,0 0-1 0,0 0-41 0,0 0-3 16,0 0-46-16,0 0-11 0,8-6-34 0,-8 6-12 15,0 0-26-15,0 0-6 0,0 0-22 0,0 0 0 16,-16-1-27-16,16 1 10 0,-23 1-17 0,8 1 7 15,-3 2-17-15,-7-1 10 0,-4 5-12 16,-6 1 13-16,-11 3-18 0,-1 1 16 0,-5 2-16 16,-2 4 12-16,-22 4-3 0,-1 2 0 15,3 2-1-15,4 0 4 0,-3 1-2 0,3-4-10 16,2 5 16-16,12-7-16 0,6-2 15 0,5-1-14 16,-1-1 15-16,1 2-11 0,2-1 3 0,1-1-5 15,3 0 0-15,2 0 0 0,6-1-3 0,0-4 3 16,4 1 2-16,-2-3 2 0,6 4-2 15,0-5 2-15,3 1 1 0,-1-2-6 0,0 3 3 16,3-2-1-16,-1 1 1 0,3-2 1 0,1 0 2 16,-1-1 2-16,3-1-4 0,-1 2-1 0,1-5 2 15,3 4-4-15,0-4 6 0,1 1-7 0,9-5 4 16,-16 9 0-16,16-9 5 0,-12 7-6 16,12-7 0-16,0 0-1 0,-13 8 2 0,13-8-1 15,0 0 2-15,-10 6-4 0,10-6 2 0,0 0 4 16,0 0-1-16,-11 5-2 0,11-5-1 0,0 0-2 15,0 0-3-15,0 0 0 0,-10 7 2 0,10-7 1 16,0 0 0-16,0 0-2 0,-8 5 2 16,8-5 1-16,0 0 6 0,-10 11-3 0,10-11-7 15,-7 8 4-15,7-8 3 0,-8 8 0 0,8-8-1 16,-6 8-2-16,6-8 2 0,0 0 4 0,-10 9 1 16,10-9-4-16,0 0-2 0,-7 6 4 0,7-6-8 15,0 0-23-15,0 0-30 0,0 0-50 0,-6 7-25 16,6-7-28-16,0 0-45 0,0 0-14 15,0 0-32-15,0 0-16 0,6-19 10 0,-6 19 3 16,11-17-42-16,-5 4-226 0,2 2-84 0</inkml:trace>
  <inkml:trace contextRef="#ctx0" brushRef="#br0" timeOffset="-151910.18">17165 12685 273 0,'0'0'327'0,"0"0"-59"0,0 0-26 0,-10 6-34 15,10-6-21-15,-14 14-28 0,3-8-10 0,1 7-25 16,2-3-21-16,-5 5-14 0,5 0-27 16,-2-1-21-16,1 2-1 0,1-1-5 0,2 2-1 15,0-4-1-15,2 2-12 0,1-1 0 0,3-14 1 16,3 25 39-16,1-11 6 0,4-4 18 0,2 2 34 16,5-6-10-16,1 1-9 0,5-4-15 0,0-1-11 15,3-2-14-15,7-2-10 0,3-6-66 16,3 1-142-16,2-6-190 0,0-3-506 0,1-5-478 15</inkml:trace>
  <inkml:trace contextRef="#ctx0" brushRef="#br0" timeOffset="-114324.08">19995 11694 410 0,'15'0'329'47,"-15"0"-54"-47,25 0-72 16,-13 4-7-16,0 0 11 0,1 4-22 0,1 1 10 16,-1 2-26-16,-3 2 21 0,4 2-21 15,-3 6 10-15,1 0-22 0,-2 0 14 0,-1 2-25 0,-3 1 19 16,0 0-37-16,-2-1 14 0,-4 0-30 15,0 0 4-15,-2-1-32 0,0 0-5 0,-4 3-29 16,-2-1 4-16,-1 1-23 0,-1-2 8 16,0 1-13-16,-3-4-13 0,1 2-69 0,0-4-95 15,-1-1-96-15,3-3-77 0,-3-6-124 0,1 3-485 16,0-3-588-16</inkml:trace>
  <inkml:trace contextRef="#ctx0" brushRef="#br0" timeOffset="-113841.64">18813 11725 379 0,'-10'-12'509'0,"10"12"-115"0,-15-5-94 15,15 5-67-15,-16 0-51 0,7 5-29 0,-3 2-17 16,-1 5 26-16,-1 5 6 0,0 3-31 0,-1 6 6 16,1 5-18-16,3 2 55 0,3 4-23 0,2 0 0 15,4 1-40-15,4-4 11 0,0 6-19 16,6-3-16-16,2-1-20 0,5 5-4 0,4-1-13 15,3-4-2-15,3-1-13 0,2 0-7 0,6-2 7 16,0-6-12-16,4 1-4 0,5-2-1 0,1-6-6 16,3 2-19-16,-1-4-136 0,5-4-89 0,-3 0-129 15,1-7-168-15,-7-2-473 0,5-5-652 0</inkml:trace>
  <inkml:trace contextRef="#ctx0" brushRef="#br0" timeOffset="-64158.46">633 10254 83 0,'0'0'375'0,"0"0"-100"16,0 0-53-16,-15-2-15 0,15 2 17 0,0 0-76 16,0 0 53-16,0 0-70 0,0 0 38 15,0 0-34-15,-10-4 2 0,10 4-32 0,0 0 22 16,0 0-42-16,0 0 9 0,0 0-22 0,0 0-6 16,0 0-29-16,10-16 7 0,9 4-4 0,14-10 5 15,27-18-3-15,12-6 0 0,9-5 14 16,51-34-22-16,2-1-1 0,-1 3-5 0,-30 18 2 15,31-21 4-15,-30 20 7 0,-22 12 12 0,-1 2-15 16,-2 1 8-16,-5 3-12 0,-4 2-1 16,-8 2-1-16,-16 14-11 0,-9 8-7 0,-10 3 4 15,0 4-6-15,-9 3 8 0,-1 1-5 0,-5 4-4 16,-1-1 5-16,-1 3-6 0,-10 5 1 0,10-10-11 16,-10 10-12-16,0 0-13 0,0 0-46 15,-14 8-47-15,5-1-54 0,-1 1-42 0,0 2-49 0,-1 1-42 16,-1 1-55-16,2 0-339 0,-1 3-268 15</inkml:trace>
  <inkml:trace contextRef="#ctx0" brushRef="#br0" timeOffset="-63311.44">1050 12292 579 0,'-16'1'417'0,"1"-1"-82"0,15 0-64 16,-23 0-27-16,23 0-43 0,-18 0-12 0,18 0-17 16,0 0 1-16,-19 0-22 0,19 0-30 0,0 0-18 15,0 0-17-15,6-20-12 0,11 2 11 0,14-12 15 16,25-16 6-16,6-9-21 0,10-4-6 0,50-35-14 16,-25 23-9-16,35-14-9 0,-30 17 12 15,-15 15-26-15,-1-1-8 0,3 1 15 0,2-2-19 16,-6 6 4-16,-2 0-18 0,-7 4 0 0,-3 4 15 15,-9 3-19-15,-17 12 18 0,-10 5-21 16,-8 4 18-16,-6 4-16 0,-2 4 14 0,-7-1-8 16,1 3 16-16,-3 0-20 0,-2 2 23 0,1 0-27 15,-11 5 23-15,16-8-22 0,-16 8 10 0,0 0-30 16,0 0-82-16,0 0-111 0,0 0-67 16,-4 13-87-16,-4-3-116 0,-2 1-357 0,-1 3-459 15</inkml:trace>
  <inkml:trace contextRef="#ctx0" brushRef="#br0" timeOffset="-61725.21">6220 11975 135 0,'-19'4'541'16,"19"-4"-141"-16,-14 1-99 0,14-1-61 0,0 0 9 16,-10 4-23-16,10-4-6 0,0 0-25 0,0 0 4 15,0 0-30-15,-15 3-15 0,15-3-43 0,0 0-15 16,0 0-35-16,0 0 5 0,0 0-21 15,17-2 36-15,-1-3-4 0,11 2 23 0,10-5-6 16,15-3-5-16,10-2-8 0,25-4-16 0,10-2-7 16,-2 2-13-16,2-2-7 0,2 2-7 0,1 1 3 15,-9 0-17-15,-3 2-17 0,-3 1 33 16,-17 3-23-16,-14 3-8 0,-4 0 11 0,-9 1-12 16,-2 1 5-16,-8 4-7 0,-4-5 7 15,-4 5-10-15,0-3 15 0,-7 3-12 0,1 1 4 16,-1-2-5-16,-5 2 20 0,-11 0-13 0,24-2 9 15,-24 2-10-15,15-2 6 0,-15 2-1 0,0 0 9 16,14 0-10-16,-14 0-1 0,0 0-64 16,0 0-78-16,0 0-83 0,-14 7-102 0,4-2-115 15,-3-2-156-15,-3 0-235 0,1-3-440 0</inkml:trace>
</inkml:ink>
</file>

<file path=ppt/ink/ink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channel name="T" type="integer" max="2.14748E9" units="dev"/>
        </inkml:traceFormat>
        <inkml:channelProperties>
          <inkml:channelProperty channel="X" name="resolution" value="393.73947" units="1/cm"/>
          <inkml:channelProperty channel="Y" name="resolution" value="393.73947" units="1/cm"/>
          <inkml:channelProperty channel="F" name="resolution" value="249.9771" units="1/in"/>
          <inkml:channelProperty channel="T" name="resolution" value="1" units="1/dev"/>
        </inkml:channelProperties>
      </inkml:inkSource>
      <inkml:timestamp xml:id="ts0" timeString="2022-06-04T14:57:40.501"/>
    </inkml:context>
    <inkml:brush xml:id="br0">
      <inkml:brushProperty name="width" value="0.05292" units="cm"/>
      <inkml:brushProperty name="height" value="0.05292" units="cm"/>
      <inkml:brushProperty name="color" value="#FF0000"/>
    </inkml:brush>
  </inkml:definitions>
  <inkml:trace contextRef="#ctx0" brushRef="#br0">3837 5062 209 0,'-19'5'565'16,"2"2"-83"-16,-1-3-64 0,1 2-39 0,1 0-55 16,-1-1-36-16,3 0-24 0,-1 0-16 0,3-1-17 15,-1-1 9-15,13-3 4 0,-16 6-18 16,16-6-36-16,0 0-39 0,0 0-19 0,0 0 12 16,23-11 14-16,16-6 0 0,31-11-18 0,11-4 1 15,12-3-41-15,6 1 2 0,2-3-31 0,59-20 4 16,-41 15-3-16,-19 5 27 0,1-1-31 15,-2 3 39-15,-4-1 14 0,-6 5-18 0,-12 2 42 16,-22 6-17-16,-13 8 52 0,-9 4 31 0,-8 0 52 16,-3 2 22-16,-3 3-6 0,-2-1-24 15,-3 1-60-15,-4 0-195 0,3 2 0 0,-13 4 0 16,18-7 0-16,-18 7 0 0,13-5 0 0,-13 5 0 16,0 0 0-16,14-7 0 0,-14 7 0 15,0 0 0-15,0 0-413 0,0 0-178 0,0 0-96 16,0 0-83-16,8 11 167 0,-16-2-43 0,2 3-773 15,-4 3-1103-15</inkml:trace>
  <inkml:trace contextRef="#ctx0" brushRef="#br0" timeOffset="2650.31">4628 5383 148 0,'-16'-1'434'0,"-1"-2"-85"15,1-1-67-15,-3 1-35 0,3-1-27 0,-1 0-32 16,0-1-8-16,1 2-32 0,1-1 1 0,1 1-23 16,2-1-2-16,-1 2-28 0,13 2-2 0,-20-5-11 15,20 5 0-15,-15-1-32 0,15 1-4 16,0 0-16-16,0 0 8 0,0 0-9 0,19-15 36 15,5 6-4-15,18-5 8 0,5-2-5 0,30-9-6 16,8-4-10-16,6-1-10 0,2 3-3 16,2-3-7-16,-2 0-3 0,-4 0-6 0,1 3-2 15,-5 0-3-15,-4 1-2 0,-3 2-4 0,-16 4 2 16,-12 5 2-16,-2 0 0 0,-3 1 2 16,-12 3-5-16,-2 2 2 0,-8 1-5 0,-2 3-13 15,-3-2 18-15,-3 4-3 0,1-2 2 0,-6 2-6 16,-10 3 1-16,19-7-3 0,-19 7-1 15,0 0-2-15,0 0-8 0,0 0-73 0,0 15-98 16,-12-4-73-16,-5 6-99 0,-14 10-142 0,0 1-289 16,-4 1-380-16</inkml:trace>
  <inkml:trace contextRef="#ctx0" brushRef="#br0" timeOffset="21937.92">3793 5913 109 0,'0'0'368'0,"0"0"-79"16,-14-3-59-16,14 3-13 0,0 0-41 0,-19 3-11 15,19-3-13-15,-14 0-15 0,14 0 5 0,-19 1-17 16,19-1-14-16,-23 0-9 0,23 0-7 16,-16 2-10-16,16-2-7 0,-15 0-11 0,15 0-12 15,0 0-8-15,-18 2-9 0,18-2-5 0,0 0 1 16,0 0-8-16,-13 0 10 0,13 0-4 15,0 0 1-15,0 0 2 0,0 0 3 0,0 0 20 16,0 0 31-16,15 0 19 0,-1 0 0 16,5-2-10-16,6-4-9 0,4 1-15 0,10-5 20 15,8 1-7-15,3-4 7 0,2-2-16 0,-1 1 14 16,3-1-16-16,0 0 1 0,-5 0-3 0,1 1-11 16,-4 0-4-16,-3 1 6 0,-2 0-3 15,-6 3 17-15,-2-1-5 0,-4 2 11 0,-4 1 1 16,-2 0 1-16,-4 1-5 0,-3 2-1 0,-1-2-12 15,-1 4 0-15,-4-1-18 0,-10 4 0 0,19-6-17 16,-19 6 2-16,12-3-18 0,-12 3-3 16,0 0-14-16,0 0-21 0,0 0-76 0,0 0-101 15,-14 9-90-15,4-2-72 0,-5 3-46 0,1 0-106 16,-5 5-147-16,0 0-273 0,1 0-583 16</inkml:trace>
  <inkml:trace contextRef="#ctx0" brushRef="#br0" timeOffset="55280.12">4560 6275 84 0,'-12'4'623'0,"12"-4"-117"0,-21 4-87 15,21-4-32-15,-19 4-67 0,19-4-32 16,-14 3-46-16,14-3 2 0,0 0-13 0,-15 5-30 16,15-5-34-16,0 0-21 0,0 0-37 0,0 0-26 15,13-16-14-15,3 2-10 0,11-3-6 0,10-6 0 16,7-2 12-16,3 3-13 0,22-8 2 15,1 0-13-15,0 1 0 0,-2 3-9 0,-10 5 7 16,-8 4-15-16,0 0 3 0,-5 2 5 0,0-1 7 16,-3 2 4-16,-7 1 10 0,-4 2-1 15,-4 3 6-15,-2 0-2 0,-5 1-3 0,-3 0 12 16,-1 1-7-16,-1 2 5 0,-3-1-7 0,-1 1-4 16,-11 4-2-16,20-6-11 0,-20 6-7 15,15-5-4-15,-15 5-4 0,0 0-6 0,12-4-8 16,-12 4-4-16,0 0-6 0,0 0-34 0,0 0-79 15,0 0-82-15,0 0-64 0,0 0-75 0,-12 11-42 16,-1-3-59-16,3 3-53 0,-2 1-52 0,-3 3-328 16,1 0-496-16</inkml:trace>
  <inkml:trace contextRef="#ctx0" brushRef="#br0" timeOffset="56099.24">4444 7002 290 0,'0'0'459'0,"-14"6"-81"0,14-6-53 0,-10 5-53 15,10-5-10-15,0 0-46 0,-11 4-10 0,11-4-17 16,0 0 7-16,0 0-18 0,0 0-34 0,0 0-31 16,0 0-26-16,0 0-19 0,11-16-11 0,5 2-15 15,9-1-5-15,10-7-4 0,4-1 1 0,7-4-2 16,22-7 3-16,2-3-5 0,7-2 5 16,1 3 1-16,1-2-1 0,-3 3 7 0,-1 3-17 15,-5 0 6-15,-2 0-4 0,-14 9 3 0,-11 4-7 16,1 2 5-16,-5 0 1 0,-6 2 8 15,-4 3-4-15,-6 1-11 0,0 4 10 0,-7-1-9 16,-1 1 8-16,-1 1-8 0,-4 1 5 16,3 1-13-16,-5-1 7 0,-8 5-10 0,17-6 4 15,-17 6-15-15,0 0 13 0,0 0-14 0,0 0 5 16,0 0-32-16,0 0-47 0,0 0-70 0,-13 8-101 16,3-3-83-16,-1 0-84 0,-1 5-77 0,0-3-333 15,-1 3-435-15</inkml:trace>
  <inkml:trace contextRef="#ctx0" brushRef="#br0" timeOffset="58236.66">3679 7416 145 0,'0'0'395'0,"-14"4"-74"16,14-4-14-16,-12 4-40 0,12-4-20 0,0 0-7 15,-15 4 3-15,15-4-31 0,0 0-3 16,-10 5-32-16,10-5-22 0,0 0-36 0,0 0-20 16,0 0-28-16,-11 2-9 0,11-2-24 15,0 0-3-15,0 0-10 0,0 0 11 0,23-4 11 0,-4-3 17 16,12-4 11-16,12-4-9 0,9-4 11 16,22-8-1-16,5-3 3 0,4 0-8 0,-5 3-14 15,1-1-10-15,-5 1-7 0,-16 6-3 16,-8 3-9-16,-3 0-3 0,-1 3-3 0,-5 0-12 15,-8 3 9-15,-4 1-10 0,-6 4 7 0,-5-1 7 16,1 3 32-16,-5-1-8 0,1 1 9 0,-5 2-10 16,0-1 8-16,-10 4-12 0,19-5-1 15,-19 5-12-15,12-6 5 0,-12 6-12 0,0 0 2 16,15-3-10-16,-15 3-1 0,0 0-8 0,0 0-6 16,0 0-19-16,0 0-72 0,0 0-88 15,0 0-97-15,0 0-80 0,0 0-93 0,-8 18-64 16,1-8-386-16,-1-1-542 0</inkml:trace>
  <inkml:trace contextRef="#ctx0" brushRef="#br0" timeOffset="69383.47">3586 7963 299 0,'0'0'505'0,"-14"7"-114"0,14-7-55 0,-10 8-69 16,10-8-27-16,-9 6-65 0,9-6-14 0,0 0-44 16,-8 7 2-16,8-7-34 0,0 0 4 15,0 0-12-15,0 0 31 0,0 0 16 0,19-8 19 16,-1-2-3-16,11-4 4 0,6-6-15 0,5 0-18 15,3-4-14-15,5 1-18 0,16-9-6 0,4-1-20 16,-2 3-3-16,0 0-13 0,2 1 2 16,-10 5-16-16,-8 3 9 0,-3 2-20 0,1-2 18 15,-3 4-3-15,-5 1-2 0,-9 2-5 0,-6 5 1 16,-5-1 19-16,-1 3 35 0,-5 1 2 16,1 1-3-16,-3-1 2 0,1 2-10 0,-3 0-7 15,-10 4-9-15,16-5-4 0,-16 5-7 0,0 0-13 16,15-5-8-16,-15 5-7 0,0 0-2 0,0 0-84 15,-4 11-121-15,-4 0-160 0,-9 4-183 16,-4 7-693-16,-6 6-874 0</inkml:trace>
  <inkml:trace contextRef="#ctx0" brushRef="#br0" timeOffset="71294.41">2902 8499 223 0,'-10'4'475'0,"10"-4"-104"15,-21 6-66-15,21-6-47 0,-20 7-12 0,20-7-26 16,-19 7-14-16,19-7-26 0,-17 4-1 16,17-4-29-16,-12 4 3 0,12-4-22 0,0 0 3 15,-14 3-38-15,14-3-5 0,0 0-22 0,0 0 13 16,-13 4-20-16,13-4 5 0,0 0-20 0,0 0 12 16,0 0-22-16,0 0 14 0,0 0-16 15,0 0 18-15,8-9 30 0,9-2 15 0,12-6-3 16,10-5-4-16,23-12-17 0,6-2-5 0,3 2 3 15,-3 1-16-15,4 0-1 0,-1 5-14 16,-16 5-3-16,-9 5-12 0,1 0 5 0,-3 3-19 16,-3 0 9-16,-8 2-16 0,-2 2 9 0,-6 3-7 15,-2 0 5-15,-5 3-10 0,-1-2 10 0,-3 3-8 16,1 0 7-16,-3 0-2 0,-1 0 3 16,-11 4-7-16,18-7 16 0,-18 7-5 0,15-4 6 15,-15 4-5-15,0 0 2 0,14-4-4 0,-14 4 8 16,0 0-13-16,0 0 7 0,12-5-9 0,-12 5 5 15,0 0-3-15,0 0-1 0,0 0-12 16,0 0-41-16,0 0-101 0,0 0-75 0,0 0-71 16,0 0-85-16,-12 1-54 0,2 4-85 0,-3 1-456 15,1 2-629-15</inkml:trace>
  <inkml:trace contextRef="#ctx0" brushRef="#br0" timeOffset="128144.15">4316 8824 132 0,'-12'7'323'0,"-1"-2"-44"16,1 3-65-16,-3-2-2 0,1 2-40 16,0-1-10-16,1 0 3 0,1-1-2 0,-1 0-5 15,3-1-3-15,0 1-16 0,10-6-1 0,-17 9-4 16,17-9-14-16,-14 7-7 0,14-7 11 0,-9 7-11 16,9-7 9-16,0 0-1 0,-8 5-13 15,8-5-4-15,0 0 5 0,0 0 89 0,10-2 36 16,7-4-9-16,6-1-13 0,10-5-16 15,8-3-18-15,3-2-9 0,3-3-29 0,1 0 11 0,20-9-29 16,-2-1 17-16,-10 5-22 0,-9 5 70 16,3-1-44-16,-5 0 18 0,-1 3-51 0,-3 1 22 15,-8 3-41-15,-2 1-5 0,-6 3-5 0,-4 2-5 16,-3 0-2-16,-3 2-5 0,-3 1-4 16,1 1-8-16,-3 0-12 0,-10 4-4 0,16-8-12 15,-16 8-7-15,11-4-1 0,-11 4-7 0,0 0-12 16,0 0-6-16,0 0-93 0,0 0-153 15,0 0-143-15,0 0-169 0,0 0 19 0,0 0-31 16,-17-5-108-16,17 5-609 0,-18-8-940 0</inkml:trace>
  <inkml:trace contextRef="#ctx0" brushRef="#br0" timeOffset="149375.72">3105 9605 104 0,'-19'7'539'0,"5"1"-158"15,-3-2-85-15,3 0-67 0,1 0-36 16,1-2-26-16,2 1-7 0,10-5-39 0,-15 8-5 16,15-8-31-16,0 0 4 0,-8 7 0 0,8-7 41 15,12 3 13-15,5-5 18 0,6-1-12 0,14-2 1 16,12-5-30-16,9-1 2 0,27-11-30 15,4 2 8-15,-2-5-8 0,4-2-1 0,-5 3-10 16,1-2-15-16,-2 3 4 0,-8-2-23 16,-18 9 2-16,-9 2-9 0,-7 1 6 0,-7 4-20 15,-10 1 12-15,1 1-18 0,-8 2 12 0,0 1 1 16,-3 0 12-16,-1-1-4 0,-3 3 5 0,-12 2-11 16,21-5 1-16,-21 5-12 0,12-2 2 0,-12 2-14 15,0 0 6-15,0 0-5 0,0 0-41 16,-6 16-117-16,-4-5-101 0,-5 4-107 0,-6 4-149 15,-3 3-598-15,-5 5-749 0</inkml:trace>
  <inkml:trace contextRef="#ctx0" brushRef="#br0" timeOffset="-165455.55">3826 9845 94 0,'0'0'404'0,"0"0"-89"15,-12 5-75-15,12-5-30 0,0 0-37 16,0 0-4-16,-10 3-6 0,10-3 1 0,0 0-12 15,0 0-9-15,0 0-6 0,0 0-13 0,0 0-2 16,0 0-10-16,0 0-15 0,0 0-5 0,0 0 0 16,0 0 7-16,8-12 5 0,6 4-4 0,5-4-4 15,6-3-11-15,4-2-6 0,8-4-1 16,2-1-13-16,4-1-11 0,5-1-10 0,16-8-6 16,0 0-9-16,-8 4-5 0,-11 5-3 0,5 0 1 15,-2 0-2-15,-3 2-3 0,1-1-8 16,-3 3 8-16,-2 1-9 0,-3 1 5 0,-5 3-10 15,-7 2 7-15,-3 2-6 0,-2 1 2 0,-5 3 4 16,-1-2 22-16,-1 3-9 0,-1 0 8 16,-3 0-7-16,-10 5 6 0,17-7-13 0,-17 7 3 15,14-8-12-15,-14 8 1 0,0 0-3 0,15-4 4 16,-15 4-7-16,0 0 8 0,10-6-11 0,-10 6 6 16,0 0-11-16,0 0 4 0,8-5-18 0,-8 5 1 15,0 0-14-15,0 0-1 0,0 0-7 16,0 0-4-16,0 0-14 0,11-4-11 0,-11 4-10 15,0 0-32-15,0 0-2 0,0 0-32 0,0 0-22 16,0 0-38-16,0 0-16 0,0 0-32 16,0 0-11-16,-13 7-72 0,13-7-324 0,-14 10-215 15</inkml:trace>
  <inkml:trace contextRef="#ctx0" brushRef="#br0" timeOffset="-156891.73">2735 10532 612 0,'0'0'441'0,"0"0"-82"0,-13 8-63 0,13-8-12 15,0 0-33-15,0 0 14 0,-10 5-26 0,10-5 13 16,0 0-24-16,0 0 13 0,-8 5-29 15,8-5-2-15,0 0-24 0,0 0-14 0,0 0-3 16,0 0-8-16,0 0-11 0,0 0-16 0,0 0-28 16,0 0-18-16,0 0 6 0,12-5 20 0,3-2 4 15,5-5-26-15,9-3 3 0,8-4-20 16,7-5 20-16,1 0 2 0,19-10-3 0,3 0 2 16,-1 2-3-16,0 0-29 0,0 0 26 0,-2 2-30 15,-8 4 34-15,-9 5-30 0,-1 1 49 16,-3 0-3-16,-1 2 6 0,-5 0 34 0,-6 4-19 15,-4 2 11-15,-4 1-28 0,-3 3 30 0,-3 0-24 16,-5 2 50-16,3 1-11 0,-5-2-2 16,0 3-83-16,-10 4-74 0,17-8 0 0,-17 8 0 15,10-3 0-15,-10 3 0 0,0 0 0 0,0 0 0 16,0 0 0-16,0 0 0 0,0 0 0 0,0 0 0 16,-18 8-582-16,7-1-186 0,-3 1-119 15,-5 4 73-15,-2-2-809 0,-3 5-1354 0</inkml:trace>
  <inkml:trace contextRef="#ctx0" brushRef="#br0" timeOffset="-147639.77">12612 10344 274 0,'0'0'328'0,"-13"-3"-46"15,13 3-44-15,-12-2-22 0,12 2-25 0,-15-1-4 16,15 1-21-16,-14-1-14 0,14 1-19 0,0 0-26 15,-17-3-23-15,17 3-23 0,0 0-5 16,0 0-15-16,0 0 0 0,0 0 8 0,0 0 29 0,0 0 17 16,27 8 1-16,-4-8 5 0,4 0-4 15,16-3-6-15,9-3 2 0,6-1 0 0,0-1-16 16,6-1-10-16,22 0-7 0,-13-1-5 0,-13 2-7 16,4 1-4-16,-4 1-10 0,-2-1 3 15,-5 1-8-15,-1 0 2 0,-9 1-3 0,-5 0 2 16,-1 2-4-16,-6-1-6 0,-4 3-3 15,-7-1-5-15,1-1-4 0,-4 1 8 0,-1 1-7 16,-1-1-2-16,-15 2 7 0,22-1-1 0,-22 1-7 16,17 0 3-16,-17 0-2 0,0 0 0 0,0 0-3 15,0 0 10-15,0 0-9 0,-12 9 2 16,12-9-11-16,-17 6-11 0,17-6-42 0,-19 8-58 16,11-4-52-16,8-4-41 0,-21 7-20 0,21-7-33 15,-16 9-52-15,16-9-12 0,-19 7-108 16,19-7-190-16,-14 9-179 0</inkml:trace>
  <inkml:trace contextRef="#ctx0" brushRef="#br0" timeOffset="-147021.42">14338 10278 59 0,'0'0'415'0,"-15"-3"-110"16,15 3-53-16,-12-2-40 0,12 2-33 16,0 0-23-16,-15-2-25 0,15 2-21 0,0 0-21 15,0 0-22-15,0 0 1 0,0 0-5 0,0 0-7 16,31 1 9-16,-10 0 0 0,8 1-3 0,8 0 3 16,11 1-5-16,5-1 2 0,7 3 4 0,4 1-1 15,27-2 6-15,-2 2 2 0,-12-1-13 16,-11-1-2-16,4-2-6 0,21 2 8 0,-14-2-26 15,-13 1-4-15,0-3-1 0,-4 1-3 0,-5-1-3 16,-1 2-5-16,-10-2-3 0,-5 1-1 16,-6-1 0-16,-8 0-2 0,-2 0 4 0,-3 0-2 15,1 0 0-15,-5 0 4 0,-1 2-2 0,-15-2-3 16,25 0-4-16,-25 0 1 0,0 0-8 16,12 2-10-16,-12-2-51 0,0 0-55 0,0 0-61 15,-19 3-86-15,19-3-62 0,-24-1-444 0,9-1-359 16</inkml:trace>
  <inkml:trace contextRef="#ctx0" brushRef="#br0" timeOffset="-142363.03">9697 10406 39 0,'0'0'578'0,"-13"14"-165"15,3-9-90-15,-2 3-57 0,1-1-27 0,-1 0-27 16,-2-2-20-16,1 1-18 0,3-1-9 0,10-5-26 16,-17 7-23-16,17-7-29 0,-10 7-14 15,10-7-10-15,0 0-13 0,0 0 1 0,0 0 6 16,6-15 9-16,7 3-5 0,5-5 7 0,5-3-17 15,8-6-4-15,4 0-8 0,2-2-2 0,-2 2-3 16,3-1 5-16,1 1 8 0,0 2-5 16,-6 1 6-16,-6 4-4 0,0 2 1 0,-4 3-8 15,-7 0 7-15,-1 5-11 0,-1-1-2 0,-1 2-9 16,-1 1 8-16,-2 1-16 0,-1 0 3 16,-9 6-15-16,14-11 12 0,-14 11-14 0,12-7 0 15,-12 7-3-15,0 0 1 0,0 0-17 0,0 0-54 16,9 7-74-16,-9-7-142 0,-4 15-107 0,-1-3-120 15,1-1-331-15,0 0-470 0</inkml:trace>
  <inkml:trace contextRef="#ctx0" brushRef="#br0" timeOffset="-141443.85">9635 10979 76 0,'0'0'326'0,"-10"5"-43"0,10-5-52 16,0 0 4-16,-17 0-66 0,17 0-10 0,0 0-9 16,-14-2-10-16,14 2-12 0,0 0-6 15,-17-4-6-15,17 4-3 0,0 0-6 0,-10-5-8 16,10 5 1-16,0 0-6 0,0 0-2 0,-13-3-4 15,13 3-3-15,0 0-2 0,0 0 5 16,0 0-15-16,-6-9-4 0,6 9-27 0,6-20 3 16,2 7-19-16,1-6 11 0,9-5-19 0,1 0 9 15,2-2-9-15,8-2 2 0,-3 3-8 0,-3 0 6 16,2 2-14-16,4-3 4 0,-2 7 0 16,-7-4 3-16,3 4-7 0,0 1 3 0,-4 3-1 15,-1 3 3-15,-5 1-3 0,-3 0 1 0,2 3-2 16,-3-1 5-16,1 2-4 0,-2 1-2 0,-8 6 3 15,15-12 0-15,-15 12-6 0,8-9-2 16,-8 9 0-16,0 0-4 0,12-9-33 0,-12 9-58 16,0 0-53-16,0 0-52 0,0 0-56 0,0 0-46 15,11 0-98-15,-11 0-281 0,0 0-243 16</inkml:trace>
  <inkml:trace contextRef="#ctx0" brushRef="#br0" timeOffset="-117475.18">9310 11844 257 0,'0'0'282'0,"-12"0"-55"0,12 0-49 16,0 0 11-16,-15 0-40 0,15 0 11 15,0 0-9-15,0 0-8 0,0 0-20 0,-18-3-11 16,18 3-14-16,0 0-18 0,0 0-8 0,0 0-9 16,0 0-1-16,0 0-15 0,0 0 10 15,0 0-3-15,6-15 26 0,6 8-12 0,-3-5 5 16,9-3-2-16,1 0-3 0,4-7-9 0,8-3 9 16,-4-3-22-16,4 1-4 0,0 1-7 0,2-1-6 15,-2 0-7-15,0 1-2 0,4 4-2 16,-12 0-18-16,-1 3 13 0,-3 6-12 0,-1 2 11 15,-5-1-11-15,1 2 13 0,-5 2-11 0,3 0 11 16,-6 2-12-16,-6 6 11 0,13-11-3 16,-13 11-2-16,0 0 1 0,0 0-6 0,0 0-1 15,-13 13 1-15,3-1-5 0,-7 1 2 0,-5 7 11 16,-1 1-8-16,-4 2-3 0,-4 2-5 0,4 1 4 16,4-3-10-16,-4-3 9 0,5 1-10 15,3-2 11-15,1-2-9 0,5-7 11 0,-1 2-9 16,1-1 4-16,5-4-10 0,2 3 9 0,6-10-7 15,-13 10 8-15,13-10 3 0,0 0 11 16,13-3-16-16,1-4 15 0,-1-3 0 0,5-2 5 16,9-9 9-16,4-2-18 0,-2-1 3 0,6-2 6 15,-4 1-7-15,4-1 1 0,-2 1-10 0,3 0 12 16,-5 1-15-16,2 0 16 0,2 3-7 16,-8 3 8-16,-5 0-6 0,1 3 31 0,-6 2-9 15,-3 3 18-15,-1 1-18 0,1-2 12 0,-6 4-17 16,3 0 9-16,-3 2-13 0,-8 5 9 15,16-10-12-15,-16 10 12 0,0 0-23 0,0 0 8 16,0 0-15-16,-12 2 10 0,-2 6-10 0,-7 1 8 16,-6 6 0-16,0 3-2 0,-2-1-3 0,-6 3 0 15,4-3-3-15,4 1 1 0,0 1-5 16,5-3 6-16,-1-3 0 0,4-1 2 0,7-1-1 16,-3-2 0-16,3-2 0 0,2 0-3 0,1 1 2 15,9-8 0-15,-18 10-3 0,18-10 2 0,0 0 2 16,-8 4 2-16,8-4-6 0,0 0 4 15,4-14 1-15,6 3-5 0,-6 0 8 0,9-1-1 16,-3 0-1-16,2-2 3 0,-1 1-8 0,5-2 3 16,-1 1 3-16,-3 3-1 0,-2-1 0 15,3 2-3-15,-5 1 4 0,2-1-3 0,-1 1 3 16,-9 9-2-16,14-11 2 0,-14 11-1 0,8-11-6 16,-8 11-1-16,0 0-4 0,9-11-4 15,-9 11-12-15,0 0-23 0,0 0-26 0,0 0-45 0,0 0-34 16,-13 15-29-16,13-15-36 0,-8 18-35 15,2-9-5-15,2 3-43 0,-1 3-85 0,1-1-160 16,4-1-109-16</inkml:trace>
  <inkml:trace contextRef="#ctx0" brushRef="#br0" timeOffset="-71996.18">14861 12214 434 0,'0'0'480'0,"0"0"-56"15,-13 4-47-15,13-4 2 0,0 0-44 16,0 0 6-16,0 0-1 0,-12 3-19 0,12-3-48 16,0 0-30-16,-9-11-51 0,9 11-18 0,-6-17-25 15,2 0-12-15,2 2-17 0,-2-7-11 0,0-5-21 16,0-10-7-16,0-2-26 0,-3-10-3 15,1 0-17-15,-2-5 1 0,2 3-3 0,-3-3 5 16,3 5-5-16,0 1 11 0,0 7-5 0,0 4 5 16,1 1 0-16,1 7 17 0,-2 3-13 15,4 4 19-15,0 3-21 0,0 0 19 0,0 4-36 16,0 0 6-16,0 2-40 0,2 13 0 0,-4-21-22 16,4 21 11-16,0 0-22 0,0 0 29 15,0 0-13-15,0 0 20 0,10 19-14 0,-4 3 17 16,7 5-4-16,-1 5 11 0,0 2-14 0,3 6 9 15,1-3-15-15,1 0 18 0,-3-4-6 0,1-1 2 16,-1-2 2-16,-1 3-6 0,1-6 4 0,-1 2-1 16,-3-6 0-16,0-3 0 0,-2-2 2 15,1-2-1-15,-3-1 2 0,0-2 2 0,0-1 3 16,-2-1 3-16,3-2-1 0,-7-9 7 16,6 17 3-16,-6-17 6 0,6 13 10 0,-6-13-6 15,0 0 10-15,0 0-10 0,-4 15 0 0,4-15-9 16,-19 0-5-16,3-2-1 0,-3-5-4 0,-6 1-10 15,-8-3-11-15,2-2 20 0,0-3-1 16,-4 2-4-16,2-2-1 0,0 2-5 0,2 0-1 16,0 2 2-16,2 0-24 0,4 0 29 0,0 2-1 15,7 1 3-15,1 2 9 0,1 0 9 0,1 0 2 16,3-2-5-16,0 4-38 0,12 3 21 16,-19-8-34-16,19 8 20 0,-6-15-20 0,10 7 26 15,4-6-23-15,9-2 30 0,7-7-27 0,10-2 11 16,3 0-4-16,4-1 30 0,2 1-25 15,3 2 21-15,16-9-22 0,-4 9 22 0,-13 3-22 16,1 4 16-16,-5 2-26 0,-6 3 23 0,-6 0-21 16,-4 3 20-16,-2 2-26 0,-7 1 23 15,1-1-21-15,-5 3 16 0,3 0-22 0,-15 3 20 16,18 0-11-16,-18 0 22 0,7 14-11 0,-10-1 22 16,-7 9-8-16,-6 8 20 0,-7 4-27 0,-4 6 24 15,0-1-5-15,-10 18-7 0,4-7-3 0,6-7 2 16,-10 17-4-16,8-12 0 0,4-5-6 15,2-1-1-15,1 0 2 0,1-3-23 0,2-1 23 16,5-6-16-16,-1-4 20 0,3-1-21 0,4-3 21 16,-3-3-16-16,5-5 32 0,0-1-35 15,-2 0 31-15,3-1-18 0,1-5 25 0,-2 3-19 16,6-12 26-16,-6 17-23 0,6-17 26 0,-6 12-23 16,6-12 26-16,0 0-27 0,-4 11 14 0,4-11-77 15,0 0-82-15,0 0-165 0,0 0-57 16,0 0-84-16,0 0-82 0,-11-10-129 0,11 10-492 15,2-25-790-15</inkml:trace>
  <inkml:trace contextRef="#ctx0" brushRef="#br0" timeOffset="-2433.78">15923 3394 72 0,'0'0'463'0,"-6"12"-97"0,6-12-26 0,0 0-14 16,-6 12-27-16,6-12 0 0,0 0-33 0,0 0 2 15,0 0-16-15,0 0-51 0,0 0-43 0,-11-12-27 16,9-3-29-16,2-7-23 0,0-2-19 15,2-9-9-15,2-12-12 0,3-9-14 0,-1-9-6 16,6-23-5-16,1 2-9 0,-3 14 2 0,-2 8-7 16,1 3 6-16,-3 1-5 0,2 2-13 15,-4 6 21-15,0 8-13 0,0 2 18 0,-2 6-19 16,-2 3 16-16,3 3-3 0,-3 4 16 0,0 1-11 16,0 4 11-16,0 1-19 0,0 3 6 0,0 0-17 15,0 15 10-15,0-23-17 0,0 23 11 0,2-15-17 16,-2 15 23-16,0 0-19 0,0 0 17 15,12 12-9-15,-8 3 11 0,2 7 1 0,5 6-2 16,-3 9 8-16,4 10-4 0,1 3 6 0,-1 3-3 16,3 0-2-16,-1 3 2 0,1-4-4 15,-1-1-8-15,3-2 5 0,-3-1 4 0,0-4-3 16,3-2 5-16,-5-9-8 0,1-1 4 16,-3-3-3-16,0-6-1 0,1-1 1 0,-5-4 3 15,0-1-1-15,0-3 1 0,-1-1 3 0,-1 0 3 16,0-4 3-16,-4-9 7 0,6 21 20 0,-6-21 28 15,0 0-12-15,-2 14-8 0,2-14-12 0,-17-1-13 16,3-4 2-16,-3-1-11 0,-5-3 3 16,-5-1-12-16,-4-3 7 0,-2 0-13 0,-7-4 6 15,-1 0-9-15,-2 2 5 0,1-1-10 0,-1 2 7 16,0-1-9-16,1 0 12 0,1 3-9 16,4 1 8-16,2 0-9 0,4 1 9 0,4 2-4 15,2 0 11-15,4-1-5 0,3 5 10 0,1-2-10 16,5 1 0-16,-1 0-10 0,3 0 1 15,0 0-11-15,10 5 4 0,-13-10-2 0,13 10 10 16,8-21-6-16,9 6 14 0,14-10-14 0,12-5 11 16,26-10-10-16,5-3 10 0,2 2-6 0,5-1-1 15,0 1 11-15,1 4-12 0,-3 2 11 16,-3 1 5-16,-1 4-6 0,-7 3-6 0,-12 8 4 16,-15 3 4-16,-6 3-2 0,-4 2-6 0,-6 3-9 15,-2 1 15-15,-4-1-1 0,-5 4-6 0,0 0 8 16,-1 0-2-16,-3 0-1 0,-10 4-1 15,0 0-4-15,11 8-2 0,-18 3 2 0,-7 7-1 16,-7 9 17-16,-10 7-10 0,-14 19 5 16,-5 0-6-16,-2 3 11 0,1 3-8 0,-1 0 2 15,0 1 1-15,3 0-2 0,-1 0-7 0,1-3 16 16,3-1-18-16,1-1 6 0,12-12 0 0,4-3-2 16,4-5-5-16,2 2 1 0,4-9 11 0,3 0-13 15,3-5 13-15,1-3-13 0,2 2 13 16,1-6-10-16,3-1 1 0,0-1 1 0,0-3 13 15,0 0-21-15,2 0 20 0,-3-3-4 0,7-8 11 16,-6 16-9-16,6-16 6 0,-8 13-7 16,8-13 8-16,-4 9-25 0,4-9-38 0,0 0-57 15,-9 12-88-15,9-12-91 0,0 0-119 0,0 0-656 16,0 0-710-16</inkml:trace>
  <inkml:trace contextRef="#ctx0" brushRef="#br0" timeOffset="11035.34">17356 12711 613 0,'0'0'455'16,"-19"10"-92"-16,19-10-78 0,-15 7-14 15,15-7-34-15,-10 5 12 0,10-5-4 0,0 0 25 16,-10 3-23-16,10-3-5 0,0 0-53 0,0 0-12 15,0 0-27-15,10-6-18 16,0-2-20-16,5 1-8 0,6-3-11 0,1-3-8 16,7 0-9-16,0-4-11 0,2 4-10 15,0-1-9-15,0-1-4 0,0 3-13 0,-2-2-6 32,-2 3-4-32,-4 1-3 0,-3 3-5 15,-3-1 5-15,-3 2 16 16,-1 2-1-16,-1 0 28 0,-12 4 9 0,15-4 6 15,-15 4 0-15,0 0-2 16,-9 9-9-16,-3 0-7 0,-9 5 5 16,-5 0-24-16,-12 8 8 15,3-3-27-15,-2 3 9 16,2-2-21-16,0 0 6 16,8-2-12-16,0-1 18 0,2-1-23 15,4-2 18-15,3-2-21 16,5-2 14-16,-1-2-15 0,4 2 19 15,-1-4-17-15,11-6 22 0,-12 12-5 16,12-12 53-16,0 0 31 16,10 4 23-16,3-5-27 0,5-5 7 15,9 0-20-15,4-3-9 0,4-3-2 16,7-4 8-16,-1 2-15 0,0-4-1 16,3 3-9-16,-3 1-1 15,-2-2-2-15,-1 4-35 0,-5 0 37 16,-2 1-33-16,0 0 26 15,-7 3-36-15,-3 0 34 0,-2 1-28 16,-5 4 37 0,1-2-15-16,-3 1 36 0,-12 4-25 15,19-5 21-15,-19 5-27 0,0 0 9 16,0 0-13-16,0 0 4 0,-17 14-8 0,3-7 4 16,-3 1-13-16,-4 5-11 15,3-3-12-15,-1 0 13 16,3 0-13-16,-1 0-1 0,5-4-3 15,-1 1-1-15,3 2-2 0,0-5-16 16,1 4 3-16,9-8-64 16,-12 9-96-16,12-9-157 15,-6 8-171-15,6-8-77 16,0 0 64-16,0 0-42 0,0 16-62 16,0-16-613-16,0 0-878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F3C1A20-E642-F347-A89C-E093F8996D44}" type="datetimeFigureOut">
              <a:rPr lang="en-US" smtClean="0"/>
              <a:t>6/4/2022</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791505C-62D6-AB42-AEF7-53FE9E8A8B2F}" type="slidenum">
              <a:rPr lang="en-US" smtClean="0"/>
              <a:t>‹#›</a:t>
            </a:fld>
            <a:endParaRPr lang="en-US"/>
          </a:p>
        </p:txBody>
      </p:sp>
    </p:spTree>
    <p:extLst>
      <p:ext uri="{BB962C8B-B14F-4D97-AF65-F5344CB8AC3E}">
        <p14:creationId xmlns:p14="http://schemas.microsoft.com/office/powerpoint/2010/main" val="2877872868"/>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791505C-62D6-AB42-AEF7-53FE9E8A8B2F}" type="slidenum">
              <a:rPr lang="en-US" smtClean="0"/>
              <a:t>1</a:t>
            </a:fld>
            <a:endParaRPr lang="en-US"/>
          </a:p>
        </p:txBody>
      </p:sp>
    </p:spTree>
    <p:extLst>
      <p:ext uri="{BB962C8B-B14F-4D97-AF65-F5344CB8AC3E}">
        <p14:creationId xmlns:p14="http://schemas.microsoft.com/office/powerpoint/2010/main" val="33574881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Google Shape;394;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95" name="Google Shape;395;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4288458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chart" Target="../charts/chart4.xml"/><Relationship Id="rId4" Type="http://schemas.openxmlformats.org/officeDocument/2006/relationships/chart" Target="../charts/chart3.xml"/></Relationships>
</file>

<file path=ppt/slideLayouts/_rels/slideLayout14.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chart" Target="../charts/chart6.xml"/><Relationship Id="rId7" Type="http://schemas.openxmlformats.org/officeDocument/2006/relationships/chart" Target="../charts/chart10.xml"/><Relationship Id="rId2" Type="http://schemas.openxmlformats.org/officeDocument/2006/relationships/chart" Target="../charts/chart5.xml"/><Relationship Id="rId1" Type="http://schemas.openxmlformats.org/officeDocument/2006/relationships/slideMaster" Target="../slideMasters/slideMaster1.xml"/><Relationship Id="rId6" Type="http://schemas.openxmlformats.org/officeDocument/2006/relationships/chart" Target="../charts/chart9.xml"/><Relationship Id="rId5" Type="http://schemas.openxmlformats.org/officeDocument/2006/relationships/chart" Target="../charts/chart8.xml"/><Relationship Id="rId4" Type="http://schemas.openxmlformats.org/officeDocument/2006/relationships/chart" Target="../charts/chart7.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chart" Target="../charts/chart11.xml"/><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chart" Target="../charts/chart12.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20.png"/><Relationship Id="rId1" Type="http://schemas.openxmlformats.org/officeDocument/2006/relationships/slideMaster" Target="../slideMasters/slideMaster1.xml"/><Relationship Id="rId6" Type="http://schemas.openxmlformats.org/officeDocument/2006/relationships/image" Target="../media/image24.png"/><Relationship Id="rId5" Type="http://schemas.openxmlformats.org/officeDocument/2006/relationships/image" Target="../media/image23.png"/><Relationship Id="rId10" Type="http://schemas.openxmlformats.org/officeDocument/2006/relationships/image" Target="../media/image4.png"/><Relationship Id="rId4" Type="http://schemas.openxmlformats.org/officeDocument/2006/relationships/image" Target="../media/image22.png"/><Relationship Id="rId9" Type="http://schemas.openxmlformats.org/officeDocument/2006/relationships/image" Target="../media/image27.png"/></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12" Type="http://schemas.openxmlformats.org/officeDocument/2006/relationships/image" Target="../media/image4.png"/><Relationship Id="rId2" Type="http://schemas.openxmlformats.org/officeDocument/2006/relationships/image" Target="../media/image7.png"/><Relationship Id="rId1" Type="http://schemas.openxmlformats.org/officeDocument/2006/relationships/slideMaster" Target="../slideMasters/slideMaster1.xml"/><Relationship Id="rId6" Type="http://schemas.openxmlformats.org/officeDocument/2006/relationships/image" Target="../media/image11.png"/><Relationship Id="rId11" Type="http://schemas.openxmlformats.org/officeDocument/2006/relationships/image" Target="../media/image16.pn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1143000" y="2701528"/>
            <a:ext cx="6858000" cy="1241822"/>
          </a:xfrm>
          <a:prstGeom prst="rect">
            <a:avLst/>
          </a:prstGeo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a:xfrm>
            <a:off x="663921" y="4653887"/>
            <a:ext cx="2057400" cy="273844"/>
          </a:xfrm>
        </p:spPr>
        <p:txBody>
          <a:bodyPr/>
          <a:lstStyle>
            <a:lvl1pPr>
              <a:defRPr>
                <a:solidFill>
                  <a:srgbClr val="E72D40"/>
                </a:solidFill>
              </a:defRPr>
            </a:lvl1pPr>
          </a:lstStyle>
          <a:p>
            <a:fld id="{C65558FE-7BAE-4F41-B1DE-C9E081343886}" type="datetime1">
              <a:rPr lang="en-IN" smtClean="0"/>
              <a:t>04-06-2022</a:t>
            </a:fld>
            <a:endParaRPr lang="en-IN" dirty="0"/>
          </a:p>
        </p:txBody>
      </p:sp>
      <p:sp>
        <p:nvSpPr>
          <p:cNvPr id="6" name="Slide Number Placeholder 5"/>
          <p:cNvSpPr>
            <a:spLocks noGrp="1"/>
          </p:cNvSpPr>
          <p:nvPr>
            <p:ph type="sldNum" sz="quarter" idx="12"/>
          </p:nvPr>
        </p:nvSpPr>
        <p:spPr>
          <a:xfrm>
            <a:off x="6616976" y="4012406"/>
            <a:ext cx="2057400" cy="273844"/>
          </a:xfrm>
        </p:spPr>
        <p:txBody>
          <a:bodyPr/>
          <a:lstStyle>
            <a:lvl1pPr>
              <a:defRPr>
                <a:solidFill>
                  <a:srgbClr val="E72D40"/>
                </a:solidFill>
              </a:defRPr>
            </a:lvl1pPr>
          </a:lstStyle>
          <a:p>
            <a:fld id="{273EEA2F-D825-49D3-9C25-497F06EFD3F7}" type="slidenum">
              <a:rPr lang="en-IN" smtClean="0"/>
              <a:pPr/>
              <a:t>‹#›</a:t>
            </a:fld>
            <a:endParaRPr lang="en-IN" dirty="0"/>
          </a:p>
        </p:txBody>
      </p:sp>
      <p:sp>
        <p:nvSpPr>
          <p:cNvPr id="7" name="Rectangle 6">
            <a:extLst>
              <a:ext uri="{FF2B5EF4-FFF2-40B4-BE49-F238E27FC236}">
                <a16:creationId xmlns:a16="http://schemas.microsoft.com/office/drawing/2014/main" id="{2FA6BFC7-D5F1-408F-A79B-F51DF7A156FC}"/>
              </a:ext>
            </a:extLst>
          </p:cNvPr>
          <p:cNvSpPr/>
          <p:nvPr userDrawn="1"/>
        </p:nvSpPr>
        <p:spPr>
          <a:xfrm>
            <a:off x="0" y="0"/>
            <a:ext cx="9144000" cy="465388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a:p>
        </p:txBody>
      </p:sp>
      <p:pic>
        <p:nvPicPr>
          <p:cNvPr id="8" name="Picture 7">
            <a:extLst>
              <a:ext uri="{FF2B5EF4-FFF2-40B4-BE49-F238E27FC236}">
                <a16:creationId xmlns:a16="http://schemas.microsoft.com/office/drawing/2014/main" id="{F0BCB513-97E7-4376-B0F7-C82E10180F03}"/>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63922" y="571887"/>
            <a:ext cx="2057400" cy="548993"/>
          </a:xfrm>
          <a:prstGeom prst="rect">
            <a:avLst/>
          </a:prstGeom>
        </p:spPr>
      </p:pic>
    </p:spTree>
    <p:extLst>
      <p:ext uri="{BB962C8B-B14F-4D97-AF65-F5344CB8AC3E}">
        <p14:creationId xmlns:p14="http://schemas.microsoft.com/office/powerpoint/2010/main" val="2223680965"/>
      </p:ext>
    </p:extLst>
  </p:cSld>
  <p:clrMapOvr>
    <a:masterClrMapping/>
  </p:clrMapOvr>
  <p:extLst>
    <p:ext uri="{DCECCB84-F9BA-43D5-87BE-67443E8EF086}">
      <p15:sldGuideLst xmlns:p15="http://schemas.microsoft.com/office/powerpoint/2012/main">
        <p15:guide id="1" pos="397">
          <p15:clr>
            <a:srgbClr val="FBAE40"/>
          </p15:clr>
        </p15:guide>
        <p15:guide id="2" orient="horz" pos="378">
          <p15:clr>
            <a:srgbClr val="FBAE40"/>
          </p15:clr>
        </p15:guide>
        <p15:guide id="3" orient="horz" pos="923">
          <p15:clr>
            <a:srgbClr val="FBAE40"/>
          </p15:clr>
        </p15:guide>
        <p15:guide id="4" orient="horz" pos="1756">
          <p15:clr>
            <a:srgbClr val="FBAE40"/>
          </p15:clr>
        </p15:guide>
        <p15:guide id="5" pos="3323">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5_Section Header">
    <p:spTree>
      <p:nvGrpSpPr>
        <p:cNvPr id="1" name=""/>
        <p:cNvGrpSpPr/>
        <p:nvPr/>
      </p:nvGrpSpPr>
      <p:grpSpPr>
        <a:xfrm>
          <a:off x="0" y="0"/>
          <a:ext cx="0" cy="0"/>
          <a:chOff x="0" y="0"/>
          <a:chExt cx="0" cy="0"/>
        </a:xfrm>
      </p:grpSpPr>
      <p:sp>
        <p:nvSpPr>
          <p:cNvPr id="13" name="Rectangle 12"/>
          <p:cNvSpPr/>
          <p:nvPr/>
        </p:nvSpPr>
        <p:spPr>
          <a:xfrm>
            <a:off x="0" y="0"/>
            <a:ext cx="9144000" cy="3031236"/>
          </a:xfrm>
          <a:prstGeom prst="rect">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2" name="Rectangle 1"/>
          <p:cNvSpPr/>
          <p:nvPr/>
        </p:nvSpPr>
        <p:spPr>
          <a:xfrm>
            <a:off x="629841" y="2556933"/>
            <a:ext cx="7891859" cy="826623"/>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grpSp>
        <p:nvGrpSpPr>
          <p:cNvPr id="7" name="Group 6">
            <a:extLst>
              <a:ext uri="{FF2B5EF4-FFF2-40B4-BE49-F238E27FC236}">
                <a16:creationId xmlns:a16="http://schemas.microsoft.com/office/drawing/2014/main" id="{82BB13CD-9991-4DCA-82E0-1747F3F9BC06}"/>
              </a:ext>
            </a:extLst>
          </p:cNvPr>
          <p:cNvGrpSpPr/>
          <p:nvPr/>
        </p:nvGrpSpPr>
        <p:grpSpPr>
          <a:xfrm>
            <a:off x="994787" y="3020755"/>
            <a:ext cx="775019" cy="174751"/>
            <a:chOff x="1326382" y="4041646"/>
            <a:chExt cx="2597497" cy="653143"/>
          </a:xfrm>
          <a:solidFill>
            <a:srgbClr val="F5333F"/>
          </a:solidFill>
        </p:grpSpPr>
        <p:sp>
          <p:nvSpPr>
            <p:cNvPr id="5" name="Star: 5 Points 4">
              <a:extLst>
                <a:ext uri="{FF2B5EF4-FFF2-40B4-BE49-F238E27FC236}">
                  <a16:creationId xmlns:a16="http://schemas.microsoft.com/office/drawing/2014/main" id="{EC574380-B5CC-42B5-85BC-EC9DBF89A138}"/>
                </a:ext>
              </a:extLst>
            </p:cNvPr>
            <p:cNvSpPr/>
            <p:nvPr userDrawn="1"/>
          </p:nvSpPr>
          <p:spPr>
            <a:xfrm>
              <a:off x="1326382" y="4041646"/>
              <a:ext cx="653143" cy="653143"/>
            </a:xfrm>
            <a:prstGeom prst="star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29" name="Star: 5 Points 28">
              <a:extLst>
                <a:ext uri="{FF2B5EF4-FFF2-40B4-BE49-F238E27FC236}">
                  <a16:creationId xmlns:a16="http://schemas.microsoft.com/office/drawing/2014/main" id="{99F9A9C9-93D1-4FA6-9D41-07B027178C6C}"/>
                </a:ext>
              </a:extLst>
            </p:cNvPr>
            <p:cNvSpPr/>
            <p:nvPr userDrawn="1"/>
          </p:nvSpPr>
          <p:spPr>
            <a:xfrm>
              <a:off x="1974500" y="4041646"/>
              <a:ext cx="653143" cy="653143"/>
            </a:xfrm>
            <a:prstGeom prst="star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31" name="Star: 5 Points 30">
              <a:extLst>
                <a:ext uri="{FF2B5EF4-FFF2-40B4-BE49-F238E27FC236}">
                  <a16:creationId xmlns:a16="http://schemas.microsoft.com/office/drawing/2014/main" id="{33048992-C900-4AEF-9138-0F86855FA5DB}"/>
                </a:ext>
              </a:extLst>
            </p:cNvPr>
            <p:cNvSpPr/>
            <p:nvPr userDrawn="1"/>
          </p:nvSpPr>
          <p:spPr>
            <a:xfrm>
              <a:off x="2622617" y="4041646"/>
              <a:ext cx="653143" cy="653143"/>
            </a:xfrm>
            <a:prstGeom prst="star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32" name="Star: 5 Points 31">
              <a:extLst>
                <a:ext uri="{FF2B5EF4-FFF2-40B4-BE49-F238E27FC236}">
                  <a16:creationId xmlns:a16="http://schemas.microsoft.com/office/drawing/2014/main" id="{64AA79B2-DB73-404E-8C90-6E74E5C9AA75}"/>
                </a:ext>
              </a:extLst>
            </p:cNvPr>
            <p:cNvSpPr/>
            <p:nvPr userDrawn="1"/>
          </p:nvSpPr>
          <p:spPr>
            <a:xfrm>
              <a:off x="3270737" y="4041646"/>
              <a:ext cx="653142" cy="653143"/>
            </a:xfrm>
            <a:prstGeom prst="star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37" name="Freeform: Shape 36">
              <a:extLst>
                <a:ext uri="{FF2B5EF4-FFF2-40B4-BE49-F238E27FC236}">
                  <a16:creationId xmlns:a16="http://schemas.microsoft.com/office/drawing/2014/main" id="{44E94D08-1C31-47C0-974A-8BAE27476E00}"/>
                </a:ext>
              </a:extLst>
            </p:cNvPr>
            <p:cNvSpPr/>
            <p:nvPr userDrawn="1"/>
          </p:nvSpPr>
          <p:spPr>
            <a:xfrm>
              <a:off x="3597306" y="4041650"/>
              <a:ext cx="326569" cy="653139"/>
            </a:xfrm>
            <a:custGeom>
              <a:avLst/>
              <a:gdLst>
                <a:gd name="connsiteX0" fmla="*/ 0 w 326570"/>
                <a:gd name="connsiteY0" fmla="*/ 0 h 653141"/>
                <a:gd name="connsiteX1" fmla="*/ 77091 w 326570"/>
                <a:gd name="connsiteY1" fmla="*/ 249480 h 653141"/>
                <a:gd name="connsiteX2" fmla="*/ 326570 w 326570"/>
                <a:gd name="connsiteY2" fmla="*/ 249478 h 653141"/>
                <a:gd name="connsiteX3" fmla="*/ 124736 w 326570"/>
                <a:gd name="connsiteY3" fmla="*/ 403663 h 653141"/>
                <a:gd name="connsiteX4" fmla="*/ 201831 w 326570"/>
                <a:gd name="connsiteY4" fmla="*/ 653141 h 653141"/>
                <a:gd name="connsiteX5" fmla="*/ 0 w 326570"/>
                <a:gd name="connsiteY5" fmla="*/ 498953 h 653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6570" h="653141">
                  <a:moveTo>
                    <a:pt x="0" y="0"/>
                  </a:moveTo>
                  <a:lnTo>
                    <a:pt x="77091" y="249480"/>
                  </a:lnTo>
                  <a:lnTo>
                    <a:pt x="326570" y="249478"/>
                  </a:lnTo>
                  <a:lnTo>
                    <a:pt x="124736" y="403663"/>
                  </a:lnTo>
                  <a:lnTo>
                    <a:pt x="201831" y="653141"/>
                  </a:lnTo>
                  <a:lnTo>
                    <a:pt x="0" y="498953"/>
                  </a:lnTo>
                  <a:close/>
                </a:path>
              </a:pathLst>
            </a:custGeom>
            <a:solidFill>
              <a:srgbClr val="CCCC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grpSp>
      <p:sp>
        <p:nvSpPr>
          <p:cNvPr id="9" name="Text Placeholder 8">
            <a:extLst>
              <a:ext uri="{FF2B5EF4-FFF2-40B4-BE49-F238E27FC236}">
                <a16:creationId xmlns:a16="http://schemas.microsoft.com/office/drawing/2014/main" id="{EA908F40-8F3C-4F4C-8007-3143C3B7A198}"/>
              </a:ext>
            </a:extLst>
          </p:cNvPr>
          <p:cNvSpPr>
            <a:spLocks noGrp="1"/>
          </p:cNvSpPr>
          <p:nvPr>
            <p:ph type="body" sz="quarter" idx="10" hasCustomPrompt="1"/>
          </p:nvPr>
        </p:nvSpPr>
        <p:spPr>
          <a:xfrm>
            <a:off x="1029406" y="2721203"/>
            <a:ext cx="846528" cy="249042"/>
          </a:xfrm>
          <a:prstGeom prst="rect">
            <a:avLst/>
          </a:prstGeom>
        </p:spPr>
        <p:txBody>
          <a:bodyPr/>
          <a:lstStyle>
            <a:lvl1pPr marL="0" indent="0">
              <a:buNone/>
              <a:defRPr sz="1350">
                <a:latin typeface="Proxima Nova Rg" pitchFamily="50" charset="0"/>
              </a:defRPr>
            </a:lvl1pPr>
          </a:lstStyle>
          <a:p>
            <a:pPr lvl="0"/>
            <a:r>
              <a:rPr lang="en-IN" dirty="0"/>
              <a:t>Header</a:t>
            </a:r>
          </a:p>
        </p:txBody>
      </p:sp>
      <p:sp>
        <p:nvSpPr>
          <p:cNvPr id="16" name="Text Placeholder 8">
            <a:extLst>
              <a:ext uri="{FF2B5EF4-FFF2-40B4-BE49-F238E27FC236}">
                <a16:creationId xmlns:a16="http://schemas.microsoft.com/office/drawing/2014/main" id="{C745C1E1-5162-42F6-91B6-6478A6B73745}"/>
              </a:ext>
            </a:extLst>
          </p:cNvPr>
          <p:cNvSpPr>
            <a:spLocks noGrp="1"/>
          </p:cNvSpPr>
          <p:nvPr>
            <p:ph type="body" sz="quarter" idx="11" hasCustomPrompt="1"/>
          </p:nvPr>
        </p:nvSpPr>
        <p:spPr>
          <a:xfrm>
            <a:off x="1921844" y="3016014"/>
            <a:ext cx="946585" cy="184232"/>
          </a:xfrm>
          <a:prstGeom prst="rect">
            <a:avLst/>
          </a:prstGeom>
        </p:spPr>
        <p:txBody>
          <a:bodyPr/>
          <a:lstStyle>
            <a:lvl1pPr marL="0" indent="0" algn="l">
              <a:buNone/>
              <a:defRPr sz="800">
                <a:latin typeface="Proxima Nova Rg" panose="02000506030000020004" pitchFamily="50" charset="0"/>
              </a:defRPr>
            </a:lvl1pPr>
          </a:lstStyle>
          <a:p>
            <a:pPr algn="ctr"/>
            <a:r>
              <a:rPr lang="en-US" sz="800" dirty="0">
                <a:latin typeface="Proxima Nova Rg" panose="02000506030000020004" pitchFamily="50" charset="0"/>
              </a:rPr>
              <a:t>Click to add text</a:t>
            </a:r>
          </a:p>
        </p:txBody>
      </p:sp>
      <p:sp>
        <p:nvSpPr>
          <p:cNvPr id="20" name="Text Placeholder 52">
            <a:extLst>
              <a:ext uri="{FF2B5EF4-FFF2-40B4-BE49-F238E27FC236}">
                <a16:creationId xmlns:a16="http://schemas.microsoft.com/office/drawing/2014/main" id="{4CEA3C57-1AF4-4B62-8E68-78FDAB21F2B9}"/>
              </a:ext>
            </a:extLst>
          </p:cNvPr>
          <p:cNvSpPr>
            <a:spLocks noGrp="1"/>
          </p:cNvSpPr>
          <p:nvPr>
            <p:ph type="body" sz="quarter" idx="12" hasCustomPrompt="1"/>
          </p:nvPr>
        </p:nvSpPr>
        <p:spPr>
          <a:xfrm>
            <a:off x="2868429" y="3714682"/>
            <a:ext cx="2471738" cy="131215"/>
          </a:xfrm>
          <a:prstGeom prst="rect">
            <a:avLst/>
          </a:prstGeom>
        </p:spPr>
        <p:txBody>
          <a:bodyPr/>
          <a:lstStyle>
            <a:lvl1pPr marL="0" indent="0">
              <a:buNone/>
              <a:defRPr sz="900" b="0">
                <a:latin typeface="Proxima Nova Rg" panose="02000506030000020004" pitchFamily="50" charset="0"/>
              </a:defRPr>
            </a:lvl1pPr>
          </a:lstStyle>
          <a:p>
            <a:pPr lvl="0"/>
            <a:r>
              <a:rPr lang="en-IN" dirty="0"/>
              <a:t>Click to add text</a:t>
            </a:r>
          </a:p>
        </p:txBody>
      </p:sp>
      <p:sp>
        <p:nvSpPr>
          <p:cNvPr id="15" name="Date Placeholder 5">
            <a:extLst>
              <a:ext uri="{FF2B5EF4-FFF2-40B4-BE49-F238E27FC236}">
                <a16:creationId xmlns:a16="http://schemas.microsoft.com/office/drawing/2014/main" id="{CAB3B546-51CB-4994-A9F1-8F1962DB7C80}"/>
              </a:ext>
            </a:extLst>
          </p:cNvPr>
          <p:cNvSpPr>
            <a:spLocks noGrp="1"/>
          </p:cNvSpPr>
          <p:nvPr>
            <p:ph type="dt" sz="half" idx="13"/>
          </p:nvPr>
        </p:nvSpPr>
        <p:spPr>
          <a:xfrm>
            <a:off x="636742" y="4767263"/>
            <a:ext cx="2057400" cy="273844"/>
          </a:xfrm>
        </p:spPr>
        <p:txBody>
          <a:bodyPr/>
          <a:lstStyle/>
          <a:p>
            <a:fld id="{EB6B529C-358E-464A-80D3-B4DD91120955}" type="datetime1">
              <a:rPr lang="en-IN" smtClean="0"/>
              <a:t>04-06-2022</a:t>
            </a:fld>
            <a:endParaRPr lang="en-IN" dirty="0"/>
          </a:p>
        </p:txBody>
      </p:sp>
      <p:sp>
        <p:nvSpPr>
          <p:cNvPr id="18" name="Slide Number Placeholder 7">
            <a:extLst>
              <a:ext uri="{FF2B5EF4-FFF2-40B4-BE49-F238E27FC236}">
                <a16:creationId xmlns:a16="http://schemas.microsoft.com/office/drawing/2014/main" id="{64FD5022-C834-4670-BF94-5D8ED5DD90FA}"/>
              </a:ext>
            </a:extLst>
          </p:cNvPr>
          <p:cNvSpPr>
            <a:spLocks noGrp="1"/>
          </p:cNvSpPr>
          <p:nvPr>
            <p:ph type="sldNum" sz="quarter" idx="15"/>
          </p:nvPr>
        </p:nvSpPr>
        <p:spPr>
          <a:xfrm>
            <a:off x="6466042" y="4767263"/>
            <a:ext cx="2057400" cy="273844"/>
          </a:xfrm>
        </p:spPr>
        <p:txBody>
          <a:bodyPr/>
          <a:lstStyle/>
          <a:p>
            <a:fld id="{273EEA2F-D825-49D3-9C25-497F06EFD3F7}" type="slidenum">
              <a:rPr lang="en-IN" smtClean="0"/>
              <a:t>‹#›</a:t>
            </a:fld>
            <a:endParaRPr lang="en-IN" dirty="0"/>
          </a:p>
        </p:txBody>
      </p:sp>
      <p:pic>
        <p:nvPicPr>
          <p:cNvPr id="19" name="Picture 1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11920" y="303610"/>
            <a:ext cx="909780" cy="242888"/>
          </a:xfrm>
          <a:prstGeom prst="rect">
            <a:avLst/>
          </a:prstGeom>
        </p:spPr>
      </p:pic>
      <p:sp>
        <p:nvSpPr>
          <p:cNvPr id="21" name="Rectangle 20"/>
          <p:cNvSpPr/>
          <p:nvPr userDrawn="1"/>
        </p:nvSpPr>
        <p:spPr>
          <a:xfrm>
            <a:off x="0" y="0"/>
            <a:ext cx="9144000" cy="3031236"/>
          </a:xfrm>
          <a:prstGeom prst="rect">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23" name="Rectangle 22"/>
          <p:cNvSpPr/>
          <p:nvPr userDrawn="1"/>
        </p:nvSpPr>
        <p:spPr>
          <a:xfrm>
            <a:off x="629841" y="2535239"/>
            <a:ext cx="7939088" cy="848318"/>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grpSp>
        <p:nvGrpSpPr>
          <p:cNvPr id="33" name="Group 32">
            <a:extLst>
              <a:ext uri="{FF2B5EF4-FFF2-40B4-BE49-F238E27FC236}">
                <a16:creationId xmlns:a16="http://schemas.microsoft.com/office/drawing/2014/main" id="{82BB13CD-9991-4DCA-82E0-1747F3F9BC06}"/>
              </a:ext>
            </a:extLst>
          </p:cNvPr>
          <p:cNvGrpSpPr/>
          <p:nvPr userDrawn="1"/>
        </p:nvGrpSpPr>
        <p:grpSpPr>
          <a:xfrm>
            <a:off x="923664" y="3020755"/>
            <a:ext cx="775019" cy="174751"/>
            <a:chOff x="1326382" y="4041646"/>
            <a:chExt cx="2597497" cy="653143"/>
          </a:xfrm>
          <a:solidFill>
            <a:srgbClr val="F5333F"/>
          </a:solidFill>
        </p:grpSpPr>
        <p:sp>
          <p:nvSpPr>
            <p:cNvPr id="34" name="Star: 5 Points 4">
              <a:extLst>
                <a:ext uri="{FF2B5EF4-FFF2-40B4-BE49-F238E27FC236}">
                  <a16:creationId xmlns:a16="http://schemas.microsoft.com/office/drawing/2014/main" id="{EC574380-B5CC-42B5-85BC-EC9DBF89A138}"/>
                </a:ext>
              </a:extLst>
            </p:cNvPr>
            <p:cNvSpPr/>
            <p:nvPr userDrawn="1"/>
          </p:nvSpPr>
          <p:spPr>
            <a:xfrm>
              <a:off x="1326382" y="4041646"/>
              <a:ext cx="653143" cy="653143"/>
            </a:xfrm>
            <a:prstGeom prst="star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35" name="Star: 5 Points 28">
              <a:extLst>
                <a:ext uri="{FF2B5EF4-FFF2-40B4-BE49-F238E27FC236}">
                  <a16:creationId xmlns:a16="http://schemas.microsoft.com/office/drawing/2014/main" id="{99F9A9C9-93D1-4FA6-9D41-07B027178C6C}"/>
                </a:ext>
              </a:extLst>
            </p:cNvPr>
            <p:cNvSpPr/>
            <p:nvPr userDrawn="1"/>
          </p:nvSpPr>
          <p:spPr>
            <a:xfrm>
              <a:off x="1974500" y="4041646"/>
              <a:ext cx="653143" cy="653143"/>
            </a:xfrm>
            <a:prstGeom prst="star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36" name="Star: 5 Points 30">
              <a:extLst>
                <a:ext uri="{FF2B5EF4-FFF2-40B4-BE49-F238E27FC236}">
                  <a16:creationId xmlns:a16="http://schemas.microsoft.com/office/drawing/2014/main" id="{33048992-C900-4AEF-9138-0F86855FA5DB}"/>
                </a:ext>
              </a:extLst>
            </p:cNvPr>
            <p:cNvSpPr/>
            <p:nvPr userDrawn="1"/>
          </p:nvSpPr>
          <p:spPr>
            <a:xfrm>
              <a:off x="2622617" y="4041646"/>
              <a:ext cx="653143" cy="653143"/>
            </a:xfrm>
            <a:prstGeom prst="star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38" name="Star: 5 Points 31">
              <a:extLst>
                <a:ext uri="{FF2B5EF4-FFF2-40B4-BE49-F238E27FC236}">
                  <a16:creationId xmlns:a16="http://schemas.microsoft.com/office/drawing/2014/main" id="{64AA79B2-DB73-404E-8C90-6E74E5C9AA75}"/>
                </a:ext>
              </a:extLst>
            </p:cNvPr>
            <p:cNvSpPr/>
            <p:nvPr userDrawn="1"/>
          </p:nvSpPr>
          <p:spPr>
            <a:xfrm>
              <a:off x="3270737" y="4041646"/>
              <a:ext cx="653142" cy="653143"/>
            </a:xfrm>
            <a:prstGeom prst="star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39" name="Freeform: Shape 36">
              <a:extLst>
                <a:ext uri="{FF2B5EF4-FFF2-40B4-BE49-F238E27FC236}">
                  <a16:creationId xmlns:a16="http://schemas.microsoft.com/office/drawing/2014/main" id="{44E94D08-1C31-47C0-974A-8BAE27476E00}"/>
                </a:ext>
              </a:extLst>
            </p:cNvPr>
            <p:cNvSpPr/>
            <p:nvPr userDrawn="1"/>
          </p:nvSpPr>
          <p:spPr>
            <a:xfrm>
              <a:off x="3597306" y="4041650"/>
              <a:ext cx="326569" cy="653139"/>
            </a:xfrm>
            <a:custGeom>
              <a:avLst/>
              <a:gdLst>
                <a:gd name="connsiteX0" fmla="*/ 0 w 326570"/>
                <a:gd name="connsiteY0" fmla="*/ 0 h 653141"/>
                <a:gd name="connsiteX1" fmla="*/ 77091 w 326570"/>
                <a:gd name="connsiteY1" fmla="*/ 249480 h 653141"/>
                <a:gd name="connsiteX2" fmla="*/ 326570 w 326570"/>
                <a:gd name="connsiteY2" fmla="*/ 249478 h 653141"/>
                <a:gd name="connsiteX3" fmla="*/ 124736 w 326570"/>
                <a:gd name="connsiteY3" fmla="*/ 403663 h 653141"/>
                <a:gd name="connsiteX4" fmla="*/ 201831 w 326570"/>
                <a:gd name="connsiteY4" fmla="*/ 653141 h 653141"/>
                <a:gd name="connsiteX5" fmla="*/ 0 w 326570"/>
                <a:gd name="connsiteY5" fmla="*/ 498953 h 653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6570" h="653141">
                  <a:moveTo>
                    <a:pt x="0" y="0"/>
                  </a:moveTo>
                  <a:lnTo>
                    <a:pt x="77091" y="249480"/>
                  </a:lnTo>
                  <a:lnTo>
                    <a:pt x="326570" y="249478"/>
                  </a:lnTo>
                  <a:lnTo>
                    <a:pt x="124736" y="403663"/>
                  </a:lnTo>
                  <a:lnTo>
                    <a:pt x="201831" y="653141"/>
                  </a:lnTo>
                  <a:lnTo>
                    <a:pt x="0" y="498953"/>
                  </a:lnTo>
                  <a:close/>
                </a:path>
              </a:pathLst>
            </a:custGeom>
            <a:solidFill>
              <a:srgbClr val="CCCC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grpSp>
      <p:sp>
        <p:nvSpPr>
          <p:cNvPr id="40" name="Text Placeholder 8">
            <a:extLst>
              <a:ext uri="{FF2B5EF4-FFF2-40B4-BE49-F238E27FC236}">
                <a16:creationId xmlns:a16="http://schemas.microsoft.com/office/drawing/2014/main" id="{EA908F40-8F3C-4F4C-8007-3143C3B7A198}"/>
              </a:ext>
            </a:extLst>
          </p:cNvPr>
          <p:cNvSpPr>
            <a:spLocks noGrp="1"/>
          </p:cNvSpPr>
          <p:nvPr>
            <p:ph type="body" sz="quarter" idx="16" hasCustomPrompt="1"/>
          </p:nvPr>
        </p:nvSpPr>
        <p:spPr>
          <a:xfrm>
            <a:off x="958283" y="2721203"/>
            <a:ext cx="846528" cy="249042"/>
          </a:xfrm>
          <a:prstGeom prst="rect">
            <a:avLst/>
          </a:prstGeom>
        </p:spPr>
        <p:txBody>
          <a:bodyPr/>
          <a:lstStyle>
            <a:lvl1pPr marL="0" indent="0">
              <a:buNone/>
              <a:defRPr sz="1350">
                <a:latin typeface="Proxima Nova Rg" pitchFamily="50" charset="0"/>
              </a:defRPr>
            </a:lvl1pPr>
          </a:lstStyle>
          <a:p>
            <a:pPr lvl="0"/>
            <a:r>
              <a:rPr lang="en-IN" dirty="0"/>
              <a:t>Header</a:t>
            </a:r>
          </a:p>
        </p:txBody>
      </p:sp>
      <p:sp>
        <p:nvSpPr>
          <p:cNvPr id="41" name="Text Placeholder 8">
            <a:extLst>
              <a:ext uri="{FF2B5EF4-FFF2-40B4-BE49-F238E27FC236}">
                <a16:creationId xmlns:a16="http://schemas.microsoft.com/office/drawing/2014/main" id="{C745C1E1-5162-42F6-91B6-6478A6B73745}"/>
              </a:ext>
            </a:extLst>
          </p:cNvPr>
          <p:cNvSpPr>
            <a:spLocks noGrp="1"/>
          </p:cNvSpPr>
          <p:nvPr>
            <p:ph type="body" sz="quarter" idx="17" hasCustomPrompt="1"/>
          </p:nvPr>
        </p:nvSpPr>
        <p:spPr>
          <a:xfrm>
            <a:off x="1850721" y="3016014"/>
            <a:ext cx="946585" cy="184232"/>
          </a:xfrm>
          <a:prstGeom prst="rect">
            <a:avLst/>
          </a:prstGeom>
        </p:spPr>
        <p:txBody>
          <a:bodyPr/>
          <a:lstStyle>
            <a:lvl1pPr marL="0" indent="0" algn="l">
              <a:buNone/>
              <a:defRPr sz="800">
                <a:latin typeface="Proxima Nova Rg" panose="02000506030000020004" pitchFamily="50" charset="0"/>
              </a:defRPr>
            </a:lvl1pPr>
          </a:lstStyle>
          <a:p>
            <a:pPr algn="ctr"/>
            <a:r>
              <a:rPr lang="en-US" sz="800" dirty="0">
                <a:latin typeface="Proxima Nova Rg" panose="02000506030000020004" pitchFamily="50" charset="0"/>
              </a:rPr>
              <a:t>Click to add text</a:t>
            </a:r>
          </a:p>
        </p:txBody>
      </p:sp>
      <p:sp>
        <p:nvSpPr>
          <p:cNvPr id="3" name="Title 2"/>
          <p:cNvSpPr>
            <a:spLocks noGrp="1"/>
          </p:cNvSpPr>
          <p:nvPr>
            <p:ph type="title" hasCustomPrompt="1"/>
          </p:nvPr>
        </p:nvSpPr>
        <p:spPr>
          <a:xfrm>
            <a:off x="630238" y="600075"/>
            <a:ext cx="6246812" cy="443979"/>
          </a:xfrm>
        </p:spPr>
        <p:txBody>
          <a:bodyPr/>
          <a:lstStyle>
            <a:lvl1pPr>
              <a:defRPr baseline="0">
                <a:solidFill>
                  <a:schemeClr val="bg1"/>
                </a:solidFill>
              </a:defRPr>
            </a:lvl1pPr>
          </a:lstStyle>
          <a:p>
            <a:r>
              <a:rPr lang="en-US" dirty="0"/>
              <a:t>Click to add title</a:t>
            </a:r>
            <a:endParaRPr lang="en-IN" dirty="0"/>
          </a:p>
        </p:txBody>
      </p:sp>
      <p:pic>
        <p:nvPicPr>
          <p:cNvPr id="30" name="Picture 29">
            <a:extLst>
              <a:ext uri="{FF2B5EF4-FFF2-40B4-BE49-F238E27FC236}">
                <a16:creationId xmlns:a16="http://schemas.microsoft.com/office/drawing/2014/main" id="{621AE993-B717-0648-B9DF-B7E9EF87B7C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929288" y="210064"/>
            <a:ext cx="813630" cy="217218"/>
          </a:xfrm>
          <a:prstGeom prst="rect">
            <a:avLst/>
          </a:prstGeom>
        </p:spPr>
      </p:pic>
    </p:spTree>
    <p:extLst>
      <p:ext uri="{BB962C8B-B14F-4D97-AF65-F5344CB8AC3E}">
        <p14:creationId xmlns:p14="http://schemas.microsoft.com/office/powerpoint/2010/main" val="317858433"/>
      </p:ext>
    </p:extLst>
  </p:cSld>
  <p:clrMapOvr>
    <a:masterClrMapping/>
  </p:clrMapOvr>
  <p:extLst>
    <p:ext uri="{DCECCB84-F9BA-43D5-87BE-67443E8EF086}">
      <p15:sldGuideLst xmlns:p15="http://schemas.microsoft.com/office/powerpoint/2012/main">
        <p15:guide id="10" orient="horz" pos="378" userDrawn="1">
          <p15:clr>
            <a:srgbClr val="FBAE40"/>
          </p15:clr>
        </p15:guide>
        <p15:guide id="11" orient="horz" pos="2210" userDrawn="1">
          <p15:clr>
            <a:srgbClr val="FBAE40"/>
          </p15:clr>
        </p15:guide>
        <p15:guide id="12" orient="horz" pos="2130" userDrawn="1">
          <p15:clr>
            <a:srgbClr val="FBAE40"/>
          </p15:clr>
        </p15:guide>
        <p15:guide id="13" orient="horz" pos="1597" userDrawn="1">
          <p15:clr>
            <a:srgbClr val="FBAE40"/>
          </p15:clr>
        </p15:guide>
        <p15:guide id="14" orient="horz" pos="2641" userDrawn="1">
          <p15:clr>
            <a:srgbClr val="FBAE40"/>
          </p15:clr>
        </p15:guide>
        <p15:guide id="15" pos="1134" userDrawn="1">
          <p15:clr>
            <a:srgbClr val="FBAE40"/>
          </p15:clr>
        </p15:guide>
        <p15:guide id="16" pos="4332"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Title and TImeline Infographic">
    <p:spTree>
      <p:nvGrpSpPr>
        <p:cNvPr id="1" name=""/>
        <p:cNvGrpSpPr/>
        <p:nvPr/>
      </p:nvGrpSpPr>
      <p:grpSpPr>
        <a:xfrm>
          <a:off x="0" y="0"/>
          <a:ext cx="0" cy="0"/>
          <a:chOff x="0" y="0"/>
          <a:chExt cx="0" cy="0"/>
        </a:xfrm>
      </p:grpSpPr>
      <p:sp>
        <p:nvSpPr>
          <p:cNvPr id="6" name="Date Placeholder 5">
            <a:extLst>
              <a:ext uri="{FF2B5EF4-FFF2-40B4-BE49-F238E27FC236}">
                <a16:creationId xmlns:a16="http://schemas.microsoft.com/office/drawing/2014/main" id="{CAB3B546-51CB-4994-A9F1-8F1962DB7C80}"/>
              </a:ext>
            </a:extLst>
          </p:cNvPr>
          <p:cNvSpPr>
            <a:spLocks noGrp="1"/>
          </p:cNvSpPr>
          <p:nvPr>
            <p:ph type="dt" sz="half" idx="10"/>
          </p:nvPr>
        </p:nvSpPr>
        <p:spPr/>
        <p:txBody>
          <a:bodyPr/>
          <a:lstStyle/>
          <a:p>
            <a:fld id="{C546BFA6-7020-A842-AFE3-43A763B8DE0A}" type="datetime1">
              <a:rPr lang="en-IN" smtClean="0"/>
              <a:t>04-06-2022</a:t>
            </a:fld>
            <a:endParaRPr lang="en-IN"/>
          </a:p>
        </p:txBody>
      </p:sp>
      <p:sp>
        <p:nvSpPr>
          <p:cNvPr id="8" name="Slide Number Placeholder 7">
            <a:extLst>
              <a:ext uri="{FF2B5EF4-FFF2-40B4-BE49-F238E27FC236}">
                <a16:creationId xmlns:a16="http://schemas.microsoft.com/office/drawing/2014/main" id="{64FD5022-C834-4670-BF94-5D8ED5DD90FA}"/>
              </a:ext>
            </a:extLst>
          </p:cNvPr>
          <p:cNvSpPr>
            <a:spLocks noGrp="1"/>
          </p:cNvSpPr>
          <p:nvPr>
            <p:ph type="sldNum" sz="quarter" idx="12"/>
          </p:nvPr>
        </p:nvSpPr>
        <p:spPr/>
        <p:txBody>
          <a:bodyPr/>
          <a:lstStyle/>
          <a:p>
            <a:fld id="{273EEA2F-D825-49D3-9C25-497F06EFD3F7}" type="slidenum">
              <a:rPr lang="en-IN" smtClean="0"/>
              <a:t>‹#›</a:t>
            </a:fld>
            <a:endParaRPr lang="en-IN"/>
          </a:p>
        </p:txBody>
      </p:sp>
      <p:pic>
        <p:nvPicPr>
          <p:cNvPr id="53" name="Picture 52">
            <a:extLst>
              <a:ext uri="{FF2B5EF4-FFF2-40B4-BE49-F238E27FC236}">
                <a16:creationId xmlns:a16="http://schemas.microsoft.com/office/drawing/2014/main" id="{55483582-940A-481A-933F-C6D131CC960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V="1">
            <a:off x="632499" y="2973622"/>
            <a:ext cx="7691174" cy="667936"/>
          </a:xfrm>
          <a:prstGeom prst="rect">
            <a:avLst/>
          </a:prstGeom>
        </p:spPr>
      </p:pic>
      <p:sp>
        <p:nvSpPr>
          <p:cNvPr id="69" name="Text Placeholder 8">
            <a:extLst>
              <a:ext uri="{FF2B5EF4-FFF2-40B4-BE49-F238E27FC236}">
                <a16:creationId xmlns:a16="http://schemas.microsoft.com/office/drawing/2014/main" id="{3F742510-D20E-442D-8AC1-0D13D3D1C74D}"/>
              </a:ext>
            </a:extLst>
          </p:cNvPr>
          <p:cNvSpPr>
            <a:spLocks noGrp="1"/>
          </p:cNvSpPr>
          <p:nvPr>
            <p:ph type="body" sz="quarter" idx="13" hasCustomPrompt="1"/>
          </p:nvPr>
        </p:nvSpPr>
        <p:spPr>
          <a:xfrm>
            <a:off x="991750" y="1746401"/>
            <a:ext cx="740399" cy="249042"/>
          </a:xfrm>
          <a:prstGeom prst="rect">
            <a:avLst/>
          </a:prstGeom>
        </p:spPr>
        <p:txBody>
          <a:bodyPr anchor="ctr"/>
          <a:lstStyle>
            <a:lvl1pPr marL="0" indent="0" algn="l">
              <a:buNone/>
              <a:defRPr sz="2000" b="1">
                <a:solidFill>
                  <a:srgbClr val="DDDDDD"/>
                </a:solidFill>
                <a:latin typeface="Proxima Nova Rg" panose="02000506030000020004" pitchFamily="50" charset="0"/>
              </a:defRPr>
            </a:lvl1pPr>
          </a:lstStyle>
          <a:p>
            <a:pPr lvl="0"/>
            <a:r>
              <a:rPr lang="en-IN" dirty="0"/>
              <a:t>01</a:t>
            </a:r>
          </a:p>
        </p:txBody>
      </p:sp>
      <p:sp>
        <p:nvSpPr>
          <p:cNvPr id="70" name="Text Placeholder 8">
            <a:extLst>
              <a:ext uri="{FF2B5EF4-FFF2-40B4-BE49-F238E27FC236}">
                <a16:creationId xmlns:a16="http://schemas.microsoft.com/office/drawing/2014/main" id="{26AD9D85-FB3E-462E-987E-65C48224F301}"/>
              </a:ext>
            </a:extLst>
          </p:cNvPr>
          <p:cNvSpPr>
            <a:spLocks noGrp="1"/>
          </p:cNvSpPr>
          <p:nvPr>
            <p:ph type="body" sz="quarter" idx="14" hasCustomPrompt="1"/>
          </p:nvPr>
        </p:nvSpPr>
        <p:spPr>
          <a:xfrm>
            <a:off x="991750" y="2056441"/>
            <a:ext cx="1324840" cy="165886"/>
          </a:xfrm>
          <a:prstGeom prst="rect">
            <a:avLst/>
          </a:prstGeom>
        </p:spPr>
        <p:txBody>
          <a:bodyPr anchor="ctr"/>
          <a:lstStyle>
            <a:lvl1pPr marL="0" indent="0" algn="l">
              <a:buNone/>
              <a:defRPr sz="1100" b="1">
                <a:solidFill>
                  <a:srgbClr val="DDDDDD"/>
                </a:solidFill>
                <a:latin typeface="Proxima Nova Rg" panose="02000506030000020004" pitchFamily="50" charset="0"/>
              </a:defRPr>
            </a:lvl1pPr>
          </a:lstStyle>
          <a:p>
            <a:pPr lvl="0"/>
            <a:r>
              <a:rPr lang="en-IN" dirty="0"/>
              <a:t>Click to add text</a:t>
            </a:r>
          </a:p>
        </p:txBody>
      </p:sp>
      <p:sp>
        <p:nvSpPr>
          <p:cNvPr id="73" name="Text Placeholder 8">
            <a:extLst>
              <a:ext uri="{FF2B5EF4-FFF2-40B4-BE49-F238E27FC236}">
                <a16:creationId xmlns:a16="http://schemas.microsoft.com/office/drawing/2014/main" id="{1A6511F1-333C-4B23-8BCA-B86B841279C6}"/>
              </a:ext>
            </a:extLst>
          </p:cNvPr>
          <p:cNvSpPr>
            <a:spLocks noGrp="1"/>
          </p:cNvSpPr>
          <p:nvPr>
            <p:ph type="body" sz="quarter" idx="15" hasCustomPrompt="1"/>
          </p:nvPr>
        </p:nvSpPr>
        <p:spPr>
          <a:xfrm>
            <a:off x="991750" y="2281691"/>
            <a:ext cx="1149473" cy="165886"/>
          </a:xfrm>
          <a:prstGeom prst="rect">
            <a:avLst/>
          </a:prstGeom>
        </p:spPr>
        <p:txBody>
          <a:bodyPr anchor="ctr"/>
          <a:lstStyle>
            <a:lvl1pPr marL="0" indent="0" algn="l">
              <a:buNone/>
              <a:defRPr sz="1000" b="0">
                <a:solidFill>
                  <a:schemeClr val="tx1"/>
                </a:solidFill>
                <a:latin typeface="Proxima Nova Rg" panose="02000506030000020004" pitchFamily="50" charset="0"/>
              </a:defRPr>
            </a:lvl1pPr>
          </a:lstStyle>
          <a:p>
            <a:pPr lvl="0"/>
            <a:r>
              <a:rPr lang="en-IN" dirty="0"/>
              <a:t>Click to add text</a:t>
            </a:r>
          </a:p>
        </p:txBody>
      </p:sp>
      <p:sp>
        <p:nvSpPr>
          <p:cNvPr id="82" name="Text Placeholder 8">
            <a:extLst>
              <a:ext uri="{FF2B5EF4-FFF2-40B4-BE49-F238E27FC236}">
                <a16:creationId xmlns:a16="http://schemas.microsoft.com/office/drawing/2014/main" id="{0DDA4ED5-8612-4FA4-99F8-749D0BA7F3A3}"/>
              </a:ext>
            </a:extLst>
          </p:cNvPr>
          <p:cNvSpPr>
            <a:spLocks noGrp="1"/>
          </p:cNvSpPr>
          <p:nvPr>
            <p:ph type="body" sz="quarter" idx="16" hasCustomPrompt="1"/>
          </p:nvPr>
        </p:nvSpPr>
        <p:spPr>
          <a:xfrm>
            <a:off x="2440487" y="1746401"/>
            <a:ext cx="740399" cy="249042"/>
          </a:xfrm>
          <a:prstGeom prst="rect">
            <a:avLst/>
          </a:prstGeom>
        </p:spPr>
        <p:txBody>
          <a:bodyPr anchor="ctr"/>
          <a:lstStyle>
            <a:lvl1pPr marL="0" indent="0" algn="l">
              <a:buNone/>
              <a:defRPr sz="2000" b="1">
                <a:solidFill>
                  <a:srgbClr val="F6303E"/>
                </a:solidFill>
                <a:latin typeface="Proxima Nova Rg" panose="02000506030000020004" pitchFamily="50" charset="0"/>
              </a:defRPr>
            </a:lvl1pPr>
          </a:lstStyle>
          <a:p>
            <a:pPr lvl="0"/>
            <a:r>
              <a:rPr lang="en-IN" dirty="0"/>
              <a:t>02</a:t>
            </a:r>
          </a:p>
        </p:txBody>
      </p:sp>
      <p:sp>
        <p:nvSpPr>
          <p:cNvPr id="83" name="Text Placeholder 8">
            <a:extLst>
              <a:ext uri="{FF2B5EF4-FFF2-40B4-BE49-F238E27FC236}">
                <a16:creationId xmlns:a16="http://schemas.microsoft.com/office/drawing/2014/main" id="{15204162-2F4C-40DD-A64B-0D8DC99736EA}"/>
              </a:ext>
            </a:extLst>
          </p:cNvPr>
          <p:cNvSpPr>
            <a:spLocks noGrp="1"/>
          </p:cNvSpPr>
          <p:nvPr>
            <p:ph type="body" sz="quarter" idx="17" hasCustomPrompt="1"/>
          </p:nvPr>
        </p:nvSpPr>
        <p:spPr>
          <a:xfrm>
            <a:off x="2440487" y="2056441"/>
            <a:ext cx="1324840" cy="165886"/>
          </a:xfrm>
          <a:prstGeom prst="rect">
            <a:avLst/>
          </a:prstGeom>
        </p:spPr>
        <p:txBody>
          <a:bodyPr anchor="ctr"/>
          <a:lstStyle>
            <a:lvl1pPr marL="0" indent="0" algn="l">
              <a:buNone/>
              <a:defRPr sz="1100" b="1">
                <a:solidFill>
                  <a:srgbClr val="F6303E"/>
                </a:solidFill>
                <a:latin typeface="Proxima Nova Rg" panose="02000506030000020004" pitchFamily="50" charset="0"/>
              </a:defRPr>
            </a:lvl1pPr>
          </a:lstStyle>
          <a:p>
            <a:pPr lvl="0"/>
            <a:r>
              <a:rPr lang="en-IN" dirty="0"/>
              <a:t>Click to add text</a:t>
            </a:r>
          </a:p>
        </p:txBody>
      </p:sp>
      <p:sp>
        <p:nvSpPr>
          <p:cNvPr id="87" name="Text Placeholder 8">
            <a:extLst>
              <a:ext uri="{FF2B5EF4-FFF2-40B4-BE49-F238E27FC236}">
                <a16:creationId xmlns:a16="http://schemas.microsoft.com/office/drawing/2014/main" id="{FA1DB162-A60E-4618-8561-C16A1435CA07}"/>
              </a:ext>
            </a:extLst>
          </p:cNvPr>
          <p:cNvSpPr>
            <a:spLocks noGrp="1"/>
          </p:cNvSpPr>
          <p:nvPr>
            <p:ph type="body" sz="quarter" idx="18" hasCustomPrompt="1"/>
          </p:nvPr>
        </p:nvSpPr>
        <p:spPr>
          <a:xfrm>
            <a:off x="2440487" y="2281691"/>
            <a:ext cx="1149473" cy="165886"/>
          </a:xfrm>
          <a:prstGeom prst="rect">
            <a:avLst/>
          </a:prstGeom>
        </p:spPr>
        <p:txBody>
          <a:bodyPr anchor="ctr"/>
          <a:lstStyle>
            <a:lvl1pPr marL="0" indent="0" algn="l">
              <a:buNone/>
              <a:defRPr sz="1000" b="0">
                <a:solidFill>
                  <a:schemeClr val="tx1"/>
                </a:solidFill>
                <a:latin typeface="Proxima Nova Rg" panose="02000506030000020004" pitchFamily="50" charset="0"/>
              </a:defRPr>
            </a:lvl1pPr>
          </a:lstStyle>
          <a:p>
            <a:pPr lvl="0"/>
            <a:r>
              <a:rPr lang="en-IN" dirty="0"/>
              <a:t>Click to add text</a:t>
            </a:r>
          </a:p>
        </p:txBody>
      </p:sp>
      <p:sp>
        <p:nvSpPr>
          <p:cNvPr id="88" name="Text Placeholder 8">
            <a:extLst>
              <a:ext uri="{FF2B5EF4-FFF2-40B4-BE49-F238E27FC236}">
                <a16:creationId xmlns:a16="http://schemas.microsoft.com/office/drawing/2014/main" id="{D40BE60F-F697-4211-B44A-1A967B778A01}"/>
              </a:ext>
            </a:extLst>
          </p:cNvPr>
          <p:cNvSpPr>
            <a:spLocks noGrp="1"/>
          </p:cNvSpPr>
          <p:nvPr>
            <p:ph type="body" sz="quarter" idx="19" hasCustomPrompt="1"/>
          </p:nvPr>
        </p:nvSpPr>
        <p:spPr>
          <a:xfrm>
            <a:off x="3892297" y="1746401"/>
            <a:ext cx="740399" cy="249042"/>
          </a:xfrm>
          <a:prstGeom prst="rect">
            <a:avLst/>
          </a:prstGeom>
        </p:spPr>
        <p:txBody>
          <a:bodyPr anchor="ctr"/>
          <a:lstStyle>
            <a:lvl1pPr marL="0" indent="0" algn="l">
              <a:buNone/>
              <a:defRPr sz="2000" b="1">
                <a:solidFill>
                  <a:schemeClr val="tx1"/>
                </a:solidFill>
                <a:latin typeface="Proxima Nova Rg" panose="02000506030000020004" pitchFamily="50" charset="0"/>
              </a:defRPr>
            </a:lvl1pPr>
          </a:lstStyle>
          <a:p>
            <a:pPr lvl="0"/>
            <a:r>
              <a:rPr lang="en-IN" dirty="0"/>
              <a:t>03</a:t>
            </a:r>
          </a:p>
        </p:txBody>
      </p:sp>
      <p:sp>
        <p:nvSpPr>
          <p:cNvPr id="89" name="Text Placeholder 8">
            <a:extLst>
              <a:ext uri="{FF2B5EF4-FFF2-40B4-BE49-F238E27FC236}">
                <a16:creationId xmlns:a16="http://schemas.microsoft.com/office/drawing/2014/main" id="{F8F51522-F0EB-4350-97F8-9839C634496D}"/>
              </a:ext>
            </a:extLst>
          </p:cNvPr>
          <p:cNvSpPr>
            <a:spLocks noGrp="1"/>
          </p:cNvSpPr>
          <p:nvPr>
            <p:ph type="body" sz="quarter" idx="20" hasCustomPrompt="1"/>
          </p:nvPr>
        </p:nvSpPr>
        <p:spPr>
          <a:xfrm>
            <a:off x="3892297" y="2056441"/>
            <a:ext cx="1324840" cy="165886"/>
          </a:xfrm>
          <a:prstGeom prst="rect">
            <a:avLst/>
          </a:prstGeom>
        </p:spPr>
        <p:txBody>
          <a:bodyPr anchor="ctr"/>
          <a:lstStyle>
            <a:lvl1pPr marL="0" indent="0" algn="l">
              <a:buNone/>
              <a:defRPr sz="1100" b="1">
                <a:solidFill>
                  <a:schemeClr val="tx1"/>
                </a:solidFill>
                <a:latin typeface="Proxima Nova Rg" panose="02000506030000020004" pitchFamily="50" charset="0"/>
              </a:defRPr>
            </a:lvl1pPr>
          </a:lstStyle>
          <a:p>
            <a:pPr lvl="0"/>
            <a:r>
              <a:rPr lang="en-IN" dirty="0"/>
              <a:t>Click to add text</a:t>
            </a:r>
          </a:p>
        </p:txBody>
      </p:sp>
      <p:sp>
        <p:nvSpPr>
          <p:cNvPr id="90" name="Text Placeholder 8">
            <a:extLst>
              <a:ext uri="{FF2B5EF4-FFF2-40B4-BE49-F238E27FC236}">
                <a16:creationId xmlns:a16="http://schemas.microsoft.com/office/drawing/2014/main" id="{72201633-C2F4-4C61-961D-08C5FE50D669}"/>
              </a:ext>
            </a:extLst>
          </p:cNvPr>
          <p:cNvSpPr>
            <a:spLocks noGrp="1"/>
          </p:cNvSpPr>
          <p:nvPr>
            <p:ph type="body" sz="quarter" idx="21" hasCustomPrompt="1"/>
          </p:nvPr>
        </p:nvSpPr>
        <p:spPr>
          <a:xfrm>
            <a:off x="3892297" y="2281691"/>
            <a:ext cx="1149473" cy="165886"/>
          </a:xfrm>
          <a:prstGeom prst="rect">
            <a:avLst/>
          </a:prstGeom>
        </p:spPr>
        <p:txBody>
          <a:bodyPr anchor="ctr"/>
          <a:lstStyle>
            <a:lvl1pPr marL="0" indent="0" algn="l">
              <a:buNone/>
              <a:defRPr sz="1000" b="0">
                <a:solidFill>
                  <a:schemeClr val="tx1"/>
                </a:solidFill>
                <a:latin typeface="Proxima Nova Rg" panose="02000506030000020004" pitchFamily="50" charset="0"/>
              </a:defRPr>
            </a:lvl1pPr>
          </a:lstStyle>
          <a:p>
            <a:pPr lvl="0"/>
            <a:r>
              <a:rPr lang="en-IN" dirty="0"/>
              <a:t>Click to add text</a:t>
            </a:r>
          </a:p>
        </p:txBody>
      </p:sp>
      <p:sp>
        <p:nvSpPr>
          <p:cNvPr id="91" name="Text Placeholder 8">
            <a:extLst>
              <a:ext uri="{FF2B5EF4-FFF2-40B4-BE49-F238E27FC236}">
                <a16:creationId xmlns:a16="http://schemas.microsoft.com/office/drawing/2014/main" id="{A9F5B501-BB61-457C-9B6D-E57B62AECD54}"/>
              </a:ext>
            </a:extLst>
          </p:cNvPr>
          <p:cNvSpPr>
            <a:spLocks noGrp="1"/>
          </p:cNvSpPr>
          <p:nvPr>
            <p:ph type="body" sz="quarter" idx="22" hasCustomPrompt="1"/>
          </p:nvPr>
        </p:nvSpPr>
        <p:spPr>
          <a:xfrm>
            <a:off x="5326899" y="1746401"/>
            <a:ext cx="740399" cy="249042"/>
          </a:xfrm>
          <a:prstGeom prst="rect">
            <a:avLst/>
          </a:prstGeom>
        </p:spPr>
        <p:txBody>
          <a:bodyPr anchor="ctr"/>
          <a:lstStyle>
            <a:lvl1pPr marL="0" indent="0" algn="l">
              <a:buNone/>
              <a:defRPr sz="2000" b="1">
                <a:solidFill>
                  <a:srgbClr val="CCCCCC"/>
                </a:solidFill>
                <a:latin typeface="Proxima Nova Rg" panose="02000506030000020004" pitchFamily="50" charset="0"/>
              </a:defRPr>
            </a:lvl1pPr>
          </a:lstStyle>
          <a:p>
            <a:pPr lvl="0"/>
            <a:r>
              <a:rPr lang="en-IN" dirty="0"/>
              <a:t>04</a:t>
            </a:r>
          </a:p>
        </p:txBody>
      </p:sp>
      <p:sp>
        <p:nvSpPr>
          <p:cNvPr id="92" name="Text Placeholder 8">
            <a:extLst>
              <a:ext uri="{FF2B5EF4-FFF2-40B4-BE49-F238E27FC236}">
                <a16:creationId xmlns:a16="http://schemas.microsoft.com/office/drawing/2014/main" id="{5B29D73F-4CCA-4783-8947-96309D788353}"/>
              </a:ext>
            </a:extLst>
          </p:cNvPr>
          <p:cNvSpPr>
            <a:spLocks noGrp="1"/>
          </p:cNvSpPr>
          <p:nvPr>
            <p:ph type="body" sz="quarter" idx="23" hasCustomPrompt="1"/>
          </p:nvPr>
        </p:nvSpPr>
        <p:spPr>
          <a:xfrm>
            <a:off x="5326899" y="2056441"/>
            <a:ext cx="1324840" cy="165886"/>
          </a:xfrm>
          <a:prstGeom prst="rect">
            <a:avLst/>
          </a:prstGeom>
        </p:spPr>
        <p:txBody>
          <a:bodyPr anchor="ctr"/>
          <a:lstStyle>
            <a:lvl1pPr marL="0" indent="0" algn="l">
              <a:buNone/>
              <a:defRPr sz="1100" b="1">
                <a:solidFill>
                  <a:srgbClr val="CCCCCC"/>
                </a:solidFill>
                <a:latin typeface="Proxima Nova Rg" panose="02000506030000020004" pitchFamily="50" charset="0"/>
              </a:defRPr>
            </a:lvl1pPr>
          </a:lstStyle>
          <a:p>
            <a:pPr lvl="0"/>
            <a:r>
              <a:rPr lang="en-IN" dirty="0"/>
              <a:t>Click to add text</a:t>
            </a:r>
          </a:p>
        </p:txBody>
      </p:sp>
      <p:sp>
        <p:nvSpPr>
          <p:cNvPr id="93" name="Text Placeholder 8">
            <a:extLst>
              <a:ext uri="{FF2B5EF4-FFF2-40B4-BE49-F238E27FC236}">
                <a16:creationId xmlns:a16="http://schemas.microsoft.com/office/drawing/2014/main" id="{19DFB435-36AD-4A25-AA45-C372BF19E392}"/>
              </a:ext>
            </a:extLst>
          </p:cNvPr>
          <p:cNvSpPr>
            <a:spLocks noGrp="1"/>
          </p:cNvSpPr>
          <p:nvPr>
            <p:ph type="body" sz="quarter" idx="24" hasCustomPrompt="1"/>
          </p:nvPr>
        </p:nvSpPr>
        <p:spPr>
          <a:xfrm>
            <a:off x="5326899" y="2281691"/>
            <a:ext cx="1149473" cy="165886"/>
          </a:xfrm>
          <a:prstGeom prst="rect">
            <a:avLst/>
          </a:prstGeom>
        </p:spPr>
        <p:txBody>
          <a:bodyPr anchor="ctr"/>
          <a:lstStyle>
            <a:lvl1pPr marL="0" indent="0" algn="l">
              <a:buNone/>
              <a:defRPr sz="1000" b="0">
                <a:solidFill>
                  <a:schemeClr val="tx1"/>
                </a:solidFill>
                <a:latin typeface="Proxima Nova Rg" panose="02000506030000020004" pitchFamily="50" charset="0"/>
              </a:defRPr>
            </a:lvl1pPr>
          </a:lstStyle>
          <a:p>
            <a:pPr lvl="0"/>
            <a:r>
              <a:rPr lang="en-IN" dirty="0"/>
              <a:t>Click to add text</a:t>
            </a:r>
          </a:p>
        </p:txBody>
      </p:sp>
      <p:sp>
        <p:nvSpPr>
          <p:cNvPr id="94" name="Text Placeholder 8">
            <a:extLst>
              <a:ext uri="{FF2B5EF4-FFF2-40B4-BE49-F238E27FC236}">
                <a16:creationId xmlns:a16="http://schemas.microsoft.com/office/drawing/2014/main" id="{661C36B0-6047-47A0-8876-EF95BD82A5C8}"/>
              </a:ext>
            </a:extLst>
          </p:cNvPr>
          <p:cNvSpPr>
            <a:spLocks noGrp="1"/>
          </p:cNvSpPr>
          <p:nvPr>
            <p:ph type="body" sz="quarter" idx="25" hasCustomPrompt="1"/>
          </p:nvPr>
        </p:nvSpPr>
        <p:spPr>
          <a:xfrm>
            <a:off x="6735161" y="1746401"/>
            <a:ext cx="740399" cy="249042"/>
          </a:xfrm>
          <a:prstGeom prst="rect">
            <a:avLst/>
          </a:prstGeom>
        </p:spPr>
        <p:txBody>
          <a:bodyPr anchor="ctr"/>
          <a:lstStyle>
            <a:lvl1pPr marL="0" indent="0" algn="l">
              <a:buNone/>
              <a:defRPr sz="2000" b="1">
                <a:solidFill>
                  <a:srgbClr val="F6303E"/>
                </a:solidFill>
                <a:latin typeface="Proxima Nova Rg" panose="02000506030000020004" pitchFamily="50" charset="0"/>
              </a:defRPr>
            </a:lvl1pPr>
          </a:lstStyle>
          <a:p>
            <a:pPr lvl="0"/>
            <a:r>
              <a:rPr lang="en-IN" dirty="0"/>
              <a:t>05</a:t>
            </a:r>
          </a:p>
        </p:txBody>
      </p:sp>
      <p:sp>
        <p:nvSpPr>
          <p:cNvPr id="109" name="Text Placeholder 8">
            <a:extLst>
              <a:ext uri="{FF2B5EF4-FFF2-40B4-BE49-F238E27FC236}">
                <a16:creationId xmlns:a16="http://schemas.microsoft.com/office/drawing/2014/main" id="{BAFF9636-D984-4BBC-929B-16568F631880}"/>
              </a:ext>
            </a:extLst>
          </p:cNvPr>
          <p:cNvSpPr>
            <a:spLocks noGrp="1"/>
          </p:cNvSpPr>
          <p:nvPr>
            <p:ph type="body" sz="quarter" idx="26" hasCustomPrompt="1"/>
          </p:nvPr>
        </p:nvSpPr>
        <p:spPr>
          <a:xfrm>
            <a:off x="6735161" y="2056441"/>
            <a:ext cx="1324840" cy="165886"/>
          </a:xfrm>
          <a:prstGeom prst="rect">
            <a:avLst/>
          </a:prstGeom>
        </p:spPr>
        <p:txBody>
          <a:bodyPr anchor="ctr"/>
          <a:lstStyle>
            <a:lvl1pPr marL="0" indent="0" algn="l">
              <a:buNone/>
              <a:defRPr sz="1100" b="1">
                <a:solidFill>
                  <a:srgbClr val="F6303E"/>
                </a:solidFill>
                <a:latin typeface="Proxima Nova Rg" panose="02000506030000020004" pitchFamily="50" charset="0"/>
              </a:defRPr>
            </a:lvl1pPr>
          </a:lstStyle>
          <a:p>
            <a:pPr lvl="0"/>
            <a:r>
              <a:rPr lang="en-IN" dirty="0"/>
              <a:t>Click to add text</a:t>
            </a:r>
          </a:p>
        </p:txBody>
      </p:sp>
      <p:sp>
        <p:nvSpPr>
          <p:cNvPr id="110" name="Text Placeholder 8">
            <a:extLst>
              <a:ext uri="{FF2B5EF4-FFF2-40B4-BE49-F238E27FC236}">
                <a16:creationId xmlns:a16="http://schemas.microsoft.com/office/drawing/2014/main" id="{24C3FEFD-8CEA-49B4-B49A-8D40D3B5FEAF}"/>
              </a:ext>
            </a:extLst>
          </p:cNvPr>
          <p:cNvSpPr>
            <a:spLocks noGrp="1"/>
          </p:cNvSpPr>
          <p:nvPr>
            <p:ph type="body" sz="quarter" idx="27" hasCustomPrompt="1"/>
          </p:nvPr>
        </p:nvSpPr>
        <p:spPr>
          <a:xfrm>
            <a:off x="6735161" y="2281691"/>
            <a:ext cx="1149473" cy="165886"/>
          </a:xfrm>
          <a:prstGeom prst="rect">
            <a:avLst/>
          </a:prstGeom>
        </p:spPr>
        <p:txBody>
          <a:bodyPr anchor="ctr"/>
          <a:lstStyle>
            <a:lvl1pPr marL="0" indent="0" algn="l">
              <a:buNone/>
              <a:defRPr sz="1000" b="0">
                <a:solidFill>
                  <a:schemeClr val="tx1"/>
                </a:solidFill>
                <a:latin typeface="Proxima Nova Rg" panose="02000506030000020004" pitchFamily="50" charset="0"/>
              </a:defRPr>
            </a:lvl1pPr>
          </a:lstStyle>
          <a:p>
            <a:pPr lvl="0"/>
            <a:r>
              <a:rPr lang="en-IN" dirty="0"/>
              <a:t>Click to add text</a:t>
            </a:r>
          </a:p>
        </p:txBody>
      </p:sp>
      <p:sp>
        <p:nvSpPr>
          <p:cNvPr id="111" name="Text Placeholder 8">
            <a:extLst>
              <a:ext uri="{FF2B5EF4-FFF2-40B4-BE49-F238E27FC236}">
                <a16:creationId xmlns:a16="http://schemas.microsoft.com/office/drawing/2014/main" id="{056294BB-42A3-47CE-B08C-3985AFA1252A}"/>
              </a:ext>
            </a:extLst>
          </p:cNvPr>
          <p:cNvSpPr>
            <a:spLocks noGrp="1"/>
          </p:cNvSpPr>
          <p:nvPr>
            <p:ph type="body" sz="quarter" idx="28" hasCustomPrompt="1"/>
          </p:nvPr>
        </p:nvSpPr>
        <p:spPr>
          <a:xfrm>
            <a:off x="904066" y="3531649"/>
            <a:ext cx="1324840" cy="349771"/>
          </a:xfrm>
          <a:prstGeom prst="rect">
            <a:avLst/>
          </a:prstGeom>
        </p:spPr>
        <p:txBody>
          <a:bodyPr anchor="ctr"/>
          <a:lstStyle>
            <a:lvl1pPr marL="0" indent="0" algn="l">
              <a:buNone/>
              <a:defRPr sz="1600" b="1">
                <a:solidFill>
                  <a:srgbClr val="DDDDDD"/>
                </a:solidFill>
                <a:latin typeface="Proxima Nova Rg" panose="02000506030000020004" pitchFamily="50" charset="0"/>
              </a:defRPr>
            </a:lvl1pPr>
          </a:lstStyle>
          <a:p>
            <a:pPr lvl="0"/>
            <a:r>
              <a:rPr lang="en-IN" dirty="0"/>
              <a:t>Category 1</a:t>
            </a:r>
          </a:p>
        </p:txBody>
      </p:sp>
      <p:sp>
        <p:nvSpPr>
          <p:cNvPr id="114" name="Text Placeholder 8">
            <a:extLst>
              <a:ext uri="{FF2B5EF4-FFF2-40B4-BE49-F238E27FC236}">
                <a16:creationId xmlns:a16="http://schemas.microsoft.com/office/drawing/2014/main" id="{4CA25EE7-3AA6-4CF1-9AC9-97DE5CE0BE91}"/>
              </a:ext>
            </a:extLst>
          </p:cNvPr>
          <p:cNvSpPr>
            <a:spLocks noGrp="1"/>
          </p:cNvSpPr>
          <p:nvPr>
            <p:ph type="body" sz="quarter" idx="29" hasCustomPrompt="1"/>
          </p:nvPr>
        </p:nvSpPr>
        <p:spPr>
          <a:xfrm>
            <a:off x="2352802" y="3531649"/>
            <a:ext cx="1352923" cy="349771"/>
          </a:xfrm>
          <a:prstGeom prst="rect">
            <a:avLst/>
          </a:prstGeom>
        </p:spPr>
        <p:txBody>
          <a:bodyPr anchor="ctr"/>
          <a:lstStyle>
            <a:lvl1pPr marL="0" indent="0" algn="l">
              <a:buNone/>
              <a:defRPr sz="1600" b="1">
                <a:solidFill>
                  <a:srgbClr val="F6303E"/>
                </a:solidFill>
                <a:latin typeface="Proxima Nova Rg" panose="02000506030000020004" pitchFamily="50" charset="0"/>
              </a:defRPr>
            </a:lvl1pPr>
          </a:lstStyle>
          <a:p>
            <a:pPr lvl="0"/>
            <a:r>
              <a:rPr lang="en-IN" dirty="0"/>
              <a:t>Category 2</a:t>
            </a:r>
          </a:p>
        </p:txBody>
      </p:sp>
      <p:sp>
        <p:nvSpPr>
          <p:cNvPr id="115" name="Text Placeholder 8">
            <a:extLst>
              <a:ext uri="{FF2B5EF4-FFF2-40B4-BE49-F238E27FC236}">
                <a16:creationId xmlns:a16="http://schemas.microsoft.com/office/drawing/2014/main" id="{9B86D469-ABD0-4367-A92C-FB891117796A}"/>
              </a:ext>
            </a:extLst>
          </p:cNvPr>
          <p:cNvSpPr>
            <a:spLocks noGrp="1"/>
          </p:cNvSpPr>
          <p:nvPr>
            <p:ph type="body" sz="quarter" idx="30" hasCustomPrompt="1"/>
          </p:nvPr>
        </p:nvSpPr>
        <p:spPr>
          <a:xfrm>
            <a:off x="3829621" y="3531648"/>
            <a:ext cx="1352923" cy="349771"/>
          </a:xfrm>
          <a:prstGeom prst="rect">
            <a:avLst/>
          </a:prstGeom>
        </p:spPr>
        <p:txBody>
          <a:bodyPr anchor="ctr"/>
          <a:lstStyle>
            <a:lvl1pPr marL="0" indent="0" algn="l">
              <a:buNone/>
              <a:defRPr sz="1600" b="1">
                <a:solidFill>
                  <a:schemeClr val="tx1"/>
                </a:solidFill>
                <a:latin typeface="Proxima Nova Rg" panose="02000506030000020004" pitchFamily="50" charset="0"/>
              </a:defRPr>
            </a:lvl1pPr>
          </a:lstStyle>
          <a:p>
            <a:pPr lvl="0"/>
            <a:r>
              <a:rPr lang="en-IN" dirty="0"/>
              <a:t>Category 3</a:t>
            </a:r>
          </a:p>
        </p:txBody>
      </p:sp>
      <p:sp>
        <p:nvSpPr>
          <p:cNvPr id="116" name="Text Placeholder 8">
            <a:extLst>
              <a:ext uri="{FF2B5EF4-FFF2-40B4-BE49-F238E27FC236}">
                <a16:creationId xmlns:a16="http://schemas.microsoft.com/office/drawing/2014/main" id="{6C5EB094-EBF1-4B80-AAE7-EDAC4824FE14}"/>
              </a:ext>
            </a:extLst>
          </p:cNvPr>
          <p:cNvSpPr>
            <a:spLocks noGrp="1"/>
          </p:cNvSpPr>
          <p:nvPr>
            <p:ph type="body" sz="quarter" idx="31" hasCustomPrompt="1"/>
          </p:nvPr>
        </p:nvSpPr>
        <p:spPr>
          <a:xfrm>
            <a:off x="5306440" y="3531648"/>
            <a:ext cx="1324840" cy="349771"/>
          </a:xfrm>
          <a:prstGeom prst="rect">
            <a:avLst/>
          </a:prstGeom>
        </p:spPr>
        <p:txBody>
          <a:bodyPr anchor="ctr"/>
          <a:lstStyle>
            <a:lvl1pPr marL="0" indent="0" algn="l">
              <a:buNone/>
              <a:defRPr sz="1600" b="1">
                <a:solidFill>
                  <a:srgbClr val="DDDDDD"/>
                </a:solidFill>
                <a:latin typeface="Proxima Nova Rg" panose="02000506030000020004" pitchFamily="50" charset="0"/>
              </a:defRPr>
            </a:lvl1pPr>
          </a:lstStyle>
          <a:p>
            <a:pPr lvl="0"/>
            <a:r>
              <a:rPr lang="en-IN" dirty="0"/>
              <a:t>Category 4</a:t>
            </a:r>
          </a:p>
        </p:txBody>
      </p:sp>
      <p:sp>
        <p:nvSpPr>
          <p:cNvPr id="118" name="Text Placeholder 8">
            <a:extLst>
              <a:ext uri="{FF2B5EF4-FFF2-40B4-BE49-F238E27FC236}">
                <a16:creationId xmlns:a16="http://schemas.microsoft.com/office/drawing/2014/main" id="{045CF520-5B24-4C21-BD9C-5EFEB7427B69}"/>
              </a:ext>
            </a:extLst>
          </p:cNvPr>
          <p:cNvSpPr>
            <a:spLocks noGrp="1"/>
          </p:cNvSpPr>
          <p:nvPr>
            <p:ph type="body" sz="quarter" idx="32" hasCustomPrompt="1"/>
          </p:nvPr>
        </p:nvSpPr>
        <p:spPr>
          <a:xfrm>
            <a:off x="6755176" y="3531647"/>
            <a:ext cx="1352923" cy="349771"/>
          </a:xfrm>
          <a:prstGeom prst="rect">
            <a:avLst/>
          </a:prstGeom>
        </p:spPr>
        <p:txBody>
          <a:bodyPr anchor="ctr"/>
          <a:lstStyle>
            <a:lvl1pPr marL="0" indent="0" algn="l">
              <a:buNone/>
              <a:defRPr sz="1600" b="1">
                <a:solidFill>
                  <a:srgbClr val="F6303E"/>
                </a:solidFill>
                <a:latin typeface="Proxima Nova Rg" panose="02000506030000020004" pitchFamily="50" charset="0"/>
              </a:defRPr>
            </a:lvl1pPr>
          </a:lstStyle>
          <a:p>
            <a:pPr lvl="0"/>
            <a:r>
              <a:rPr lang="en-IN" dirty="0"/>
              <a:t>Category 5</a:t>
            </a:r>
          </a:p>
        </p:txBody>
      </p:sp>
      <p:pic>
        <p:nvPicPr>
          <p:cNvPr id="28" name="Picture 27">
            <a:extLst>
              <a:ext uri="{FF2B5EF4-FFF2-40B4-BE49-F238E27FC236}">
                <a16:creationId xmlns:a16="http://schemas.microsoft.com/office/drawing/2014/main" id="{55483582-940A-481A-933F-C6D131CC9601}"/>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flipV="1">
            <a:off x="632499" y="2973622"/>
            <a:ext cx="7691174" cy="667936"/>
          </a:xfrm>
          <a:prstGeom prst="rect">
            <a:avLst/>
          </a:prstGeom>
        </p:spPr>
      </p:pic>
      <p:sp>
        <p:nvSpPr>
          <p:cNvPr id="33" name="Rectangle 32">
            <a:extLst>
              <a:ext uri="{FF2B5EF4-FFF2-40B4-BE49-F238E27FC236}">
                <a16:creationId xmlns:a16="http://schemas.microsoft.com/office/drawing/2014/main" id="{A8785690-927D-F34A-BDC7-9FECF1717AF2}"/>
              </a:ext>
            </a:extLst>
          </p:cNvPr>
          <p:cNvSpPr/>
          <p:nvPr userDrawn="1"/>
        </p:nvSpPr>
        <p:spPr>
          <a:xfrm>
            <a:off x="0" y="0"/>
            <a:ext cx="9144000" cy="636862"/>
          </a:xfrm>
          <a:prstGeom prst="rect">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35" name="Title 11">
            <a:extLst>
              <a:ext uri="{FF2B5EF4-FFF2-40B4-BE49-F238E27FC236}">
                <a16:creationId xmlns:a16="http://schemas.microsoft.com/office/drawing/2014/main" id="{67D95071-51BE-2A41-BDB5-586B180A9F80}"/>
              </a:ext>
            </a:extLst>
          </p:cNvPr>
          <p:cNvSpPr>
            <a:spLocks noGrp="1"/>
          </p:cNvSpPr>
          <p:nvPr>
            <p:ph type="title" hasCustomPrompt="1"/>
          </p:nvPr>
        </p:nvSpPr>
        <p:spPr>
          <a:xfrm>
            <a:off x="316679" y="121966"/>
            <a:ext cx="3735903" cy="382564"/>
          </a:xfrm>
        </p:spPr>
        <p:txBody>
          <a:bodyPr>
            <a:noAutofit/>
          </a:bodyPr>
          <a:lstStyle>
            <a:lvl1pPr>
              <a:defRPr sz="2400" b="0" i="0">
                <a:solidFill>
                  <a:schemeClr val="bg1"/>
                </a:solidFill>
                <a:latin typeface="Proxima Nova" panose="02000506030000020004" pitchFamily="2" charset="0"/>
              </a:defRPr>
            </a:lvl1pPr>
          </a:lstStyle>
          <a:p>
            <a:r>
              <a:rPr lang="en-US" dirty="0"/>
              <a:t>Click to add title</a:t>
            </a:r>
            <a:endParaRPr lang="en-IN" dirty="0"/>
          </a:p>
        </p:txBody>
      </p:sp>
      <p:pic>
        <p:nvPicPr>
          <p:cNvPr id="36" name="Picture 35">
            <a:extLst>
              <a:ext uri="{FF2B5EF4-FFF2-40B4-BE49-F238E27FC236}">
                <a16:creationId xmlns:a16="http://schemas.microsoft.com/office/drawing/2014/main" id="{B047B829-C5EF-1B46-B43C-4658802D3695}"/>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929288" y="210064"/>
            <a:ext cx="813630" cy="217218"/>
          </a:xfrm>
          <a:prstGeom prst="rect">
            <a:avLst/>
          </a:prstGeom>
        </p:spPr>
      </p:pic>
    </p:spTree>
    <p:extLst>
      <p:ext uri="{BB962C8B-B14F-4D97-AF65-F5344CB8AC3E}">
        <p14:creationId xmlns:p14="http://schemas.microsoft.com/office/powerpoint/2010/main" val="2020590759"/>
      </p:ext>
    </p:extLst>
  </p:cSld>
  <p:clrMapOvr>
    <a:masterClrMapping/>
  </p:clrMapOvr>
  <p:extLst>
    <p:ext uri="{DCECCB84-F9BA-43D5-87BE-67443E8EF086}">
      <p15:sldGuideLst xmlns:p15="http://schemas.microsoft.com/office/powerpoint/2012/main">
        <p15:guide id="1" orient="horz" pos="395"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Doughnut Chart">
    <p:spTree>
      <p:nvGrpSpPr>
        <p:cNvPr id="1" name=""/>
        <p:cNvGrpSpPr/>
        <p:nvPr/>
      </p:nvGrpSpPr>
      <p:grpSpPr>
        <a:xfrm>
          <a:off x="0" y="0"/>
          <a:ext cx="0" cy="0"/>
          <a:chOff x="0" y="0"/>
          <a:chExt cx="0" cy="0"/>
        </a:xfrm>
      </p:grpSpPr>
      <p:sp>
        <p:nvSpPr>
          <p:cNvPr id="6" name="Date Placeholder 5">
            <a:extLst>
              <a:ext uri="{FF2B5EF4-FFF2-40B4-BE49-F238E27FC236}">
                <a16:creationId xmlns:a16="http://schemas.microsoft.com/office/drawing/2014/main" id="{CAB3B546-51CB-4994-A9F1-8F1962DB7C80}"/>
              </a:ext>
            </a:extLst>
          </p:cNvPr>
          <p:cNvSpPr>
            <a:spLocks noGrp="1"/>
          </p:cNvSpPr>
          <p:nvPr>
            <p:ph type="dt" sz="half" idx="10"/>
          </p:nvPr>
        </p:nvSpPr>
        <p:spPr/>
        <p:txBody>
          <a:bodyPr/>
          <a:lstStyle/>
          <a:p>
            <a:fld id="{24A60580-2B70-6940-B3F0-E4F8AB7AA3B6}" type="datetime1">
              <a:rPr lang="en-IN" smtClean="0"/>
              <a:t>04-06-2022</a:t>
            </a:fld>
            <a:endParaRPr lang="en-IN"/>
          </a:p>
        </p:txBody>
      </p:sp>
      <p:sp>
        <p:nvSpPr>
          <p:cNvPr id="8" name="Slide Number Placeholder 7">
            <a:extLst>
              <a:ext uri="{FF2B5EF4-FFF2-40B4-BE49-F238E27FC236}">
                <a16:creationId xmlns:a16="http://schemas.microsoft.com/office/drawing/2014/main" id="{64FD5022-C834-4670-BF94-5D8ED5DD90FA}"/>
              </a:ext>
            </a:extLst>
          </p:cNvPr>
          <p:cNvSpPr>
            <a:spLocks noGrp="1"/>
          </p:cNvSpPr>
          <p:nvPr>
            <p:ph type="sldNum" sz="quarter" idx="12"/>
          </p:nvPr>
        </p:nvSpPr>
        <p:spPr/>
        <p:txBody>
          <a:bodyPr/>
          <a:lstStyle/>
          <a:p>
            <a:fld id="{273EEA2F-D825-49D3-9C25-497F06EFD3F7}" type="slidenum">
              <a:rPr lang="en-IN" smtClean="0"/>
              <a:t>‹#›</a:t>
            </a:fld>
            <a:endParaRPr lang="en-IN"/>
          </a:p>
        </p:txBody>
      </p:sp>
      <p:sp>
        <p:nvSpPr>
          <p:cNvPr id="5" name="Rectangle 4">
            <a:extLst>
              <a:ext uri="{FF2B5EF4-FFF2-40B4-BE49-F238E27FC236}">
                <a16:creationId xmlns:a16="http://schemas.microsoft.com/office/drawing/2014/main" id="{DB19EC69-1D9D-0B4C-9AE4-2C8D95B645C2}"/>
              </a:ext>
            </a:extLst>
          </p:cNvPr>
          <p:cNvSpPr/>
          <p:nvPr userDrawn="1"/>
        </p:nvSpPr>
        <p:spPr>
          <a:xfrm>
            <a:off x="0" y="0"/>
            <a:ext cx="9144000" cy="636862"/>
          </a:xfrm>
          <a:prstGeom prst="rect">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9" name="Title 11">
            <a:extLst>
              <a:ext uri="{FF2B5EF4-FFF2-40B4-BE49-F238E27FC236}">
                <a16:creationId xmlns:a16="http://schemas.microsoft.com/office/drawing/2014/main" id="{6AC7079D-55CD-5547-A1B7-6E231289DE37}"/>
              </a:ext>
            </a:extLst>
          </p:cNvPr>
          <p:cNvSpPr>
            <a:spLocks noGrp="1"/>
          </p:cNvSpPr>
          <p:nvPr>
            <p:ph type="title" hasCustomPrompt="1"/>
          </p:nvPr>
        </p:nvSpPr>
        <p:spPr>
          <a:xfrm>
            <a:off x="316679" y="121966"/>
            <a:ext cx="3735903" cy="382564"/>
          </a:xfrm>
        </p:spPr>
        <p:txBody>
          <a:bodyPr>
            <a:noAutofit/>
          </a:bodyPr>
          <a:lstStyle>
            <a:lvl1pPr>
              <a:defRPr sz="2400" b="0" i="0">
                <a:solidFill>
                  <a:schemeClr val="bg1"/>
                </a:solidFill>
                <a:latin typeface="Proxima Nova" panose="02000506030000020004" pitchFamily="2" charset="0"/>
              </a:defRPr>
            </a:lvl1pPr>
          </a:lstStyle>
          <a:p>
            <a:r>
              <a:rPr lang="en-US" dirty="0"/>
              <a:t>Click to add title</a:t>
            </a:r>
            <a:endParaRPr lang="en-IN" dirty="0"/>
          </a:p>
        </p:txBody>
      </p:sp>
      <p:pic>
        <p:nvPicPr>
          <p:cNvPr id="10" name="Picture 9">
            <a:extLst>
              <a:ext uri="{FF2B5EF4-FFF2-40B4-BE49-F238E27FC236}">
                <a16:creationId xmlns:a16="http://schemas.microsoft.com/office/drawing/2014/main" id="{4D74D05A-508B-324C-B8C7-0C05F391BF4D}"/>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29288" y="210064"/>
            <a:ext cx="813630" cy="217218"/>
          </a:xfrm>
          <a:prstGeom prst="rect">
            <a:avLst/>
          </a:prstGeom>
        </p:spPr>
      </p:pic>
    </p:spTree>
    <p:extLst>
      <p:ext uri="{BB962C8B-B14F-4D97-AF65-F5344CB8AC3E}">
        <p14:creationId xmlns:p14="http://schemas.microsoft.com/office/powerpoint/2010/main" val="2793320323"/>
      </p:ext>
    </p:extLst>
  </p:cSld>
  <p:clrMapOvr>
    <a:masterClrMapping/>
  </p:clrMapOvr>
  <p:extLst>
    <p:ext uri="{DCECCB84-F9BA-43D5-87BE-67443E8EF086}">
      <p15:sldGuideLst xmlns:p15="http://schemas.microsoft.com/office/powerpoint/2012/main">
        <p15:guide id="1" orient="horz" pos="395"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Line Chart">
    <p:spTree>
      <p:nvGrpSpPr>
        <p:cNvPr id="1" name=""/>
        <p:cNvGrpSpPr/>
        <p:nvPr/>
      </p:nvGrpSpPr>
      <p:grpSpPr>
        <a:xfrm>
          <a:off x="0" y="0"/>
          <a:ext cx="0" cy="0"/>
          <a:chOff x="0" y="0"/>
          <a:chExt cx="0" cy="0"/>
        </a:xfrm>
      </p:grpSpPr>
      <p:sp>
        <p:nvSpPr>
          <p:cNvPr id="6" name="Date Placeholder 5">
            <a:extLst>
              <a:ext uri="{FF2B5EF4-FFF2-40B4-BE49-F238E27FC236}">
                <a16:creationId xmlns:a16="http://schemas.microsoft.com/office/drawing/2014/main" id="{CAB3B546-51CB-4994-A9F1-8F1962DB7C80}"/>
              </a:ext>
            </a:extLst>
          </p:cNvPr>
          <p:cNvSpPr>
            <a:spLocks noGrp="1"/>
          </p:cNvSpPr>
          <p:nvPr>
            <p:ph type="dt" sz="half" idx="10"/>
          </p:nvPr>
        </p:nvSpPr>
        <p:spPr/>
        <p:txBody>
          <a:bodyPr/>
          <a:lstStyle/>
          <a:p>
            <a:fld id="{2FB0970A-5D49-E646-889A-E8EA6023EA9A}" type="datetime1">
              <a:rPr lang="en-IN" smtClean="0"/>
              <a:t>04-06-2022</a:t>
            </a:fld>
            <a:endParaRPr lang="en-IN"/>
          </a:p>
        </p:txBody>
      </p:sp>
      <p:sp>
        <p:nvSpPr>
          <p:cNvPr id="8" name="Slide Number Placeholder 7">
            <a:extLst>
              <a:ext uri="{FF2B5EF4-FFF2-40B4-BE49-F238E27FC236}">
                <a16:creationId xmlns:a16="http://schemas.microsoft.com/office/drawing/2014/main" id="{64FD5022-C834-4670-BF94-5D8ED5DD90FA}"/>
              </a:ext>
            </a:extLst>
          </p:cNvPr>
          <p:cNvSpPr>
            <a:spLocks noGrp="1"/>
          </p:cNvSpPr>
          <p:nvPr>
            <p:ph type="sldNum" sz="quarter" idx="12"/>
          </p:nvPr>
        </p:nvSpPr>
        <p:spPr/>
        <p:txBody>
          <a:bodyPr/>
          <a:lstStyle/>
          <a:p>
            <a:fld id="{273EEA2F-D825-49D3-9C25-497F06EFD3F7}" type="slidenum">
              <a:rPr lang="en-IN" smtClean="0"/>
              <a:t>‹#›</a:t>
            </a:fld>
            <a:endParaRPr lang="en-IN"/>
          </a:p>
        </p:txBody>
      </p:sp>
      <p:sp>
        <p:nvSpPr>
          <p:cNvPr id="15" name="Rectangle 14">
            <a:extLst>
              <a:ext uri="{FF2B5EF4-FFF2-40B4-BE49-F238E27FC236}">
                <a16:creationId xmlns:a16="http://schemas.microsoft.com/office/drawing/2014/main" id="{693C855C-51F1-4950-8B74-92750036E153}"/>
              </a:ext>
            </a:extLst>
          </p:cNvPr>
          <p:cNvSpPr/>
          <p:nvPr/>
        </p:nvSpPr>
        <p:spPr>
          <a:xfrm>
            <a:off x="3170379" y="4105875"/>
            <a:ext cx="1512168" cy="419095"/>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graphicFrame>
        <p:nvGraphicFramePr>
          <p:cNvPr id="44" name="Chart 43">
            <a:extLst>
              <a:ext uri="{FF2B5EF4-FFF2-40B4-BE49-F238E27FC236}">
                <a16:creationId xmlns:a16="http://schemas.microsoft.com/office/drawing/2014/main" id="{FF7848F2-CD09-4AEB-9574-52DC26DB959E}"/>
              </a:ext>
            </a:extLst>
          </p:cNvPr>
          <p:cNvGraphicFramePr/>
          <p:nvPr>
            <p:extLst>
              <p:ext uri="{D42A27DB-BD31-4B8C-83A1-F6EECF244321}">
                <p14:modId xmlns:p14="http://schemas.microsoft.com/office/powerpoint/2010/main" val="3094743474"/>
              </p:ext>
            </p:extLst>
          </p:nvPr>
        </p:nvGraphicFramePr>
        <p:xfrm>
          <a:off x="5176215" y="3284258"/>
          <a:ext cx="1319792" cy="422726"/>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45" name="Chart 44">
            <a:extLst>
              <a:ext uri="{FF2B5EF4-FFF2-40B4-BE49-F238E27FC236}">
                <a16:creationId xmlns:a16="http://schemas.microsoft.com/office/drawing/2014/main" id="{1900AEB5-08DE-4ACC-BEF3-0AF9CF5140F3}"/>
              </a:ext>
            </a:extLst>
          </p:cNvPr>
          <p:cNvGraphicFramePr/>
          <p:nvPr>
            <p:extLst>
              <p:ext uri="{D42A27DB-BD31-4B8C-83A1-F6EECF244321}">
                <p14:modId xmlns:p14="http://schemas.microsoft.com/office/powerpoint/2010/main" val="1969650563"/>
              </p:ext>
            </p:extLst>
          </p:nvPr>
        </p:nvGraphicFramePr>
        <p:xfrm>
          <a:off x="6609469" y="3232411"/>
          <a:ext cx="1333750" cy="431988"/>
        </p:xfrm>
        <a:graphic>
          <a:graphicData uri="http://schemas.openxmlformats.org/drawingml/2006/chart">
            <c:chart xmlns:c="http://schemas.openxmlformats.org/drawingml/2006/chart" xmlns:r="http://schemas.openxmlformats.org/officeDocument/2006/relationships" r:id="rId3"/>
          </a:graphicData>
        </a:graphic>
      </p:graphicFrame>
      <p:sp>
        <p:nvSpPr>
          <p:cNvPr id="23" name="Text Placeholder 8">
            <a:extLst>
              <a:ext uri="{FF2B5EF4-FFF2-40B4-BE49-F238E27FC236}">
                <a16:creationId xmlns:a16="http://schemas.microsoft.com/office/drawing/2014/main" id="{9696B8C1-96A7-4499-9EA2-0124BE804574}"/>
              </a:ext>
            </a:extLst>
          </p:cNvPr>
          <p:cNvSpPr>
            <a:spLocks noGrp="1"/>
          </p:cNvSpPr>
          <p:nvPr>
            <p:ph type="body" sz="quarter" idx="15" hasCustomPrompt="1"/>
          </p:nvPr>
        </p:nvSpPr>
        <p:spPr>
          <a:xfrm>
            <a:off x="630238" y="1600199"/>
            <a:ext cx="3182128" cy="3006726"/>
          </a:xfrm>
          <a:prstGeom prst="rect">
            <a:avLst/>
          </a:prstGeom>
        </p:spPr>
        <p:txBody>
          <a:bodyPr anchor="t"/>
          <a:lstStyle>
            <a:lvl1pPr marL="0" indent="0" algn="l">
              <a:buNone/>
              <a:defRPr sz="1820" b="0">
                <a:solidFill>
                  <a:schemeClr val="tx1"/>
                </a:solidFill>
                <a:latin typeface="Proxima Nova Rg" panose="02000506030000020004" pitchFamily="50" charset="0"/>
              </a:defRPr>
            </a:lvl1pPr>
          </a:lstStyle>
          <a:p>
            <a:pPr lvl="0"/>
            <a:r>
              <a:rPr lang="en-IN" dirty="0"/>
              <a:t>Click to add text</a:t>
            </a:r>
          </a:p>
        </p:txBody>
      </p:sp>
      <p:sp>
        <p:nvSpPr>
          <p:cNvPr id="24" name="Text Placeholder 8">
            <a:extLst>
              <a:ext uri="{FF2B5EF4-FFF2-40B4-BE49-F238E27FC236}">
                <a16:creationId xmlns:a16="http://schemas.microsoft.com/office/drawing/2014/main" id="{44A204BF-7B3D-4BAD-8452-C75017088761}"/>
              </a:ext>
            </a:extLst>
          </p:cNvPr>
          <p:cNvSpPr>
            <a:spLocks noGrp="1"/>
          </p:cNvSpPr>
          <p:nvPr>
            <p:ph type="body" sz="quarter" idx="16" hasCustomPrompt="1"/>
          </p:nvPr>
        </p:nvSpPr>
        <p:spPr>
          <a:xfrm>
            <a:off x="5306779" y="3059187"/>
            <a:ext cx="671653" cy="350785"/>
          </a:xfrm>
          <a:prstGeom prst="rect">
            <a:avLst/>
          </a:prstGeom>
        </p:spPr>
        <p:txBody>
          <a:bodyPr anchor="t"/>
          <a:lstStyle>
            <a:lvl1pPr marL="0" indent="0" algn="l">
              <a:buNone/>
              <a:defRPr sz="2000" b="1">
                <a:solidFill>
                  <a:srgbClr val="F6303E"/>
                </a:solidFill>
                <a:latin typeface="Proxima Nova Rg" panose="02000506030000020004" pitchFamily="50" charset="0"/>
              </a:defRPr>
            </a:lvl1pPr>
          </a:lstStyle>
          <a:p>
            <a:pPr lvl="0"/>
            <a:r>
              <a:rPr lang="en-IN" dirty="0"/>
              <a:t>text</a:t>
            </a:r>
          </a:p>
        </p:txBody>
      </p:sp>
      <p:sp>
        <p:nvSpPr>
          <p:cNvPr id="25" name="Text Placeholder 8">
            <a:extLst>
              <a:ext uri="{FF2B5EF4-FFF2-40B4-BE49-F238E27FC236}">
                <a16:creationId xmlns:a16="http://schemas.microsoft.com/office/drawing/2014/main" id="{228FD4BC-869C-4228-9650-35487227AA04}"/>
              </a:ext>
            </a:extLst>
          </p:cNvPr>
          <p:cNvSpPr>
            <a:spLocks noGrp="1"/>
          </p:cNvSpPr>
          <p:nvPr>
            <p:ph type="body" sz="quarter" idx="17" hasCustomPrompt="1"/>
          </p:nvPr>
        </p:nvSpPr>
        <p:spPr>
          <a:xfrm>
            <a:off x="6894111" y="3052728"/>
            <a:ext cx="671653" cy="325087"/>
          </a:xfrm>
          <a:prstGeom prst="rect">
            <a:avLst/>
          </a:prstGeom>
        </p:spPr>
        <p:txBody>
          <a:bodyPr anchor="t"/>
          <a:lstStyle>
            <a:lvl1pPr marL="0" indent="0" algn="l">
              <a:buNone/>
              <a:defRPr sz="2000" b="1">
                <a:solidFill>
                  <a:srgbClr val="CCCCCC"/>
                </a:solidFill>
                <a:latin typeface="Proxima Nova Rg" panose="02000506030000020004" pitchFamily="50" charset="0"/>
              </a:defRPr>
            </a:lvl1pPr>
          </a:lstStyle>
          <a:p>
            <a:pPr lvl="0"/>
            <a:r>
              <a:rPr lang="en-IN" dirty="0"/>
              <a:t>text</a:t>
            </a:r>
          </a:p>
        </p:txBody>
      </p:sp>
      <p:sp>
        <p:nvSpPr>
          <p:cNvPr id="27" name="Text Placeholder 8">
            <a:extLst>
              <a:ext uri="{FF2B5EF4-FFF2-40B4-BE49-F238E27FC236}">
                <a16:creationId xmlns:a16="http://schemas.microsoft.com/office/drawing/2014/main" id="{DAD07786-00E2-42E3-B1C2-67206A010E5F}"/>
              </a:ext>
            </a:extLst>
          </p:cNvPr>
          <p:cNvSpPr>
            <a:spLocks noGrp="1"/>
          </p:cNvSpPr>
          <p:nvPr>
            <p:ph type="body" sz="quarter" idx="18" hasCustomPrompt="1"/>
          </p:nvPr>
        </p:nvSpPr>
        <p:spPr>
          <a:xfrm>
            <a:off x="5306778" y="3559464"/>
            <a:ext cx="1077979" cy="212599"/>
          </a:xfrm>
          <a:prstGeom prst="rect">
            <a:avLst/>
          </a:prstGeom>
        </p:spPr>
        <p:txBody>
          <a:bodyPr anchor="t"/>
          <a:lstStyle>
            <a:lvl1pPr marL="0" indent="0" algn="l">
              <a:buNone/>
              <a:defRPr sz="1200" b="1">
                <a:solidFill>
                  <a:srgbClr val="F6303E"/>
                </a:solidFill>
                <a:latin typeface="Proxima Nova Rg" panose="02000506030000020004" pitchFamily="50" charset="0"/>
              </a:defRPr>
            </a:lvl1pPr>
          </a:lstStyle>
          <a:p>
            <a:pPr lvl="0"/>
            <a:r>
              <a:rPr lang="en-IN" dirty="0"/>
              <a:t>text</a:t>
            </a:r>
          </a:p>
        </p:txBody>
      </p:sp>
      <p:sp>
        <p:nvSpPr>
          <p:cNvPr id="29" name="Text Placeholder 8">
            <a:extLst>
              <a:ext uri="{FF2B5EF4-FFF2-40B4-BE49-F238E27FC236}">
                <a16:creationId xmlns:a16="http://schemas.microsoft.com/office/drawing/2014/main" id="{945F5F89-A906-431D-9648-FC1275655092}"/>
              </a:ext>
            </a:extLst>
          </p:cNvPr>
          <p:cNvSpPr>
            <a:spLocks noGrp="1"/>
          </p:cNvSpPr>
          <p:nvPr>
            <p:ph type="body" sz="quarter" idx="19" hasCustomPrompt="1"/>
          </p:nvPr>
        </p:nvSpPr>
        <p:spPr>
          <a:xfrm>
            <a:off x="5299344" y="3813792"/>
            <a:ext cx="1077979" cy="799143"/>
          </a:xfrm>
          <a:prstGeom prst="rect">
            <a:avLst/>
          </a:prstGeom>
        </p:spPr>
        <p:txBody>
          <a:bodyPr anchor="t"/>
          <a:lstStyle>
            <a:lvl1pPr marL="0" indent="0" algn="l">
              <a:buNone/>
              <a:defRPr lang="en-IN" sz="1050" b="0" kern="1200" dirty="0">
                <a:solidFill>
                  <a:schemeClr val="tx1"/>
                </a:solidFill>
                <a:latin typeface="Proxima Nova Rg" panose="02000506030000020004" pitchFamily="50" charset="0"/>
                <a:ea typeface="+mn-ea"/>
                <a:cs typeface="+mn-cs"/>
              </a:defRPr>
            </a:lvl1pPr>
          </a:lstStyle>
          <a:p>
            <a:pPr lvl="0"/>
            <a:r>
              <a:rPr lang="en-IN" dirty="0"/>
              <a:t>text</a:t>
            </a:r>
          </a:p>
        </p:txBody>
      </p:sp>
      <p:sp>
        <p:nvSpPr>
          <p:cNvPr id="30" name="Text Placeholder 8">
            <a:extLst>
              <a:ext uri="{FF2B5EF4-FFF2-40B4-BE49-F238E27FC236}">
                <a16:creationId xmlns:a16="http://schemas.microsoft.com/office/drawing/2014/main" id="{79D2914B-8781-42FD-AA7E-737FB7171171}"/>
              </a:ext>
            </a:extLst>
          </p:cNvPr>
          <p:cNvSpPr>
            <a:spLocks noGrp="1"/>
          </p:cNvSpPr>
          <p:nvPr>
            <p:ph type="body" sz="quarter" idx="20" hasCustomPrompt="1"/>
          </p:nvPr>
        </p:nvSpPr>
        <p:spPr>
          <a:xfrm>
            <a:off x="6890089" y="3559464"/>
            <a:ext cx="1077979" cy="212599"/>
          </a:xfrm>
          <a:prstGeom prst="rect">
            <a:avLst/>
          </a:prstGeom>
        </p:spPr>
        <p:txBody>
          <a:bodyPr anchor="t"/>
          <a:lstStyle>
            <a:lvl1pPr marL="0" indent="0" algn="l">
              <a:buNone/>
              <a:defRPr sz="1200" b="1">
                <a:solidFill>
                  <a:srgbClr val="F6303E"/>
                </a:solidFill>
                <a:latin typeface="Proxima Nova Rg" panose="02000506030000020004" pitchFamily="50" charset="0"/>
              </a:defRPr>
            </a:lvl1pPr>
          </a:lstStyle>
          <a:p>
            <a:pPr lvl="0"/>
            <a:r>
              <a:rPr lang="en-IN" dirty="0"/>
              <a:t>text</a:t>
            </a:r>
          </a:p>
        </p:txBody>
      </p:sp>
      <p:sp>
        <p:nvSpPr>
          <p:cNvPr id="31" name="Text Placeholder 8">
            <a:extLst>
              <a:ext uri="{FF2B5EF4-FFF2-40B4-BE49-F238E27FC236}">
                <a16:creationId xmlns:a16="http://schemas.microsoft.com/office/drawing/2014/main" id="{05F26D4A-BDA5-4C23-811C-C2F526CD3E98}"/>
              </a:ext>
            </a:extLst>
          </p:cNvPr>
          <p:cNvSpPr>
            <a:spLocks noGrp="1"/>
          </p:cNvSpPr>
          <p:nvPr>
            <p:ph type="body" sz="quarter" idx="21" hasCustomPrompt="1"/>
          </p:nvPr>
        </p:nvSpPr>
        <p:spPr>
          <a:xfrm>
            <a:off x="6882655" y="3813792"/>
            <a:ext cx="1077979" cy="799143"/>
          </a:xfrm>
          <a:prstGeom prst="rect">
            <a:avLst/>
          </a:prstGeom>
        </p:spPr>
        <p:txBody>
          <a:bodyPr anchor="t"/>
          <a:lstStyle>
            <a:lvl1pPr marL="0" indent="0" algn="l">
              <a:buNone/>
              <a:defRPr sz="1050" b="0">
                <a:solidFill>
                  <a:schemeClr val="tx1"/>
                </a:solidFill>
                <a:latin typeface="Proxima Nova Rg" panose="02000506030000020004" pitchFamily="50" charset="0"/>
              </a:defRPr>
            </a:lvl1pPr>
          </a:lstStyle>
          <a:p>
            <a:pPr lvl="0"/>
            <a:r>
              <a:rPr lang="en-IN" dirty="0"/>
              <a:t>text</a:t>
            </a:r>
          </a:p>
        </p:txBody>
      </p:sp>
      <p:sp>
        <p:nvSpPr>
          <p:cNvPr id="3" name="Chart Placeholder 2"/>
          <p:cNvSpPr>
            <a:spLocks noGrp="1"/>
          </p:cNvSpPr>
          <p:nvPr>
            <p:ph type="chart" sz="quarter" idx="22" hasCustomPrompt="1"/>
          </p:nvPr>
        </p:nvSpPr>
        <p:spPr>
          <a:xfrm>
            <a:off x="5295900" y="1600200"/>
            <a:ext cx="3225800" cy="1333500"/>
          </a:xfrm>
          <a:prstGeom prst="rect">
            <a:avLst/>
          </a:prstGeom>
        </p:spPr>
        <p:txBody>
          <a:bodyPr/>
          <a:lstStyle>
            <a:lvl1pPr marL="0" indent="0">
              <a:buNone/>
              <a:defRPr sz="900" baseline="0">
                <a:latin typeface="Proxima Nova Rg" pitchFamily="50" charset="0"/>
              </a:defRPr>
            </a:lvl1pPr>
          </a:lstStyle>
          <a:p>
            <a:r>
              <a:rPr lang="en-IN" dirty="0"/>
              <a:t>Click to add chart</a:t>
            </a:r>
          </a:p>
        </p:txBody>
      </p:sp>
      <p:sp>
        <p:nvSpPr>
          <p:cNvPr id="17" name="Rectangle 16">
            <a:extLst>
              <a:ext uri="{FF2B5EF4-FFF2-40B4-BE49-F238E27FC236}">
                <a16:creationId xmlns:a16="http://schemas.microsoft.com/office/drawing/2014/main" id="{693C855C-51F1-4950-8B74-92750036E153}"/>
              </a:ext>
            </a:extLst>
          </p:cNvPr>
          <p:cNvSpPr/>
          <p:nvPr userDrawn="1"/>
        </p:nvSpPr>
        <p:spPr>
          <a:xfrm>
            <a:off x="3170379" y="4105875"/>
            <a:ext cx="1512168" cy="419095"/>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graphicFrame>
        <p:nvGraphicFramePr>
          <p:cNvPr id="18" name="Chart 17">
            <a:extLst>
              <a:ext uri="{FF2B5EF4-FFF2-40B4-BE49-F238E27FC236}">
                <a16:creationId xmlns:a16="http://schemas.microsoft.com/office/drawing/2014/main" id="{FF7848F2-CD09-4AEB-9574-52DC26DB959E}"/>
              </a:ext>
            </a:extLst>
          </p:cNvPr>
          <p:cNvGraphicFramePr/>
          <p:nvPr userDrawn="1">
            <p:extLst>
              <p:ext uri="{D42A27DB-BD31-4B8C-83A1-F6EECF244321}">
                <p14:modId xmlns:p14="http://schemas.microsoft.com/office/powerpoint/2010/main" val="289252790"/>
              </p:ext>
            </p:extLst>
          </p:nvPr>
        </p:nvGraphicFramePr>
        <p:xfrm>
          <a:off x="5176215" y="3284258"/>
          <a:ext cx="1319792" cy="422726"/>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9" name="Chart 18">
            <a:extLst>
              <a:ext uri="{FF2B5EF4-FFF2-40B4-BE49-F238E27FC236}">
                <a16:creationId xmlns:a16="http://schemas.microsoft.com/office/drawing/2014/main" id="{1900AEB5-08DE-4ACC-BEF3-0AF9CF5140F3}"/>
              </a:ext>
            </a:extLst>
          </p:cNvPr>
          <p:cNvGraphicFramePr/>
          <p:nvPr userDrawn="1">
            <p:extLst>
              <p:ext uri="{D42A27DB-BD31-4B8C-83A1-F6EECF244321}">
                <p14:modId xmlns:p14="http://schemas.microsoft.com/office/powerpoint/2010/main" val="816527579"/>
              </p:ext>
            </p:extLst>
          </p:nvPr>
        </p:nvGraphicFramePr>
        <p:xfrm>
          <a:off x="6609469" y="3232411"/>
          <a:ext cx="1333750" cy="431988"/>
        </p:xfrm>
        <a:graphic>
          <a:graphicData uri="http://schemas.openxmlformats.org/drawingml/2006/chart">
            <c:chart xmlns:c="http://schemas.openxmlformats.org/drawingml/2006/chart" xmlns:r="http://schemas.openxmlformats.org/officeDocument/2006/relationships" r:id="rId5"/>
          </a:graphicData>
        </a:graphic>
      </p:graphicFrame>
      <p:sp>
        <p:nvSpPr>
          <p:cNvPr id="20" name="Rectangle 19">
            <a:extLst>
              <a:ext uri="{FF2B5EF4-FFF2-40B4-BE49-F238E27FC236}">
                <a16:creationId xmlns:a16="http://schemas.microsoft.com/office/drawing/2014/main" id="{83685A8D-9C1D-8F4D-B517-50A6ADFE2DCA}"/>
              </a:ext>
            </a:extLst>
          </p:cNvPr>
          <p:cNvSpPr/>
          <p:nvPr userDrawn="1"/>
        </p:nvSpPr>
        <p:spPr>
          <a:xfrm>
            <a:off x="0" y="0"/>
            <a:ext cx="9144000" cy="636862"/>
          </a:xfrm>
          <a:prstGeom prst="rect">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22" name="Title 11">
            <a:extLst>
              <a:ext uri="{FF2B5EF4-FFF2-40B4-BE49-F238E27FC236}">
                <a16:creationId xmlns:a16="http://schemas.microsoft.com/office/drawing/2014/main" id="{6AD9A0F9-9A66-7648-8968-789E2E9F90EB}"/>
              </a:ext>
            </a:extLst>
          </p:cNvPr>
          <p:cNvSpPr>
            <a:spLocks noGrp="1"/>
          </p:cNvSpPr>
          <p:nvPr>
            <p:ph type="title" hasCustomPrompt="1"/>
          </p:nvPr>
        </p:nvSpPr>
        <p:spPr>
          <a:xfrm>
            <a:off x="316679" y="121966"/>
            <a:ext cx="3735903" cy="382564"/>
          </a:xfrm>
        </p:spPr>
        <p:txBody>
          <a:bodyPr>
            <a:noAutofit/>
          </a:bodyPr>
          <a:lstStyle>
            <a:lvl1pPr>
              <a:defRPr sz="2400" b="0" i="0">
                <a:solidFill>
                  <a:schemeClr val="bg1"/>
                </a:solidFill>
                <a:latin typeface="Proxima Nova" panose="02000506030000020004" pitchFamily="2" charset="0"/>
              </a:defRPr>
            </a:lvl1pPr>
          </a:lstStyle>
          <a:p>
            <a:r>
              <a:rPr lang="en-US" dirty="0"/>
              <a:t>Click to add title</a:t>
            </a:r>
            <a:endParaRPr lang="en-IN" dirty="0"/>
          </a:p>
        </p:txBody>
      </p:sp>
      <p:pic>
        <p:nvPicPr>
          <p:cNvPr id="26" name="Picture 25">
            <a:extLst>
              <a:ext uri="{FF2B5EF4-FFF2-40B4-BE49-F238E27FC236}">
                <a16:creationId xmlns:a16="http://schemas.microsoft.com/office/drawing/2014/main" id="{AED77A25-4444-4045-8D26-55D705A76417}"/>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7929288" y="210064"/>
            <a:ext cx="813630" cy="217218"/>
          </a:xfrm>
          <a:prstGeom prst="rect">
            <a:avLst/>
          </a:prstGeom>
        </p:spPr>
      </p:pic>
    </p:spTree>
    <p:extLst>
      <p:ext uri="{BB962C8B-B14F-4D97-AF65-F5344CB8AC3E}">
        <p14:creationId xmlns:p14="http://schemas.microsoft.com/office/powerpoint/2010/main" val="3638233423"/>
      </p:ext>
    </p:extLst>
  </p:cSld>
  <p:clrMapOvr>
    <a:masterClrMapping/>
  </p:clrMapOvr>
  <p:extLst>
    <p:ext uri="{DCECCB84-F9BA-43D5-87BE-67443E8EF086}">
      <p15:sldGuideLst xmlns:p15="http://schemas.microsoft.com/office/powerpoint/2012/main">
        <p15:guide id="5" orient="horz" pos="395" userDrawn="1">
          <p15:clr>
            <a:srgbClr val="FBAE40"/>
          </p15:clr>
        </p15:guide>
        <p15:guide id="6" orient="horz" pos="1008" userDrawn="1">
          <p15:clr>
            <a:srgbClr val="FBAE40"/>
          </p15:clr>
        </p15:guide>
        <p15:guide id="7" orient="horz" pos="2754" userDrawn="1">
          <p15:clr>
            <a:srgbClr val="FBAE40"/>
          </p15:clr>
        </p15:guide>
        <p15:guide id="8" pos="2404"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Doughnut Chart 2">
    <p:spTree>
      <p:nvGrpSpPr>
        <p:cNvPr id="1" name=""/>
        <p:cNvGrpSpPr/>
        <p:nvPr/>
      </p:nvGrpSpPr>
      <p:grpSpPr>
        <a:xfrm>
          <a:off x="0" y="0"/>
          <a:ext cx="0" cy="0"/>
          <a:chOff x="0" y="0"/>
          <a:chExt cx="0" cy="0"/>
        </a:xfrm>
      </p:grpSpPr>
      <p:sp>
        <p:nvSpPr>
          <p:cNvPr id="6" name="Date Placeholder 5">
            <a:extLst>
              <a:ext uri="{FF2B5EF4-FFF2-40B4-BE49-F238E27FC236}">
                <a16:creationId xmlns:a16="http://schemas.microsoft.com/office/drawing/2014/main" id="{CAB3B546-51CB-4994-A9F1-8F1962DB7C80}"/>
              </a:ext>
            </a:extLst>
          </p:cNvPr>
          <p:cNvSpPr>
            <a:spLocks noGrp="1"/>
          </p:cNvSpPr>
          <p:nvPr>
            <p:ph type="dt" sz="half" idx="10"/>
          </p:nvPr>
        </p:nvSpPr>
        <p:spPr/>
        <p:txBody>
          <a:bodyPr/>
          <a:lstStyle/>
          <a:p>
            <a:fld id="{60F6970B-5F9F-1C49-823B-784ECC0F8F74}" type="datetime1">
              <a:rPr lang="en-IN" smtClean="0"/>
              <a:t>04-06-2022</a:t>
            </a:fld>
            <a:endParaRPr lang="en-IN"/>
          </a:p>
        </p:txBody>
      </p:sp>
      <p:sp>
        <p:nvSpPr>
          <p:cNvPr id="8" name="Slide Number Placeholder 7">
            <a:extLst>
              <a:ext uri="{FF2B5EF4-FFF2-40B4-BE49-F238E27FC236}">
                <a16:creationId xmlns:a16="http://schemas.microsoft.com/office/drawing/2014/main" id="{64FD5022-C834-4670-BF94-5D8ED5DD90FA}"/>
              </a:ext>
            </a:extLst>
          </p:cNvPr>
          <p:cNvSpPr>
            <a:spLocks noGrp="1"/>
          </p:cNvSpPr>
          <p:nvPr>
            <p:ph type="sldNum" sz="quarter" idx="12"/>
          </p:nvPr>
        </p:nvSpPr>
        <p:spPr/>
        <p:txBody>
          <a:bodyPr/>
          <a:lstStyle/>
          <a:p>
            <a:fld id="{273EEA2F-D825-49D3-9C25-497F06EFD3F7}" type="slidenum">
              <a:rPr lang="en-IN" smtClean="0"/>
              <a:t>‹#›</a:t>
            </a:fld>
            <a:endParaRPr lang="en-IN"/>
          </a:p>
        </p:txBody>
      </p:sp>
      <p:graphicFrame>
        <p:nvGraphicFramePr>
          <p:cNvPr id="9" name="Chart 8">
            <a:extLst>
              <a:ext uri="{FF2B5EF4-FFF2-40B4-BE49-F238E27FC236}">
                <a16:creationId xmlns:a16="http://schemas.microsoft.com/office/drawing/2014/main" id="{DD9785AA-43BB-4A88-B6A0-503B710C742A}"/>
              </a:ext>
            </a:extLst>
          </p:cNvPr>
          <p:cNvGraphicFramePr/>
          <p:nvPr>
            <p:extLst>
              <p:ext uri="{D42A27DB-BD31-4B8C-83A1-F6EECF244321}">
                <p14:modId xmlns:p14="http://schemas.microsoft.com/office/powerpoint/2010/main" val="1072772305"/>
              </p:ext>
            </p:extLst>
          </p:nvPr>
        </p:nvGraphicFramePr>
        <p:xfrm>
          <a:off x="1960619" y="1967641"/>
          <a:ext cx="2754306" cy="140898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4" name="Chart 13">
            <a:extLst>
              <a:ext uri="{FF2B5EF4-FFF2-40B4-BE49-F238E27FC236}">
                <a16:creationId xmlns:a16="http://schemas.microsoft.com/office/drawing/2014/main" id="{F71E640A-9A51-4244-ADA6-E0903F44DD4E}"/>
              </a:ext>
            </a:extLst>
          </p:cNvPr>
          <p:cNvGraphicFramePr/>
          <p:nvPr>
            <p:extLst>
              <p:ext uri="{D42A27DB-BD31-4B8C-83A1-F6EECF244321}">
                <p14:modId xmlns:p14="http://schemas.microsoft.com/office/powerpoint/2010/main" val="363773295"/>
              </p:ext>
            </p:extLst>
          </p:nvPr>
        </p:nvGraphicFramePr>
        <p:xfrm>
          <a:off x="880659" y="1705476"/>
          <a:ext cx="4222864" cy="216024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5" name="Chart 14">
            <a:extLst>
              <a:ext uri="{FF2B5EF4-FFF2-40B4-BE49-F238E27FC236}">
                <a16:creationId xmlns:a16="http://schemas.microsoft.com/office/drawing/2014/main" id="{65083BD8-C120-49E5-81AF-1F59A747EFD1}"/>
              </a:ext>
            </a:extLst>
          </p:cNvPr>
          <p:cNvGraphicFramePr/>
          <p:nvPr>
            <p:extLst>
              <p:ext uri="{D42A27DB-BD31-4B8C-83A1-F6EECF244321}">
                <p14:modId xmlns:p14="http://schemas.microsoft.com/office/powerpoint/2010/main" val="1208722481"/>
              </p:ext>
            </p:extLst>
          </p:nvPr>
        </p:nvGraphicFramePr>
        <p:xfrm>
          <a:off x="3542547" y="1697092"/>
          <a:ext cx="4222864" cy="2160240"/>
        </p:xfrm>
        <a:graphic>
          <a:graphicData uri="http://schemas.openxmlformats.org/drawingml/2006/chart">
            <c:chart xmlns:c="http://schemas.openxmlformats.org/drawingml/2006/chart" xmlns:r="http://schemas.openxmlformats.org/officeDocument/2006/relationships" r:id="rId4"/>
          </a:graphicData>
        </a:graphic>
      </p:graphicFrame>
      <p:sp>
        <p:nvSpPr>
          <p:cNvPr id="19" name="Text Placeholder 8">
            <a:extLst>
              <a:ext uri="{FF2B5EF4-FFF2-40B4-BE49-F238E27FC236}">
                <a16:creationId xmlns:a16="http://schemas.microsoft.com/office/drawing/2014/main" id="{DFCEEA61-5F34-4275-BAE7-53833C871BEA}"/>
              </a:ext>
            </a:extLst>
          </p:cNvPr>
          <p:cNvSpPr>
            <a:spLocks noGrp="1"/>
          </p:cNvSpPr>
          <p:nvPr>
            <p:ph type="body" sz="quarter" idx="28" hasCustomPrompt="1"/>
          </p:nvPr>
        </p:nvSpPr>
        <p:spPr>
          <a:xfrm>
            <a:off x="2286696" y="2571750"/>
            <a:ext cx="1324840" cy="298375"/>
          </a:xfrm>
          <a:prstGeom prst="rect">
            <a:avLst/>
          </a:prstGeom>
        </p:spPr>
        <p:txBody>
          <a:bodyPr anchor="ctr"/>
          <a:lstStyle>
            <a:lvl1pPr marL="0" indent="0" algn="ctr">
              <a:buNone/>
              <a:defRPr sz="3200" b="1">
                <a:solidFill>
                  <a:srgbClr val="989898"/>
                </a:solidFill>
                <a:latin typeface="Proxima Nova Rg" panose="02000506030000020004" pitchFamily="50" charset="0"/>
              </a:defRPr>
            </a:lvl1pPr>
          </a:lstStyle>
          <a:p>
            <a:pPr lvl="0"/>
            <a:r>
              <a:rPr lang="en-IN" dirty="0"/>
              <a:t>Text</a:t>
            </a:r>
          </a:p>
        </p:txBody>
      </p:sp>
      <p:sp>
        <p:nvSpPr>
          <p:cNvPr id="20" name="Text Placeholder 8">
            <a:extLst>
              <a:ext uri="{FF2B5EF4-FFF2-40B4-BE49-F238E27FC236}">
                <a16:creationId xmlns:a16="http://schemas.microsoft.com/office/drawing/2014/main" id="{529ABA7F-22CE-439E-837D-6A737783C53A}"/>
              </a:ext>
            </a:extLst>
          </p:cNvPr>
          <p:cNvSpPr>
            <a:spLocks noGrp="1"/>
          </p:cNvSpPr>
          <p:nvPr>
            <p:ph type="body" sz="quarter" idx="29" hasCustomPrompt="1"/>
          </p:nvPr>
        </p:nvSpPr>
        <p:spPr>
          <a:xfrm>
            <a:off x="2286696" y="2939370"/>
            <a:ext cx="1324840" cy="298375"/>
          </a:xfrm>
          <a:prstGeom prst="rect">
            <a:avLst/>
          </a:prstGeom>
        </p:spPr>
        <p:txBody>
          <a:bodyPr anchor="ctr"/>
          <a:lstStyle>
            <a:lvl1pPr marL="0" indent="0" algn="ctr">
              <a:buNone/>
              <a:defRPr sz="1000" b="0">
                <a:solidFill>
                  <a:srgbClr val="989898"/>
                </a:solidFill>
                <a:latin typeface="Proxima Nova Rg" panose="02000506030000020004" pitchFamily="50" charset="0"/>
              </a:defRPr>
            </a:lvl1pPr>
          </a:lstStyle>
          <a:p>
            <a:pPr lvl="0"/>
            <a:r>
              <a:rPr lang="en-IN" dirty="0"/>
              <a:t>Click to add text</a:t>
            </a:r>
          </a:p>
        </p:txBody>
      </p:sp>
      <p:sp>
        <p:nvSpPr>
          <p:cNvPr id="12" name="Text Placeholder 8">
            <a:extLst>
              <a:ext uri="{FF2B5EF4-FFF2-40B4-BE49-F238E27FC236}">
                <a16:creationId xmlns:a16="http://schemas.microsoft.com/office/drawing/2014/main" id="{DFCEEA61-5F34-4275-BAE7-53833C871BEA}"/>
              </a:ext>
            </a:extLst>
          </p:cNvPr>
          <p:cNvSpPr>
            <a:spLocks noGrp="1"/>
          </p:cNvSpPr>
          <p:nvPr>
            <p:ph type="body" sz="quarter" idx="30" hasCustomPrompt="1"/>
          </p:nvPr>
        </p:nvSpPr>
        <p:spPr>
          <a:xfrm>
            <a:off x="4973335" y="2571750"/>
            <a:ext cx="1324840" cy="298375"/>
          </a:xfrm>
          <a:prstGeom prst="rect">
            <a:avLst/>
          </a:prstGeom>
        </p:spPr>
        <p:txBody>
          <a:bodyPr anchor="ctr"/>
          <a:lstStyle>
            <a:lvl1pPr marL="0" indent="0" algn="ctr">
              <a:buNone/>
              <a:defRPr sz="3200" b="1">
                <a:solidFill>
                  <a:srgbClr val="989898"/>
                </a:solidFill>
                <a:latin typeface="Proxima Nova Rg" panose="02000506030000020004" pitchFamily="50" charset="0"/>
              </a:defRPr>
            </a:lvl1pPr>
          </a:lstStyle>
          <a:p>
            <a:pPr lvl="0"/>
            <a:r>
              <a:rPr lang="en-IN" dirty="0"/>
              <a:t>Text</a:t>
            </a:r>
          </a:p>
        </p:txBody>
      </p:sp>
      <p:sp>
        <p:nvSpPr>
          <p:cNvPr id="13" name="Text Placeholder 8">
            <a:extLst>
              <a:ext uri="{FF2B5EF4-FFF2-40B4-BE49-F238E27FC236}">
                <a16:creationId xmlns:a16="http://schemas.microsoft.com/office/drawing/2014/main" id="{529ABA7F-22CE-439E-837D-6A737783C53A}"/>
              </a:ext>
            </a:extLst>
          </p:cNvPr>
          <p:cNvSpPr>
            <a:spLocks noGrp="1"/>
          </p:cNvSpPr>
          <p:nvPr>
            <p:ph type="body" sz="quarter" idx="31" hasCustomPrompt="1"/>
          </p:nvPr>
        </p:nvSpPr>
        <p:spPr>
          <a:xfrm>
            <a:off x="4973335" y="2939370"/>
            <a:ext cx="1324840" cy="298375"/>
          </a:xfrm>
          <a:prstGeom prst="rect">
            <a:avLst/>
          </a:prstGeom>
        </p:spPr>
        <p:txBody>
          <a:bodyPr anchor="ctr"/>
          <a:lstStyle>
            <a:lvl1pPr marL="0" indent="0" algn="ctr">
              <a:buNone/>
              <a:defRPr sz="1000" b="0">
                <a:solidFill>
                  <a:srgbClr val="989898"/>
                </a:solidFill>
                <a:latin typeface="Proxima Nova Rg" panose="02000506030000020004" pitchFamily="50" charset="0"/>
              </a:defRPr>
            </a:lvl1pPr>
          </a:lstStyle>
          <a:p>
            <a:pPr lvl="0"/>
            <a:r>
              <a:rPr lang="en-IN" dirty="0"/>
              <a:t>Click to add text</a:t>
            </a:r>
          </a:p>
        </p:txBody>
      </p:sp>
      <p:graphicFrame>
        <p:nvGraphicFramePr>
          <p:cNvPr id="16" name="Chart 15">
            <a:extLst>
              <a:ext uri="{FF2B5EF4-FFF2-40B4-BE49-F238E27FC236}">
                <a16:creationId xmlns:a16="http://schemas.microsoft.com/office/drawing/2014/main" id="{DD9785AA-43BB-4A88-B6A0-503B710C742A}"/>
              </a:ext>
            </a:extLst>
          </p:cNvPr>
          <p:cNvGraphicFramePr/>
          <p:nvPr userDrawn="1">
            <p:extLst>
              <p:ext uri="{D42A27DB-BD31-4B8C-83A1-F6EECF244321}">
                <p14:modId xmlns:p14="http://schemas.microsoft.com/office/powerpoint/2010/main" val="3949076987"/>
              </p:ext>
            </p:extLst>
          </p:nvPr>
        </p:nvGraphicFramePr>
        <p:xfrm>
          <a:off x="1960619" y="1967641"/>
          <a:ext cx="2754306" cy="1408988"/>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7" name="Chart 16">
            <a:extLst>
              <a:ext uri="{FF2B5EF4-FFF2-40B4-BE49-F238E27FC236}">
                <a16:creationId xmlns:a16="http://schemas.microsoft.com/office/drawing/2014/main" id="{F71E640A-9A51-4244-ADA6-E0903F44DD4E}"/>
              </a:ext>
            </a:extLst>
          </p:cNvPr>
          <p:cNvGraphicFramePr/>
          <p:nvPr userDrawn="1">
            <p:extLst>
              <p:ext uri="{D42A27DB-BD31-4B8C-83A1-F6EECF244321}">
                <p14:modId xmlns:p14="http://schemas.microsoft.com/office/powerpoint/2010/main" val="668794113"/>
              </p:ext>
            </p:extLst>
          </p:nvPr>
        </p:nvGraphicFramePr>
        <p:xfrm>
          <a:off x="880659" y="1705476"/>
          <a:ext cx="4222864" cy="21602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8" name="Chart 17">
            <a:extLst>
              <a:ext uri="{FF2B5EF4-FFF2-40B4-BE49-F238E27FC236}">
                <a16:creationId xmlns:a16="http://schemas.microsoft.com/office/drawing/2014/main" id="{65083BD8-C120-49E5-81AF-1F59A747EFD1}"/>
              </a:ext>
            </a:extLst>
          </p:cNvPr>
          <p:cNvGraphicFramePr/>
          <p:nvPr userDrawn="1">
            <p:extLst>
              <p:ext uri="{D42A27DB-BD31-4B8C-83A1-F6EECF244321}">
                <p14:modId xmlns:p14="http://schemas.microsoft.com/office/powerpoint/2010/main" val="2772653777"/>
              </p:ext>
            </p:extLst>
          </p:nvPr>
        </p:nvGraphicFramePr>
        <p:xfrm>
          <a:off x="3542547" y="1697092"/>
          <a:ext cx="4222864" cy="2160240"/>
        </p:xfrm>
        <a:graphic>
          <a:graphicData uri="http://schemas.openxmlformats.org/drawingml/2006/chart">
            <c:chart xmlns:c="http://schemas.openxmlformats.org/drawingml/2006/chart" xmlns:r="http://schemas.openxmlformats.org/officeDocument/2006/relationships" r:id="rId7"/>
          </a:graphicData>
        </a:graphic>
      </p:graphicFrame>
      <p:sp>
        <p:nvSpPr>
          <p:cNvPr id="21" name="Rectangle 20">
            <a:extLst>
              <a:ext uri="{FF2B5EF4-FFF2-40B4-BE49-F238E27FC236}">
                <a16:creationId xmlns:a16="http://schemas.microsoft.com/office/drawing/2014/main" id="{237ACA83-ED07-C54C-8AD7-6880B75591FB}"/>
              </a:ext>
            </a:extLst>
          </p:cNvPr>
          <p:cNvSpPr/>
          <p:nvPr userDrawn="1"/>
        </p:nvSpPr>
        <p:spPr>
          <a:xfrm>
            <a:off x="0" y="0"/>
            <a:ext cx="9144000" cy="636862"/>
          </a:xfrm>
          <a:prstGeom prst="rect">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23" name="Title 11">
            <a:extLst>
              <a:ext uri="{FF2B5EF4-FFF2-40B4-BE49-F238E27FC236}">
                <a16:creationId xmlns:a16="http://schemas.microsoft.com/office/drawing/2014/main" id="{F751A42D-8668-964A-9B5B-1F86921A290A}"/>
              </a:ext>
            </a:extLst>
          </p:cNvPr>
          <p:cNvSpPr>
            <a:spLocks noGrp="1"/>
          </p:cNvSpPr>
          <p:nvPr>
            <p:ph type="title" hasCustomPrompt="1"/>
          </p:nvPr>
        </p:nvSpPr>
        <p:spPr>
          <a:xfrm>
            <a:off x="316679" y="121966"/>
            <a:ext cx="3735903" cy="382564"/>
          </a:xfrm>
        </p:spPr>
        <p:txBody>
          <a:bodyPr>
            <a:noAutofit/>
          </a:bodyPr>
          <a:lstStyle>
            <a:lvl1pPr>
              <a:defRPr sz="2400" b="0" i="0">
                <a:solidFill>
                  <a:schemeClr val="bg1"/>
                </a:solidFill>
                <a:latin typeface="Proxima Nova" panose="02000506030000020004" pitchFamily="2" charset="0"/>
              </a:defRPr>
            </a:lvl1pPr>
          </a:lstStyle>
          <a:p>
            <a:r>
              <a:rPr lang="en-US" dirty="0"/>
              <a:t>Click to add title</a:t>
            </a:r>
            <a:endParaRPr lang="en-IN" dirty="0"/>
          </a:p>
        </p:txBody>
      </p:sp>
      <p:pic>
        <p:nvPicPr>
          <p:cNvPr id="24" name="Picture 23">
            <a:extLst>
              <a:ext uri="{FF2B5EF4-FFF2-40B4-BE49-F238E27FC236}">
                <a16:creationId xmlns:a16="http://schemas.microsoft.com/office/drawing/2014/main" id="{BB91CEFC-BBB3-CC4C-8613-E0BCF613C0B3}"/>
              </a:ext>
            </a:extLst>
          </p:cNvPr>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7929288" y="210064"/>
            <a:ext cx="813630" cy="217218"/>
          </a:xfrm>
          <a:prstGeom prst="rect">
            <a:avLst/>
          </a:prstGeom>
        </p:spPr>
      </p:pic>
    </p:spTree>
    <p:extLst>
      <p:ext uri="{BB962C8B-B14F-4D97-AF65-F5344CB8AC3E}">
        <p14:creationId xmlns:p14="http://schemas.microsoft.com/office/powerpoint/2010/main" val="3467335009"/>
      </p:ext>
    </p:extLst>
  </p:cSld>
  <p:clrMapOvr>
    <a:masterClrMapping/>
  </p:clrMapOvr>
  <p:extLst>
    <p:ext uri="{DCECCB84-F9BA-43D5-87BE-67443E8EF086}">
      <p15:sldGuideLst xmlns:p15="http://schemas.microsoft.com/office/powerpoint/2012/main">
        <p15:guide id="1" orient="horz" pos="395"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Infograhic">
    <p:spTree>
      <p:nvGrpSpPr>
        <p:cNvPr id="1" name=""/>
        <p:cNvGrpSpPr/>
        <p:nvPr/>
      </p:nvGrpSpPr>
      <p:grpSpPr>
        <a:xfrm>
          <a:off x="0" y="0"/>
          <a:ext cx="0" cy="0"/>
          <a:chOff x="0" y="0"/>
          <a:chExt cx="0" cy="0"/>
        </a:xfrm>
      </p:grpSpPr>
      <p:sp>
        <p:nvSpPr>
          <p:cNvPr id="6" name="Date Placeholder 5">
            <a:extLst>
              <a:ext uri="{FF2B5EF4-FFF2-40B4-BE49-F238E27FC236}">
                <a16:creationId xmlns:a16="http://schemas.microsoft.com/office/drawing/2014/main" id="{CAB3B546-51CB-4994-A9F1-8F1962DB7C80}"/>
              </a:ext>
            </a:extLst>
          </p:cNvPr>
          <p:cNvSpPr>
            <a:spLocks noGrp="1"/>
          </p:cNvSpPr>
          <p:nvPr>
            <p:ph type="dt" sz="half" idx="10"/>
          </p:nvPr>
        </p:nvSpPr>
        <p:spPr/>
        <p:txBody>
          <a:bodyPr/>
          <a:lstStyle/>
          <a:p>
            <a:fld id="{04CF2939-C6E8-734E-A964-0558AE677560}" type="datetime1">
              <a:rPr lang="en-IN" smtClean="0"/>
              <a:t>04-06-2022</a:t>
            </a:fld>
            <a:endParaRPr lang="en-IN"/>
          </a:p>
        </p:txBody>
      </p:sp>
      <p:sp>
        <p:nvSpPr>
          <p:cNvPr id="8" name="Slide Number Placeholder 7">
            <a:extLst>
              <a:ext uri="{FF2B5EF4-FFF2-40B4-BE49-F238E27FC236}">
                <a16:creationId xmlns:a16="http://schemas.microsoft.com/office/drawing/2014/main" id="{64FD5022-C834-4670-BF94-5D8ED5DD90FA}"/>
              </a:ext>
            </a:extLst>
          </p:cNvPr>
          <p:cNvSpPr>
            <a:spLocks noGrp="1"/>
          </p:cNvSpPr>
          <p:nvPr>
            <p:ph type="sldNum" sz="quarter" idx="12"/>
          </p:nvPr>
        </p:nvSpPr>
        <p:spPr/>
        <p:txBody>
          <a:bodyPr/>
          <a:lstStyle/>
          <a:p>
            <a:fld id="{273EEA2F-D825-49D3-9C25-497F06EFD3F7}" type="slidenum">
              <a:rPr lang="en-IN" smtClean="0"/>
              <a:t>‹#›</a:t>
            </a:fld>
            <a:endParaRPr lang="en-IN"/>
          </a:p>
        </p:txBody>
      </p:sp>
      <p:graphicFrame>
        <p:nvGraphicFramePr>
          <p:cNvPr id="29" name="Chart 28">
            <a:extLst>
              <a:ext uri="{FF2B5EF4-FFF2-40B4-BE49-F238E27FC236}">
                <a16:creationId xmlns:a16="http://schemas.microsoft.com/office/drawing/2014/main" id="{151C0A2B-4A57-46A4-8F98-07396B26767E}"/>
              </a:ext>
            </a:extLst>
          </p:cNvPr>
          <p:cNvGraphicFramePr/>
          <p:nvPr>
            <p:extLst>
              <p:ext uri="{D42A27DB-BD31-4B8C-83A1-F6EECF244321}">
                <p14:modId xmlns:p14="http://schemas.microsoft.com/office/powerpoint/2010/main" val="1034665507"/>
              </p:ext>
            </p:extLst>
          </p:nvPr>
        </p:nvGraphicFramePr>
        <p:xfrm>
          <a:off x="914602" y="2566307"/>
          <a:ext cx="2538282" cy="1298479"/>
        </p:xfrm>
        <a:graphic>
          <a:graphicData uri="http://schemas.openxmlformats.org/drawingml/2006/chart">
            <c:chart xmlns:c="http://schemas.openxmlformats.org/drawingml/2006/chart" xmlns:r="http://schemas.openxmlformats.org/officeDocument/2006/relationships" r:id="rId2"/>
          </a:graphicData>
        </a:graphic>
      </p:graphicFrame>
      <p:pic>
        <p:nvPicPr>
          <p:cNvPr id="22" name="Picture 21">
            <a:extLst>
              <a:ext uri="{FF2B5EF4-FFF2-40B4-BE49-F238E27FC236}">
                <a16:creationId xmlns:a16="http://schemas.microsoft.com/office/drawing/2014/main" id="{ED242560-BD01-4A68-8F4A-1D6199AC02B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18760" y="1581506"/>
            <a:ext cx="7431156" cy="2999208"/>
          </a:xfrm>
          <a:prstGeom prst="rect">
            <a:avLst/>
          </a:prstGeom>
        </p:spPr>
      </p:pic>
      <p:sp>
        <p:nvSpPr>
          <p:cNvPr id="23" name="Text Placeholder 14">
            <a:extLst>
              <a:ext uri="{FF2B5EF4-FFF2-40B4-BE49-F238E27FC236}">
                <a16:creationId xmlns:a16="http://schemas.microsoft.com/office/drawing/2014/main" id="{852AD7FB-38A5-4D57-B3B1-E5169CAE3349}"/>
              </a:ext>
            </a:extLst>
          </p:cNvPr>
          <p:cNvSpPr>
            <a:spLocks noGrp="1"/>
          </p:cNvSpPr>
          <p:nvPr>
            <p:ph type="body" sz="quarter" idx="19" hasCustomPrompt="1"/>
          </p:nvPr>
        </p:nvSpPr>
        <p:spPr>
          <a:xfrm>
            <a:off x="1263041" y="2104600"/>
            <a:ext cx="830454" cy="292044"/>
          </a:xfrm>
          <a:prstGeom prst="rect">
            <a:avLst/>
          </a:prstGeom>
        </p:spPr>
        <p:txBody>
          <a:bodyPr>
            <a:noAutofit/>
          </a:bodyPr>
          <a:lstStyle>
            <a:lvl1pPr marL="0" indent="0" algn="ctr">
              <a:buNone/>
              <a:defRPr sz="1800" b="1" baseline="0">
                <a:solidFill>
                  <a:srgbClr val="989898"/>
                </a:solidFill>
                <a:latin typeface="Proxima Nova Rg" pitchFamily="50" charset="0"/>
                <a:ea typeface="Roboto Cn" pitchFamily="2" charset="0"/>
              </a:defRPr>
            </a:lvl1pPr>
          </a:lstStyle>
          <a:p>
            <a:pPr lvl="0"/>
            <a:r>
              <a:rPr lang="en-IN" dirty="0"/>
              <a:t>TEXT</a:t>
            </a:r>
          </a:p>
        </p:txBody>
      </p:sp>
      <p:sp>
        <p:nvSpPr>
          <p:cNvPr id="24" name="Text Placeholder 14">
            <a:extLst>
              <a:ext uri="{FF2B5EF4-FFF2-40B4-BE49-F238E27FC236}">
                <a16:creationId xmlns:a16="http://schemas.microsoft.com/office/drawing/2014/main" id="{348F839D-FB4E-4960-A65B-872999505528}"/>
              </a:ext>
            </a:extLst>
          </p:cNvPr>
          <p:cNvSpPr>
            <a:spLocks noGrp="1"/>
          </p:cNvSpPr>
          <p:nvPr>
            <p:ph type="body" sz="quarter" idx="20" hasCustomPrompt="1"/>
          </p:nvPr>
        </p:nvSpPr>
        <p:spPr>
          <a:xfrm>
            <a:off x="2470356" y="3778988"/>
            <a:ext cx="784195" cy="305954"/>
          </a:xfrm>
          <a:prstGeom prst="rect">
            <a:avLst/>
          </a:prstGeom>
        </p:spPr>
        <p:txBody>
          <a:bodyPr>
            <a:noAutofit/>
          </a:bodyPr>
          <a:lstStyle>
            <a:lvl1pPr marL="0" indent="0" algn="ctr">
              <a:buNone/>
              <a:defRPr sz="1800" b="1" baseline="0">
                <a:solidFill>
                  <a:schemeClr val="tx1"/>
                </a:solidFill>
                <a:latin typeface="Proxima Nova Rg" pitchFamily="50" charset="0"/>
                <a:ea typeface="Roboto Cn" pitchFamily="2" charset="0"/>
              </a:defRPr>
            </a:lvl1pPr>
          </a:lstStyle>
          <a:p>
            <a:pPr lvl="0"/>
            <a:r>
              <a:rPr lang="en-IN" dirty="0"/>
              <a:t>TEXT</a:t>
            </a:r>
          </a:p>
        </p:txBody>
      </p:sp>
      <p:sp>
        <p:nvSpPr>
          <p:cNvPr id="25" name="Text Placeholder 14">
            <a:extLst>
              <a:ext uri="{FF2B5EF4-FFF2-40B4-BE49-F238E27FC236}">
                <a16:creationId xmlns:a16="http://schemas.microsoft.com/office/drawing/2014/main" id="{2DD7B434-5B12-41F0-86AB-4468D0C7F98F}"/>
              </a:ext>
            </a:extLst>
          </p:cNvPr>
          <p:cNvSpPr>
            <a:spLocks noGrp="1"/>
          </p:cNvSpPr>
          <p:nvPr>
            <p:ph type="body" sz="quarter" idx="21" hasCustomPrompt="1"/>
          </p:nvPr>
        </p:nvSpPr>
        <p:spPr>
          <a:xfrm>
            <a:off x="3530790" y="2108961"/>
            <a:ext cx="824532" cy="287683"/>
          </a:xfrm>
          <a:prstGeom prst="rect">
            <a:avLst/>
          </a:prstGeom>
        </p:spPr>
        <p:txBody>
          <a:bodyPr anchor="ctr">
            <a:noAutofit/>
          </a:bodyPr>
          <a:lstStyle>
            <a:lvl1pPr marL="0" indent="0" algn="ctr">
              <a:buNone/>
              <a:defRPr sz="1800" b="1" baseline="0">
                <a:solidFill>
                  <a:srgbClr val="F6323E"/>
                </a:solidFill>
                <a:latin typeface="Proxima Nova Rg" pitchFamily="50" charset="0"/>
                <a:ea typeface="Roboto Cn" pitchFamily="2" charset="0"/>
              </a:defRPr>
            </a:lvl1pPr>
          </a:lstStyle>
          <a:p>
            <a:pPr lvl="0"/>
            <a:r>
              <a:rPr lang="en-IN" dirty="0"/>
              <a:t>TEXT</a:t>
            </a:r>
          </a:p>
        </p:txBody>
      </p:sp>
      <p:sp>
        <p:nvSpPr>
          <p:cNvPr id="26" name="Text Placeholder 14">
            <a:extLst>
              <a:ext uri="{FF2B5EF4-FFF2-40B4-BE49-F238E27FC236}">
                <a16:creationId xmlns:a16="http://schemas.microsoft.com/office/drawing/2014/main" id="{31A22206-E7E5-4EFE-AFBB-0C2EB10899D6}"/>
              </a:ext>
            </a:extLst>
          </p:cNvPr>
          <p:cNvSpPr>
            <a:spLocks noGrp="1"/>
          </p:cNvSpPr>
          <p:nvPr>
            <p:ph type="body" sz="quarter" idx="22" hasCustomPrompt="1"/>
          </p:nvPr>
        </p:nvSpPr>
        <p:spPr>
          <a:xfrm>
            <a:off x="4729642" y="3771033"/>
            <a:ext cx="745627" cy="305954"/>
          </a:xfrm>
          <a:prstGeom prst="rect">
            <a:avLst/>
          </a:prstGeom>
        </p:spPr>
        <p:txBody>
          <a:bodyPr>
            <a:noAutofit/>
          </a:bodyPr>
          <a:lstStyle>
            <a:lvl1pPr marL="0" indent="0" algn="ctr">
              <a:buNone/>
              <a:defRPr sz="1800" b="1" baseline="0">
                <a:solidFill>
                  <a:srgbClr val="F6323E"/>
                </a:solidFill>
                <a:latin typeface="Proxima Nova Rg" pitchFamily="50" charset="0"/>
                <a:ea typeface="Roboto Cn" pitchFamily="2" charset="0"/>
              </a:defRPr>
            </a:lvl1pPr>
          </a:lstStyle>
          <a:p>
            <a:pPr lvl="0"/>
            <a:r>
              <a:rPr lang="en-IN" dirty="0"/>
              <a:t>TEXT</a:t>
            </a:r>
          </a:p>
        </p:txBody>
      </p:sp>
      <p:sp>
        <p:nvSpPr>
          <p:cNvPr id="27" name="Text Placeholder 14">
            <a:extLst>
              <a:ext uri="{FF2B5EF4-FFF2-40B4-BE49-F238E27FC236}">
                <a16:creationId xmlns:a16="http://schemas.microsoft.com/office/drawing/2014/main" id="{77257480-923C-4CD9-BB05-E50A696AE8BF}"/>
              </a:ext>
            </a:extLst>
          </p:cNvPr>
          <p:cNvSpPr>
            <a:spLocks noGrp="1"/>
          </p:cNvSpPr>
          <p:nvPr>
            <p:ph type="body" sz="quarter" idx="23" hasCustomPrompt="1"/>
          </p:nvPr>
        </p:nvSpPr>
        <p:spPr>
          <a:xfrm>
            <a:off x="5904099" y="2107682"/>
            <a:ext cx="758842" cy="292044"/>
          </a:xfrm>
          <a:prstGeom prst="rect">
            <a:avLst/>
          </a:prstGeom>
        </p:spPr>
        <p:txBody>
          <a:bodyPr anchor="ctr">
            <a:noAutofit/>
          </a:bodyPr>
          <a:lstStyle>
            <a:lvl1pPr marL="0" indent="0" algn="ctr">
              <a:buNone/>
              <a:defRPr sz="1800" b="1" baseline="0">
                <a:solidFill>
                  <a:srgbClr val="989898"/>
                </a:solidFill>
                <a:latin typeface="Proxima Nova Rg" pitchFamily="50" charset="0"/>
                <a:ea typeface="Roboto Cn" pitchFamily="2" charset="0"/>
              </a:defRPr>
            </a:lvl1pPr>
          </a:lstStyle>
          <a:p>
            <a:pPr lvl="0"/>
            <a:r>
              <a:rPr lang="en-IN" dirty="0"/>
              <a:t>TEXT</a:t>
            </a:r>
          </a:p>
        </p:txBody>
      </p:sp>
      <p:sp>
        <p:nvSpPr>
          <p:cNvPr id="28" name="Text Placeholder 14">
            <a:extLst>
              <a:ext uri="{FF2B5EF4-FFF2-40B4-BE49-F238E27FC236}">
                <a16:creationId xmlns:a16="http://schemas.microsoft.com/office/drawing/2014/main" id="{CA10BF3A-FFE1-4B1C-9E2F-D8200CD851BD}"/>
              </a:ext>
            </a:extLst>
          </p:cNvPr>
          <p:cNvSpPr>
            <a:spLocks noGrp="1"/>
          </p:cNvSpPr>
          <p:nvPr>
            <p:ph type="body" sz="quarter" idx="24" hasCustomPrompt="1"/>
          </p:nvPr>
        </p:nvSpPr>
        <p:spPr>
          <a:xfrm>
            <a:off x="7023857" y="3762859"/>
            <a:ext cx="784195" cy="305954"/>
          </a:xfrm>
          <a:prstGeom prst="rect">
            <a:avLst/>
          </a:prstGeom>
        </p:spPr>
        <p:txBody>
          <a:bodyPr>
            <a:noAutofit/>
          </a:bodyPr>
          <a:lstStyle>
            <a:lvl1pPr marL="0" indent="0" algn="ctr">
              <a:buNone/>
              <a:defRPr sz="1800" b="1" baseline="0">
                <a:solidFill>
                  <a:srgbClr val="F6323E"/>
                </a:solidFill>
                <a:latin typeface="Proxima Nova Rg" pitchFamily="50" charset="0"/>
                <a:ea typeface="Roboto Cn" pitchFamily="2" charset="0"/>
              </a:defRPr>
            </a:lvl1pPr>
          </a:lstStyle>
          <a:p>
            <a:pPr lvl="0"/>
            <a:r>
              <a:rPr lang="en-IN" dirty="0"/>
              <a:t>TEXT</a:t>
            </a:r>
          </a:p>
        </p:txBody>
      </p:sp>
      <p:sp>
        <p:nvSpPr>
          <p:cNvPr id="36" name="Text Placeholder 14">
            <a:extLst>
              <a:ext uri="{FF2B5EF4-FFF2-40B4-BE49-F238E27FC236}">
                <a16:creationId xmlns:a16="http://schemas.microsoft.com/office/drawing/2014/main" id="{65D04BA5-9D25-4BC9-A14D-CD4D55D18318}"/>
              </a:ext>
            </a:extLst>
          </p:cNvPr>
          <p:cNvSpPr>
            <a:spLocks noGrp="1"/>
          </p:cNvSpPr>
          <p:nvPr>
            <p:ph type="body" sz="quarter" idx="25" hasCustomPrompt="1"/>
          </p:nvPr>
        </p:nvSpPr>
        <p:spPr>
          <a:xfrm>
            <a:off x="2156171" y="1257995"/>
            <a:ext cx="1331623" cy="211628"/>
          </a:xfrm>
          <a:prstGeom prst="rect">
            <a:avLst/>
          </a:prstGeom>
        </p:spPr>
        <p:txBody>
          <a:bodyPr>
            <a:noAutofit/>
          </a:bodyPr>
          <a:lstStyle>
            <a:lvl1pPr marL="0" indent="0" algn="ctr">
              <a:buNone/>
              <a:defRPr sz="1200" b="1" baseline="0">
                <a:solidFill>
                  <a:schemeClr val="tx1"/>
                </a:solidFill>
                <a:latin typeface="Proxima Nova Rg" pitchFamily="50" charset="0"/>
                <a:ea typeface="Roboto Cn" pitchFamily="2" charset="0"/>
              </a:defRPr>
            </a:lvl1pPr>
          </a:lstStyle>
          <a:p>
            <a:pPr lvl="0"/>
            <a:r>
              <a:rPr lang="en-IN" dirty="0"/>
              <a:t>Click to add text</a:t>
            </a:r>
          </a:p>
        </p:txBody>
      </p:sp>
      <p:sp>
        <p:nvSpPr>
          <p:cNvPr id="37" name="Text Placeholder 14">
            <a:extLst>
              <a:ext uri="{FF2B5EF4-FFF2-40B4-BE49-F238E27FC236}">
                <a16:creationId xmlns:a16="http://schemas.microsoft.com/office/drawing/2014/main" id="{30F45AE8-F736-4167-8925-CE6F67654B2C}"/>
              </a:ext>
            </a:extLst>
          </p:cNvPr>
          <p:cNvSpPr>
            <a:spLocks noGrp="1"/>
          </p:cNvSpPr>
          <p:nvPr>
            <p:ph type="body" sz="quarter" idx="26" hasCustomPrompt="1"/>
          </p:nvPr>
        </p:nvSpPr>
        <p:spPr>
          <a:xfrm>
            <a:off x="2156171" y="1523662"/>
            <a:ext cx="1331623" cy="211628"/>
          </a:xfrm>
          <a:prstGeom prst="rect">
            <a:avLst/>
          </a:prstGeom>
        </p:spPr>
        <p:txBody>
          <a:bodyPr>
            <a:noAutofit/>
          </a:bodyPr>
          <a:lstStyle>
            <a:lvl1pPr marL="0" indent="0" algn="ctr">
              <a:buNone/>
              <a:defRPr sz="1000" b="0" baseline="0">
                <a:solidFill>
                  <a:schemeClr val="tx1"/>
                </a:solidFill>
                <a:latin typeface="Proxima Nova Rg" pitchFamily="50" charset="0"/>
                <a:ea typeface="Roboto Cn" pitchFamily="2" charset="0"/>
              </a:defRPr>
            </a:lvl1pPr>
          </a:lstStyle>
          <a:p>
            <a:pPr lvl="0"/>
            <a:r>
              <a:rPr lang="en-IN" dirty="0"/>
              <a:t>Click to add text</a:t>
            </a:r>
          </a:p>
        </p:txBody>
      </p:sp>
      <p:sp>
        <p:nvSpPr>
          <p:cNvPr id="38" name="Text Placeholder 14">
            <a:extLst>
              <a:ext uri="{FF2B5EF4-FFF2-40B4-BE49-F238E27FC236}">
                <a16:creationId xmlns:a16="http://schemas.microsoft.com/office/drawing/2014/main" id="{EC27E74D-2BCC-4A9A-A32F-F01EBFE03285}"/>
              </a:ext>
            </a:extLst>
          </p:cNvPr>
          <p:cNvSpPr>
            <a:spLocks noGrp="1"/>
          </p:cNvSpPr>
          <p:nvPr>
            <p:ph type="body" sz="quarter" idx="27" hasCustomPrompt="1"/>
          </p:nvPr>
        </p:nvSpPr>
        <p:spPr>
          <a:xfrm>
            <a:off x="4513908" y="1257995"/>
            <a:ext cx="1331623" cy="211628"/>
          </a:xfrm>
          <a:prstGeom prst="rect">
            <a:avLst/>
          </a:prstGeom>
        </p:spPr>
        <p:txBody>
          <a:bodyPr>
            <a:noAutofit/>
          </a:bodyPr>
          <a:lstStyle>
            <a:lvl1pPr marL="0" indent="0" algn="ctr">
              <a:buNone/>
              <a:defRPr sz="1200" b="1" baseline="0">
                <a:solidFill>
                  <a:srgbClr val="F1333F"/>
                </a:solidFill>
                <a:latin typeface="Proxima Nova Rg" pitchFamily="50" charset="0"/>
                <a:ea typeface="Roboto Cn" pitchFamily="2" charset="0"/>
              </a:defRPr>
            </a:lvl1pPr>
          </a:lstStyle>
          <a:p>
            <a:pPr lvl="0"/>
            <a:r>
              <a:rPr lang="en-IN" dirty="0"/>
              <a:t>Click to add text</a:t>
            </a:r>
          </a:p>
        </p:txBody>
      </p:sp>
      <p:sp>
        <p:nvSpPr>
          <p:cNvPr id="39" name="Text Placeholder 14">
            <a:extLst>
              <a:ext uri="{FF2B5EF4-FFF2-40B4-BE49-F238E27FC236}">
                <a16:creationId xmlns:a16="http://schemas.microsoft.com/office/drawing/2014/main" id="{1A4D5531-1318-4AA6-B70D-65F82645BEFD}"/>
              </a:ext>
            </a:extLst>
          </p:cNvPr>
          <p:cNvSpPr>
            <a:spLocks noGrp="1"/>
          </p:cNvSpPr>
          <p:nvPr>
            <p:ph type="body" sz="quarter" idx="28" hasCustomPrompt="1"/>
          </p:nvPr>
        </p:nvSpPr>
        <p:spPr>
          <a:xfrm>
            <a:off x="4513908" y="1523662"/>
            <a:ext cx="1331623" cy="211628"/>
          </a:xfrm>
          <a:prstGeom prst="rect">
            <a:avLst/>
          </a:prstGeom>
        </p:spPr>
        <p:txBody>
          <a:bodyPr>
            <a:noAutofit/>
          </a:bodyPr>
          <a:lstStyle>
            <a:lvl1pPr marL="0" indent="0" algn="ctr">
              <a:buNone/>
              <a:defRPr sz="1000" b="0" baseline="0">
                <a:solidFill>
                  <a:schemeClr val="tx1"/>
                </a:solidFill>
                <a:latin typeface="Proxima Nova Rg" pitchFamily="50" charset="0"/>
                <a:ea typeface="Roboto Cn" pitchFamily="2" charset="0"/>
              </a:defRPr>
            </a:lvl1pPr>
          </a:lstStyle>
          <a:p>
            <a:pPr lvl="0"/>
            <a:r>
              <a:rPr lang="en-IN" dirty="0"/>
              <a:t>Click to add text</a:t>
            </a:r>
          </a:p>
        </p:txBody>
      </p:sp>
      <p:sp>
        <p:nvSpPr>
          <p:cNvPr id="40" name="Text Placeholder 14">
            <a:extLst>
              <a:ext uri="{FF2B5EF4-FFF2-40B4-BE49-F238E27FC236}">
                <a16:creationId xmlns:a16="http://schemas.microsoft.com/office/drawing/2014/main" id="{1805FF35-5027-4FDF-AF10-EF6CCF50B439}"/>
              </a:ext>
            </a:extLst>
          </p:cNvPr>
          <p:cNvSpPr>
            <a:spLocks noGrp="1"/>
          </p:cNvSpPr>
          <p:nvPr>
            <p:ph type="body" sz="quarter" idx="29" hasCustomPrompt="1"/>
          </p:nvPr>
        </p:nvSpPr>
        <p:spPr>
          <a:xfrm>
            <a:off x="6720777" y="1257995"/>
            <a:ext cx="1331623" cy="211628"/>
          </a:xfrm>
          <a:prstGeom prst="rect">
            <a:avLst/>
          </a:prstGeom>
        </p:spPr>
        <p:txBody>
          <a:bodyPr>
            <a:noAutofit/>
          </a:bodyPr>
          <a:lstStyle>
            <a:lvl1pPr marL="0" indent="0" algn="ctr">
              <a:buNone/>
              <a:defRPr sz="1200" b="1" baseline="0">
                <a:solidFill>
                  <a:srgbClr val="F1333F"/>
                </a:solidFill>
                <a:latin typeface="Proxima Nova Rg" pitchFamily="50" charset="0"/>
                <a:ea typeface="Roboto Cn" pitchFamily="2" charset="0"/>
              </a:defRPr>
            </a:lvl1pPr>
          </a:lstStyle>
          <a:p>
            <a:pPr lvl="0"/>
            <a:r>
              <a:rPr lang="en-IN" dirty="0"/>
              <a:t>Click to add text</a:t>
            </a:r>
          </a:p>
        </p:txBody>
      </p:sp>
      <p:sp>
        <p:nvSpPr>
          <p:cNvPr id="41" name="Text Placeholder 14">
            <a:extLst>
              <a:ext uri="{FF2B5EF4-FFF2-40B4-BE49-F238E27FC236}">
                <a16:creationId xmlns:a16="http://schemas.microsoft.com/office/drawing/2014/main" id="{E910801B-EBF5-4A4F-8BE2-D487AB607B55}"/>
              </a:ext>
            </a:extLst>
          </p:cNvPr>
          <p:cNvSpPr>
            <a:spLocks noGrp="1"/>
          </p:cNvSpPr>
          <p:nvPr>
            <p:ph type="body" sz="quarter" idx="30" hasCustomPrompt="1"/>
          </p:nvPr>
        </p:nvSpPr>
        <p:spPr>
          <a:xfrm>
            <a:off x="6720777" y="1523662"/>
            <a:ext cx="1331623" cy="211628"/>
          </a:xfrm>
          <a:prstGeom prst="rect">
            <a:avLst/>
          </a:prstGeom>
        </p:spPr>
        <p:txBody>
          <a:bodyPr>
            <a:noAutofit/>
          </a:bodyPr>
          <a:lstStyle>
            <a:lvl1pPr marL="0" indent="0" algn="ctr">
              <a:buNone/>
              <a:defRPr sz="1000" b="0" baseline="0">
                <a:solidFill>
                  <a:schemeClr val="tx1"/>
                </a:solidFill>
                <a:latin typeface="Proxima Nova Rg" pitchFamily="50" charset="0"/>
                <a:ea typeface="Roboto Cn" pitchFamily="2" charset="0"/>
              </a:defRPr>
            </a:lvl1pPr>
          </a:lstStyle>
          <a:p>
            <a:pPr lvl="0"/>
            <a:r>
              <a:rPr lang="en-IN" dirty="0"/>
              <a:t>Click to add text</a:t>
            </a:r>
          </a:p>
        </p:txBody>
      </p:sp>
      <p:sp>
        <p:nvSpPr>
          <p:cNvPr id="44" name="Text Placeholder 14">
            <a:extLst>
              <a:ext uri="{FF2B5EF4-FFF2-40B4-BE49-F238E27FC236}">
                <a16:creationId xmlns:a16="http://schemas.microsoft.com/office/drawing/2014/main" id="{6D96FACC-DEBD-4C30-9736-960EB66C8355}"/>
              </a:ext>
            </a:extLst>
          </p:cNvPr>
          <p:cNvSpPr>
            <a:spLocks noGrp="1"/>
          </p:cNvSpPr>
          <p:nvPr>
            <p:ph type="body" sz="quarter" idx="31" hasCustomPrompt="1"/>
          </p:nvPr>
        </p:nvSpPr>
        <p:spPr>
          <a:xfrm>
            <a:off x="995265" y="3791876"/>
            <a:ext cx="1331623" cy="211628"/>
          </a:xfrm>
          <a:prstGeom prst="rect">
            <a:avLst/>
          </a:prstGeom>
        </p:spPr>
        <p:txBody>
          <a:bodyPr>
            <a:noAutofit/>
          </a:bodyPr>
          <a:lstStyle>
            <a:lvl1pPr marL="0" indent="0" algn="ctr">
              <a:buNone/>
              <a:defRPr sz="1200" b="1" baseline="0">
                <a:solidFill>
                  <a:srgbClr val="989898"/>
                </a:solidFill>
                <a:latin typeface="Proxima Nova Rg" pitchFamily="50" charset="0"/>
                <a:ea typeface="Roboto Cn" pitchFamily="2" charset="0"/>
              </a:defRPr>
            </a:lvl1pPr>
          </a:lstStyle>
          <a:p>
            <a:pPr lvl="0"/>
            <a:r>
              <a:rPr lang="en-IN" dirty="0"/>
              <a:t>Click to add text</a:t>
            </a:r>
          </a:p>
        </p:txBody>
      </p:sp>
      <p:sp>
        <p:nvSpPr>
          <p:cNvPr id="45" name="Text Placeholder 14">
            <a:extLst>
              <a:ext uri="{FF2B5EF4-FFF2-40B4-BE49-F238E27FC236}">
                <a16:creationId xmlns:a16="http://schemas.microsoft.com/office/drawing/2014/main" id="{6F3ECD85-470B-477C-94B6-B520AC4C6AA3}"/>
              </a:ext>
            </a:extLst>
          </p:cNvPr>
          <p:cNvSpPr>
            <a:spLocks noGrp="1"/>
          </p:cNvSpPr>
          <p:nvPr>
            <p:ph type="body" sz="quarter" idx="32" hasCustomPrompt="1"/>
          </p:nvPr>
        </p:nvSpPr>
        <p:spPr>
          <a:xfrm>
            <a:off x="995265" y="4057543"/>
            <a:ext cx="1331623" cy="211628"/>
          </a:xfrm>
          <a:prstGeom prst="rect">
            <a:avLst/>
          </a:prstGeom>
        </p:spPr>
        <p:txBody>
          <a:bodyPr>
            <a:noAutofit/>
          </a:bodyPr>
          <a:lstStyle>
            <a:lvl1pPr marL="0" indent="0" algn="ctr">
              <a:buNone/>
              <a:defRPr sz="1000" b="0" baseline="0">
                <a:solidFill>
                  <a:schemeClr val="tx1"/>
                </a:solidFill>
                <a:latin typeface="Proxima Nova Rg" pitchFamily="50" charset="0"/>
                <a:ea typeface="Roboto Cn" pitchFamily="2" charset="0"/>
              </a:defRPr>
            </a:lvl1pPr>
          </a:lstStyle>
          <a:p>
            <a:pPr lvl="0"/>
            <a:r>
              <a:rPr lang="en-IN" dirty="0"/>
              <a:t>Click to add text</a:t>
            </a:r>
          </a:p>
        </p:txBody>
      </p:sp>
      <p:sp>
        <p:nvSpPr>
          <p:cNvPr id="46" name="Text Placeholder 14">
            <a:extLst>
              <a:ext uri="{FF2B5EF4-FFF2-40B4-BE49-F238E27FC236}">
                <a16:creationId xmlns:a16="http://schemas.microsoft.com/office/drawing/2014/main" id="{64A7419A-F416-412D-AE36-10A69D330D42}"/>
              </a:ext>
            </a:extLst>
          </p:cNvPr>
          <p:cNvSpPr>
            <a:spLocks noGrp="1"/>
          </p:cNvSpPr>
          <p:nvPr>
            <p:ph type="body" sz="quarter" idx="33" hasCustomPrompt="1"/>
          </p:nvPr>
        </p:nvSpPr>
        <p:spPr>
          <a:xfrm>
            <a:off x="3326285" y="3779691"/>
            <a:ext cx="1331623" cy="211628"/>
          </a:xfrm>
          <a:prstGeom prst="rect">
            <a:avLst/>
          </a:prstGeom>
        </p:spPr>
        <p:txBody>
          <a:bodyPr>
            <a:noAutofit/>
          </a:bodyPr>
          <a:lstStyle>
            <a:lvl1pPr marL="0" indent="0" algn="ctr">
              <a:buNone/>
              <a:defRPr sz="1200" b="1" baseline="0">
                <a:solidFill>
                  <a:srgbClr val="F1333F"/>
                </a:solidFill>
                <a:latin typeface="Proxima Nova Rg" pitchFamily="50" charset="0"/>
                <a:ea typeface="Roboto Cn" pitchFamily="2" charset="0"/>
              </a:defRPr>
            </a:lvl1pPr>
          </a:lstStyle>
          <a:p>
            <a:pPr lvl="0"/>
            <a:r>
              <a:rPr lang="en-IN" dirty="0"/>
              <a:t>Click to add text</a:t>
            </a:r>
          </a:p>
        </p:txBody>
      </p:sp>
      <p:sp>
        <p:nvSpPr>
          <p:cNvPr id="47" name="Text Placeholder 14">
            <a:extLst>
              <a:ext uri="{FF2B5EF4-FFF2-40B4-BE49-F238E27FC236}">
                <a16:creationId xmlns:a16="http://schemas.microsoft.com/office/drawing/2014/main" id="{33026B9B-27A1-41CB-AF97-53526EA80173}"/>
              </a:ext>
            </a:extLst>
          </p:cNvPr>
          <p:cNvSpPr>
            <a:spLocks noGrp="1"/>
          </p:cNvSpPr>
          <p:nvPr>
            <p:ph type="body" sz="quarter" idx="34" hasCustomPrompt="1"/>
          </p:nvPr>
        </p:nvSpPr>
        <p:spPr>
          <a:xfrm>
            <a:off x="3326285" y="4045358"/>
            <a:ext cx="1331623" cy="211628"/>
          </a:xfrm>
          <a:prstGeom prst="rect">
            <a:avLst/>
          </a:prstGeom>
        </p:spPr>
        <p:txBody>
          <a:bodyPr>
            <a:noAutofit/>
          </a:bodyPr>
          <a:lstStyle>
            <a:lvl1pPr marL="0" indent="0" algn="ctr">
              <a:buNone/>
              <a:defRPr sz="1000" b="0" baseline="0">
                <a:solidFill>
                  <a:schemeClr val="tx1"/>
                </a:solidFill>
                <a:latin typeface="Proxima Nova Rg" pitchFamily="50" charset="0"/>
                <a:ea typeface="Roboto Cn" pitchFamily="2" charset="0"/>
              </a:defRPr>
            </a:lvl1pPr>
          </a:lstStyle>
          <a:p>
            <a:pPr lvl="0"/>
            <a:r>
              <a:rPr lang="en-IN" dirty="0"/>
              <a:t>Click to add text</a:t>
            </a:r>
          </a:p>
        </p:txBody>
      </p:sp>
      <p:sp>
        <p:nvSpPr>
          <p:cNvPr id="49" name="Text Placeholder 14">
            <a:extLst>
              <a:ext uri="{FF2B5EF4-FFF2-40B4-BE49-F238E27FC236}">
                <a16:creationId xmlns:a16="http://schemas.microsoft.com/office/drawing/2014/main" id="{80179867-AF61-4DC2-8F65-16B14770AAFF}"/>
              </a:ext>
            </a:extLst>
          </p:cNvPr>
          <p:cNvSpPr>
            <a:spLocks noGrp="1"/>
          </p:cNvSpPr>
          <p:nvPr>
            <p:ph type="body" sz="quarter" idx="35" hasCustomPrompt="1"/>
          </p:nvPr>
        </p:nvSpPr>
        <p:spPr>
          <a:xfrm>
            <a:off x="5599996" y="3758972"/>
            <a:ext cx="1331623" cy="211628"/>
          </a:xfrm>
          <a:prstGeom prst="rect">
            <a:avLst/>
          </a:prstGeom>
        </p:spPr>
        <p:txBody>
          <a:bodyPr>
            <a:noAutofit/>
          </a:bodyPr>
          <a:lstStyle>
            <a:lvl1pPr marL="0" indent="0" algn="ctr">
              <a:buNone/>
              <a:defRPr sz="1200" b="1" baseline="0">
                <a:solidFill>
                  <a:srgbClr val="989898"/>
                </a:solidFill>
                <a:latin typeface="Proxima Nova Rg" pitchFamily="50" charset="0"/>
                <a:ea typeface="Roboto Cn" pitchFamily="2" charset="0"/>
              </a:defRPr>
            </a:lvl1pPr>
          </a:lstStyle>
          <a:p>
            <a:pPr lvl="0"/>
            <a:r>
              <a:rPr lang="en-IN" dirty="0"/>
              <a:t>Click to add text</a:t>
            </a:r>
          </a:p>
        </p:txBody>
      </p:sp>
      <p:sp>
        <p:nvSpPr>
          <p:cNvPr id="50" name="Text Placeholder 14">
            <a:extLst>
              <a:ext uri="{FF2B5EF4-FFF2-40B4-BE49-F238E27FC236}">
                <a16:creationId xmlns:a16="http://schemas.microsoft.com/office/drawing/2014/main" id="{FA3CC884-D7D8-4D5F-B644-ACED67C17550}"/>
              </a:ext>
            </a:extLst>
          </p:cNvPr>
          <p:cNvSpPr>
            <a:spLocks noGrp="1"/>
          </p:cNvSpPr>
          <p:nvPr>
            <p:ph type="body" sz="quarter" idx="36" hasCustomPrompt="1"/>
          </p:nvPr>
        </p:nvSpPr>
        <p:spPr>
          <a:xfrm>
            <a:off x="5599996" y="4024639"/>
            <a:ext cx="1331623" cy="211628"/>
          </a:xfrm>
          <a:prstGeom prst="rect">
            <a:avLst/>
          </a:prstGeom>
        </p:spPr>
        <p:txBody>
          <a:bodyPr>
            <a:noAutofit/>
          </a:bodyPr>
          <a:lstStyle>
            <a:lvl1pPr marL="0" indent="0" algn="ctr">
              <a:buNone/>
              <a:defRPr sz="1000" b="0" baseline="0">
                <a:solidFill>
                  <a:schemeClr val="tx1"/>
                </a:solidFill>
                <a:latin typeface="Proxima Nova Rg" pitchFamily="50" charset="0"/>
                <a:ea typeface="Roboto Cn" pitchFamily="2" charset="0"/>
              </a:defRPr>
            </a:lvl1pPr>
          </a:lstStyle>
          <a:p>
            <a:pPr lvl="0"/>
            <a:r>
              <a:rPr lang="en-IN" dirty="0"/>
              <a:t>Click to add text</a:t>
            </a:r>
          </a:p>
        </p:txBody>
      </p:sp>
      <p:graphicFrame>
        <p:nvGraphicFramePr>
          <p:cNvPr id="30" name="Chart 29">
            <a:extLst>
              <a:ext uri="{FF2B5EF4-FFF2-40B4-BE49-F238E27FC236}">
                <a16:creationId xmlns:a16="http://schemas.microsoft.com/office/drawing/2014/main" id="{151C0A2B-4A57-46A4-8F98-07396B26767E}"/>
              </a:ext>
            </a:extLst>
          </p:cNvPr>
          <p:cNvGraphicFramePr/>
          <p:nvPr userDrawn="1">
            <p:extLst>
              <p:ext uri="{D42A27DB-BD31-4B8C-83A1-F6EECF244321}">
                <p14:modId xmlns:p14="http://schemas.microsoft.com/office/powerpoint/2010/main" val="3970304331"/>
              </p:ext>
            </p:extLst>
          </p:nvPr>
        </p:nvGraphicFramePr>
        <p:xfrm>
          <a:off x="914602" y="2566307"/>
          <a:ext cx="2538282" cy="1298479"/>
        </p:xfrm>
        <a:graphic>
          <a:graphicData uri="http://schemas.openxmlformats.org/drawingml/2006/chart">
            <c:chart xmlns:c="http://schemas.openxmlformats.org/drawingml/2006/chart" xmlns:r="http://schemas.openxmlformats.org/officeDocument/2006/relationships" r:id="rId4"/>
          </a:graphicData>
        </a:graphic>
      </p:graphicFrame>
      <p:pic>
        <p:nvPicPr>
          <p:cNvPr id="31" name="Picture 30">
            <a:extLst>
              <a:ext uri="{FF2B5EF4-FFF2-40B4-BE49-F238E27FC236}">
                <a16:creationId xmlns:a16="http://schemas.microsoft.com/office/drawing/2014/main" id="{ED242560-BD01-4A68-8F4A-1D6199AC02B8}"/>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18760" y="1581506"/>
            <a:ext cx="7431156" cy="2999208"/>
          </a:xfrm>
          <a:prstGeom prst="rect">
            <a:avLst/>
          </a:prstGeom>
        </p:spPr>
      </p:pic>
      <p:sp>
        <p:nvSpPr>
          <p:cNvPr id="32" name="Rectangle 31">
            <a:extLst>
              <a:ext uri="{FF2B5EF4-FFF2-40B4-BE49-F238E27FC236}">
                <a16:creationId xmlns:a16="http://schemas.microsoft.com/office/drawing/2014/main" id="{4C72F021-DF5D-4842-A4F5-F4FCCC9ECC0A}"/>
              </a:ext>
            </a:extLst>
          </p:cNvPr>
          <p:cNvSpPr/>
          <p:nvPr userDrawn="1"/>
        </p:nvSpPr>
        <p:spPr>
          <a:xfrm>
            <a:off x="0" y="0"/>
            <a:ext cx="9144000" cy="636862"/>
          </a:xfrm>
          <a:prstGeom prst="rect">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34" name="Title 11">
            <a:extLst>
              <a:ext uri="{FF2B5EF4-FFF2-40B4-BE49-F238E27FC236}">
                <a16:creationId xmlns:a16="http://schemas.microsoft.com/office/drawing/2014/main" id="{A6B6CAC2-7FD8-F443-AD79-FBF432563D3D}"/>
              </a:ext>
            </a:extLst>
          </p:cNvPr>
          <p:cNvSpPr>
            <a:spLocks noGrp="1"/>
          </p:cNvSpPr>
          <p:nvPr>
            <p:ph type="title" hasCustomPrompt="1"/>
          </p:nvPr>
        </p:nvSpPr>
        <p:spPr>
          <a:xfrm>
            <a:off x="316679" y="121966"/>
            <a:ext cx="3735903" cy="382564"/>
          </a:xfrm>
        </p:spPr>
        <p:txBody>
          <a:bodyPr>
            <a:noAutofit/>
          </a:bodyPr>
          <a:lstStyle>
            <a:lvl1pPr>
              <a:defRPr sz="2400" b="0" i="0">
                <a:solidFill>
                  <a:schemeClr val="bg1"/>
                </a:solidFill>
                <a:latin typeface="Proxima Nova" panose="02000506030000020004" pitchFamily="2" charset="0"/>
              </a:defRPr>
            </a:lvl1pPr>
          </a:lstStyle>
          <a:p>
            <a:r>
              <a:rPr lang="en-US" dirty="0"/>
              <a:t>Click to add title</a:t>
            </a:r>
            <a:endParaRPr lang="en-IN" dirty="0"/>
          </a:p>
        </p:txBody>
      </p:sp>
      <p:pic>
        <p:nvPicPr>
          <p:cNvPr id="35" name="Picture 34">
            <a:extLst>
              <a:ext uri="{FF2B5EF4-FFF2-40B4-BE49-F238E27FC236}">
                <a16:creationId xmlns:a16="http://schemas.microsoft.com/office/drawing/2014/main" id="{619772B6-6B92-264B-9636-FFC4E6201414}"/>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7929288" y="210064"/>
            <a:ext cx="813630" cy="217218"/>
          </a:xfrm>
          <a:prstGeom prst="rect">
            <a:avLst/>
          </a:prstGeom>
        </p:spPr>
      </p:pic>
    </p:spTree>
    <p:extLst>
      <p:ext uri="{BB962C8B-B14F-4D97-AF65-F5344CB8AC3E}">
        <p14:creationId xmlns:p14="http://schemas.microsoft.com/office/powerpoint/2010/main" val="1244352547"/>
      </p:ext>
    </p:extLst>
  </p:cSld>
  <p:clrMapOvr>
    <a:masterClrMapping/>
  </p:clrMapOvr>
  <p:extLst>
    <p:ext uri="{DCECCB84-F9BA-43D5-87BE-67443E8EF086}">
      <p15:sldGuideLst xmlns:p15="http://schemas.microsoft.com/office/powerpoint/2012/main">
        <p15:guide id="1" orient="horz" pos="395"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Infographic 2">
    <p:spTree>
      <p:nvGrpSpPr>
        <p:cNvPr id="1" name=""/>
        <p:cNvGrpSpPr/>
        <p:nvPr/>
      </p:nvGrpSpPr>
      <p:grpSpPr>
        <a:xfrm>
          <a:off x="0" y="0"/>
          <a:ext cx="0" cy="0"/>
          <a:chOff x="0" y="0"/>
          <a:chExt cx="0" cy="0"/>
        </a:xfrm>
      </p:grpSpPr>
      <p:sp>
        <p:nvSpPr>
          <p:cNvPr id="6" name="Date Placeholder 5">
            <a:extLst>
              <a:ext uri="{FF2B5EF4-FFF2-40B4-BE49-F238E27FC236}">
                <a16:creationId xmlns:a16="http://schemas.microsoft.com/office/drawing/2014/main" id="{CAB3B546-51CB-4994-A9F1-8F1962DB7C80}"/>
              </a:ext>
            </a:extLst>
          </p:cNvPr>
          <p:cNvSpPr>
            <a:spLocks noGrp="1"/>
          </p:cNvSpPr>
          <p:nvPr>
            <p:ph type="dt" sz="half" idx="10"/>
          </p:nvPr>
        </p:nvSpPr>
        <p:spPr/>
        <p:txBody>
          <a:bodyPr/>
          <a:lstStyle/>
          <a:p>
            <a:fld id="{55E1E18D-3351-C242-BAA6-DD72A5C1D791}" type="datetime1">
              <a:rPr lang="en-IN" smtClean="0"/>
              <a:t>04-06-2022</a:t>
            </a:fld>
            <a:endParaRPr lang="en-IN"/>
          </a:p>
        </p:txBody>
      </p:sp>
      <p:sp>
        <p:nvSpPr>
          <p:cNvPr id="8" name="Slide Number Placeholder 7">
            <a:extLst>
              <a:ext uri="{FF2B5EF4-FFF2-40B4-BE49-F238E27FC236}">
                <a16:creationId xmlns:a16="http://schemas.microsoft.com/office/drawing/2014/main" id="{64FD5022-C834-4670-BF94-5D8ED5DD90FA}"/>
              </a:ext>
            </a:extLst>
          </p:cNvPr>
          <p:cNvSpPr>
            <a:spLocks noGrp="1"/>
          </p:cNvSpPr>
          <p:nvPr>
            <p:ph type="sldNum" sz="quarter" idx="12"/>
          </p:nvPr>
        </p:nvSpPr>
        <p:spPr/>
        <p:txBody>
          <a:bodyPr/>
          <a:lstStyle/>
          <a:p>
            <a:fld id="{273EEA2F-D825-49D3-9C25-497F06EFD3F7}" type="slidenum">
              <a:rPr lang="en-IN" smtClean="0"/>
              <a:t>‹#›</a:t>
            </a:fld>
            <a:endParaRPr lang="en-IN"/>
          </a:p>
        </p:txBody>
      </p:sp>
      <p:pic>
        <p:nvPicPr>
          <p:cNvPr id="22" name="Picture 2" descr="C:\Users\diyajoseph\Desktop\New folder (3)\Infographics-01-01.png">
            <a:extLst>
              <a:ext uri="{FF2B5EF4-FFF2-40B4-BE49-F238E27FC236}">
                <a16:creationId xmlns:a16="http://schemas.microsoft.com/office/drawing/2014/main" id="{FA03FD7A-A58C-479F-A538-2007908C305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49184" y="1331625"/>
            <a:ext cx="3644856" cy="3644859"/>
          </a:xfrm>
          <a:prstGeom prst="rect">
            <a:avLst/>
          </a:prstGeom>
          <a:noFill/>
          <a:extLst>
            <a:ext uri="{909E8E84-426E-40dd-AFC4-6F175D3DCCD1}">
              <a14:hiddenFill xmlns:a14="http://schemas.microsoft.com/office/drawing/2010/main" xmlns="">
                <a:solidFill>
                  <a:srgbClr val="FFFFFF"/>
                </a:solidFill>
              </a14:hiddenFill>
            </a:ext>
          </a:extLst>
        </p:spPr>
      </p:pic>
      <p:sp>
        <p:nvSpPr>
          <p:cNvPr id="15" name="Text Placeholder 8">
            <a:extLst>
              <a:ext uri="{FF2B5EF4-FFF2-40B4-BE49-F238E27FC236}">
                <a16:creationId xmlns:a16="http://schemas.microsoft.com/office/drawing/2014/main" id="{08B6DFED-00C2-46D9-990A-B8235EC07F48}"/>
              </a:ext>
            </a:extLst>
          </p:cNvPr>
          <p:cNvSpPr>
            <a:spLocks noGrp="1"/>
          </p:cNvSpPr>
          <p:nvPr>
            <p:ph type="body" sz="quarter" idx="15" hasCustomPrompt="1"/>
          </p:nvPr>
        </p:nvSpPr>
        <p:spPr>
          <a:xfrm>
            <a:off x="630238" y="1347788"/>
            <a:ext cx="3182128" cy="2771775"/>
          </a:xfrm>
          <a:prstGeom prst="rect">
            <a:avLst/>
          </a:prstGeom>
        </p:spPr>
        <p:txBody>
          <a:bodyPr anchor="t"/>
          <a:lstStyle>
            <a:lvl1pPr marL="0" indent="0" algn="l">
              <a:buNone/>
              <a:defRPr sz="1820" b="0">
                <a:solidFill>
                  <a:schemeClr val="tx1"/>
                </a:solidFill>
                <a:latin typeface="Proxima Nova Rg" panose="02000506030000020004" pitchFamily="50" charset="0"/>
              </a:defRPr>
            </a:lvl1pPr>
          </a:lstStyle>
          <a:p>
            <a:pPr lvl="0"/>
            <a:r>
              <a:rPr lang="en-IN" dirty="0"/>
              <a:t>Click to add text</a:t>
            </a:r>
          </a:p>
        </p:txBody>
      </p:sp>
      <p:sp>
        <p:nvSpPr>
          <p:cNvPr id="18" name="Text Placeholder 14">
            <a:extLst>
              <a:ext uri="{FF2B5EF4-FFF2-40B4-BE49-F238E27FC236}">
                <a16:creationId xmlns:a16="http://schemas.microsoft.com/office/drawing/2014/main" id="{419E86FD-334C-44F1-A086-354C94496C86}"/>
              </a:ext>
            </a:extLst>
          </p:cNvPr>
          <p:cNvSpPr>
            <a:spLocks noGrp="1"/>
          </p:cNvSpPr>
          <p:nvPr>
            <p:ph type="body" sz="quarter" idx="31" hasCustomPrompt="1"/>
          </p:nvPr>
        </p:nvSpPr>
        <p:spPr>
          <a:xfrm>
            <a:off x="6433953" y="1722104"/>
            <a:ext cx="1331623" cy="211628"/>
          </a:xfrm>
          <a:prstGeom prst="rect">
            <a:avLst/>
          </a:prstGeom>
        </p:spPr>
        <p:txBody>
          <a:bodyPr>
            <a:noAutofit/>
          </a:bodyPr>
          <a:lstStyle>
            <a:lvl1pPr marL="0" indent="0" algn="ctr">
              <a:buNone/>
              <a:defRPr sz="1200" b="1" baseline="0">
                <a:solidFill>
                  <a:srgbClr val="989898"/>
                </a:solidFill>
                <a:latin typeface="Proxima Nova Rg" pitchFamily="50" charset="0"/>
                <a:ea typeface="Roboto Cn" pitchFamily="2" charset="0"/>
              </a:defRPr>
            </a:lvl1pPr>
          </a:lstStyle>
          <a:p>
            <a:pPr lvl="0"/>
            <a:r>
              <a:rPr lang="en-IN" dirty="0"/>
              <a:t>Click to add text</a:t>
            </a:r>
          </a:p>
        </p:txBody>
      </p:sp>
      <p:sp>
        <p:nvSpPr>
          <p:cNvPr id="19" name="Text Placeholder 14">
            <a:extLst>
              <a:ext uri="{FF2B5EF4-FFF2-40B4-BE49-F238E27FC236}">
                <a16:creationId xmlns:a16="http://schemas.microsoft.com/office/drawing/2014/main" id="{B5960F0A-5695-442A-967D-0EE6BEE92833}"/>
              </a:ext>
            </a:extLst>
          </p:cNvPr>
          <p:cNvSpPr>
            <a:spLocks noGrp="1"/>
          </p:cNvSpPr>
          <p:nvPr>
            <p:ph type="body" sz="quarter" idx="32" hasCustomPrompt="1"/>
          </p:nvPr>
        </p:nvSpPr>
        <p:spPr>
          <a:xfrm>
            <a:off x="6433953" y="1987771"/>
            <a:ext cx="1331623" cy="211628"/>
          </a:xfrm>
          <a:prstGeom prst="rect">
            <a:avLst/>
          </a:prstGeom>
        </p:spPr>
        <p:txBody>
          <a:bodyPr>
            <a:noAutofit/>
          </a:bodyPr>
          <a:lstStyle>
            <a:lvl1pPr marL="0" indent="0" algn="ctr">
              <a:buNone/>
              <a:defRPr sz="1000" b="0" baseline="0">
                <a:solidFill>
                  <a:schemeClr val="tx1"/>
                </a:solidFill>
                <a:latin typeface="Proxima Nova Rg" pitchFamily="50" charset="0"/>
                <a:ea typeface="Roboto Cn" pitchFamily="2" charset="0"/>
              </a:defRPr>
            </a:lvl1pPr>
          </a:lstStyle>
          <a:p>
            <a:pPr lvl="0"/>
            <a:r>
              <a:rPr lang="en-IN" dirty="0"/>
              <a:t>Click to add text</a:t>
            </a:r>
          </a:p>
        </p:txBody>
      </p:sp>
      <p:sp>
        <p:nvSpPr>
          <p:cNvPr id="21" name="Text Placeholder 14">
            <a:extLst>
              <a:ext uri="{FF2B5EF4-FFF2-40B4-BE49-F238E27FC236}">
                <a16:creationId xmlns:a16="http://schemas.microsoft.com/office/drawing/2014/main" id="{53825CE6-84FB-489D-A633-C98AF34A7D2E}"/>
              </a:ext>
            </a:extLst>
          </p:cNvPr>
          <p:cNvSpPr>
            <a:spLocks noGrp="1"/>
          </p:cNvSpPr>
          <p:nvPr>
            <p:ph type="body" sz="quarter" idx="33" hasCustomPrompt="1"/>
          </p:nvPr>
        </p:nvSpPr>
        <p:spPr>
          <a:xfrm>
            <a:off x="4628562" y="3026158"/>
            <a:ext cx="1182772" cy="386646"/>
          </a:xfrm>
          <a:prstGeom prst="rect">
            <a:avLst/>
          </a:prstGeom>
        </p:spPr>
        <p:txBody>
          <a:bodyPr>
            <a:noAutofit/>
          </a:bodyPr>
          <a:lstStyle>
            <a:lvl1pPr marL="0" indent="0" algn="ctr">
              <a:buNone/>
              <a:defRPr sz="1100" b="1" baseline="0">
                <a:solidFill>
                  <a:srgbClr val="989898"/>
                </a:solidFill>
                <a:latin typeface="Proxima Nova Rg" pitchFamily="50" charset="0"/>
                <a:ea typeface="Roboto Cn" pitchFamily="2" charset="0"/>
              </a:defRPr>
            </a:lvl1pPr>
          </a:lstStyle>
          <a:p>
            <a:pPr lvl="0"/>
            <a:r>
              <a:rPr lang="en-IN" dirty="0"/>
              <a:t>INFOGRAPHIC </a:t>
            </a:r>
            <a:br>
              <a:rPr lang="en-IN" dirty="0"/>
            </a:br>
            <a:r>
              <a:rPr lang="en-IN" dirty="0"/>
              <a:t>TEMPLATE</a:t>
            </a:r>
          </a:p>
        </p:txBody>
      </p:sp>
      <p:sp>
        <p:nvSpPr>
          <p:cNvPr id="28" name="Text Placeholder 14">
            <a:extLst>
              <a:ext uri="{FF2B5EF4-FFF2-40B4-BE49-F238E27FC236}">
                <a16:creationId xmlns:a16="http://schemas.microsoft.com/office/drawing/2014/main" id="{7FD9F0DE-E645-4CBE-A792-3CAF569EA7E5}"/>
              </a:ext>
            </a:extLst>
          </p:cNvPr>
          <p:cNvSpPr>
            <a:spLocks noGrp="1"/>
          </p:cNvSpPr>
          <p:nvPr>
            <p:ph type="body" sz="quarter" idx="34" hasCustomPrompt="1"/>
          </p:nvPr>
        </p:nvSpPr>
        <p:spPr>
          <a:xfrm>
            <a:off x="7003447" y="2783735"/>
            <a:ext cx="1331623" cy="211628"/>
          </a:xfrm>
          <a:prstGeom prst="rect">
            <a:avLst/>
          </a:prstGeom>
        </p:spPr>
        <p:txBody>
          <a:bodyPr>
            <a:noAutofit/>
          </a:bodyPr>
          <a:lstStyle>
            <a:lvl1pPr marL="0" indent="0" algn="ctr">
              <a:buNone/>
              <a:defRPr sz="1000" b="0" baseline="0">
                <a:solidFill>
                  <a:schemeClr val="tx1"/>
                </a:solidFill>
                <a:latin typeface="Proxima Nova Rg" pitchFamily="50" charset="0"/>
                <a:ea typeface="Roboto Cn" pitchFamily="2" charset="0"/>
              </a:defRPr>
            </a:lvl1pPr>
          </a:lstStyle>
          <a:p>
            <a:pPr lvl="0"/>
            <a:r>
              <a:rPr lang="en-IN" dirty="0"/>
              <a:t>Click to add text</a:t>
            </a:r>
          </a:p>
        </p:txBody>
      </p:sp>
      <p:sp>
        <p:nvSpPr>
          <p:cNvPr id="30" name="Text Placeholder 14">
            <a:extLst>
              <a:ext uri="{FF2B5EF4-FFF2-40B4-BE49-F238E27FC236}">
                <a16:creationId xmlns:a16="http://schemas.microsoft.com/office/drawing/2014/main" id="{D3DAC3A5-6DED-4E2A-87C5-70094F7872F1}"/>
              </a:ext>
            </a:extLst>
          </p:cNvPr>
          <p:cNvSpPr>
            <a:spLocks noGrp="1"/>
          </p:cNvSpPr>
          <p:nvPr>
            <p:ph type="body" sz="quarter" idx="35" hasCustomPrompt="1"/>
          </p:nvPr>
        </p:nvSpPr>
        <p:spPr>
          <a:xfrm>
            <a:off x="7009593" y="3303767"/>
            <a:ext cx="1331623" cy="211628"/>
          </a:xfrm>
          <a:prstGeom prst="rect">
            <a:avLst/>
          </a:prstGeom>
        </p:spPr>
        <p:txBody>
          <a:bodyPr>
            <a:noAutofit/>
          </a:bodyPr>
          <a:lstStyle>
            <a:lvl1pPr marL="0" indent="0" algn="ctr">
              <a:buNone/>
              <a:defRPr sz="1200" b="1" baseline="0">
                <a:solidFill>
                  <a:srgbClr val="989898"/>
                </a:solidFill>
                <a:latin typeface="Proxima Nova Rg" pitchFamily="50" charset="0"/>
                <a:ea typeface="Roboto Cn" pitchFamily="2" charset="0"/>
              </a:defRPr>
            </a:lvl1pPr>
          </a:lstStyle>
          <a:p>
            <a:pPr lvl="0"/>
            <a:r>
              <a:rPr lang="en-IN" dirty="0"/>
              <a:t>Click to add text</a:t>
            </a:r>
          </a:p>
        </p:txBody>
      </p:sp>
      <p:sp>
        <p:nvSpPr>
          <p:cNvPr id="31" name="Text Placeholder 14">
            <a:extLst>
              <a:ext uri="{FF2B5EF4-FFF2-40B4-BE49-F238E27FC236}">
                <a16:creationId xmlns:a16="http://schemas.microsoft.com/office/drawing/2014/main" id="{7594BC44-752A-468E-89CF-9CF1C82663DD}"/>
              </a:ext>
            </a:extLst>
          </p:cNvPr>
          <p:cNvSpPr>
            <a:spLocks noGrp="1"/>
          </p:cNvSpPr>
          <p:nvPr>
            <p:ph type="body" sz="quarter" idx="36" hasCustomPrompt="1"/>
          </p:nvPr>
        </p:nvSpPr>
        <p:spPr>
          <a:xfrm>
            <a:off x="7009593" y="3569434"/>
            <a:ext cx="1331623" cy="211628"/>
          </a:xfrm>
          <a:prstGeom prst="rect">
            <a:avLst/>
          </a:prstGeom>
        </p:spPr>
        <p:txBody>
          <a:bodyPr>
            <a:noAutofit/>
          </a:bodyPr>
          <a:lstStyle>
            <a:lvl1pPr marL="0" indent="0" algn="ctr">
              <a:buNone/>
              <a:defRPr sz="1000" b="0" baseline="0">
                <a:solidFill>
                  <a:schemeClr val="tx1"/>
                </a:solidFill>
                <a:latin typeface="Proxima Nova Rg" pitchFamily="50" charset="0"/>
                <a:ea typeface="Roboto Cn" pitchFamily="2" charset="0"/>
              </a:defRPr>
            </a:lvl1pPr>
          </a:lstStyle>
          <a:p>
            <a:pPr lvl="0"/>
            <a:r>
              <a:rPr lang="en-IN" dirty="0"/>
              <a:t>Click to add text</a:t>
            </a:r>
          </a:p>
        </p:txBody>
      </p:sp>
      <p:sp>
        <p:nvSpPr>
          <p:cNvPr id="32" name="Text Placeholder 14">
            <a:extLst>
              <a:ext uri="{FF2B5EF4-FFF2-40B4-BE49-F238E27FC236}">
                <a16:creationId xmlns:a16="http://schemas.microsoft.com/office/drawing/2014/main" id="{1C822DB8-48FD-4635-8D36-EAFE87AA2CB1}"/>
              </a:ext>
            </a:extLst>
          </p:cNvPr>
          <p:cNvSpPr>
            <a:spLocks noGrp="1"/>
          </p:cNvSpPr>
          <p:nvPr>
            <p:ph type="body" sz="quarter" idx="37" hasCustomPrompt="1"/>
          </p:nvPr>
        </p:nvSpPr>
        <p:spPr>
          <a:xfrm>
            <a:off x="6433953" y="4034311"/>
            <a:ext cx="1331623" cy="211628"/>
          </a:xfrm>
          <a:prstGeom prst="rect">
            <a:avLst/>
          </a:prstGeom>
        </p:spPr>
        <p:txBody>
          <a:bodyPr>
            <a:noAutofit/>
          </a:bodyPr>
          <a:lstStyle>
            <a:lvl1pPr marL="0" indent="0" algn="ctr">
              <a:buNone/>
              <a:defRPr sz="1200" b="1" baseline="0">
                <a:solidFill>
                  <a:srgbClr val="989898"/>
                </a:solidFill>
                <a:latin typeface="Proxima Nova Rg" pitchFamily="50" charset="0"/>
                <a:ea typeface="Roboto Cn" pitchFamily="2" charset="0"/>
              </a:defRPr>
            </a:lvl1pPr>
          </a:lstStyle>
          <a:p>
            <a:pPr lvl="0"/>
            <a:r>
              <a:rPr lang="en-IN" dirty="0"/>
              <a:t>Click to add text</a:t>
            </a:r>
          </a:p>
        </p:txBody>
      </p:sp>
      <p:sp>
        <p:nvSpPr>
          <p:cNvPr id="33" name="Text Placeholder 14">
            <a:extLst>
              <a:ext uri="{FF2B5EF4-FFF2-40B4-BE49-F238E27FC236}">
                <a16:creationId xmlns:a16="http://schemas.microsoft.com/office/drawing/2014/main" id="{B7AE3639-7778-4784-9158-E0E759C55E81}"/>
              </a:ext>
            </a:extLst>
          </p:cNvPr>
          <p:cNvSpPr>
            <a:spLocks noGrp="1"/>
          </p:cNvSpPr>
          <p:nvPr>
            <p:ph type="body" sz="quarter" idx="38" hasCustomPrompt="1"/>
          </p:nvPr>
        </p:nvSpPr>
        <p:spPr>
          <a:xfrm>
            <a:off x="6433953" y="4299978"/>
            <a:ext cx="1331623" cy="211628"/>
          </a:xfrm>
          <a:prstGeom prst="rect">
            <a:avLst/>
          </a:prstGeom>
        </p:spPr>
        <p:txBody>
          <a:bodyPr>
            <a:noAutofit/>
          </a:bodyPr>
          <a:lstStyle>
            <a:lvl1pPr marL="0" indent="0" algn="ctr">
              <a:buNone/>
              <a:defRPr sz="1000" b="0" baseline="0">
                <a:solidFill>
                  <a:schemeClr val="tx1"/>
                </a:solidFill>
                <a:latin typeface="Proxima Nova Rg" pitchFamily="50" charset="0"/>
                <a:ea typeface="Roboto Cn" pitchFamily="2" charset="0"/>
              </a:defRPr>
            </a:lvl1pPr>
          </a:lstStyle>
          <a:p>
            <a:pPr lvl="0"/>
            <a:r>
              <a:rPr lang="en-IN" dirty="0"/>
              <a:t>Click to add text</a:t>
            </a:r>
          </a:p>
        </p:txBody>
      </p:sp>
      <p:sp>
        <p:nvSpPr>
          <p:cNvPr id="16" name="Text Placeholder 14">
            <a:extLst>
              <a:ext uri="{FF2B5EF4-FFF2-40B4-BE49-F238E27FC236}">
                <a16:creationId xmlns:a16="http://schemas.microsoft.com/office/drawing/2014/main" id="{419E86FD-334C-44F1-A086-354C94496C86}"/>
              </a:ext>
            </a:extLst>
          </p:cNvPr>
          <p:cNvSpPr>
            <a:spLocks noGrp="1"/>
          </p:cNvSpPr>
          <p:nvPr>
            <p:ph type="body" sz="quarter" idx="39" hasCustomPrompt="1"/>
          </p:nvPr>
        </p:nvSpPr>
        <p:spPr>
          <a:xfrm>
            <a:off x="7001132" y="2524953"/>
            <a:ext cx="1331623" cy="211628"/>
          </a:xfrm>
          <a:prstGeom prst="rect">
            <a:avLst/>
          </a:prstGeom>
        </p:spPr>
        <p:txBody>
          <a:bodyPr>
            <a:noAutofit/>
          </a:bodyPr>
          <a:lstStyle>
            <a:lvl1pPr marL="0" indent="0" algn="ctr">
              <a:buNone/>
              <a:defRPr sz="1200" b="1" baseline="0">
                <a:solidFill>
                  <a:srgbClr val="989898"/>
                </a:solidFill>
                <a:latin typeface="Proxima Nova Rg" pitchFamily="50" charset="0"/>
                <a:ea typeface="Roboto Cn" pitchFamily="2" charset="0"/>
              </a:defRPr>
            </a:lvl1pPr>
          </a:lstStyle>
          <a:p>
            <a:pPr lvl="0"/>
            <a:r>
              <a:rPr lang="en-IN" dirty="0"/>
              <a:t>Click to add text</a:t>
            </a:r>
          </a:p>
        </p:txBody>
      </p:sp>
      <p:sp>
        <p:nvSpPr>
          <p:cNvPr id="20" name="Rectangle 19">
            <a:extLst>
              <a:ext uri="{FF2B5EF4-FFF2-40B4-BE49-F238E27FC236}">
                <a16:creationId xmlns:a16="http://schemas.microsoft.com/office/drawing/2014/main" id="{DD8BA2B7-46B3-2F46-9772-0ECF22B2F2F6}"/>
              </a:ext>
            </a:extLst>
          </p:cNvPr>
          <p:cNvSpPr/>
          <p:nvPr userDrawn="1"/>
        </p:nvSpPr>
        <p:spPr>
          <a:xfrm>
            <a:off x="0" y="0"/>
            <a:ext cx="9144000" cy="636862"/>
          </a:xfrm>
          <a:prstGeom prst="rect">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pic>
        <p:nvPicPr>
          <p:cNvPr id="25" name="Picture 24">
            <a:extLst>
              <a:ext uri="{FF2B5EF4-FFF2-40B4-BE49-F238E27FC236}">
                <a16:creationId xmlns:a16="http://schemas.microsoft.com/office/drawing/2014/main" id="{AE39B130-38D3-A742-A8F5-73D2F2F46D87}"/>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929288" y="210064"/>
            <a:ext cx="813630" cy="217218"/>
          </a:xfrm>
          <a:prstGeom prst="rect">
            <a:avLst/>
          </a:prstGeom>
        </p:spPr>
      </p:pic>
    </p:spTree>
    <p:extLst>
      <p:ext uri="{BB962C8B-B14F-4D97-AF65-F5344CB8AC3E}">
        <p14:creationId xmlns:p14="http://schemas.microsoft.com/office/powerpoint/2010/main" val="1403865682"/>
      </p:ext>
    </p:extLst>
  </p:cSld>
  <p:clrMapOvr>
    <a:masterClrMapping/>
  </p:clrMapOvr>
  <p:extLst>
    <p:ext uri="{DCECCB84-F9BA-43D5-87BE-67443E8EF086}">
      <p15:sldGuideLst xmlns:p15="http://schemas.microsoft.com/office/powerpoint/2012/main">
        <p15:guide id="5" orient="horz" pos="395" userDrawn="1">
          <p15:clr>
            <a:srgbClr val="FBAE40"/>
          </p15:clr>
        </p15:guide>
        <p15:guide id="6" orient="horz" pos="849" userDrawn="1">
          <p15:clr>
            <a:srgbClr val="FBAE40"/>
          </p15:clr>
        </p15:guide>
        <p15:guide id="7" orient="horz" pos="2663" userDrawn="1">
          <p15:clr>
            <a:srgbClr val="FBAE40"/>
          </p15:clr>
        </p15:guide>
        <p15:guide id="8" pos="2540"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Infographic 3">
    <p:spTree>
      <p:nvGrpSpPr>
        <p:cNvPr id="1" name=""/>
        <p:cNvGrpSpPr/>
        <p:nvPr/>
      </p:nvGrpSpPr>
      <p:grpSpPr>
        <a:xfrm>
          <a:off x="0" y="0"/>
          <a:ext cx="0" cy="0"/>
          <a:chOff x="0" y="0"/>
          <a:chExt cx="0" cy="0"/>
        </a:xfrm>
      </p:grpSpPr>
      <p:sp>
        <p:nvSpPr>
          <p:cNvPr id="6" name="Date Placeholder 5">
            <a:extLst>
              <a:ext uri="{FF2B5EF4-FFF2-40B4-BE49-F238E27FC236}">
                <a16:creationId xmlns:a16="http://schemas.microsoft.com/office/drawing/2014/main" id="{CAB3B546-51CB-4994-A9F1-8F1962DB7C80}"/>
              </a:ext>
            </a:extLst>
          </p:cNvPr>
          <p:cNvSpPr>
            <a:spLocks noGrp="1"/>
          </p:cNvSpPr>
          <p:nvPr>
            <p:ph type="dt" sz="half" idx="10"/>
          </p:nvPr>
        </p:nvSpPr>
        <p:spPr/>
        <p:txBody>
          <a:bodyPr/>
          <a:lstStyle/>
          <a:p>
            <a:fld id="{6F3FE410-33A2-CB47-8127-299FF22D1A22}" type="datetime1">
              <a:rPr lang="en-IN" smtClean="0"/>
              <a:t>04-06-2022</a:t>
            </a:fld>
            <a:endParaRPr lang="en-IN"/>
          </a:p>
        </p:txBody>
      </p:sp>
      <p:sp>
        <p:nvSpPr>
          <p:cNvPr id="8" name="Slide Number Placeholder 7">
            <a:extLst>
              <a:ext uri="{FF2B5EF4-FFF2-40B4-BE49-F238E27FC236}">
                <a16:creationId xmlns:a16="http://schemas.microsoft.com/office/drawing/2014/main" id="{64FD5022-C834-4670-BF94-5D8ED5DD90FA}"/>
              </a:ext>
            </a:extLst>
          </p:cNvPr>
          <p:cNvSpPr>
            <a:spLocks noGrp="1"/>
          </p:cNvSpPr>
          <p:nvPr>
            <p:ph type="sldNum" sz="quarter" idx="12"/>
          </p:nvPr>
        </p:nvSpPr>
        <p:spPr/>
        <p:txBody>
          <a:bodyPr/>
          <a:lstStyle/>
          <a:p>
            <a:fld id="{273EEA2F-D825-49D3-9C25-497F06EFD3F7}" type="slidenum">
              <a:rPr lang="en-IN" smtClean="0"/>
              <a:t>‹#›</a:t>
            </a:fld>
            <a:endParaRPr lang="en-IN"/>
          </a:p>
        </p:txBody>
      </p:sp>
      <p:sp>
        <p:nvSpPr>
          <p:cNvPr id="47" name="Text Placeholder 14">
            <a:extLst>
              <a:ext uri="{FF2B5EF4-FFF2-40B4-BE49-F238E27FC236}">
                <a16:creationId xmlns:a16="http://schemas.microsoft.com/office/drawing/2014/main" id="{DC8C25AD-7C19-4C18-A993-06FFDA46ADB5}"/>
              </a:ext>
            </a:extLst>
          </p:cNvPr>
          <p:cNvSpPr>
            <a:spLocks noGrp="1"/>
          </p:cNvSpPr>
          <p:nvPr>
            <p:ph type="body" sz="quarter" idx="31" hasCustomPrompt="1"/>
          </p:nvPr>
        </p:nvSpPr>
        <p:spPr>
          <a:xfrm>
            <a:off x="2184783" y="1316876"/>
            <a:ext cx="1331623" cy="148163"/>
          </a:xfrm>
          <a:prstGeom prst="rect">
            <a:avLst/>
          </a:prstGeom>
        </p:spPr>
        <p:txBody>
          <a:bodyPr anchor="ctr">
            <a:noAutofit/>
          </a:bodyPr>
          <a:lstStyle>
            <a:lvl1pPr marL="0" indent="0" algn="ctr">
              <a:buNone/>
              <a:defRPr sz="1000" b="1" baseline="0">
                <a:solidFill>
                  <a:srgbClr val="989898"/>
                </a:solidFill>
                <a:latin typeface="Proxima Nova Rg" pitchFamily="50" charset="0"/>
                <a:ea typeface="Roboto Cn" pitchFamily="2" charset="0"/>
              </a:defRPr>
            </a:lvl1pPr>
          </a:lstStyle>
          <a:p>
            <a:pPr lvl="0"/>
            <a:r>
              <a:rPr lang="en-IN" dirty="0"/>
              <a:t>Click to add text</a:t>
            </a:r>
          </a:p>
        </p:txBody>
      </p:sp>
      <p:sp>
        <p:nvSpPr>
          <p:cNvPr id="74" name="Text Placeholder 14">
            <a:extLst>
              <a:ext uri="{FF2B5EF4-FFF2-40B4-BE49-F238E27FC236}">
                <a16:creationId xmlns:a16="http://schemas.microsoft.com/office/drawing/2014/main" id="{21DADB31-D90F-41C1-9CC5-B11089520AFA}"/>
              </a:ext>
            </a:extLst>
          </p:cNvPr>
          <p:cNvSpPr>
            <a:spLocks noGrp="1"/>
          </p:cNvSpPr>
          <p:nvPr>
            <p:ph type="body" sz="quarter" idx="32" hasCustomPrompt="1"/>
          </p:nvPr>
        </p:nvSpPr>
        <p:spPr>
          <a:xfrm>
            <a:off x="2184783" y="1496505"/>
            <a:ext cx="1331623" cy="176979"/>
          </a:xfrm>
          <a:prstGeom prst="rect">
            <a:avLst/>
          </a:prstGeom>
        </p:spPr>
        <p:txBody>
          <a:bodyPr anchor="ctr">
            <a:noAutofit/>
          </a:bodyPr>
          <a:lstStyle>
            <a:lvl1pPr marL="0" indent="0" algn="ctr">
              <a:buNone/>
              <a:defRPr sz="800" b="0" baseline="0">
                <a:solidFill>
                  <a:schemeClr val="tx1"/>
                </a:solidFill>
                <a:latin typeface="Proxima Nova Rg" pitchFamily="50" charset="0"/>
                <a:ea typeface="Roboto Cn" pitchFamily="2" charset="0"/>
              </a:defRPr>
            </a:lvl1pPr>
          </a:lstStyle>
          <a:p>
            <a:pPr lvl="0"/>
            <a:r>
              <a:rPr lang="en-IN" dirty="0"/>
              <a:t>Click to add text</a:t>
            </a:r>
          </a:p>
        </p:txBody>
      </p:sp>
      <p:sp>
        <p:nvSpPr>
          <p:cNvPr id="75" name="Text Placeholder 14">
            <a:extLst>
              <a:ext uri="{FF2B5EF4-FFF2-40B4-BE49-F238E27FC236}">
                <a16:creationId xmlns:a16="http://schemas.microsoft.com/office/drawing/2014/main" id="{2C73A256-D81A-42F8-B095-C98ACFE2B071}"/>
              </a:ext>
            </a:extLst>
          </p:cNvPr>
          <p:cNvSpPr>
            <a:spLocks noGrp="1"/>
          </p:cNvSpPr>
          <p:nvPr>
            <p:ph type="body" sz="quarter" idx="33" hasCustomPrompt="1"/>
          </p:nvPr>
        </p:nvSpPr>
        <p:spPr>
          <a:xfrm>
            <a:off x="2184783" y="1708544"/>
            <a:ext cx="1331623" cy="183595"/>
          </a:xfrm>
          <a:prstGeom prst="rect">
            <a:avLst/>
          </a:prstGeom>
        </p:spPr>
        <p:txBody>
          <a:bodyPr anchor="ctr">
            <a:noAutofit/>
          </a:bodyPr>
          <a:lstStyle>
            <a:lvl1pPr marL="0" indent="0" algn="ctr">
              <a:buNone/>
              <a:defRPr sz="1600" b="1" baseline="0">
                <a:solidFill>
                  <a:srgbClr val="989898"/>
                </a:solidFill>
                <a:latin typeface="Proxima Nova Rg" pitchFamily="50" charset="0"/>
                <a:ea typeface="Roboto Cn" pitchFamily="2" charset="0"/>
              </a:defRPr>
            </a:lvl1pPr>
          </a:lstStyle>
          <a:p>
            <a:pPr lvl="0"/>
            <a:r>
              <a:rPr lang="en-IN" dirty="0"/>
              <a:t>01</a:t>
            </a:r>
          </a:p>
        </p:txBody>
      </p:sp>
      <p:sp>
        <p:nvSpPr>
          <p:cNvPr id="76" name="Text Placeholder 14">
            <a:extLst>
              <a:ext uri="{FF2B5EF4-FFF2-40B4-BE49-F238E27FC236}">
                <a16:creationId xmlns:a16="http://schemas.microsoft.com/office/drawing/2014/main" id="{ADA465FE-01D4-4112-9587-CFA33EA7FCE3}"/>
              </a:ext>
            </a:extLst>
          </p:cNvPr>
          <p:cNvSpPr>
            <a:spLocks noGrp="1"/>
          </p:cNvSpPr>
          <p:nvPr>
            <p:ph type="body" sz="quarter" idx="34" hasCustomPrompt="1"/>
          </p:nvPr>
        </p:nvSpPr>
        <p:spPr>
          <a:xfrm>
            <a:off x="1648313" y="2160534"/>
            <a:ext cx="1331623" cy="148163"/>
          </a:xfrm>
          <a:prstGeom prst="rect">
            <a:avLst/>
          </a:prstGeom>
        </p:spPr>
        <p:txBody>
          <a:bodyPr anchor="ctr">
            <a:noAutofit/>
          </a:bodyPr>
          <a:lstStyle>
            <a:lvl1pPr marL="0" indent="0" algn="ctr">
              <a:buNone/>
              <a:defRPr sz="1000" b="1" baseline="0">
                <a:solidFill>
                  <a:schemeClr val="tx1"/>
                </a:solidFill>
                <a:latin typeface="Proxima Nova Rg" pitchFamily="50" charset="0"/>
                <a:ea typeface="Roboto Cn" pitchFamily="2" charset="0"/>
              </a:defRPr>
            </a:lvl1pPr>
          </a:lstStyle>
          <a:p>
            <a:pPr lvl="0"/>
            <a:r>
              <a:rPr lang="en-IN" dirty="0"/>
              <a:t>Click to add text</a:t>
            </a:r>
          </a:p>
        </p:txBody>
      </p:sp>
      <p:sp>
        <p:nvSpPr>
          <p:cNvPr id="77" name="Text Placeholder 14">
            <a:extLst>
              <a:ext uri="{FF2B5EF4-FFF2-40B4-BE49-F238E27FC236}">
                <a16:creationId xmlns:a16="http://schemas.microsoft.com/office/drawing/2014/main" id="{F7A48190-8BF9-4046-9C82-9306B982DBA6}"/>
              </a:ext>
            </a:extLst>
          </p:cNvPr>
          <p:cNvSpPr>
            <a:spLocks noGrp="1"/>
          </p:cNvSpPr>
          <p:nvPr>
            <p:ph type="body" sz="quarter" idx="35" hasCustomPrompt="1"/>
          </p:nvPr>
        </p:nvSpPr>
        <p:spPr>
          <a:xfrm>
            <a:off x="1648313" y="2340163"/>
            <a:ext cx="1331623" cy="176979"/>
          </a:xfrm>
          <a:prstGeom prst="rect">
            <a:avLst/>
          </a:prstGeom>
        </p:spPr>
        <p:txBody>
          <a:bodyPr anchor="ctr">
            <a:noAutofit/>
          </a:bodyPr>
          <a:lstStyle>
            <a:lvl1pPr marL="0" indent="0" algn="ctr">
              <a:buNone/>
              <a:defRPr sz="800" b="0" baseline="0">
                <a:solidFill>
                  <a:schemeClr val="tx1"/>
                </a:solidFill>
                <a:latin typeface="Proxima Nova Rg" pitchFamily="50" charset="0"/>
                <a:ea typeface="Roboto Cn" pitchFamily="2" charset="0"/>
              </a:defRPr>
            </a:lvl1pPr>
          </a:lstStyle>
          <a:p>
            <a:pPr lvl="0"/>
            <a:r>
              <a:rPr lang="en-IN" dirty="0"/>
              <a:t>Click to add text</a:t>
            </a:r>
          </a:p>
        </p:txBody>
      </p:sp>
      <p:sp>
        <p:nvSpPr>
          <p:cNvPr id="78" name="Text Placeholder 14">
            <a:extLst>
              <a:ext uri="{FF2B5EF4-FFF2-40B4-BE49-F238E27FC236}">
                <a16:creationId xmlns:a16="http://schemas.microsoft.com/office/drawing/2014/main" id="{FD64CCC6-9C29-45BD-9D77-D0859CF04D6A}"/>
              </a:ext>
            </a:extLst>
          </p:cNvPr>
          <p:cNvSpPr>
            <a:spLocks noGrp="1"/>
          </p:cNvSpPr>
          <p:nvPr>
            <p:ph type="body" sz="quarter" idx="36" hasCustomPrompt="1"/>
          </p:nvPr>
        </p:nvSpPr>
        <p:spPr>
          <a:xfrm>
            <a:off x="1648313" y="2552202"/>
            <a:ext cx="1331623" cy="183595"/>
          </a:xfrm>
          <a:prstGeom prst="rect">
            <a:avLst/>
          </a:prstGeom>
        </p:spPr>
        <p:txBody>
          <a:bodyPr anchor="ctr">
            <a:noAutofit/>
          </a:bodyPr>
          <a:lstStyle>
            <a:lvl1pPr marL="0" indent="0" algn="ctr">
              <a:buNone/>
              <a:defRPr sz="1600" b="1" baseline="0">
                <a:solidFill>
                  <a:srgbClr val="989898"/>
                </a:solidFill>
                <a:latin typeface="Proxima Nova Rg" pitchFamily="50" charset="0"/>
                <a:ea typeface="Roboto Cn" pitchFamily="2" charset="0"/>
              </a:defRPr>
            </a:lvl1pPr>
          </a:lstStyle>
          <a:p>
            <a:pPr lvl="0"/>
            <a:r>
              <a:rPr lang="en-IN" dirty="0"/>
              <a:t>02</a:t>
            </a:r>
          </a:p>
        </p:txBody>
      </p:sp>
      <p:sp>
        <p:nvSpPr>
          <p:cNvPr id="79" name="Text Placeholder 14">
            <a:extLst>
              <a:ext uri="{FF2B5EF4-FFF2-40B4-BE49-F238E27FC236}">
                <a16:creationId xmlns:a16="http://schemas.microsoft.com/office/drawing/2014/main" id="{4B059615-57EE-4D0A-B36F-C74AB1034811}"/>
              </a:ext>
            </a:extLst>
          </p:cNvPr>
          <p:cNvSpPr>
            <a:spLocks noGrp="1"/>
          </p:cNvSpPr>
          <p:nvPr>
            <p:ph type="body" sz="quarter" idx="37" hasCustomPrompt="1"/>
          </p:nvPr>
        </p:nvSpPr>
        <p:spPr>
          <a:xfrm>
            <a:off x="1670695" y="3113991"/>
            <a:ext cx="1331623" cy="148163"/>
          </a:xfrm>
          <a:prstGeom prst="rect">
            <a:avLst/>
          </a:prstGeom>
        </p:spPr>
        <p:txBody>
          <a:bodyPr anchor="ctr">
            <a:noAutofit/>
          </a:bodyPr>
          <a:lstStyle>
            <a:lvl1pPr marL="0" indent="0" algn="ctr">
              <a:buNone/>
              <a:defRPr sz="1000" b="1" baseline="0">
                <a:solidFill>
                  <a:srgbClr val="989898"/>
                </a:solidFill>
                <a:latin typeface="Proxima Nova Rg" pitchFamily="50" charset="0"/>
                <a:ea typeface="Roboto Cn" pitchFamily="2" charset="0"/>
              </a:defRPr>
            </a:lvl1pPr>
          </a:lstStyle>
          <a:p>
            <a:pPr lvl="0"/>
            <a:r>
              <a:rPr lang="en-IN" dirty="0"/>
              <a:t>Click to add text</a:t>
            </a:r>
          </a:p>
        </p:txBody>
      </p:sp>
      <p:sp>
        <p:nvSpPr>
          <p:cNvPr id="80" name="Text Placeholder 14">
            <a:extLst>
              <a:ext uri="{FF2B5EF4-FFF2-40B4-BE49-F238E27FC236}">
                <a16:creationId xmlns:a16="http://schemas.microsoft.com/office/drawing/2014/main" id="{913659FF-7BB5-4A8B-835B-404E162E1446}"/>
              </a:ext>
            </a:extLst>
          </p:cNvPr>
          <p:cNvSpPr>
            <a:spLocks noGrp="1"/>
          </p:cNvSpPr>
          <p:nvPr>
            <p:ph type="body" sz="quarter" idx="38" hasCustomPrompt="1"/>
          </p:nvPr>
        </p:nvSpPr>
        <p:spPr>
          <a:xfrm>
            <a:off x="1670695" y="3293620"/>
            <a:ext cx="1331623" cy="176979"/>
          </a:xfrm>
          <a:prstGeom prst="rect">
            <a:avLst/>
          </a:prstGeom>
        </p:spPr>
        <p:txBody>
          <a:bodyPr anchor="ctr">
            <a:noAutofit/>
          </a:bodyPr>
          <a:lstStyle>
            <a:lvl1pPr marL="0" indent="0" algn="ctr">
              <a:buNone/>
              <a:defRPr sz="800" b="0" baseline="0">
                <a:solidFill>
                  <a:schemeClr val="tx1"/>
                </a:solidFill>
                <a:latin typeface="Proxima Nova Rg" pitchFamily="50" charset="0"/>
                <a:ea typeface="Roboto Cn" pitchFamily="2" charset="0"/>
              </a:defRPr>
            </a:lvl1pPr>
          </a:lstStyle>
          <a:p>
            <a:pPr lvl="0"/>
            <a:r>
              <a:rPr lang="en-IN" dirty="0"/>
              <a:t>Click to add text</a:t>
            </a:r>
          </a:p>
        </p:txBody>
      </p:sp>
      <p:sp>
        <p:nvSpPr>
          <p:cNvPr id="81" name="Text Placeholder 14">
            <a:extLst>
              <a:ext uri="{FF2B5EF4-FFF2-40B4-BE49-F238E27FC236}">
                <a16:creationId xmlns:a16="http://schemas.microsoft.com/office/drawing/2014/main" id="{DE3AFECD-C213-48FE-896B-CD329FBB2351}"/>
              </a:ext>
            </a:extLst>
          </p:cNvPr>
          <p:cNvSpPr>
            <a:spLocks noGrp="1"/>
          </p:cNvSpPr>
          <p:nvPr>
            <p:ph type="body" sz="quarter" idx="39" hasCustomPrompt="1"/>
          </p:nvPr>
        </p:nvSpPr>
        <p:spPr>
          <a:xfrm>
            <a:off x="1670695" y="3505659"/>
            <a:ext cx="1331623" cy="183595"/>
          </a:xfrm>
          <a:prstGeom prst="rect">
            <a:avLst/>
          </a:prstGeom>
        </p:spPr>
        <p:txBody>
          <a:bodyPr anchor="ctr">
            <a:noAutofit/>
          </a:bodyPr>
          <a:lstStyle>
            <a:lvl1pPr marL="0" indent="0" algn="ctr">
              <a:buNone/>
              <a:defRPr sz="1600" b="1" baseline="0">
                <a:solidFill>
                  <a:srgbClr val="989898"/>
                </a:solidFill>
                <a:latin typeface="Proxima Nova Rg" pitchFamily="50" charset="0"/>
                <a:ea typeface="Roboto Cn" pitchFamily="2" charset="0"/>
              </a:defRPr>
            </a:lvl1pPr>
          </a:lstStyle>
          <a:p>
            <a:pPr lvl="0"/>
            <a:r>
              <a:rPr lang="en-IN" dirty="0"/>
              <a:t>03</a:t>
            </a:r>
          </a:p>
        </p:txBody>
      </p:sp>
      <p:sp>
        <p:nvSpPr>
          <p:cNvPr id="82" name="Text Placeholder 14">
            <a:extLst>
              <a:ext uri="{FF2B5EF4-FFF2-40B4-BE49-F238E27FC236}">
                <a16:creationId xmlns:a16="http://schemas.microsoft.com/office/drawing/2014/main" id="{FADCE75D-D06D-4084-AD7E-2A226C6D17B3}"/>
              </a:ext>
            </a:extLst>
          </p:cNvPr>
          <p:cNvSpPr>
            <a:spLocks noGrp="1"/>
          </p:cNvSpPr>
          <p:nvPr>
            <p:ph type="body" sz="quarter" idx="40" hasCustomPrompt="1"/>
          </p:nvPr>
        </p:nvSpPr>
        <p:spPr>
          <a:xfrm>
            <a:off x="2154251" y="3833167"/>
            <a:ext cx="1331623" cy="148163"/>
          </a:xfrm>
          <a:prstGeom prst="rect">
            <a:avLst/>
          </a:prstGeom>
        </p:spPr>
        <p:txBody>
          <a:bodyPr anchor="ctr">
            <a:noAutofit/>
          </a:bodyPr>
          <a:lstStyle>
            <a:lvl1pPr marL="0" indent="0" algn="ctr">
              <a:buNone/>
              <a:defRPr sz="1000" b="1" baseline="0">
                <a:solidFill>
                  <a:srgbClr val="F1333F"/>
                </a:solidFill>
                <a:latin typeface="Proxima Nova Rg" pitchFamily="50" charset="0"/>
                <a:ea typeface="Roboto Cn" pitchFamily="2" charset="0"/>
              </a:defRPr>
            </a:lvl1pPr>
          </a:lstStyle>
          <a:p>
            <a:pPr lvl="0"/>
            <a:r>
              <a:rPr lang="en-IN" dirty="0"/>
              <a:t>Click to add text</a:t>
            </a:r>
          </a:p>
        </p:txBody>
      </p:sp>
      <p:sp>
        <p:nvSpPr>
          <p:cNvPr id="83" name="Text Placeholder 14">
            <a:extLst>
              <a:ext uri="{FF2B5EF4-FFF2-40B4-BE49-F238E27FC236}">
                <a16:creationId xmlns:a16="http://schemas.microsoft.com/office/drawing/2014/main" id="{A7E1D4B6-E9BF-495F-96A2-6679C7BE999F}"/>
              </a:ext>
            </a:extLst>
          </p:cNvPr>
          <p:cNvSpPr>
            <a:spLocks noGrp="1"/>
          </p:cNvSpPr>
          <p:nvPr>
            <p:ph type="body" sz="quarter" idx="41" hasCustomPrompt="1"/>
          </p:nvPr>
        </p:nvSpPr>
        <p:spPr>
          <a:xfrm>
            <a:off x="2154251" y="4012796"/>
            <a:ext cx="1331623" cy="176979"/>
          </a:xfrm>
          <a:prstGeom prst="rect">
            <a:avLst/>
          </a:prstGeom>
        </p:spPr>
        <p:txBody>
          <a:bodyPr anchor="ctr">
            <a:noAutofit/>
          </a:bodyPr>
          <a:lstStyle>
            <a:lvl1pPr marL="0" indent="0" algn="ctr">
              <a:buNone/>
              <a:defRPr sz="800" b="0" baseline="0">
                <a:solidFill>
                  <a:schemeClr val="tx1"/>
                </a:solidFill>
                <a:latin typeface="Proxima Nova Rg" pitchFamily="50" charset="0"/>
                <a:ea typeface="Roboto Cn" pitchFamily="2" charset="0"/>
              </a:defRPr>
            </a:lvl1pPr>
          </a:lstStyle>
          <a:p>
            <a:pPr lvl="0"/>
            <a:r>
              <a:rPr lang="en-IN" dirty="0"/>
              <a:t>Click to add text</a:t>
            </a:r>
          </a:p>
        </p:txBody>
      </p:sp>
      <p:sp>
        <p:nvSpPr>
          <p:cNvPr id="84" name="Text Placeholder 14">
            <a:extLst>
              <a:ext uri="{FF2B5EF4-FFF2-40B4-BE49-F238E27FC236}">
                <a16:creationId xmlns:a16="http://schemas.microsoft.com/office/drawing/2014/main" id="{ACCD4715-83DF-4CC9-9CBD-B67C04716E46}"/>
              </a:ext>
            </a:extLst>
          </p:cNvPr>
          <p:cNvSpPr>
            <a:spLocks noGrp="1"/>
          </p:cNvSpPr>
          <p:nvPr>
            <p:ph type="body" sz="quarter" idx="42" hasCustomPrompt="1"/>
          </p:nvPr>
        </p:nvSpPr>
        <p:spPr>
          <a:xfrm>
            <a:off x="2154251" y="4224835"/>
            <a:ext cx="1331623" cy="183595"/>
          </a:xfrm>
          <a:prstGeom prst="rect">
            <a:avLst/>
          </a:prstGeom>
        </p:spPr>
        <p:txBody>
          <a:bodyPr anchor="ctr">
            <a:noAutofit/>
          </a:bodyPr>
          <a:lstStyle>
            <a:lvl1pPr marL="0" indent="0" algn="ctr">
              <a:buNone/>
              <a:defRPr sz="1600" b="1" baseline="0">
                <a:solidFill>
                  <a:srgbClr val="989898"/>
                </a:solidFill>
                <a:latin typeface="Proxima Nova Rg" pitchFamily="50" charset="0"/>
                <a:ea typeface="Roboto Cn" pitchFamily="2" charset="0"/>
              </a:defRPr>
            </a:lvl1pPr>
          </a:lstStyle>
          <a:p>
            <a:pPr lvl="0"/>
            <a:r>
              <a:rPr lang="en-IN" dirty="0"/>
              <a:t>04</a:t>
            </a:r>
          </a:p>
        </p:txBody>
      </p:sp>
      <p:sp>
        <p:nvSpPr>
          <p:cNvPr id="85" name="Text Placeholder 14">
            <a:extLst>
              <a:ext uri="{FF2B5EF4-FFF2-40B4-BE49-F238E27FC236}">
                <a16:creationId xmlns:a16="http://schemas.microsoft.com/office/drawing/2014/main" id="{22F2B4EF-48F6-4037-91C4-3FDD8CB69813}"/>
              </a:ext>
            </a:extLst>
          </p:cNvPr>
          <p:cNvSpPr>
            <a:spLocks noGrp="1"/>
          </p:cNvSpPr>
          <p:nvPr>
            <p:ph type="body" sz="quarter" idx="43" hasCustomPrompt="1"/>
          </p:nvPr>
        </p:nvSpPr>
        <p:spPr>
          <a:xfrm>
            <a:off x="5711844" y="1274684"/>
            <a:ext cx="1331623" cy="148163"/>
          </a:xfrm>
          <a:prstGeom prst="rect">
            <a:avLst/>
          </a:prstGeom>
        </p:spPr>
        <p:txBody>
          <a:bodyPr anchor="ctr">
            <a:noAutofit/>
          </a:bodyPr>
          <a:lstStyle>
            <a:lvl1pPr marL="0" indent="0" algn="ctr">
              <a:buNone/>
              <a:defRPr sz="1000" b="1" baseline="0">
                <a:solidFill>
                  <a:srgbClr val="F1333F"/>
                </a:solidFill>
                <a:latin typeface="Proxima Nova Rg" pitchFamily="50" charset="0"/>
                <a:ea typeface="Roboto Cn" pitchFamily="2" charset="0"/>
              </a:defRPr>
            </a:lvl1pPr>
          </a:lstStyle>
          <a:p>
            <a:pPr lvl="0"/>
            <a:r>
              <a:rPr lang="en-IN" dirty="0"/>
              <a:t>Click to add text</a:t>
            </a:r>
          </a:p>
        </p:txBody>
      </p:sp>
      <p:sp>
        <p:nvSpPr>
          <p:cNvPr id="86" name="Text Placeholder 14">
            <a:extLst>
              <a:ext uri="{FF2B5EF4-FFF2-40B4-BE49-F238E27FC236}">
                <a16:creationId xmlns:a16="http://schemas.microsoft.com/office/drawing/2014/main" id="{7163FACB-F4E2-4BC8-8117-EF44B8EE99ED}"/>
              </a:ext>
            </a:extLst>
          </p:cNvPr>
          <p:cNvSpPr>
            <a:spLocks noGrp="1"/>
          </p:cNvSpPr>
          <p:nvPr>
            <p:ph type="body" sz="quarter" idx="44" hasCustomPrompt="1"/>
          </p:nvPr>
        </p:nvSpPr>
        <p:spPr>
          <a:xfrm>
            <a:off x="5711844" y="1454313"/>
            <a:ext cx="1331623" cy="176979"/>
          </a:xfrm>
          <a:prstGeom prst="rect">
            <a:avLst/>
          </a:prstGeom>
        </p:spPr>
        <p:txBody>
          <a:bodyPr anchor="ctr">
            <a:noAutofit/>
          </a:bodyPr>
          <a:lstStyle>
            <a:lvl1pPr marL="0" indent="0" algn="ctr">
              <a:buNone/>
              <a:defRPr sz="800" b="0" baseline="0">
                <a:solidFill>
                  <a:schemeClr val="tx1"/>
                </a:solidFill>
                <a:latin typeface="Proxima Nova Rg" pitchFamily="50" charset="0"/>
                <a:ea typeface="Roboto Cn" pitchFamily="2" charset="0"/>
              </a:defRPr>
            </a:lvl1pPr>
          </a:lstStyle>
          <a:p>
            <a:pPr lvl="0"/>
            <a:r>
              <a:rPr lang="en-IN" dirty="0"/>
              <a:t>Click to add text</a:t>
            </a:r>
          </a:p>
        </p:txBody>
      </p:sp>
      <p:sp>
        <p:nvSpPr>
          <p:cNvPr id="87" name="Text Placeholder 14">
            <a:extLst>
              <a:ext uri="{FF2B5EF4-FFF2-40B4-BE49-F238E27FC236}">
                <a16:creationId xmlns:a16="http://schemas.microsoft.com/office/drawing/2014/main" id="{2EB2A85A-8907-46AF-BFA6-781EFE0A976F}"/>
              </a:ext>
            </a:extLst>
          </p:cNvPr>
          <p:cNvSpPr>
            <a:spLocks noGrp="1"/>
          </p:cNvSpPr>
          <p:nvPr>
            <p:ph type="body" sz="quarter" idx="45" hasCustomPrompt="1"/>
          </p:nvPr>
        </p:nvSpPr>
        <p:spPr>
          <a:xfrm>
            <a:off x="5711844" y="1666352"/>
            <a:ext cx="1331623" cy="183595"/>
          </a:xfrm>
          <a:prstGeom prst="rect">
            <a:avLst/>
          </a:prstGeom>
        </p:spPr>
        <p:txBody>
          <a:bodyPr anchor="ctr">
            <a:noAutofit/>
          </a:bodyPr>
          <a:lstStyle>
            <a:lvl1pPr marL="0" indent="0" algn="ctr">
              <a:buNone/>
              <a:defRPr sz="1600" b="1" baseline="0">
                <a:solidFill>
                  <a:srgbClr val="989898"/>
                </a:solidFill>
                <a:latin typeface="Proxima Nova Rg" pitchFamily="50" charset="0"/>
                <a:ea typeface="Roboto Cn" pitchFamily="2" charset="0"/>
              </a:defRPr>
            </a:lvl1pPr>
          </a:lstStyle>
          <a:p>
            <a:pPr lvl="0"/>
            <a:r>
              <a:rPr lang="en-IN" dirty="0"/>
              <a:t>05</a:t>
            </a:r>
          </a:p>
        </p:txBody>
      </p:sp>
      <p:sp>
        <p:nvSpPr>
          <p:cNvPr id="91" name="Text Placeholder 14">
            <a:extLst>
              <a:ext uri="{FF2B5EF4-FFF2-40B4-BE49-F238E27FC236}">
                <a16:creationId xmlns:a16="http://schemas.microsoft.com/office/drawing/2014/main" id="{ED53CF1A-5776-4A45-8AAC-C52030D97F7E}"/>
              </a:ext>
            </a:extLst>
          </p:cNvPr>
          <p:cNvSpPr>
            <a:spLocks noGrp="1"/>
          </p:cNvSpPr>
          <p:nvPr>
            <p:ph type="body" sz="quarter" idx="46" hasCustomPrompt="1"/>
          </p:nvPr>
        </p:nvSpPr>
        <p:spPr>
          <a:xfrm>
            <a:off x="6247590" y="2081713"/>
            <a:ext cx="1331623" cy="148163"/>
          </a:xfrm>
          <a:prstGeom prst="rect">
            <a:avLst/>
          </a:prstGeom>
        </p:spPr>
        <p:txBody>
          <a:bodyPr anchor="ctr">
            <a:noAutofit/>
          </a:bodyPr>
          <a:lstStyle>
            <a:lvl1pPr marL="0" indent="0" algn="ctr">
              <a:buNone/>
              <a:defRPr sz="1000" b="1" baseline="0">
                <a:solidFill>
                  <a:srgbClr val="989898"/>
                </a:solidFill>
                <a:latin typeface="Proxima Nova Rg" pitchFamily="50" charset="0"/>
                <a:ea typeface="Roboto Cn" pitchFamily="2" charset="0"/>
              </a:defRPr>
            </a:lvl1pPr>
          </a:lstStyle>
          <a:p>
            <a:pPr lvl="0"/>
            <a:r>
              <a:rPr lang="en-IN" dirty="0"/>
              <a:t>Click to add text</a:t>
            </a:r>
          </a:p>
        </p:txBody>
      </p:sp>
      <p:sp>
        <p:nvSpPr>
          <p:cNvPr id="92" name="Text Placeholder 14">
            <a:extLst>
              <a:ext uri="{FF2B5EF4-FFF2-40B4-BE49-F238E27FC236}">
                <a16:creationId xmlns:a16="http://schemas.microsoft.com/office/drawing/2014/main" id="{396FF3A9-ACBC-4245-86AC-6F8A0ABAEC5B}"/>
              </a:ext>
            </a:extLst>
          </p:cNvPr>
          <p:cNvSpPr>
            <a:spLocks noGrp="1"/>
          </p:cNvSpPr>
          <p:nvPr>
            <p:ph type="body" sz="quarter" idx="47" hasCustomPrompt="1"/>
          </p:nvPr>
        </p:nvSpPr>
        <p:spPr>
          <a:xfrm>
            <a:off x="6247590" y="2261342"/>
            <a:ext cx="1331623" cy="176979"/>
          </a:xfrm>
          <a:prstGeom prst="rect">
            <a:avLst/>
          </a:prstGeom>
        </p:spPr>
        <p:txBody>
          <a:bodyPr anchor="ctr">
            <a:noAutofit/>
          </a:bodyPr>
          <a:lstStyle>
            <a:lvl1pPr marL="0" indent="0" algn="ctr">
              <a:buNone/>
              <a:defRPr sz="800" b="0" baseline="0">
                <a:solidFill>
                  <a:schemeClr val="tx1"/>
                </a:solidFill>
                <a:latin typeface="Proxima Nova Rg" pitchFamily="50" charset="0"/>
                <a:ea typeface="Roboto Cn" pitchFamily="2" charset="0"/>
              </a:defRPr>
            </a:lvl1pPr>
          </a:lstStyle>
          <a:p>
            <a:pPr lvl="0"/>
            <a:r>
              <a:rPr lang="en-IN" dirty="0"/>
              <a:t>Click to add text</a:t>
            </a:r>
          </a:p>
        </p:txBody>
      </p:sp>
      <p:sp>
        <p:nvSpPr>
          <p:cNvPr id="93" name="Text Placeholder 14">
            <a:extLst>
              <a:ext uri="{FF2B5EF4-FFF2-40B4-BE49-F238E27FC236}">
                <a16:creationId xmlns:a16="http://schemas.microsoft.com/office/drawing/2014/main" id="{0F63F29D-2FAA-412F-99C1-93879660E73C}"/>
              </a:ext>
            </a:extLst>
          </p:cNvPr>
          <p:cNvSpPr>
            <a:spLocks noGrp="1"/>
          </p:cNvSpPr>
          <p:nvPr>
            <p:ph type="body" sz="quarter" idx="48" hasCustomPrompt="1"/>
          </p:nvPr>
        </p:nvSpPr>
        <p:spPr>
          <a:xfrm>
            <a:off x="6247590" y="2473381"/>
            <a:ext cx="1331623" cy="183595"/>
          </a:xfrm>
          <a:prstGeom prst="rect">
            <a:avLst/>
          </a:prstGeom>
        </p:spPr>
        <p:txBody>
          <a:bodyPr anchor="ctr">
            <a:noAutofit/>
          </a:bodyPr>
          <a:lstStyle>
            <a:lvl1pPr marL="0" indent="0" algn="ctr">
              <a:buNone/>
              <a:defRPr sz="1600" b="1" baseline="0">
                <a:solidFill>
                  <a:srgbClr val="989898"/>
                </a:solidFill>
                <a:latin typeface="Proxima Nova Rg" pitchFamily="50" charset="0"/>
                <a:ea typeface="Roboto Cn" pitchFamily="2" charset="0"/>
              </a:defRPr>
            </a:lvl1pPr>
          </a:lstStyle>
          <a:p>
            <a:pPr lvl="0"/>
            <a:r>
              <a:rPr lang="en-IN" dirty="0"/>
              <a:t>06</a:t>
            </a:r>
          </a:p>
        </p:txBody>
      </p:sp>
      <p:sp>
        <p:nvSpPr>
          <p:cNvPr id="94" name="Text Placeholder 14">
            <a:extLst>
              <a:ext uri="{FF2B5EF4-FFF2-40B4-BE49-F238E27FC236}">
                <a16:creationId xmlns:a16="http://schemas.microsoft.com/office/drawing/2014/main" id="{78A150EE-40B7-44FD-A09A-03CAE88E2421}"/>
              </a:ext>
            </a:extLst>
          </p:cNvPr>
          <p:cNvSpPr>
            <a:spLocks noGrp="1"/>
          </p:cNvSpPr>
          <p:nvPr>
            <p:ph type="body" sz="quarter" idx="49" hasCustomPrompt="1"/>
          </p:nvPr>
        </p:nvSpPr>
        <p:spPr>
          <a:xfrm>
            <a:off x="6247590" y="3009669"/>
            <a:ext cx="1331623" cy="148163"/>
          </a:xfrm>
          <a:prstGeom prst="rect">
            <a:avLst/>
          </a:prstGeom>
        </p:spPr>
        <p:txBody>
          <a:bodyPr anchor="ctr">
            <a:noAutofit/>
          </a:bodyPr>
          <a:lstStyle>
            <a:lvl1pPr marL="0" indent="0" algn="ctr">
              <a:buNone/>
              <a:defRPr sz="1000" b="1" baseline="0">
                <a:solidFill>
                  <a:srgbClr val="F1333F"/>
                </a:solidFill>
                <a:latin typeface="Proxima Nova Rg" pitchFamily="50" charset="0"/>
                <a:ea typeface="Roboto Cn" pitchFamily="2" charset="0"/>
              </a:defRPr>
            </a:lvl1pPr>
          </a:lstStyle>
          <a:p>
            <a:pPr lvl="0"/>
            <a:r>
              <a:rPr lang="en-IN" dirty="0"/>
              <a:t>Click to add text</a:t>
            </a:r>
          </a:p>
        </p:txBody>
      </p:sp>
      <p:sp>
        <p:nvSpPr>
          <p:cNvPr id="95" name="Text Placeholder 14">
            <a:extLst>
              <a:ext uri="{FF2B5EF4-FFF2-40B4-BE49-F238E27FC236}">
                <a16:creationId xmlns:a16="http://schemas.microsoft.com/office/drawing/2014/main" id="{B494192B-BA24-41E2-974A-8FBA573DEA57}"/>
              </a:ext>
            </a:extLst>
          </p:cNvPr>
          <p:cNvSpPr>
            <a:spLocks noGrp="1"/>
          </p:cNvSpPr>
          <p:nvPr>
            <p:ph type="body" sz="quarter" idx="50" hasCustomPrompt="1"/>
          </p:nvPr>
        </p:nvSpPr>
        <p:spPr>
          <a:xfrm>
            <a:off x="6247590" y="3189298"/>
            <a:ext cx="1331623" cy="176979"/>
          </a:xfrm>
          <a:prstGeom prst="rect">
            <a:avLst/>
          </a:prstGeom>
        </p:spPr>
        <p:txBody>
          <a:bodyPr anchor="ctr">
            <a:noAutofit/>
          </a:bodyPr>
          <a:lstStyle>
            <a:lvl1pPr marL="0" indent="0" algn="ctr">
              <a:buNone/>
              <a:defRPr sz="800" b="0" baseline="0">
                <a:solidFill>
                  <a:schemeClr val="tx1"/>
                </a:solidFill>
                <a:latin typeface="Proxima Nova Rg" pitchFamily="50" charset="0"/>
                <a:ea typeface="Roboto Cn" pitchFamily="2" charset="0"/>
              </a:defRPr>
            </a:lvl1pPr>
          </a:lstStyle>
          <a:p>
            <a:pPr lvl="0"/>
            <a:r>
              <a:rPr lang="en-IN" dirty="0"/>
              <a:t>Click to add text</a:t>
            </a:r>
          </a:p>
        </p:txBody>
      </p:sp>
      <p:sp>
        <p:nvSpPr>
          <p:cNvPr id="96" name="Text Placeholder 14">
            <a:extLst>
              <a:ext uri="{FF2B5EF4-FFF2-40B4-BE49-F238E27FC236}">
                <a16:creationId xmlns:a16="http://schemas.microsoft.com/office/drawing/2014/main" id="{C1C2EAB0-AC94-4977-AC85-8154DC994D53}"/>
              </a:ext>
            </a:extLst>
          </p:cNvPr>
          <p:cNvSpPr>
            <a:spLocks noGrp="1"/>
          </p:cNvSpPr>
          <p:nvPr>
            <p:ph type="body" sz="quarter" idx="51" hasCustomPrompt="1"/>
          </p:nvPr>
        </p:nvSpPr>
        <p:spPr>
          <a:xfrm>
            <a:off x="6247590" y="3401337"/>
            <a:ext cx="1331623" cy="183595"/>
          </a:xfrm>
          <a:prstGeom prst="rect">
            <a:avLst/>
          </a:prstGeom>
        </p:spPr>
        <p:txBody>
          <a:bodyPr anchor="ctr">
            <a:noAutofit/>
          </a:bodyPr>
          <a:lstStyle>
            <a:lvl1pPr marL="0" indent="0" algn="ctr">
              <a:buNone/>
              <a:defRPr sz="1600" b="1" baseline="0">
                <a:solidFill>
                  <a:srgbClr val="989898"/>
                </a:solidFill>
                <a:latin typeface="Proxima Nova Rg" pitchFamily="50" charset="0"/>
                <a:ea typeface="Roboto Cn" pitchFamily="2" charset="0"/>
              </a:defRPr>
            </a:lvl1pPr>
          </a:lstStyle>
          <a:p>
            <a:pPr lvl="0"/>
            <a:r>
              <a:rPr lang="en-IN" dirty="0"/>
              <a:t>07</a:t>
            </a:r>
          </a:p>
        </p:txBody>
      </p:sp>
      <p:sp>
        <p:nvSpPr>
          <p:cNvPr id="97" name="Text Placeholder 14">
            <a:extLst>
              <a:ext uri="{FF2B5EF4-FFF2-40B4-BE49-F238E27FC236}">
                <a16:creationId xmlns:a16="http://schemas.microsoft.com/office/drawing/2014/main" id="{C3F07C42-EA4D-48B8-BCBE-C242F0E27DF0}"/>
              </a:ext>
            </a:extLst>
          </p:cNvPr>
          <p:cNvSpPr>
            <a:spLocks noGrp="1"/>
          </p:cNvSpPr>
          <p:nvPr>
            <p:ph type="body" sz="quarter" idx="52" hasCustomPrompt="1"/>
          </p:nvPr>
        </p:nvSpPr>
        <p:spPr>
          <a:xfrm>
            <a:off x="5911033" y="3827718"/>
            <a:ext cx="1331623" cy="148163"/>
          </a:xfrm>
          <a:prstGeom prst="rect">
            <a:avLst/>
          </a:prstGeom>
        </p:spPr>
        <p:txBody>
          <a:bodyPr anchor="ctr">
            <a:noAutofit/>
          </a:bodyPr>
          <a:lstStyle>
            <a:lvl1pPr marL="0" indent="0" algn="ctr">
              <a:buNone/>
              <a:defRPr sz="1000" b="1" baseline="0">
                <a:solidFill>
                  <a:srgbClr val="989898"/>
                </a:solidFill>
                <a:latin typeface="Proxima Nova Rg" pitchFamily="50" charset="0"/>
                <a:ea typeface="Roboto Cn" pitchFamily="2" charset="0"/>
              </a:defRPr>
            </a:lvl1pPr>
          </a:lstStyle>
          <a:p>
            <a:pPr lvl="0"/>
            <a:r>
              <a:rPr lang="en-IN" dirty="0"/>
              <a:t>Click to add text</a:t>
            </a:r>
          </a:p>
        </p:txBody>
      </p:sp>
      <p:sp>
        <p:nvSpPr>
          <p:cNvPr id="98" name="Text Placeholder 14">
            <a:extLst>
              <a:ext uri="{FF2B5EF4-FFF2-40B4-BE49-F238E27FC236}">
                <a16:creationId xmlns:a16="http://schemas.microsoft.com/office/drawing/2014/main" id="{AD904902-E1AA-456C-AB4B-C747D867E55D}"/>
              </a:ext>
            </a:extLst>
          </p:cNvPr>
          <p:cNvSpPr>
            <a:spLocks noGrp="1"/>
          </p:cNvSpPr>
          <p:nvPr>
            <p:ph type="body" sz="quarter" idx="53" hasCustomPrompt="1"/>
          </p:nvPr>
        </p:nvSpPr>
        <p:spPr>
          <a:xfrm>
            <a:off x="5911033" y="4007347"/>
            <a:ext cx="1331623" cy="176979"/>
          </a:xfrm>
          <a:prstGeom prst="rect">
            <a:avLst/>
          </a:prstGeom>
        </p:spPr>
        <p:txBody>
          <a:bodyPr anchor="ctr">
            <a:noAutofit/>
          </a:bodyPr>
          <a:lstStyle>
            <a:lvl1pPr marL="0" indent="0" algn="ctr">
              <a:buNone/>
              <a:defRPr sz="800" b="0" baseline="0">
                <a:solidFill>
                  <a:schemeClr val="tx1"/>
                </a:solidFill>
                <a:latin typeface="Proxima Nova Rg" pitchFamily="50" charset="0"/>
                <a:ea typeface="Roboto Cn" pitchFamily="2" charset="0"/>
              </a:defRPr>
            </a:lvl1pPr>
          </a:lstStyle>
          <a:p>
            <a:pPr lvl="0"/>
            <a:r>
              <a:rPr lang="en-IN" dirty="0"/>
              <a:t>Click to add text</a:t>
            </a:r>
          </a:p>
        </p:txBody>
      </p:sp>
      <p:sp>
        <p:nvSpPr>
          <p:cNvPr id="99" name="Text Placeholder 14">
            <a:extLst>
              <a:ext uri="{FF2B5EF4-FFF2-40B4-BE49-F238E27FC236}">
                <a16:creationId xmlns:a16="http://schemas.microsoft.com/office/drawing/2014/main" id="{48698DEC-044E-4A63-9E51-D6C9F437B4C9}"/>
              </a:ext>
            </a:extLst>
          </p:cNvPr>
          <p:cNvSpPr>
            <a:spLocks noGrp="1"/>
          </p:cNvSpPr>
          <p:nvPr>
            <p:ph type="body" sz="quarter" idx="54" hasCustomPrompt="1"/>
          </p:nvPr>
        </p:nvSpPr>
        <p:spPr>
          <a:xfrm>
            <a:off x="5911033" y="4219386"/>
            <a:ext cx="1331623" cy="183595"/>
          </a:xfrm>
          <a:prstGeom prst="rect">
            <a:avLst/>
          </a:prstGeom>
        </p:spPr>
        <p:txBody>
          <a:bodyPr anchor="ctr">
            <a:noAutofit/>
          </a:bodyPr>
          <a:lstStyle>
            <a:lvl1pPr marL="0" indent="0" algn="ctr">
              <a:buNone/>
              <a:defRPr sz="1600" b="1" baseline="0">
                <a:solidFill>
                  <a:srgbClr val="989898"/>
                </a:solidFill>
                <a:latin typeface="Proxima Nova Rg" pitchFamily="50" charset="0"/>
                <a:ea typeface="Roboto Cn" pitchFamily="2" charset="0"/>
              </a:defRPr>
            </a:lvl1pPr>
          </a:lstStyle>
          <a:p>
            <a:pPr lvl="0"/>
            <a:r>
              <a:rPr lang="en-IN" dirty="0"/>
              <a:t>08</a:t>
            </a:r>
          </a:p>
        </p:txBody>
      </p:sp>
      <p:grpSp>
        <p:nvGrpSpPr>
          <p:cNvPr id="124" name="Group 123">
            <a:extLst>
              <a:ext uri="{FF2B5EF4-FFF2-40B4-BE49-F238E27FC236}">
                <a16:creationId xmlns:a16="http://schemas.microsoft.com/office/drawing/2014/main" id="{589A8122-AC80-40E3-96D5-121CDADFA065}"/>
              </a:ext>
            </a:extLst>
          </p:cNvPr>
          <p:cNvGrpSpPr/>
          <p:nvPr userDrawn="1"/>
        </p:nvGrpSpPr>
        <p:grpSpPr>
          <a:xfrm>
            <a:off x="3064089" y="1322496"/>
            <a:ext cx="3130304" cy="3130304"/>
            <a:chOff x="1725851" y="197234"/>
            <a:chExt cx="4799362" cy="4799363"/>
          </a:xfrm>
          <a:scene3d>
            <a:camera prst="orthographicFront">
              <a:rot lat="0" lon="0" rev="20399999"/>
            </a:camera>
            <a:lightRig rig="threePt" dir="t"/>
          </a:scene3d>
        </p:grpSpPr>
        <p:sp>
          <p:nvSpPr>
            <p:cNvPr id="125" name="Block Arc 124">
              <a:extLst>
                <a:ext uri="{FF2B5EF4-FFF2-40B4-BE49-F238E27FC236}">
                  <a16:creationId xmlns:a16="http://schemas.microsoft.com/office/drawing/2014/main" id="{8B4773C0-C0D3-47BC-9DA6-7814B27EBD87}"/>
                </a:ext>
              </a:extLst>
            </p:cNvPr>
            <p:cNvSpPr/>
            <p:nvPr/>
          </p:nvSpPr>
          <p:spPr>
            <a:xfrm>
              <a:off x="2160294" y="631678"/>
              <a:ext cx="3930473" cy="3930474"/>
            </a:xfrm>
            <a:prstGeom prst="blockArc">
              <a:avLst>
                <a:gd name="adj1" fmla="val 13500000"/>
                <a:gd name="adj2" fmla="val 16200000"/>
                <a:gd name="adj3" fmla="val 3430"/>
              </a:avLst>
            </a:prstGeom>
            <a:noFill/>
            <a:scene3d>
              <a:camera prst="orthographicFront">
                <a:rot lat="0" lon="0" rev="20399999"/>
              </a:camera>
              <a:lightRig rig="threePt" dir="t"/>
            </a:scene3d>
          </p:spPr>
          <p:style>
            <a:lnRef idx="0">
              <a:schemeClr val="accent1">
                <a:tint val="60000"/>
                <a:hueOff val="0"/>
                <a:satOff val="0"/>
                <a:lumOff val="0"/>
                <a:alphaOff val="0"/>
              </a:schemeClr>
            </a:lnRef>
            <a:fillRef idx="1">
              <a:scrgbClr r="0" g="0" b="0"/>
            </a:fillRef>
            <a:effectRef idx="0">
              <a:schemeClr val="accent1">
                <a:tint val="60000"/>
                <a:hueOff val="0"/>
                <a:satOff val="0"/>
                <a:lumOff val="0"/>
                <a:alphaOff val="0"/>
              </a:schemeClr>
            </a:effectRef>
            <a:fontRef idx="minor">
              <a:schemeClr val="lt1"/>
            </a:fontRef>
          </p:style>
        </p:sp>
        <p:sp>
          <p:nvSpPr>
            <p:cNvPr id="126" name="Block Arc 125">
              <a:extLst>
                <a:ext uri="{FF2B5EF4-FFF2-40B4-BE49-F238E27FC236}">
                  <a16:creationId xmlns:a16="http://schemas.microsoft.com/office/drawing/2014/main" id="{A81445D2-307B-4915-BE35-A0690B118478}"/>
                </a:ext>
              </a:extLst>
            </p:cNvPr>
            <p:cNvSpPr/>
            <p:nvPr/>
          </p:nvSpPr>
          <p:spPr>
            <a:xfrm>
              <a:off x="2160294" y="631678"/>
              <a:ext cx="3930473" cy="3930474"/>
            </a:xfrm>
            <a:prstGeom prst="blockArc">
              <a:avLst>
                <a:gd name="adj1" fmla="val 10800000"/>
                <a:gd name="adj2" fmla="val 13500000"/>
                <a:gd name="adj3" fmla="val 3430"/>
              </a:avLst>
            </a:prstGeom>
            <a:solidFill>
              <a:srgbClr val="9D9D9D"/>
            </a:solidFill>
            <a:scene3d>
              <a:camera prst="orthographicFront">
                <a:rot lat="0" lon="0" rev="20399999"/>
              </a:camera>
              <a:lightRig rig="threePt" dir="t"/>
            </a:scene3d>
          </p:spPr>
          <p:style>
            <a:lnRef idx="0">
              <a:schemeClr val="accent1">
                <a:tint val="60000"/>
                <a:hueOff val="0"/>
                <a:satOff val="0"/>
                <a:lumOff val="0"/>
                <a:alphaOff val="0"/>
              </a:schemeClr>
            </a:lnRef>
            <a:fillRef idx="1">
              <a:scrgbClr r="0" g="0" b="0"/>
            </a:fillRef>
            <a:effectRef idx="0">
              <a:schemeClr val="accent1">
                <a:tint val="60000"/>
                <a:hueOff val="0"/>
                <a:satOff val="0"/>
                <a:lumOff val="0"/>
                <a:alphaOff val="0"/>
              </a:schemeClr>
            </a:effectRef>
            <a:fontRef idx="minor">
              <a:schemeClr val="lt1"/>
            </a:fontRef>
          </p:style>
        </p:sp>
        <p:sp>
          <p:nvSpPr>
            <p:cNvPr id="127" name="Block Arc 126">
              <a:extLst>
                <a:ext uri="{FF2B5EF4-FFF2-40B4-BE49-F238E27FC236}">
                  <a16:creationId xmlns:a16="http://schemas.microsoft.com/office/drawing/2014/main" id="{040C25AE-24BA-45E6-A8BE-C902EA93A1E9}"/>
                </a:ext>
              </a:extLst>
            </p:cNvPr>
            <p:cNvSpPr/>
            <p:nvPr/>
          </p:nvSpPr>
          <p:spPr>
            <a:xfrm>
              <a:off x="2160294" y="631678"/>
              <a:ext cx="3930473" cy="3930474"/>
            </a:xfrm>
            <a:prstGeom prst="blockArc">
              <a:avLst>
                <a:gd name="adj1" fmla="val 8100000"/>
                <a:gd name="adj2" fmla="val 10800000"/>
                <a:gd name="adj3" fmla="val 3430"/>
              </a:avLst>
            </a:prstGeom>
            <a:solidFill>
              <a:schemeClr val="tx1"/>
            </a:solidFill>
            <a:scene3d>
              <a:camera prst="orthographicFront">
                <a:rot lat="0" lon="0" rev="20399999"/>
              </a:camera>
              <a:lightRig rig="threePt" dir="t"/>
            </a:scene3d>
          </p:spPr>
          <p:style>
            <a:lnRef idx="0">
              <a:schemeClr val="accent1">
                <a:tint val="60000"/>
                <a:hueOff val="0"/>
                <a:satOff val="0"/>
                <a:lumOff val="0"/>
                <a:alphaOff val="0"/>
              </a:schemeClr>
            </a:lnRef>
            <a:fillRef idx="1">
              <a:scrgbClr r="0" g="0" b="0"/>
            </a:fillRef>
            <a:effectRef idx="0">
              <a:schemeClr val="accent1">
                <a:tint val="60000"/>
                <a:hueOff val="0"/>
                <a:satOff val="0"/>
                <a:lumOff val="0"/>
                <a:alphaOff val="0"/>
              </a:schemeClr>
            </a:effectRef>
            <a:fontRef idx="minor">
              <a:schemeClr val="lt1"/>
            </a:fontRef>
          </p:style>
        </p:sp>
        <p:sp>
          <p:nvSpPr>
            <p:cNvPr id="128" name="Block Arc 127">
              <a:extLst>
                <a:ext uri="{FF2B5EF4-FFF2-40B4-BE49-F238E27FC236}">
                  <a16:creationId xmlns:a16="http://schemas.microsoft.com/office/drawing/2014/main" id="{5A9F5B74-98C4-4013-9696-A987424E2AA7}"/>
                </a:ext>
              </a:extLst>
            </p:cNvPr>
            <p:cNvSpPr/>
            <p:nvPr/>
          </p:nvSpPr>
          <p:spPr>
            <a:xfrm>
              <a:off x="2160294" y="631678"/>
              <a:ext cx="3930473" cy="3930474"/>
            </a:xfrm>
            <a:prstGeom prst="blockArc">
              <a:avLst>
                <a:gd name="adj1" fmla="val 5400000"/>
                <a:gd name="adj2" fmla="val 8100000"/>
                <a:gd name="adj3" fmla="val 3430"/>
              </a:avLst>
            </a:prstGeom>
            <a:solidFill>
              <a:srgbClr val="B4B4B4"/>
            </a:solidFill>
            <a:ln>
              <a:solidFill>
                <a:srgbClr val="A8A8A8"/>
              </a:solidFill>
            </a:ln>
            <a:scene3d>
              <a:camera prst="orthographicFront">
                <a:rot lat="0" lon="0" rev="20399999"/>
              </a:camera>
              <a:lightRig rig="threePt" dir="t"/>
            </a:scene3d>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a:lstStyle/>
            <a:p>
              <a:endParaRPr lang="en-IN" dirty="0"/>
            </a:p>
          </p:txBody>
        </p:sp>
        <p:sp>
          <p:nvSpPr>
            <p:cNvPr id="129" name="Block Arc 128">
              <a:extLst>
                <a:ext uri="{FF2B5EF4-FFF2-40B4-BE49-F238E27FC236}">
                  <a16:creationId xmlns:a16="http://schemas.microsoft.com/office/drawing/2014/main" id="{BAC0A140-1667-4633-9DE6-FC1D5F8BB363}"/>
                </a:ext>
              </a:extLst>
            </p:cNvPr>
            <p:cNvSpPr/>
            <p:nvPr/>
          </p:nvSpPr>
          <p:spPr>
            <a:xfrm>
              <a:off x="2160294" y="631678"/>
              <a:ext cx="3930473" cy="3930474"/>
            </a:xfrm>
            <a:prstGeom prst="blockArc">
              <a:avLst>
                <a:gd name="adj1" fmla="val 2700000"/>
                <a:gd name="adj2" fmla="val 5400000"/>
                <a:gd name="adj3" fmla="val 3430"/>
              </a:avLst>
            </a:prstGeom>
            <a:noFill/>
            <a:scene3d>
              <a:camera prst="orthographicFront">
                <a:rot lat="0" lon="0" rev="20399999"/>
              </a:camera>
              <a:lightRig rig="threePt" dir="t"/>
            </a:scene3d>
          </p:spPr>
          <p:style>
            <a:lnRef idx="0">
              <a:schemeClr val="accent1">
                <a:tint val="60000"/>
                <a:hueOff val="0"/>
                <a:satOff val="0"/>
                <a:lumOff val="0"/>
                <a:alphaOff val="0"/>
              </a:schemeClr>
            </a:lnRef>
            <a:fillRef idx="1">
              <a:scrgbClr r="0" g="0" b="0"/>
            </a:fillRef>
            <a:effectRef idx="0">
              <a:schemeClr val="accent1">
                <a:tint val="60000"/>
                <a:hueOff val="0"/>
                <a:satOff val="0"/>
                <a:lumOff val="0"/>
                <a:alphaOff val="0"/>
              </a:schemeClr>
            </a:effectRef>
            <a:fontRef idx="minor">
              <a:schemeClr val="lt1"/>
            </a:fontRef>
          </p:style>
        </p:sp>
        <p:sp>
          <p:nvSpPr>
            <p:cNvPr id="130" name="Block Arc 129">
              <a:extLst>
                <a:ext uri="{FF2B5EF4-FFF2-40B4-BE49-F238E27FC236}">
                  <a16:creationId xmlns:a16="http://schemas.microsoft.com/office/drawing/2014/main" id="{CFC036EC-2AE3-45D4-ADE2-396AC55ADFB8}"/>
                </a:ext>
              </a:extLst>
            </p:cNvPr>
            <p:cNvSpPr/>
            <p:nvPr/>
          </p:nvSpPr>
          <p:spPr>
            <a:xfrm>
              <a:off x="2160294" y="631678"/>
              <a:ext cx="3930473" cy="3930474"/>
            </a:xfrm>
            <a:prstGeom prst="blockArc">
              <a:avLst>
                <a:gd name="adj1" fmla="val 0"/>
                <a:gd name="adj2" fmla="val 2700000"/>
                <a:gd name="adj3" fmla="val 3430"/>
              </a:avLst>
            </a:prstGeom>
            <a:solidFill>
              <a:srgbClr val="F6323E"/>
            </a:solidFill>
            <a:scene3d>
              <a:camera prst="orthographicFront">
                <a:rot lat="0" lon="0" rev="20399999"/>
              </a:camera>
              <a:lightRig rig="threePt" dir="t"/>
            </a:scene3d>
          </p:spPr>
          <p:style>
            <a:lnRef idx="0">
              <a:schemeClr val="accent1">
                <a:tint val="60000"/>
                <a:hueOff val="0"/>
                <a:satOff val="0"/>
                <a:lumOff val="0"/>
                <a:alphaOff val="0"/>
              </a:schemeClr>
            </a:lnRef>
            <a:fillRef idx="1">
              <a:scrgbClr r="0" g="0" b="0"/>
            </a:fillRef>
            <a:effectRef idx="0">
              <a:schemeClr val="accent1">
                <a:tint val="60000"/>
                <a:hueOff val="0"/>
                <a:satOff val="0"/>
                <a:lumOff val="0"/>
                <a:alphaOff val="0"/>
              </a:schemeClr>
            </a:effectRef>
            <a:fontRef idx="minor">
              <a:schemeClr val="lt1"/>
            </a:fontRef>
          </p:style>
        </p:sp>
        <p:sp>
          <p:nvSpPr>
            <p:cNvPr id="131" name="Block Arc 130">
              <a:extLst>
                <a:ext uri="{FF2B5EF4-FFF2-40B4-BE49-F238E27FC236}">
                  <a16:creationId xmlns:a16="http://schemas.microsoft.com/office/drawing/2014/main" id="{111D4FF4-3487-4B26-A5FB-4442CCE5AA67}"/>
                </a:ext>
              </a:extLst>
            </p:cNvPr>
            <p:cNvSpPr/>
            <p:nvPr/>
          </p:nvSpPr>
          <p:spPr>
            <a:xfrm>
              <a:off x="2160294" y="631678"/>
              <a:ext cx="3930473" cy="3930474"/>
            </a:xfrm>
            <a:prstGeom prst="blockArc">
              <a:avLst>
                <a:gd name="adj1" fmla="val 18900000"/>
                <a:gd name="adj2" fmla="val 0"/>
                <a:gd name="adj3" fmla="val 3430"/>
              </a:avLst>
            </a:prstGeom>
            <a:solidFill>
              <a:srgbClr val="CCCCCC"/>
            </a:solidFill>
            <a:scene3d>
              <a:camera prst="orthographicFront">
                <a:rot lat="0" lon="0" rev="20399999"/>
              </a:camera>
              <a:lightRig rig="threePt" dir="t"/>
            </a:scene3d>
          </p:spPr>
          <p:style>
            <a:lnRef idx="0">
              <a:schemeClr val="accent1">
                <a:tint val="60000"/>
                <a:hueOff val="0"/>
                <a:satOff val="0"/>
                <a:lumOff val="0"/>
                <a:alphaOff val="0"/>
              </a:schemeClr>
            </a:lnRef>
            <a:fillRef idx="1">
              <a:scrgbClr r="0" g="0" b="0"/>
            </a:fillRef>
            <a:effectRef idx="0">
              <a:schemeClr val="accent1">
                <a:tint val="60000"/>
                <a:hueOff val="0"/>
                <a:satOff val="0"/>
                <a:lumOff val="0"/>
                <a:alphaOff val="0"/>
              </a:schemeClr>
            </a:effectRef>
            <a:fontRef idx="minor">
              <a:schemeClr val="lt1"/>
            </a:fontRef>
          </p:style>
        </p:sp>
        <p:sp>
          <p:nvSpPr>
            <p:cNvPr id="132" name="Block Arc 131">
              <a:extLst>
                <a:ext uri="{FF2B5EF4-FFF2-40B4-BE49-F238E27FC236}">
                  <a16:creationId xmlns:a16="http://schemas.microsoft.com/office/drawing/2014/main" id="{B0D772E5-AFBD-4B14-9B45-D8C082D21DD1}"/>
                </a:ext>
              </a:extLst>
            </p:cNvPr>
            <p:cNvSpPr/>
            <p:nvPr/>
          </p:nvSpPr>
          <p:spPr>
            <a:xfrm>
              <a:off x="2160294" y="631678"/>
              <a:ext cx="3930473" cy="3930474"/>
            </a:xfrm>
            <a:prstGeom prst="blockArc">
              <a:avLst>
                <a:gd name="adj1" fmla="val 16200000"/>
                <a:gd name="adj2" fmla="val 18900000"/>
                <a:gd name="adj3" fmla="val 3430"/>
              </a:avLst>
            </a:prstGeom>
            <a:solidFill>
              <a:srgbClr val="F6323E"/>
            </a:solidFill>
            <a:scene3d>
              <a:camera prst="orthographicFront">
                <a:rot lat="0" lon="0" rev="20399999"/>
              </a:camera>
              <a:lightRig rig="threePt" dir="t"/>
            </a:scene3d>
          </p:spPr>
          <p:style>
            <a:lnRef idx="0">
              <a:schemeClr val="accent1">
                <a:tint val="60000"/>
                <a:hueOff val="0"/>
                <a:satOff val="0"/>
                <a:lumOff val="0"/>
                <a:alphaOff val="0"/>
              </a:schemeClr>
            </a:lnRef>
            <a:fillRef idx="1">
              <a:scrgbClr r="0" g="0" b="0"/>
            </a:fillRef>
            <a:effectRef idx="0">
              <a:schemeClr val="accent1">
                <a:tint val="60000"/>
                <a:hueOff val="0"/>
                <a:satOff val="0"/>
                <a:lumOff val="0"/>
                <a:alphaOff val="0"/>
              </a:schemeClr>
            </a:effectRef>
            <a:fontRef idx="minor">
              <a:schemeClr val="lt1"/>
            </a:fontRef>
          </p:style>
        </p:sp>
        <p:sp>
          <p:nvSpPr>
            <p:cNvPr id="133" name="Freeform 31">
              <a:extLst>
                <a:ext uri="{FF2B5EF4-FFF2-40B4-BE49-F238E27FC236}">
                  <a16:creationId xmlns:a16="http://schemas.microsoft.com/office/drawing/2014/main" id="{84D681CB-D86E-4756-B454-2375714DDCEE}"/>
                </a:ext>
              </a:extLst>
            </p:cNvPr>
            <p:cNvSpPr/>
            <p:nvPr/>
          </p:nvSpPr>
          <p:spPr>
            <a:xfrm>
              <a:off x="3128723" y="1600108"/>
              <a:ext cx="1993614" cy="1993614"/>
            </a:xfrm>
            <a:custGeom>
              <a:avLst/>
              <a:gdLst>
                <a:gd name="connsiteX0" fmla="*/ 0 w 1993614"/>
                <a:gd name="connsiteY0" fmla="*/ 996807 h 1993614"/>
                <a:gd name="connsiteX1" fmla="*/ 996807 w 1993614"/>
                <a:gd name="connsiteY1" fmla="*/ 0 h 1993614"/>
                <a:gd name="connsiteX2" fmla="*/ 1993614 w 1993614"/>
                <a:gd name="connsiteY2" fmla="*/ 996807 h 1993614"/>
                <a:gd name="connsiteX3" fmla="*/ 996807 w 1993614"/>
                <a:gd name="connsiteY3" fmla="*/ 1993614 h 1993614"/>
                <a:gd name="connsiteX4" fmla="*/ 0 w 1993614"/>
                <a:gd name="connsiteY4" fmla="*/ 996807 h 19936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93614" h="1993614">
                  <a:moveTo>
                    <a:pt x="0" y="996807"/>
                  </a:moveTo>
                  <a:cubicBezTo>
                    <a:pt x="0" y="446286"/>
                    <a:pt x="446286" y="0"/>
                    <a:pt x="996807" y="0"/>
                  </a:cubicBezTo>
                  <a:cubicBezTo>
                    <a:pt x="1547328" y="0"/>
                    <a:pt x="1993614" y="446286"/>
                    <a:pt x="1993614" y="996807"/>
                  </a:cubicBezTo>
                  <a:cubicBezTo>
                    <a:pt x="1993614" y="1547328"/>
                    <a:pt x="1547328" y="1993614"/>
                    <a:pt x="996807" y="1993614"/>
                  </a:cubicBezTo>
                  <a:cubicBezTo>
                    <a:pt x="446286" y="1993614"/>
                    <a:pt x="0" y="1547328"/>
                    <a:pt x="0" y="996807"/>
                  </a:cubicBezTo>
                  <a:close/>
                </a:path>
              </a:pathLst>
            </a:custGeom>
            <a:noFill/>
            <a:ln w="50800">
              <a:solidFill>
                <a:srgbClr val="4C4C4C"/>
              </a:solidFill>
            </a:ln>
            <a:effectLst>
              <a:outerShdw blurRad="50800" dist="38100" dir="8100000" algn="tr" rotWithShape="0">
                <a:prstClr val="black">
                  <a:alpha val="40000"/>
                </a:prstClr>
              </a:outerShdw>
            </a:effectLst>
            <a:scene3d>
              <a:camera prst="orthographicFront">
                <a:rot lat="0" lon="0" rev="20399999"/>
              </a:camera>
              <a:lightRig rig="threePt" dir="t"/>
            </a:scene3d>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307198" tIns="307198" rIns="307198" bIns="307198" numCol="1" spcCol="1270" anchor="ctr" anchorCtr="0">
              <a:noAutofit/>
            </a:bodyPr>
            <a:lstStyle/>
            <a:p>
              <a:pPr lvl="0" algn="ctr" defTabSz="533400">
                <a:lnSpc>
                  <a:spcPct val="90000"/>
                </a:lnSpc>
                <a:spcBef>
                  <a:spcPct val="0"/>
                </a:spcBef>
                <a:spcAft>
                  <a:spcPct val="35000"/>
                </a:spcAft>
              </a:pPr>
              <a:endParaRPr lang="en-IN" sz="1200" kern="1200" dirty="0">
                <a:solidFill>
                  <a:srgbClr val="4C4C4C"/>
                </a:solidFill>
                <a:latin typeface="Roboto Cn" pitchFamily="2" charset="0"/>
                <a:ea typeface="Roboto Cn" pitchFamily="2" charset="0"/>
              </a:endParaRPr>
            </a:p>
          </p:txBody>
        </p:sp>
        <p:sp>
          <p:nvSpPr>
            <p:cNvPr id="134" name="Freeform 32">
              <a:extLst>
                <a:ext uri="{FF2B5EF4-FFF2-40B4-BE49-F238E27FC236}">
                  <a16:creationId xmlns:a16="http://schemas.microsoft.com/office/drawing/2014/main" id="{4B372692-F430-416D-8354-7E20E10DACB2}"/>
                </a:ext>
              </a:extLst>
            </p:cNvPr>
            <p:cNvSpPr/>
            <p:nvPr/>
          </p:nvSpPr>
          <p:spPr>
            <a:xfrm>
              <a:off x="3657379" y="197234"/>
              <a:ext cx="936302" cy="936302"/>
            </a:xfrm>
            <a:custGeom>
              <a:avLst/>
              <a:gdLst>
                <a:gd name="connsiteX0" fmla="*/ 0 w 936302"/>
                <a:gd name="connsiteY0" fmla="*/ 468151 h 936302"/>
                <a:gd name="connsiteX1" fmla="*/ 468151 w 936302"/>
                <a:gd name="connsiteY1" fmla="*/ 0 h 936302"/>
                <a:gd name="connsiteX2" fmla="*/ 936302 w 936302"/>
                <a:gd name="connsiteY2" fmla="*/ 468151 h 936302"/>
                <a:gd name="connsiteX3" fmla="*/ 468151 w 936302"/>
                <a:gd name="connsiteY3" fmla="*/ 936302 h 936302"/>
                <a:gd name="connsiteX4" fmla="*/ 0 w 936302"/>
                <a:gd name="connsiteY4" fmla="*/ 468151 h 9363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6302" h="936302">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7F7F7"/>
            </a:solidFill>
            <a:ln w="57150">
              <a:solidFill>
                <a:srgbClr val="F6323E"/>
              </a:solidFill>
            </a:ln>
            <a:scene3d>
              <a:camera prst="orthographicFront">
                <a:rot lat="0" lon="0" rev="20399999"/>
              </a:camera>
              <a:lightRig rig="threePt" dir="t"/>
            </a:scene3d>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163788" tIns="163788" rIns="163788" bIns="163788" numCol="1" spcCol="1270" anchor="ctr" anchorCtr="0">
              <a:noAutofit/>
            </a:bodyPr>
            <a:lstStyle/>
            <a:p>
              <a:pPr lvl="0" algn="ctr" defTabSz="933450">
                <a:lnSpc>
                  <a:spcPct val="90000"/>
                </a:lnSpc>
                <a:spcBef>
                  <a:spcPct val="0"/>
                </a:spcBef>
                <a:spcAft>
                  <a:spcPct val="35000"/>
                </a:spcAft>
              </a:pPr>
              <a:endParaRPr lang="en-IN" sz="2100" kern="1200" dirty="0"/>
            </a:p>
          </p:txBody>
        </p:sp>
        <p:sp>
          <p:nvSpPr>
            <p:cNvPr id="135" name="Freeform 33">
              <a:extLst>
                <a:ext uri="{FF2B5EF4-FFF2-40B4-BE49-F238E27FC236}">
                  <a16:creationId xmlns:a16="http://schemas.microsoft.com/office/drawing/2014/main" id="{AA766CEF-78FC-4437-B612-CE45C199F0F1}"/>
                </a:ext>
              </a:extLst>
            </p:cNvPr>
            <p:cNvSpPr/>
            <p:nvPr/>
          </p:nvSpPr>
          <p:spPr>
            <a:xfrm>
              <a:off x="5023178" y="762966"/>
              <a:ext cx="936302" cy="936302"/>
            </a:xfrm>
            <a:custGeom>
              <a:avLst/>
              <a:gdLst>
                <a:gd name="connsiteX0" fmla="*/ 0 w 936302"/>
                <a:gd name="connsiteY0" fmla="*/ 468151 h 936302"/>
                <a:gd name="connsiteX1" fmla="*/ 468151 w 936302"/>
                <a:gd name="connsiteY1" fmla="*/ 0 h 936302"/>
                <a:gd name="connsiteX2" fmla="*/ 936302 w 936302"/>
                <a:gd name="connsiteY2" fmla="*/ 468151 h 936302"/>
                <a:gd name="connsiteX3" fmla="*/ 468151 w 936302"/>
                <a:gd name="connsiteY3" fmla="*/ 936302 h 936302"/>
                <a:gd name="connsiteX4" fmla="*/ 0 w 936302"/>
                <a:gd name="connsiteY4" fmla="*/ 468151 h 9363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6302" h="936302">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7F7F7"/>
            </a:solidFill>
            <a:ln w="57150">
              <a:solidFill>
                <a:srgbClr val="CCCCCC"/>
              </a:solidFill>
            </a:ln>
            <a:scene3d>
              <a:camera prst="orthographicFront">
                <a:rot lat="0" lon="0" rev="20399999"/>
              </a:camera>
              <a:lightRig rig="threePt" dir="t"/>
            </a:scene3d>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163788" tIns="163788" rIns="163788" bIns="163788" numCol="1" spcCol="1270" anchor="ctr" anchorCtr="0">
              <a:noAutofit/>
            </a:bodyPr>
            <a:lstStyle/>
            <a:p>
              <a:pPr lvl="0" algn="ctr" defTabSz="933450">
                <a:lnSpc>
                  <a:spcPct val="90000"/>
                </a:lnSpc>
                <a:spcBef>
                  <a:spcPct val="0"/>
                </a:spcBef>
                <a:spcAft>
                  <a:spcPct val="35000"/>
                </a:spcAft>
              </a:pPr>
              <a:endParaRPr lang="en-IN" sz="2100" kern="1200" dirty="0"/>
            </a:p>
          </p:txBody>
        </p:sp>
        <p:sp>
          <p:nvSpPr>
            <p:cNvPr id="136" name="Freeform 34">
              <a:extLst>
                <a:ext uri="{FF2B5EF4-FFF2-40B4-BE49-F238E27FC236}">
                  <a16:creationId xmlns:a16="http://schemas.microsoft.com/office/drawing/2014/main" id="{D3187795-3A1A-4663-A396-492CCC07CB57}"/>
                </a:ext>
              </a:extLst>
            </p:cNvPr>
            <p:cNvSpPr/>
            <p:nvPr/>
          </p:nvSpPr>
          <p:spPr>
            <a:xfrm>
              <a:off x="5588911" y="2128764"/>
              <a:ext cx="936302" cy="936302"/>
            </a:xfrm>
            <a:custGeom>
              <a:avLst/>
              <a:gdLst>
                <a:gd name="connsiteX0" fmla="*/ 0 w 936302"/>
                <a:gd name="connsiteY0" fmla="*/ 468151 h 936302"/>
                <a:gd name="connsiteX1" fmla="*/ 468151 w 936302"/>
                <a:gd name="connsiteY1" fmla="*/ 0 h 936302"/>
                <a:gd name="connsiteX2" fmla="*/ 936302 w 936302"/>
                <a:gd name="connsiteY2" fmla="*/ 468151 h 936302"/>
                <a:gd name="connsiteX3" fmla="*/ 468151 w 936302"/>
                <a:gd name="connsiteY3" fmla="*/ 936302 h 936302"/>
                <a:gd name="connsiteX4" fmla="*/ 0 w 936302"/>
                <a:gd name="connsiteY4" fmla="*/ 468151 h 9363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6302" h="936302">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7F7F7"/>
            </a:solidFill>
            <a:ln w="57150">
              <a:solidFill>
                <a:srgbClr val="F6323E"/>
              </a:solidFill>
            </a:ln>
            <a:scene3d>
              <a:camera prst="orthographicFront">
                <a:rot lat="0" lon="0" rev="20399999"/>
              </a:camera>
              <a:lightRig rig="threePt" dir="t"/>
            </a:scene3d>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163788" tIns="163788" rIns="163788" bIns="163788" numCol="1" spcCol="1270" anchor="ctr" anchorCtr="0">
              <a:noAutofit/>
            </a:bodyPr>
            <a:lstStyle/>
            <a:p>
              <a:pPr lvl="0" algn="ctr" defTabSz="933450">
                <a:lnSpc>
                  <a:spcPct val="90000"/>
                </a:lnSpc>
                <a:spcBef>
                  <a:spcPct val="0"/>
                </a:spcBef>
                <a:spcAft>
                  <a:spcPct val="35000"/>
                </a:spcAft>
              </a:pPr>
              <a:endParaRPr lang="en-IN" sz="2100" kern="1200" dirty="0"/>
            </a:p>
          </p:txBody>
        </p:sp>
        <p:sp>
          <p:nvSpPr>
            <p:cNvPr id="137" name="Freeform 35">
              <a:extLst>
                <a:ext uri="{FF2B5EF4-FFF2-40B4-BE49-F238E27FC236}">
                  <a16:creationId xmlns:a16="http://schemas.microsoft.com/office/drawing/2014/main" id="{20CBC2B0-8D13-49B1-9FA0-DF8B0AF5CB4B}"/>
                </a:ext>
              </a:extLst>
            </p:cNvPr>
            <p:cNvSpPr/>
            <p:nvPr/>
          </p:nvSpPr>
          <p:spPr>
            <a:xfrm>
              <a:off x="5023177" y="3494562"/>
              <a:ext cx="936302" cy="936302"/>
            </a:xfrm>
            <a:custGeom>
              <a:avLst/>
              <a:gdLst>
                <a:gd name="connsiteX0" fmla="*/ 0 w 936302"/>
                <a:gd name="connsiteY0" fmla="*/ 468151 h 936302"/>
                <a:gd name="connsiteX1" fmla="*/ 468151 w 936302"/>
                <a:gd name="connsiteY1" fmla="*/ 0 h 936302"/>
                <a:gd name="connsiteX2" fmla="*/ 936302 w 936302"/>
                <a:gd name="connsiteY2" fmla="*/ 468151 h 936302"/>
                <a:gd name="connsiteX3" fmla="*/ 468151 w 936302"/>
                <a:gd name="connsiteY3" fmla="*/ 936302 h 936302"/>
                <a:gd name="connsiteX4" fmla="*/ 0 w 936302"/>
                <a:gd name="connsiteY4" fmla="*/ 468151 h 9363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6302" h="936302">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1F1F2"/>
            </a:solidFill>
            <a:ln w="57150">
              <a:solidFill>
                <a:srgbClr val="9D9D9D"/>
              </a:solidFill>
            </a:ln>
            <a:scene3d>
              <a:camera prst="orthographicFront">
                <a:rot lat="0" lon="0" rev="20399999"/>
              </a:camera>
              <a:lightRig rig="threePt" dir="t"/>
            </a:scene3d>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163788" tIns="163788" rIns="163788" bIns="163788" numCol="1" spcCol="1270" anchor="ctr" anchorCtr="0">
              <a:noAutofit/>
            </a:bodyPr>
            <a:lstStyle/>
            <a:p>
              <a:pPr lvl="0" algn="ctr" defTabSz="933450">
                <a:lnSpc>
                  <a:spcPct val="90000"/>
                </a:lnSpc>
                <a:spcBef>
                  <a:spcPct val="0"/>
                </a:spcBef>
                <a:spcAft>
                  <a:spcPct val="35000"/>
                </a:spcAft>
              </a:pPr>
              <a:endParaRPr lang="en-IN" sz="2100" kern="1200" dirty="0"/>
            </a:p>
          </p:txBody>
        </p:sp>
        <p:sp>
          <p:nvSpPr>
            <p:cNvPr id="138" name="Freeform 36">
              <a:extLst>
                <a:ext uri="{FF2B5EF4-FFF2-40B4-BE49-F238E27FC236}">
                  <a16:creationId xmlns:a16="http://schemas.microsoft.com/office/drawing/2014/main" id="{39019976-B1C2-4305-B168-A05BD0CB2C4E}"/>
                </a:ext>
              </a:extLst>
            </p:cNvPr>
            <p:cNvSpPr/>
            <p:nvPr/>
          </p:nvSpPr>
          <p:spPr>
            <a:xfrm>
              <a:off x="3657379" y="4060295"/>
              <a:ext cx="936302" cy="936302"/>
            </a:xfrm>
            <a:custGeom>
              <a:avLst/>
              <a:gdLst>
                <a:gd name="connsiteX0" fmla="*/ 0 w 936302"/>
                <a:gd name="connsiteY0" fmla="*/ 468151 h 936302"/>
                <a:gd name="connsiteX1" fmla="*/ 468151 w 936302"/>
                <a:gd name="connsiteY1" fmla="*/ 0 h 936302"/>
                <a:gd name="connsiteX2" fmla="*/ 936302 w 936302"/>
                <a:gd name="connsiteY2" fmla="*/ 468151 h 936302"/>
                <a:gd name="connsiteX3" fmla="*/ 468151 w 936302"/>
                <a:gd name="connsiteY3" fmla="*/ 936302 h 936302"/>
                <a:gd name="connsiteX4" fmla="*/ 0 w 936302"/>
                <a:gd name="connsiteY4" fmla="*/ 468151 h 9363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6302" h="936302">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1F1F2"/>
            </a:solidFill>
            <a:ln w="57150">
              <a:solidFill>
                <a:srgbClr val="F6323E"/>
              </a:solidFill>
            </a:ln>
            <a:scene3d>
              <a:camera prst="orthographicFront">
                <a:rot lat="0" lon="0" rev="20399999"/>
              </a:camera>
              <a:lightRig rig="threePt" dir="t"/>
            </a:scene3d>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187918" tIns="187918" rIns="187918" bIns="187918" numCol="1" spcCol="1270" anchor="ctr" anchorCtr="0">
              <a:noAutofit/>
            </a:bodyPr>
            <a:lstStyle/>
            <a:p>
              <a:pPr lvl="0" algn="ctr" defTabSz="1778000">
                <a:lnSpc>
                  <a:spcPct val="90000"/>
                </a:lnSpc>
                <a:spcBef>
                  <a:spcPct val="0"/>
                </a:spcBef>
                <a:spcAft>
                  <a:spcPct val="35000"/>
                </a:spcAft>
              </a:pPr>
              <a:endParaRPr lang="en-IN" sz="4000" kern="1200" dirty="0"/>
            </a:p>
          </p:txBody>
        </p:sp>
        <p:sp>
          <p:nvSpPr>
            <p:cNvPr id="139" name="Freeform 37">
              <a:extLst>
                <a:ext uri="{FF2B5EF4-FFF2-40B4-BE49-F238E27FC236}">
                  <a16:creationId xmlns:a16="http://schemas.microsoft.com/office/drawing/2014/main" id="{BD305D83-550B-4C24-AF9F-AA9DE43E95EF}"/>
                </a:ext>
              </a:extLst>
            </p:cNvPr>
            <p:cNvSpPr/>
            <p:nvPr/>
          </p:nvSpPr>
          <p:spPr>
            <a:xfrm>
              <a:off x="2291582" y="3494564"/>
              <a:ext cx="936302" cy="936302"/>
            </a:xfrm>
            <a:custGeom>
              <a:avLst/>
              <a:gdLst>
                <a:gd name="connsiteX0" fmla="*/ 0 w 936302"/>
                <a:gd name="connsiteY0" fmla="*/ 468151 h 936302"/>
                <a:gd name="connsiteX1" fmla="*/ 468151 w 936302"/>
                <a:gd name="connsiteY1" fmla="*/ 0 h 936302"/>
                <a:gd name="connsiteX2" fmla="*/ 936302 w 936302"/>
                <a:gd name="connsiteY2" fmla="*/ 468151 h 936302"/>
                <a:gd name="connsiteX3" fmla="*/ 468151 w 936302"/>
                <a:gd name="connsiteY3" fmla="*/ 936302 h 936302"/>
                <a:gd name="connsiteX4" fmla="*/ 0 w 936302"/>
                <a:gd name="connsiteY4" fmla="*/ 468151 h 9363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6302" h="936302">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1F1F2"/>
            </a:solidFill>
            <a:ln w="57150">
              <a:solidFill>
                <a:srgbClr val="A8A8A8"/>
              </a:solidFill>
            </a:ln>
            <a:scene3d>
              <a:camera prst="orthographicFront">
                <a:rot lat="0" lon="0" rev="20399999"/>
              </a:camera>
              <a:lightRig rig="threePt" dir="t"/>
            </a:scene3d>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187918" tIns="187918" rIns="187918" bIns="187918" numCol="1" spcCol="1270" anchor="ctr" anchorCtr="0">
              <a:noAutofit/>
            </a:bodyPr>
            <a:lstStyle/>
            <a:p>
              <a:pPr lvl="0" algn="ctr" defTabSz="1778000">
                <a:lnSpc>
                  <a:spcPct val="90000"/>
                </a:lnSpc>
                <a:spcBef>
                  <a:spcPct val="0"/>
                </a:spcBef>
                <a:spcAft>
                  <a:spcPct val="35000"/>
                </a:spcAft>
              </a:pPr>
              <a:endParaRPr lang="en-IN" sz="4000" kern="1200" dirty="0"/>
            </a:p>
          </p:txBody>
        </p:sp>
        <p:sp>
          <p:nvSpPr>
            <p:cNvPr id="140" name="Freeform 38">
              <a:extLst>
                <a:ext uri="{FF2B5EF4-FFF2-40B4-BE49-F238E27FC236}">
                  <a16:creationId xmlns:a16="http://schemas.microsoft.com/office/drawing/2014/main" id="{92041494-44D7-4E45-A4CF-B5BE55A644BA}"/>
                </a:ext>
              </a:extLst>
            </p:cNvPr>
            <p:cNvSpPr/>
            <p:nvPr/>
          </p:nvSpPr>
          <p:spPr>
            <a:xfrm>
              <a:off x="1725851" y="2128764"/>
              <a:ext cx="936302" cy="936302"/>
            </a:xfrm>
            <a:custGeom>
              <a:avLst/>
              <a:gdLst>
                <a:gd name="connsiteX0" fmla="*/ 0 w 936302"/>
                <a:gd name="connsiteY0" fmla="*/ 468151 h 936302"/>
                <a:gd name="connsiteX1" fmla="*/ 468151 w 936302"/>
                <a:gd name="connsiteY1" fmla="*/ 0 h 936302"/>
                <a:gd name="connsiteX2" fmla="*/ 936302 w 936302"/>
                <a:gd name="connsiteY2" fmla="*/ 468151 h 936302"/>
                <a:gd name="connsiteX3" fmla="*/ 468151 w 936302"/>
                <a:gd name="connsiteY3" fmla="*/ 936302 h 936302"/>
                <a:gd name="connsiteX4" fmla="*/ 0 w 936302"/>
                <a:gd name="connsiteY4" fmla="*/ 468151 h 9363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6302" h="936302">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1F1F2"/>
            </a:solidFill>
            <a:ln w="57150">
              <a:solidFill>
                <a:schemeClr val="tx1"/>
              </a:solidFill>
            </a:ln>
            <a:scene3d>
              <a:camera prst="orthographicFront">
                <a:rot lat="0" lon="0" rev="20399999"/>
              </a:camera>
              <a:lightRig rig="threePt" dir="t"/>
            </a:scene3d>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187918" tIns="187918" rIns="187918" bIns="187918" numCol="1" spcCol="1270" anchor="ctr" anchorCtr="0">
              <a:noAutofit/>
            </a:bodyPr>
            <a:lstStyle/>
            <a:p>
              <a:pPr lvl="0" algn="ctr" defTabSz="1778000">
                <a:lnSpc>
                  <a:spcPct val="90000"/>
                </a:lnSpc>
                <a:spcBef>
                  <a:spcPct val="0"/>
                </a:spcBef>
                <a:spcAft>
                  <a:spcPct val="35000"/>
                </a:spcAft>
              </a:pPr>
              <a:endParaRPr lang="en-IN" sz="4000" kern="1200" dirty="0"/>
            </a:p>
          </p:txBody>
        </p:sp>
        <p:sp>
          <p:nvSpPr>
            <p:cNvPr id="141" name="Freeform 39">
              <a:extLst>
                <a:ext uri="{FF2B5EF4-FFF2-40B4-BE49-F238E27FC236}">
                  <a16:creationId xmlns:a16="http://schemas.microsoft.com/office/drawing/2014/main" id="{290FE087-25E7-4182-A982-270275095219}"/>
                </a:ext>
              </a:extLst>
            </p:cNvPr>
            <p:cNvSpPr/>
            <p:nvPr/>
          </p:nvSpPr>
          <p:spPr>
            <a:xfrm>
              <a:off x="2291581" y="762965"/>
              <a:ext cx="936302" cy="936302"/>
            </a:xfrm>
            <a:custGeom>
              <a:avLst/>
              <a:gdLst>
                <a:gd name="connsiteX0" fmla="*/ 0 w 936302"/>
                <a:gd name="connsiteY0" fmla="*/ 468151 h 936302"/>
                <a:gd name="connsiteX1" fmla="*/ 468151 w 936302"/>
                <a:gd name="connsiteY1" fmla="*/ 0 h 936302"/>
                <a:gd name="connsiteX2" fmla="*/ 936302 w 936302"/>
                <a:gd name="connsiteY2" fmla="*/ 468151 h 936302"/>
                <a:gd name="connsiteX3" fmla="*/ 468151 w 936302"/>
                <a:gd name="connsiteY3" fmla="*/ 936302 h 936302"/>
                <a:gd name="connsiteX4" fmla="*/ 0 w 936302"/>
                <a:gd name="connsiteY4" fmla="*/ 468151 h 9363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6302" h="936302">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7F7F7"/>
            </a:solidFill>
            <a:ln w="57150">
              <a:solidFill>
                <a:srgbClr val="989898"/>
              </a:solidFill>
            </a:ln>
            <a:scene3d>
              <a:camera prst="orthographicFront">
                <a:rot lat="0" lon="0" rev="20399999"/>
              </a:camera>
              <a:lightRig rig="threePt" dir="t"/>
            </a:scene3d>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187918" tIns="187918" rIns="187918" bIns="187918" numCol="1" spcCol="1270" anchor="ctr" anchorCtr="0">
              <a:noAutofit/>
            </a:bodyPr>
            <a:lstStyle/>
            <a:p>
              <a:pPr lvl="0" algn="ctr" defTabSz="1778000">
                <a:lnSpc>
                  <a:spcPct val="90000"/>
                </a:lnSpc>
                <a:spcBef>
                  <a:spcPct val="0"/>
                </a:spcBef>
                <a:spcAft>
                  <a:spcPct val="35000"/>
                </a:spcAft>
              </a:pPr>
              <a:endParaRPr lang="en-IN" sz="4000" kern="1200" dirty="0"/>
            </a:p>
          </p:txBody>
        </p:sp>
      </p:grpSp>
      <p:pic>
        <p:nvPicPr>
          <p:cNvPr id="142" name="Picture 141">
            <a:extLst>
              <a:ext uri="{FF2B5EF4-FFF2-40B4-BE49-F238E27FC236}">
                <a16:creationId xmlns:a16="http://schemas.microsoft.com/office/drawing/2014/main" id="{E4F76C4B-B815-42DE-AFB4-459EFEE7BC98}"/>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906518" y="1572770"/>
            <a:ext cx="365816" cy="365816"/>
          </a:xfrm>
          <a:prstGeom prst="rect">
            <a:avLst/>
          </a:prstGeom>
          <a:scene3d>
            <a:camera prst="orthographicFront">
              <a:rot lat="0" lon="0" rev="0"/>
            </a:camera>
            <a:lightRig rig="threePt" dir="t"/>
          </a:scene3d>
        </p:spPr>
      </p:pic>
      <p:pic>
        <p:nvPicPr>
          <p:cNvPr id="143" name="Picture 142">
            <a:extLst>
              <a:ext uri="{FF2B5EF4-FFF2-40B4-BE49-F238E27FC236}">
                <a16:creationId xmlns:a16="http://schemas.microsoft.com/office/drawing/2014/main" id="{3BE0AA93-5B5E-4D23-B226-9514D65897BB}"/>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972122" y="3840710"/>
            <a:ext cx="365816" cy="365816"/>
          </a:xfrm>
          <a:prstGeom prst="rect">
            <a:avLst/>
          </a:prstGeom>
          <a:scene3d>
            <a:camera prst="orthographicFront">
              <a:rot lat="0" lon="0" rev="0"/>
            </a:camera>
            <a:lightRig rig="threePt" dir="t"/>
          </a:scene3d>
        </p:spPr>
      </p:pic>
      <p:pic>
        <p:nvPicPr>
          <p:cNvPr id="144" name="Picture 143">
            <a:extLst>
              <a:ext uri="{FF2B5EF4-FFF2-40B4-BE49-F238E27FC236}">
                <a16:creationId xmlns:a16="http://schemas.microsoft.com/office/drawing/2014/main" id="{CB655488-71C0-424A-96C6-3E76C4B878FE}"/>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3285784" y="3229619"/>
            <a:ext cx="365816" cy="365816"/>
          </a:xfrm>
          <a:prstGeom prst="rect">
            <a:avLst/>
          </a:prstGeom>
          <a:scene3d>
            <a:camera prst="orthographicFront">
              <a:rot lat="0" lon="0" rev="0"/>
            </a:camera>
            <a:lightRig rig="threePt" dir="t"/>
          </a:scene3d>
        </p:spPr>
      </p:pic>
      <p:pic>
        <p:nvPicPr>
          <p:cNvPr id="145" name="Picture 144">
            <a:extLst>
              <a:ext uri="{FF2B5EF4-FFF2-40B4-BE49-F238E27FC236}">
                <a16:creationId xmlns:a16="http://schemas.microsoft.com/office/drawing/2014/main" id="{ACF79AE9-77DE-42C0-991F-B3FAD8278169}"/>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3260129" y="2284117"/>
            <a:ext cx="365816" cy="365816"/>
          </a:xfrm>
          <a:prstGeom prst="rect">
            <a:avLst/>
          </a:prstGeom>
          <a:scene3d>
            <a:camera prst="orthographicFront">
              <a:rot lat="0" lon="0" rev="0"/>
            </a:camera>
            <a:lightRig rig="threePt" dir="t"/>
          </a:scene3d>
        </p:spPr>
      </p:pic>
      <p:pic>
        <p:nvPicPr>
          <p:cNvPr id="146" name="Picture 145">
            <a:extLst>
              <a:ext uri="{FF2B5EF4-FFF2-40B4-BE49-F238E27FC236}">
                <a16:creationId xmlns:a16="http://schemas.microsoft.com/office/drawing/2014/main" id="{1E127694-CB04-4394-88E1-0D173E808273}"/>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4871063" y="1518775"/>
            <a:ext cx="365816" cy="365816"/>
          </a:xfrm>
          <a:prstGeom prst="rect">
            <a:avLst/>
          </a:prstGeom>
          <a:scene3d>
            <a:camera prst="orthographicFront">
              <a:rot lat="0" lon="0" rev="0"/>
            </a:camera>
            <a:lightRig rig="threePt" dir="t"/>
          </a:scene3d>
        </p:spPr>
      </p:pic>
      <p:pic>
        <p:nvPicPr>
          <p:cNvPr id="147" name="Picture 146">
            <a:extLst>
              <a:ext uri="{FF2B5EF4-FFF2-40B4-BE49-F238E27FC236}">
                <a16:creationId xmlns:a16="http://schemas.microsoft.com/office/drawing/2014/main" id="{7C33CD56-CCCB-40E1-84F7-6636672DCD5B}"/>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5606880" y="2182634"/>
            <a:ext cx="365816" cy="365816"/>
          </a:xfrm>
          <a:prstGeom prst="rect">
            <a:avLst/>
          </a:prstGeom>
          <a:scene3d>
            <a:camera prst="orthographicFront">
              <a:rot lat="0" lon="0" rev="0"/>
            </a:camera>
            <a:lightRig rig="threePt" dir="t"/>
          </a:scene3d>
        </p:spPr>
      </p:pic>
      <p:pic>
        <p:nvPicPr>
          <p:cNvPr id="148" name="Picture 147">
            <a:extLst>
              <a:ext uri="{FF2B5EF4-FFF2-40B4-BE49-F238E27FC236}">
                <a16:creationId xmlns:a16="http://schemas.microsoft.com/office/drawing/2014/main" id="{98979666-D489-4280-ADFE-5A951BBF8895}"/>
              </a:ext>
            </a:extLst>
          </p:cNvPr>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5641355" y="3145032"/>
            <a:ext cx="365816" cy="365816"/>
          </a:xfrm>
          <a:prstGeom prst="rect">
            <a:avLst/>
          </a:prstGeom>
          <a:scene3d>
            <a:camera prst="orthographicFront">
              <a:rot lat="0" lon="0" rev="0"/>
            </a:camera>
            <a:lightRig rig="threePt" dir="t"/>
          </a:scene3d>
        </p:spPr>
      </p:pic>
      <p:pic>
        <p:nvPicPr>
          <p:cNvPr id="149" name="Picture 148">
            <a:extLst>
              <a:ext uri="{FF2B5EF4-FFF2-40B4-BE49-F238E27FC236}">
                <a16:creationId xmlns:a16="http://schemas.microsoft.com/office/drawing/2014/main" id="{E5B1353A-C1EF-4AB0-9FEA-62B7358C4F2A}"/>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4014639" y="3877794"/>
            <a:ext cx="365816" cy="365816"/>
          </a:xfrm>
          <a:prstGeom prst="rect">
            <a:avLst/>
          </a:prstGeom>
          <a:scene3d>
            <a:camera prst="orthographicFront">
              <a:rot lat="0" lon="0" rev="0"/>
            </a:camera>
            <a:lightRig rig="threePt" dir="t"/>
          </a:scene3d>
        </p:spPr>
      </p:pic>
      <p:sp>
        <p:nvSpPr>
          <p:cNvPr id="150" name="Text Placeholder 14">
            <a:extLst>
              <a:ext uri="{FF2B5EF4-FFF2-40B4-BE49-F238E27FC236}">
                <a16:creationId xmlns:a16="http://schemas.microsoft.com/office/drawing/2014/main" id="{966432A7-F3D2-4BD6-AFE8-25EAF6CCF3DC}"/>
              </a:ext>
            </a:extLst>
          </p:cNvPr>
          <p:cNvSpPr>
            <a:spLocks noGrp="1"/>
          </p:cNvSpPr>
          <p:nvPr>
            <p:ph type="body" sz="quarter" idx="55" hasCustomPrompt="1"/>
          </p:nvPr>
        </p:nvSpPr>
        <p:spPr>
          <a:xfrm>
            <a:off x="4052675" y="2723156"/>
            <a:ext cx="1182772" cy="386646"/>
          </a:xfrm>
          <a:prstGeom prst="rect">
            <a:avLst/>
          </a:prstGeom>
        </p:spPr>
        <p:txBody>
          <a:bodyPr>
            <a:noAutofit/>
          </a:bodyPr>
          <a:lstStyle>
            <a:lvl1pPr marL="0" indent="0" algn="ctr">
              <a:buNone/>
              <a:defRPr sz="1100" b="1" baseline="0">
                <a:solidFill>
                  <a:srgbClr val="989898"/>
                </a:solidFill>
                <a:latin typeface="Proxima Nova Rg" pitchFamily="50" charset="0"/>
                <a:ea typeface="Roboto Cn" pitchFamily="2" charset="0"/>
              </a:defRPr>
            </a:lvl1pPr>
          </a:lstStyle>
          <a:p>
            <a:pPr lvl="0"/>
            <a:r>
              <a:rPr lang="en-IN" dirty="0"/>
              <a:t>INFOGRAPHIC </a:t>
            </a:r>
            <a:br>
              <a:rPr lang="en-IN" dirty="0"/>
            </a:br>
            <a:r>
              <a:rPr lang="en-IN" dirty="0"/>
              <a:t>TEMPLATE</a:t>
            </a:r>
          </a:p>
        </p:txBody>
      </p:sp>
      <p:sp>
        <p:nvSpPr>
          <p:cNvPr id="56" name="Rectangle 55">
            <a:extLst>
              <a:ext uri="{FF2B5EF4-FFF2-40B4-BE49-F238E27FC236}">
                <a16:creationId xmlns:a16="http://schemas.microsoft.com/office/drawing/2014/main" id="{6F353FB6-AAE4-CB41-BDE4-670BCBA98965}"/>
              </a:ext>
            </a:extLst>
          </p:cNvPr>
          <p:cNvSpPr/>
          <p:nvPr userDrawn="1"/>
        </p:nvSpPr>
        <p:spPr>
          <a:xfrm>
            <a:off x="0" y="0"/>
            <a:ext cx="9144000" cy="636862"/>
          </a:xfrm>
          <a:prstGeom prst="rect">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58" name="Title 11">
            <a:extLst>
              <a:ext uri="{FF2B5EF4-FFF2-40B4-BE49-F238E27FC236}">
                <a16:creationId xmlns:a16="http://schemas.microsoft.com/office/drawing/2014/main" id="{129AD187-3F06-B142-AE95-538A3E04D765}"/>
              </a:ext>
            </a:extLst>
          </p:cNvPr>
          <p:cNvSpPr>
            <a:spLocks noGrp="1"/>
          </p:cNvSpPr>
          <p:nvPr>
            <p:ph type="title" hasCustomPrompt="1"/>
          </p:nvPr>
        </p:nvSpPr>
        <p:spPr>
          <a:xfrm>
            <a:off x="316679" y="121966"/>
            <a:ext cx="3735903" cy="382564"/>
          </a:xfrm>
        </p:spPr>
        <p:txBody>
          <a:bodyPr>
            <a:noAutofit/>
          </a:bodyPr>
          <a:lstStyle>
            <a:lvl1pPr>
              <a:defRPr sz="2400" b="0" i="0">
                <a:solidFill>
                  <a:schemeClr val="bg1"/>
                </a:solidFill>
                <a:latin typeface="Proxima Nova" panose="02000506030000020004" pitchFamily="2" charset="0"/>
              </a:defRPr>
            </a:lvl1pPr>
          </a:lstStyle>
          <a:p>
            <a:r>
              <a:rPr lang="en-US" dirty="0"/>
              <a:t>Click to add title</a:t>
            </a:r>
            <a:endParaRPr lang="en-IN" dirty="0"/>
          </a:p>
        </p:txBody>
      </p:sp>
      <p:pic>
        <p:nvPicPr>
          <p:cNvPr id="59" name="Picture 58">
            <a:extLst>
              <a:ext uri="{FF2B5EF4-FFF2-40B4-BE49-F238E27FC236}">
                <a16:creationId xmlns:a16="http://schemas.microsoft.com/office/drawing/2014/main" id="{6B944F7C-69EF-FC48-847F-BEF393C6B40F}"/>
              </a:ext>
            </a:extLst>
          </p:cNvPr>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7929288" y="210064"/>
            <a:ext cx="813630" cy="217218"/>
          </a:xfrm>
          <a:prstGeom prst="rect">
            <a:avLst/>
          </a:prstGeom>
        </p:spPr>
      </p:pic>
    </p:spTree>
    <p:extLst>
      <p:ext uri="{BB962C8B-B14F-4D97-AF65-F5344CB8AC3E}">
        <p14:creationId xmlns:p14="http://schemas.microsoft.com/office/powerpoint/2010/main" val="2753332641"/>
      </p:ext>
    </p:extLst>
  </p:cSld>
  <p:clrMapOvr>
    <a:masterClrMapping/>
  </p:clrMapOvr>
  <p:extLst>
    <p:ext uri="{DCECCB84-F9BA-43D5-87BE-67443E8EF086}">
      <p15:sldGuideLst xmlns:p15="http://schemas.microsoft.com/office/powerpoint/2012/main">
        <p15:guide id="1" orient="horz" pos="395"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9_Custom Layout">
    <p:spTree>
      <p:nvGrpSpPr>
        <p:cNvPr id="1" name=""/>
        <p:cNvGrpSpPr/>
        <p:nvPr/>
      </p:nvGrpSpPr>
      <p:grpSpPr>
        <a:xfrm>
          <a:off x="0" y="0"/>
          <a:ext cx="0" cy="0"/>
          <a:chOff x="0" y="0"/>
          <a:chExt cx="0" cy="0"/>
        </a:xfrm>
      </p:grpSpPr>
      <p:sp>
        <p:nvSpPr>
          <p:cNvPr id="6" name="Date Placeholder 5">
            <a:extLst>
              <a:ext uri="{FF2B5EF4-FFF2-40B4-BE49-F238E27FC236}">
                <a16:creationId xmlns:a16="http://schemas.microsoft.com/office/drawing/2014/main" id="{CAB3B546-51CB-4994-A9F1-8F1962DB7C80}"/>
              </a:ext>
            </a:extLst>
          </p:cNvPr>
          <p:cNvSpPr>
            <a:spLocks noGrp="1"/>
          </p:cNvSpPr>
          <p:nvPr>
            <p:ph type="dt" sz="half" idx="10"/>
          </p:nvPr>
        </p:nvSpPr>
        <p:spPr/>
        <p:txBody>
          <a:bodyPr/>
          <a:lstStyle/>
          <a:p>
            <a:fld id="{500D484D-755B-CC43-99C4-2BB0EB76FEF6}" type="datetime1">
              <a:rPr lang="en-IN" smtClean="0"/>
              <a:t>04-06-2022</a:t>
            </a:fld>
            <a:endParaRPr lang="en-IN"/>
          </a:p>
        </p:txBody>
      </p:sp>
      <p:sp>
        <p:nvSpPr>
          <p:cNvPr id="8" name="Slide Number Placeholder 7">
            <a:extLst>
              <a:ext uri="{FF2B5EF4-FFF2-40B4-BE49-F238E27FC236}">
                <a16:creationId xmlns:a16="http://schemas.microsoft.com/office/drawing/2014/main" id="{64FD5022-C834-4670-BF94-5D8ED5DD90FA}"/>
              </a:ext>
            </a:extLst>
          </p:cNvPr>
          <p:cNvSpPr>
            <a:spLocks noGrp="1"/>
          </p:cNvSpPr>
          <p:nvPr>
            <p:ph type="sldNum" sz="quarter" idx="12"/>
          </p:nvPr>
        </p:nvSpPr>
        <p:spPr/>
        <p:txBody>
          <a:bodyPr/>
          <a:lstStyle/>
          <a:p>
            <a:fld id="{273EEA2F-D825-49D3-9C25-497F06EFD3F7}" type="slidenum">
              <a:rPr lang="en-IN" smtClean="0"/>
              <a:t>‹#›</a:t>
            </a:fld>
            <a:endParaRPr lang="en-IN"/>
          </a:p>
        </p:txBody>
      </p:sp>
      <p:sp>
        <p:nvSpPr>
          <p:cNvPr id="14" name="Text Placeholder 8">
            <a:extLst>
              <a:ext uri="{FF2B5EF4-FFF2-40B4-BE49-F238E27FC236}">
                <a16:creationId xmlns:a16="http://schemas.microsoft.com/office/drawing/2014/main" id="{8C99F4FE-101A-4013-A504-B6C2195E7126}"/>
              </a:ext>
            </a:extLst>
          </p:cNvPr>
          <p:cNvSpPr>
            <a:spLocks noGrp="1"/>
          </p:cNvSpPr>
          <p:nvPr>
            <p:ph type="body" sz="quarter" idx="15" hasCustomPrompt="1"/>
          </p:nvPr>
        </p:nvSpPr>
        <p:spPr>
          <a:xfrm>
            <a:off x="630238" y="1455738"/>
            <a:ext cx="2933700" cy="3060700"/>
          </a:xfrm>
          <a:prstGeom prst="rect">
            <a:avLst/>
          </a:prstGeom>
        </p:spPr>
        <p:txBody>
          <a:bodyPr anchor="t"/>
          <a:lstStyle>
            <a:lvl1pPr marL="0" indent="0" algn="l">
              <a:buNone/>
              <a:defRPr sz="1820" b="0">
                <a:solidFill>
                  <a:schemeClr val="tx1"/>
                </a:solidFill>
                <a:latin typeface="Proxima Nova Rg" panose="02000506030000020004" pitchFamily="50" charset="0"/>
              </a:defRPr>
            </a:lvl1pPr>
          </a:lstStyle>
          <a:p>
            <a:pPr lvl="0"/>
            <a:r>
              <a:rPr lang="en-IN" dirty="0"/>
              <a:t>Click to add text</a:t>
            </a:r>
          </a:p>
        </p:txBody>
      </p:sp>
      <p:sp>
        <p:nvSpPr>
          <p:cNvPr id="4" name="Chart Placeholder 3"/>
          <p:cNvSpPr>
            <a:spLocks noGrp="1"/>
          </p:cNvSpPr>
          <p:nvPr>
            <p:ph type="chart" sz="quarter" idx="16" hasCustomPrompt="1"/>
          </p:nvPr>
        </p:nvSpPr>
        <p:spPr>
          <a:xfrm>
            <a:off x="3676650" y="1466850"/>
            <a:ext cx="4845050" cy="3048000"/>
          </a:xfrm>
          <a:prstGeom prst="rect">
            <a:avLst/>
          </a:prstGeom>
        </p:spPr>
        <p:txBody>
          <a:bodyPr/>
          <a:lstStyle>
            <a:lvl1pPr marL="0" indent="0">
              <a:buNone/>
              <a:defRPr lang="en-IN" sz="1100" dirty="0">
                <a:latin typeface="Proxima Nova Rg" pitchFamily="50" charset="0"/>
              </a:defRPr>
            </a:lvl1pPr>
          </a:lstStyle>
          <a:p>
            <a:r>
              <a:rPr lang="en-IN" dirty="0"/>
              <a:t>Click to add chart</a:t>
            </a:r>
          </a:p>
        </p:txBody>
      </p:sp>
      <p:sp>
        <p:nvSpPr>
          <p:cNvPr id="7" name="Rectangle 6">
            <a:extLst>
              <a:ext uri="{FF2B5EF4-FFF2-40B4-BE49-F238E27FC236}">
                <a16:creationId xmlns:a16="http://schemas.microsoft.com/office/drawing/2014/main" id="{D16AFEDF-03EE-FC49-BE63-C7AA217320FB}"/>
              </a:ext>
            </a:extLst>
          </p:cNvPr>
          <p:cNvSpPr/>
          <p:nvPr userDrawn="1"/>
        </p:nvSpPr>
        <p:spPr>
          <a:xfrm>
            <a:off x="0" y="0"/>
            <a:ext cx="9144000" cy="636862"/>
          </a:xfrm>
          <a:prstGeom prst="rect">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10" name="Title 11">
            <a:extLst>
              <a:ext uri="{FF2B5EF4-FFF2-40B4-BE49-F238E27FC236}">
                <a16:creationId xmlns:a16="http://schemas.microsoft.com/office/drawing/2014/main" id="{F1952F7C-711F-D049-A96D-6BBF6CD0BC64}"/>
              </a:ext>
            </a:extLst>
          </p:cNvPr>
          <p:cNvSpPr>
            <a:spLocks noGrp="1"/>
          </p:cNvSpPr>
          <p:nvPr>
            <p:ph type="title" hasCustomPrompt="1"/>
          </p:nvPr>
        </p:nvSpPr>
        <p:spPr>
          <a:xfrm>
            <a:off x="316679" y="121966"/>
            <a:ext cx="3735903" cy="382564"/>
          </a:xfrm>
        </p:spPr>
        <p:txBody>
          <a:bodyPr>
            <a:noAutofit/>
          </a:bodyPr>
          <a:lstStyle>
            <a:lvl1pPr>
              <a:defRPr sz="2400" b="0" i="0">
                <a:solidFill>
                  <a:schemeClr val="bg1"/>
                </a:solidFill>
                <a:latin typeface="Proxima Nova" panose="02000506030000020004" pitchFamily="2" charset="0"/>
              </a:defRPr>
            </a:lvl1pPr>
          </a:lstStyle>
          <a:p>
            <a:r>
              <a:rPr lang="en-US" dirty="0"/>
              <a:t>Click to add title</a:t>
            </a:r>
            <a:endParaRPr lang="en-IN" dirty="0"/>
          </a:p>
        </p:txBody>
      </p:sp>
      <p:pic>
        <p:nvPicPr>
          <p:cNvPr id="11" name="Picture 10">
            <a:extLst>
              <a:ext uri="{FF2B5EF4-FFF2-40B4-BE49-F238E27FC236}">
                <a16:creationId xmlns:a16="http://schemas.microsoft.com/office/drawing/2014/main" id="{EB70C7B4-4F41-D048-8244-D5BA9C5BD084}"/>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29288" y="210064"/>
            <a:ext cx="813630" cy="217218"/>
          </a:xfrm>
          <a:prstGeom prst="rect">
            <a:avLst/>
          </a:prstGeom>
        </p:spPr>
      </p:pic>
    </p:spTree>
    <p:extLst>
      <p:ext uri="{BB962C8B-B14F-4D97-AF65-F5344CB8AC3E}">
        <p14:creationId xmlns:p14="http://schemas.microsoft.com/office/powerpoint/2010/main" val="1351642401"/>
      </p:ext>
    </p:extLst>
  </p:cSld>
  <p:clrMapOvr>
    <a:masterClrMapping/>
  </p:clrMapOvr>
  <p:extLst>
    <p:ext uri="{DCECCB84-F9BA-43D5-87BE-67443E8EF086}">
      <p15:sldGuideLst xmlns:p15="http://schemas.microsoft.com/office/powerpoint/2012/main">
        <p15:guide id="5" orient="horz" pos="395" userDrawn="1">
          <p15:clr>
            <a:srgbClr val="FBAE40"/>
          </p15:clr>
        </p15:guide>
        <p15:guide id="6" pos="2245" userDrawn="1">
          <p15:clr>
            <a:srgbClr val="FBAE40"/>
          </p15:clr>
        </p15:guide>
        <p15:guide id="7" orient="horz" pos="917" userDrawn="1">
          <p15:clr>
            <a:srgbClr val="FBAE40"/>
          </p15:clr>
        </p15:guide>
        <p15:guide id="8" orient="horz" pos="2845"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1_Divider">
  <p:cSld name="2_Divider">
    <p:spTree>
      <p:nvGrpSpPr>
        <p:cNvPr id="1" name="Shape 17"/>
        <p:cNvGrpSpPr/>
        <p:nvPr/>
      </p:nvGrpSpPr>
      <p:grpSpPr>
        <a:xfrm>
          <a:off x="0" y="0"/>
          <a:ext cx="0" cy="0"/>
          <a:chOff x="0" y="0"/>
          <a:chExt cx="0" cy="0"/>
        </a:xfrm>
      </p:grpSpPr>
      <p:sp>
        <p:nvSpPr>
          <p:cNvPr id="18" name="Google Shape;18;p3"/>
          <p:cNvSpPr>
            <a:spLocks noGrp="1"/>
          </p:cNvSpPr>
          <p:nvPr>
            <p:ph type="pic" idx="2"/>
          </p:nvPr>
        </p:nvSpPr>
        <p:spPr>
          <a:xfrm>
            <a:off x="0" y="0"/>
            <a:ext cx="9144000" cy="5143500"/>
          </a:xfrm>
          <a:prstGeom prst="rect">
            <a:avLst/>
          </a:prstGeom>
          <a:noFill/>
          <a:ln>
            <a:noFill/>
          </a:ln>
        </p:spPr>
        <p:txBody>
          <a:bodyPr spcFirstLastPara="1" wrap="square" lIns="91425" tIns="45700" rIns="91425" bIns="45700" anchor="t" anchorCtr="0"/>
          <a:lstStyle>
            <a:lvl1pPr marR="0" lvl="0" algn="l" rtl="0">
              <a:lnSpc>
                <a:spcPct val="90000"/>
              </a:lnSpc>
              <a:spcBef>
                <a:spcPts val="750"/>
              </a:spcBef>
              <a:spcAft>
                <a:spcPts val="0"/>
              </a:spcAft>
              <a:buClr>
                <a:schemeClr val="dk1"/>
              </a:buClr>
              <a:buSzPts val="900"/>
              <a:buFont typeface="Arial"/>
              <a:buNone/>
              <a:defRPr sz="900" b="0" i="0" u="none" strike="noStrike" cap="none">
                <a:solidFill>
                  <a:schemeClr val="dk1"/>
                </a:solidFill>
                <a:latin typeface="Proxima Nova"/>
                <a:ea typeface="Proxima Nova"/>
                <a:cs typeface="Proxima Nova"/>
                <a:sym typeface="Proxima Nova"/>
              </a:defRPr>
            </a:lvl1pPr>
            <a:lvl2pPr marR="0" lvl="1"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R="0" lvl="2"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R="0" lvl="3"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R="0" lvl="4"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R="0" lvl="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R="0" lvl="6"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R="0" lvl="7"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R="0" lvl="8"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9" name="Google Shape;19;p3"/>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3825AC8A-E3E4-AB4D-AABE-2AF883CEDDEB}" type="datetime1">
              <a:rPr lang="en-IN" smtClean="0"/>
              <a:t>04-06-2022</a:t>
            </a:fld>
            <a:endParaRPr/>
          </a:p>
        </p:txBody>
      </p:sp>
      <p:sp>
        <p:nvSpPr>
          <p:cNvPr id="20" name="Google Shape;20;p3"/>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21" name="Google Shape;21;p3"/>
          <p:cNvPicPr preferRelativeResize="0"/>
          <p:nvPr/>
        </p:nvPicPr>
        <p:blipFill rotWithShape="1">
          <a:blip r:embed="rId2">
            <a:alphaModFix/>
          </a:blip>
          <a:srcRect/>
          <a:stretch/>
        </p:blipFill>
        <p:spPr>
          <a:xfrm>
            <a:off x="628650" y="546100"/>
            <a:ext cx="3259769" cy="4033989"/>
          </a:xfrm>
          <a:prstGeom prst="rect">
            <a:avLst/>
          </a:prstGeom>
          <a:noFill/>
          <a:ln>
            <a:noFill/>
          </a:ln>
        </p:spPr>
      </p:pic>
      <p:sp>
        <p:nvSpPr>
          <p:cNvPr id="22" name="Google Shape;22;p3"/>
          <p:cNvSpPr txBox="1"/>
          <p:nvPr/>
        </p:nvSpPr>
        <p:spPr>
          <a:xfrm>
            <a:off x="971550" y="1260629"/>
            <a:ext cx="2552886" cy="1580225"/>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lt1"/>
              </a:buClr>
              <a:buSzPts val="1400"/>
              <a:buFont typeface="Arial"/>
              <a:buNone/>
            </a:pPr>
            <a:r>
              <a:rPr lang="en-IN" sz="1400" b="0" i="0" u="none" strike="noStrike" cap="none">
                <a:solidFill>
                  <a:schemeClr val="lt1"/>
                </a:solidFill>
                <a:latin typeface="Proxima Nova"/>
                <a:ea typeface="Proxima Nova"/>
                <a:cs typeface="Proxima Nova"/>
                <a:sym typeface="Proxima Nova"/>
              </a:rPr>
              <a:t>Edit Master text styles</a:t>
            </a:r>
            <a:endParaRPr/>
          </a:p>
        </p:txBody>
      </p:sp>
      <p:pic>
        <p:nvPicPr>
          <p:cNvPr id="23" name="Google Shape;23;p3"/>
          <p:cNvPicPr preferRelativeResize="0"/>
          <p:nvPr/>
        </p:nvPicPr>
        <p:blipFill rotWithShape="1">
          <a:blip r:embed="rId2">
            <a:alphaModFix/>
          </a:blip>
          <a:srcRect/>
          <a:stretch/>
        </p:blipFill>
        <p:spPr>
          <a:xfrm>
            <a:off x="628650" y="546100"/>
            <a:ext cx="3259769" cy="4033989"/>
          </a:xfrm>
          <a:prstGeom prst="rect">
            <a:avLst/>
          </a:prstGeom>
          <a:noFill/>
          <a:ln>
            <a:noFill/>
          </a:ln>
        </p:spPr>
      </p:pic>
      <p:sp>
        <p:nvSpPr>
          <p:cNvPr id="24" name="Google Shape;24;p3"/>
          <p:cNvSpPr txBox="1"/>
          <p:nvPr/>
        </p:nvSpPr>
        <p:spPr>
          <a:xfrm>
            <a:off x="971550" y="1260629"/>
            <a:ext cx="2552886" cy="1580225"/>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lt1"/>
              </a:buClr>
              <a:buSzPts val="1400"/>
              <a:buFont typeface="Arial"/>
              <a:buNone/>
            </a:pPr>
            <a:r>
              <a:rPr lang="en-IN" sz="1400" b="0" i="0" u="none" strike="noStrike" cap="none">
                <a:solidFill>
                  <a:schemeClr val="lt1"/>
                </a:solidFill>
                <a:latin typeface="Proxima Nova"/>
                <a:ea typeface="Proxima Nova"/>
                <a:cs typeface="Proxima Nova"/>
                <a:sym typeface="Proxima Nova"/>
              </a:rPr>
              <a:t>Edit Master text styles</a:t>
            </a:r>
            <a:endParaRPr/>
          </a:p>
        </p:txBody>
      </p:sp>
    </p:spTree>
    <p:extLst>
      <p:ext uri="{BB962C8B-B14F-4D97-AF65-F5344CB8AC3E}">
        <p14:creationId xmlns:p14="http://schemas.microsoft.com/office/powerpoint/2010/main" val="3751089565"/>
      </p:ext>
    </p:extLst>
  </p:cSld>
  <p:clrMapOvr>
    <a:masterClrMapping/>
  </p:clrMapOvr>
  <p:extLst>
    <p:ext uri="{DCECCB84-F9BA-43D5-87BE-67443E8EF086}">
      <p15:sldGuideLst xmlns:p15="http://schemas.microsoft.com/office/powerpoint/2012/main">
        <p15:guide id="1" orient="horz" pos="2890">
          <p15:clr>
            <a:srgbClr val="FBAE40"/>
          </p15:clr>
        </p15:guide>
        <p15:guide id="2" pos="612">
          <p15:clr>
            <a:srgbClr val="FBAE40"/>
          </p15:clr>
        </p15:guide>
        <p15:guide id="3" pos="2222">
          <p15:clr>
            <a:srgbClr val="FBAE40"/>
          </p15:clr>
        </p15:guide>
        <p15:guide id="4" orient="horz" pos="16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Divider">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45DF1C9B-713D-40DB-A62A-D1F6BB670D90}"/>
              </a:ext>
            </a:extLst>
          </p:cNvPr>
          <p:cNvSpPr/>
          <p:nvPr/>
        </p:nvSpPr>
        <p:spPr>
          <a:xfrm>
            <a:off x="-431" y="0"/>
            <a:ext cx="9144000" cy="5143500"/>
          </a:xfrm>
          <a:prstGeom prst="rect">
            <a:avLst/>
          </a:prstGeom>
          <a:solidFill>
            <a:srgbClr val="F1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itle 1">
            <a:extLst>
              <a:ext uri="{FF2B5EF4-FFF2-40B4-BE49-F238E27FC236}">
                <a16:creationId xmlns:a16="http://schemas.microsoft.com/office/drawing/2014/main" id="{5796CEC6-43E1-427C-ABD1-13EFFEFDAF5A}"/>
              </a:ext>
            </a:extLst>
          </p:cNvPr>
          <p:cNvSpPr>
            <a:spLocks noGrp="1"/>
          </p:cNvSpPr>
          <p:nvPr>
            <p:ph type="title" hasCustomPrompt="1"/>
          </p:nvPr>
        </p:nvSpPr>
        <p:spPr>
          <a:xfrm>
            <a:off x="630238" y="544498"/>
            <a:ext cx="5990568" cy="562407"/>
          </a:xfrm>
        </p:spPr>
        <p:txBody>
          <a:bodyPr>
            <a:noAutofit/>
          </a:bodyPr>
          <a:lstStyle>
            <a:lvl1pPr>
              <a:defRPr sz="3600">
                <a:solidFill>
                  <a:schemeClr val="bg1"/>
                </a:solidFill>
              </a:defRPr>
            </a:lvl1pPr>
          </a:lstStyle>
          <a:p>
            <a:r>
              <a:rPr lang="en-US" dirty="0"/>
              <a:t>Click to add title</a:t>
            </a:r>
            <a:endParaRPr lang="en-IN" dirty="0"/>
          </a:p>
        </p:txBody>
      </p:sp>
      <p:sp>
        <p:nvSpPr>
          <p:cNvPr id="3" name="Date Placeholder 2">
            <a:extLst>
              <a:ext uri="{FF2B5EF4-FFF2-40B4-BE49-F238E27FC236}">
                <a16:creationId xmlns:a16="http://schemas.microsoft.com/office/drawing/2014/main" id="{CEDF3A31-0142-4D6F-BD6A-08ED8715F549}"/>
              </a:ext>
            </a:extLst>
          </p:cNvPr>
          <p:cNvSpPr>
            <a:spLocks noGrp="1"/>
          </p:cNvSpPr>
          <p:nvPr>
            <p:ph type="dt" sz="half" idx="10"/>
          </p:nvPr>
        </p:nvSpPr>
        <p:spPr/>
        <p:txBody>
          <a:bodyPr/>
          <a:lstStyle>
            <a:lvl1pPr>
              <a:defRPr>
                <a:solidFill>
                  <a:schemeClr val="bg1"/>
                </a:solidFill>
              </a:defRPr>
            </a:lvl1pPr>
          </a:lstStyle>
          <a:p>
            <a:fld id="{7DD0C667-8BB3-D74C-86FC-7D0CD1167351}" type="datetime1">
              <a:rPr lang="en-IN" smtClean="0"/>
              <a:t>04-06-2022</a:t>
            </a:fld>
            <a:endParaRPr lang="en-IN" dirty="0"/>
          </a:p>
        </p:txBody>
      </p:sp>
      <p:sp>
        <p:nvSpPr>
          <p:cNvPr id="4" name="Footer Placeholder 3">
            <a:extLst>
              <a:ext uri="{FF2B5EF4-FFF2-40B4-BE49-F238E27FC236}">
                <a16:creationId xmlns:a16="http://schemas.microsoft.com/office/drawing/2014/main" id="{3D0D8DFB-EB9D-4CFE-AECF-ECCB2F8CAB79}"/>
              </a:ext>
            </a:extLst>
          </p:cNvPr>
          <p:cNvSpPr>
            <a:spLocks noGrp="1"/>
          </p:cNvSpPr>
          <p:nvPr>
            <p:ph type="ftr" sz="quarter" idx="11"/>
          </p:nvPr>
        </p:nvSpPr>
        <p:spPr>
          <a:xfrm>
            <a:off x="3028950" y="4767263"/>
            <a:ext cx="3086100" cy="273844"/>
          </a:xfrm>
          <a:prstGeom prst="rect">
            <a:avLst/>
          </a:prstGeom>
        </p:spPr>
        <p:txBody>
          <a:bodyPr/>
          <a:lstStyle>
            <a:lvl1pPr>
              <a:defRPr>
                <a:solidFill>
                  <a:schemeClr val="bg1"/>
                </a:solidFill>
              </a:defRPr>
            </a:lvl1pPr>
          </a:lstStyle>
          <a:p>
            <a:r>
              <a:rPr lang="en-IN"/>
              <a:t>Data Science Certification Program</a:t>
            </a:r>
          </a:p>
        </p:txBody>
      </p:sp>
      <p:sp>
        <p:nvSpPr>
          <p:cNvPr id="5" name="Slide Number Placeholder 4">
            <a:extLst>
              <a:ext uri="{FF2B5EF4-FFF2-40B4-BE49-F238E27FC236}">
                <a16:creationId xmlns:a16="http://schemas.microsoft.com/office/drawing/2014/main" id="{E345A4D0-9626-4A0E-BB58-22B534943FAF}"/>
              </a:ext>
            </a:extLst>
          </p:cNvPr>
          <p:cNvSpPr>
            <a:spLocks noGrp="1"/>
          </p:cNvSpPr>
          <p:nvPr>
            <p:ph type="sldNum" sz="quarter" idx="12"/>
          </p:nvPr>
        </p:nvSpPr>
        <p:spPr/>
        <p:txBody>
          <a:bodyPr/>
          <a:lstStyle>
            <a:lvl1pPr>
              <a:defRPr>
                <a:solidFill>
                  <a:schemeClr val="bg1"/>
                </a:solidFill>
              </a:defRPr>
            </a:lvl1pPr>
          </a:lstStyle>
          <a:p>
            <a:fld id="{273EEA2F-D825-49D3-9C25-497F06EFD3F7}" type="slidenum">
              <a:rPr lang="en-IN" smtClean="0"/>
              <a:t>‹#›</a:t>
            </a:fld>
            <a:endParaRPr lang="en-IN" dirty="0"/>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11920" y="303610"/>
            <a:ext cx="909780" cy="242888"/>
          </a:xfrm>
          <a:prstGeom prst="rect">
            <a:avLst/>
          </a:prstGeom>
        </p:spPr>
      </p:pic>
      <p:sp>
        <p:nvSpPr>
          <p:cNvPr id="8" name="Rectangle 7">
            <a:extLst>
              <a:ext uri="{FF2B5EF4-FFF2-40B4-BE49-F238E27FC236}">
                <a16:creationId xmlns:a16="http://schemas.microsoft.com/office/drawing/2014/main" id="{45DF1C9B-713D-40DB-A62A-D1F6BB670D90}"/>
              </a:ext>
            </a:extLst>
          </p:cNvPr>
          <p:cNvSpPr/>
          <p:nvPr userDrawn="1"/>
        </p:nvSpPr>
        <p:spPr>
          <a:xfrm>
            <a:off x="0" y="0"/>
            <a:ext cx="9144000" cy="5143500"/>
          </a:xfrm>
          <a:prstGeom prst="rect">
            <a:avLst/>
          </a:prstGeom>
          <a:solidFill>
            <a:srgbClr val="F1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14" name="Picture 13">
            <a:extLst>
              <a:ext uri="{FF2B5EF4-FFF2-40B4-BE49-F238E27FC236}">
                <a16:creationId xmlns:a16="http://schemas.microsoft.com/office/drawing/2014/main" id="{C80AC936-0B18-A241-B2D6-3F1133E340BB}"/>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929288" y="210064"/>
            <a:ext cx="813630" cy="217218"/>
          </a:xfrm>
          <a:prstGeom prst="rect">
            <a:avLst/>
          </a:prstGeom>
        </p:spPr>
      </p:pic>
    </p:spTree>
    <p:extLst>
      <p:ext uri="{BB962C8B-B14F-4D97-AF65-F5344CB8AC3E}">
        <p14:creationId xmlns:p14="http://schemas.microsoft.com/office/powerpoint/2010/main" val="8640815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Divider">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92635DD2-605D-49B6-B112-8439B18A5E91}"/>
              </a:ext>
            </a:extLst>
          </p:cNvPr>
          <p:cNvSpPr>
            <a:spLocks noGrp="1"/>
          </p:cNvSpPr>
          <p:nvPr>
            <p:ph type="pic" sz="quarter" idx="13"/>
          </p:nvPr>
        </p:nvSpPr>
        <p:spPr>
          <a:xfrm>
            <a:off x="0" y="0"/>
            <a:ext cx="9144000" cy="5143500"/>
          </a:xfrm>
          <a:prstGeom prst="rect">
            <a:avLst/>
          </a:prstGeom>
        </p:spPr>
        <p:txBody>
          <a:bodyPr/>
          <a:lstStyle>
            <a:lvl1pPr marL="0" indent="0">
              <a:buNone/>
              <a:defRPr sz="900">
                <a:latin typeface="Proxima Nova Rg" pitchFamily="50" charset="0"/>
              </a:defRPr>
            </a:lvl1pPr>
          </a:lstStyle>
          <a:p>
            <a:r>
              <a:rPr lang="en-US" dirty="0"/>
              <a:t>Click icon to add picture</a:t>
            </a:r>
            <a:endParaRPr lang="en-IN" dirty="0"/>
          </a:p>
        </p:txBody>
      </p:sp>
      <p:sp>
        <p:nvSpPr>
          <p:cNvPr id="3" name="Date Placeholder 2">
            <a:extLst>
              <a:ext uri="{FF2B5EF4-FFF2-40B4-BE49-F238E27FC236}">
                <a16:creationId xmlns:a16="http://schemas.microsoft.com/office/drawing/2014/main" id="{CEDF3A31-0142-4D6F-BD6A-08ED8715F549}"/>
              </a:ext>
            </a:extLst>
          </p:cNvPr>
          <p:cNvSpPr>
            <a:spLocks noGrp="1"/>
          </p:cNvSpPr>
          <p:nvPr>
            <p:ph type="dt" sz="half" idx="10"/>
          </p:nvPr>
        </p:nvSpPr>
        <p:spPr/>
        <p:txBody>
          <a:bodyPr/>
          <a:lstStyle/>
          <a:p>
            <a:fld id="{54E004E4-6425-1046-B03F-6799B0FFAEB1}" type="datetime1">
              <a:rPr lang="en-IN" smtClean="0"/>
              <a:t>04-06-2022</a:t>
            </a:fld>
            <a:endParaRPr lang="en-IN"/>
          </a:p>
        </p:txBody>
      </p:sp>
      <p:sp>
        <p:nvSpPr>
          <p:cNvPr id="5" name="Slide Number Placeholder 4">
            <a:extLst>
              <a:ext uri="{FF2B5EF4-FFF2-40B4-BE49-F238E27FC236}">
                <a16:creationId xmlns:a16="http://schemas.microsoft.com/office/drawing/2014/main" id="{E345A4D0-9626-4A0E-BB58-22B534943FAF}"/>
              </a:ext>
            </a:extLst>
          </p:cNvPr>
          <p:cNvSpPr>
            <a:spLocks noGrp="1"/>
          </p:cNvSpPr>
          <p:nvPr>
            <p:ph type="sldNum" sz="quarter" idx="12"/>
          </p:nvPr>
        </p:nvSpPr>
        <p:spPr/>
        <p:txBody>
          <a:bodyPr/>
          <a:lstStyle/>
          <a:p>
            <a:fld id="{273EEA2F-D825-49D3-9C25-497F06EFD3F7}" type="slidenum">
              <a:rPr lang="en-IN" smtClean="0"/>
              <a:t>‹#›</a:t>
            </a:fld>
            <a:endParaRPr lang="en-IN"/>
          </a:p>
        </p:txBody>
      </p:sp>
      <p:pic>
        <p:nvPicPr>
          <p:cNvPr id="11" name="Picture 10">
            <a:extLst>
              <a:ext uri="{FF2B5EF4-FFF2-40B4-BE49-F238E27FC236}">
                <a16:creationId xmlns:a16="http://schemas.microsoft.com/office/drawing/2014/main" id="{D04432FA-FDED-4F61-9577-95CE4EC0E98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8650" y="546100"/>
            <a:ext cx="3259769" cy="4033989"/>
          </a:xfrm>
          <a:prstGeom prst="rect">
            <a:avLst/>
          </a:prstGeom>
        </p:spPr>
      </p:pic>
      <p:sp>
        <p:nvSpPr>
          <p:cNvPr id="13" name="Text Placeholder 2">
            <a:extLst>
              <a:ext uri="{FF2B5EF4-FFF2-40B4-BE49-F238E27FC236}">
                <a16:creationId xmlns:a16="http://schemas.microsoft.com/office/drawing/2014/main" id="{366EDA4C-974E-4784-AF28-4FBDFA9C0C88}"/>
              </a:ext>
            </a:extLst>
          </p:cNvPr>
          <p:cNvSpPr txBox="1">
            <a:spLocks/>
          </p:cNvSpPr>
          <p:nvPr/>
        </p:nvSpPr>
        <p:spPr>
          <a:xfrm>
            <a:off x="971550" y="1260629"/>
            <a:ext cx="2552886" cy="158022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28" kern="1200">
                <a:solidFill>
                  <a:schemeClr val="tx1"/>
                </a:solidFill>
                <a:latin typeface="Proxima Nova Rg" panose="02000506030000020004" pitchFamily="50" charset="0"/>
                <a:ea typeface="+mn-ea"/>
                <a:cs typeface="+mn-cs"/>
              </a:defRPr>
            </a:lvl1pPr>
            <a:lvl2pPr marL="457200" indent="0" algn="l" defTabSz="914400" rtl="0" eaLnBrk="1" latinLnBrk="0" hangingPunct="1">
              <a:lnSpc>
                <a:spcPct val="90000"/>
              </a:lnSpc>
              <a:spcBef>
                <a:spcPts val="500"/>
              </a:spcBef>
              <a:buFontTx/>
              <a:buNone/>
              <a:defRPr sz="1620" b="1" kern="1200">
                <a:solidFill>
                  <a:schemeClr val="tx1"/>
                </a:solidFill>
                <a:latin typeface="Proxima Nova Rg" panose="02000506030000020004" pitchFamily="50" charset="0"/>
                <a:ea typeface="+mn-ea"/>
                <a:cs typeface="+mn-cs"/>
              </a:defRPr>
            </a:lvl2pPr>
            <a:lvl3pPr marL="914400" indent="0" algn="l" defTabSz="914400" rtl="0" eaLnBrk="1" latinLnBrk="0" hangingPunct="1">
              <a:lnSpc>
                <a:spcPct val="90000"/>
              </a:lnSpc>
              <a:spcBef>
                <a:spcPts val="500"/>
              </a:spcBef>
              <a:buFontTx/>
              <a:buNone/>
              <a:defRPr sz="125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400" dirty="0">
                <a:solidFill>
                  <a:schemeClr val="bg1"/>
                </a:solidFill>
              </a:rPr>
              <a:t>Edit Master text styles</a:t>
            </a:r>
          </a:p>
        </p:txBody>
      </p:sp>
      <p:pic>
        <p:nvPicPr>
          <p:cNvPr id="8" name="Picture 7">
            <a:extLst>
              <a:ext uri="{FF2B5EF4-FFF2-40B4-BE49-F238E27FC236}">
                <a16:creationId xmlns:a16="http://schemas.microsoft.com/office/drawing/2014/main" id="{D04432FA-FDED-4F61-9577-95CE4EC0E98E}"/>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28650" y="546100"/>
            <a:ext cx="3259769" cy="4033989"/>
          </a:xfrm>
          <a:prstGeom prst="rect">
            <a:avLst/>
          </a:prstGeom>
        </p:spPr>
      </p:pic>
      <p:sp>
        <p:nvSpPr>
          <p:cNvPr id="9" name="Text Placeholder 2">
            <a:extLst>
              <a:ext uri="{FF2B5EF4-FFF2-40B4-BE49-F238E27FC236}">
                <a16:creationId xmlns:a16="http://schemas.microsoft.com/office/drawing/2014/main" id="{366EDA4C-974E-4784-AF28-4FBDFA9C0C88}"/>
              </a:ext>
            </a:extLst>
          </p:cNvPr>
          <p:cNvSpPr txBox="1">
            <a:spLocks/>
          </p:cNvSpPr>
          <p:nvPr userDrawn="1"/>
        </p:nvSpPr>
        <p:spPr>
          <a:xfrm>
            <a:off x="971550" y="1260629"/>
            <a:ext cx="2552886" cy="158022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28" kern="1200">
                <a:solidFill>
                  <a:schemeClr val="tx1"/>
                </a:solidFill>
                <a:latin typeface="Proxima Nova Rg" panose="02000506030000020004" pitchFamily="50" charset="0"/>
                <a:ea typeface="+mn-ea"/>
                <a:cs typeface="+mn-cs"/>
              </a:defRPr>
            </a:lvl1pPr>
            <a:lvl2pPr marL="457200" indent="0" algn="l" defTabSz="914400" rtl="0" eaLnBrk="1" latinLnBrk="0" hangingPunct="1">
              <a:lnSpc>
                <a:spcPct val="90000"/>
              </a:lnSpc>
              <a:spcBef>
                <a:spcPts val="500"/>
              </a:spcBef>
              <a:buFontTx/>
              <a:buNone/>
              <a:defRPr sz="1620" b="1" kern="1200">
                <a:solidFill>
                  <a:schemeClr val="tx1"/>
                </a:solidFill>
                <a:latin typeface="Proxima Nova Rg" panose="02000506030000020004" pitchFamily="50" charset="0"/>
                <a:ea typeface="+mn-ea"/>
                <a:cs typeface="+mn-cs"/>
              </a:defRPr>
            </a:lvl2pPr>
            <a:lvl3pPr marL="914400" indent="0" algn="l" defTabSz="914400" rtl="0" eaLnBrk="1" latinLnBrk="0" hangingPunct="1">
              <a:lnSpc>
                <a:spcPct val="90000"/>
              </a:lnSpc>
              <a:spcBef>
                <a:spcPts val="500"/>
              </a:spcBef>
              <a:buFontTx/>
              <a:buNone/>
              <a:defRPr sz="125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400" dirty="0">
                <a:solidFill>
                  <a:schemeClr val="bg1"/>
                </a:solidFill>
              </a:rPr>
              <a:t>Edit Master text styles</a:t>
            </a:r>
          </a:p>
        </p:txBody>
      </p:sp>
    </p:spTree>
    <p:extLst>
      <p:ext uri="{BB962C8B-B14F-4D97-AF65-F5344CB8AC3E}">
        <p14:creationId xmlns:p14="http://schemas.microsoft.com/office/powerpoint/2010/main" val="2638706740"/>
      </p:ext>
    </p:extLst>
  </p:cSld>
  <p:clrMapOvr>
    <a:masterClrMapping/>
  </p:clrMapOvr>
  <p:extLst>
    <p:ext uri="{DCECCB84-F9BA-43D5-87BE-67443E8EF086}">
      <p15:sldGuideLst xmlns:p15="http://schemas.microsoft.com/office/powerpoint/2012/main">
        <p15:guide id="5" orient="horz" pos="2890" userDrawn="1">
          <p15:clr>
            <a:srgbClr val="FBAE40"/>
          </p15:clr>
        </p15:guide>
        <p15:guide id="6" pos="612" userDrawn="1">
          <p15:clr>
            <a:srgbClr val="FBAE40"/>
          </p15:clr>
        </p15:guide>
        <p15:guide id="7" pos="2222" userDrawn="1">
          <p15:clr>
            <a:srgbClr val="FBAE40"/>
          </p15:clr>
        </p15:guide>
        <p15:guide id="8" orient="horz" pos="162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Title and 3 picture with caption">
    <p:spTree>
      <p:nvGrpSpPr>
        <p:cNvPr id="1" name=""/>
        <p:cNvGrpSpPr/>
        <p:nvPr/>
      </p:nvGrpSpPr>
      <p:grpSpPr>
        <a:xfrm>
          <a:off x="0" y="0"/>
          <a:ext cx="0" cy="0"/>
          <a:chOff x="0" y="0"/>
          <a:chExt cx="0" cy="0"/>
        </a:xfrm>
      </p:grpSpPr>
      <p:sp>
        <p:nvSpPr>
          <p:cNvPr id="22" name="Rectangle 21"/>
          <p:cNvSpPr/>
          <p:nvPr userDrawn="1"/>
        </p:nvSpPr>
        <p:spPr>
          <a:xfrm>
            <a:off x="0" y="0"/>
            <a:ext cx="9144000" cy="3031236"/>
          </a:xfrm>
          <a:prstGeom prst="rect">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a:p>
        </p:txBody>
      </p:sp>
      <p:sp>
        <p:nvSpPr>
          <p:cNvPr id="13" name="Rectangle 12"/>
          <p:cNvSpPr/>
          <p:nvPr/>
        </p:nvSpPr>
        <p:spPr>
          <a:xfrm>
            <a:off x="0" y="0"/>
            <a:ext cx="9144000" cy="3031236"/>
          </a:xfrm>
          <a:prstGeom prst="rect">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12" name="Title 11"/>
          <p:cNvSpPr>
            <a:spLocks noGrp="1"/>
          </p:cNvSpPr>
          <p:nvPr>
            <p:ph type="title" hasCustomPrompt="1"/>
          </p:nvPr>
        </p:nvSpPr>
        <p:spPr>
          <a:xfrm>
            <a:off x="629841" y="600075"/>
            <a:ext cx="3735903" cy="382564"/>
          </a:xfrm>
        </p:spPr>
        <p:txBody>
          <a:bodyPr>
            <a:noAutofit/>
          </a:bodyPr>
          <a:lstStyle>
            <a:lvl1pPr>
              <a:defRPr sz="3600">
                <a:solidFill>
                  <a:schemeClr val="bg1"/>
                </a:solidFill>
              </a:defRPr>
            </a:lvl1pPr>
          </a:lstStyle>
          <a:p>
            <a:r>
              <a:rPr lang="en-US" dirty="0"/>
              <a:t>Click to add title</a:t>
            </a:r>
            <a:endParaRPr lang="en-IN" dirty="0"/>
          </a:p>
        </p:txBody>
      </p:sp>
      <p:sp>
        <p:nvSpPr>
          <p:cNvPr id="31" name="Picture Placeholder 30"/>
          <p:cNvSpPr>
            <a:spLocks noGrp="1"/>
          </p:cNvSpPr>
          <p:nvPr>
            <p:ph type="pic" sz="quarter" idx="10" hasCustomPrompt="1"/>
          </p:nvPr>
        </p:nvSpPr>
        <p:spPr>
          <a:xfrm>
            <a:off x="1445363" y="1382268"/>
            <a:ext cx="1668121" cy="1946672"/>
          </a:xfrm>
          <a:custGeom>
            <a:avLst/>
            <a:gdLst>
              <a:gd name="connsiteX0" fmla="*/ 0 w 2187575"/>
              <a:gd name="connsiteY0" fmla="*/ 0 h 2574612"/>
              <a:gd name="connsiteX1" fmla="*/ 2187575 w 2187575"/>
              <a:gd name="connsiteY1" fmla="*/ 0 h 2574612"/>
              <a:gd name="connsiteX2" fmla="*/ 2187575 w 2187575"/>
              <a:gd name="connsiteY2" fmla="*/ 1062612 h 2574612"/>
              <a:gd name="connsiteX3" fmla="*/ 2187575 w 2187575"/>
              <a:gd name="connsiteY3" fmla="*/ 1434825 h 2574612"/>
              <a:gd name="connsiteX4" fmla="*/ 2187575 w 2187575"/>
              <a:gd name="connsiteY4" fmla="*/ 1476612 h 2574612"/>
              <a:gd name="connsiteX5" fmla="*/ 1089575 w 2187575"/>
              <a:gd name="connsiteY5" fmla="*/ 2574612 h 2574612"/>
              <a:gd name="connsiteX6" fmla="*/ 13883 w 2187575"/>
              <a:gd name="connsiteY6" fmla="*/ 1697898 h 2574612"/>
              <a:gd name="connsiteX7" fmla="*/ 0 w 2187575"/>
              <a:gd name="connsiteY7" fmla="*/ 1606935 h 25746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87575" h="2574612">
                <a:moveTo>
                  <a:pt x="0" y="0"/>
                </a:moveTo>
                <a:lnTo>
                  <a:pt x="2187575" y="0"/>
                </a:lnTo>
                <a:lnTo>
                  <a:pt x="2187575" y="1062612"/>
                </a:lnTo>
                <a:lnTo>
                  <a:pt x="2187575" y="1434825"/>
                </a:lnTo>
                <a:lnTo>
                  <a:pt x="2187575" y="1476612"/>
                </a:lnTo>
                <a:cubicBezTo>
                  <a:pt x="2187575" y="2083021"/>
                  <a:pt x="1695984" y="2574612"/>
                  <a:pt x="1089575" y="2574612"/>
                </a:cubicBezTo>
                <a:cubicBezTo>
                  <a:pt x="558967" y="2574612"/>
                  <a:pt x="116267" y="2198238"/>
                  <a:pt x="13883" y="1697898"/>
                </a:cubicBezTo>
                <a:lnTo>
                  <a:pt x="0" y="1606935"/>
                </a:lnTo>
                <a:close/>
              </a:path>
            </a:pathLst>
          </a:custGeom>
          <a:effectLst>
            <a:outerShdw blurRad="50800" dist="38100" dir="10800000" algn="r" rotWithShape="0">
              <a:prstClr val="black">
                <a:alpha val="40000"/>
              </a:prstClr>
            </a:outerShdw>
          </a:effectLst>
        </p:spPr>
        <p:txBody>
          <a:bodyPr wrap="square">
            <a:noAutofit/>
          </a:bodyPr>
          <a:lstStyle>
            <a:lvl1pPr marL="0" indent="0">
              <a:buNone/>
              <a:defRPr sz="1100">
                <a:latin typeface="Proxima Nova Rg" pitchFamily="50" charset="0"/>
              </a:defRPr>
            </a:lvl1pPr>
          </a:lstStyle>
          <a:p>
            <a:r>
              <a:rPr lang="en-IN" dirty="0"/>
              <a:t>Click icon to add </a:t>
            </a:r>
            <a:br>
              <a:rPr lang="en-IN" dirty="0"/>
            </a:br>
            <a:r>
              <a:rPr lang="en-IN" dirty="0"/>
              <a:t>picture</a:t>
            </a:r>
          </a:p>
        </p:txBody>
      </p:sp>
      <p:sp>
        <p:nvSpPr>
          <p:cNvPr id="37" name="Picture Placeholder 36"/>
          <p:cNvSpPr>
            <a:spLocks noGrp="1"/>
          </p:cNvSpPr>
          <p:nvPr>
            <p:ph type="pic" sz="quarter" idx="11"/>
          </p:nvPr>
        </p:nvSpPr>
        <p:spPr>
          <a:xfrm>
            <a:off x="3744984" y="1382268"/>
            <a:ext cx="1654032" cy="1946672"/>
          </a:xfrm>
          <a:custGeom>
            <a:avLst/>
            <a:gdLst>
              <a:gd name="connsiteX0" fmla="*/ 0 w 2187575"/>
              <a:gd name="connsiteY0" fmla="*/ 0 h 2574612"/>
              <a:gd name="connsiteX1" fmla="*/ 2187575 w 2187575"/>
              <a:gd name="connsiteY1" fmla="*/ 0 h 2574612"/>
              <a:gd name="connsiteX2" fmla="*/ 2187575 w 2187575"/>
              <a:gd name="connsiteY2" fmla="*/ 1062612 h 2574612"/>
              <a:gd name="connsiteX3" fmla="*/ 2187575 w 2187575"/>
              <a:gd name="connsiteY3" fmla="*/ 1434825 h 2574612"/>
              <a:gd name="connsiteX4" fmla="*/ 2187575 w 2187575"/>
              <a:gd name="connsiteY4" fmla="*/ 1476612 h 2574612"/>
              <a:gd name="connsiteX5" fmla="*/ 1089575 w 2187575"/>
              <a:gd name="connsiteY5" fmla="*/ 2574612 h 2574612"/>
              <a:gd name="connsiteX6" fmla="*/ 13883 w 2187575"/>
              <a:gd name="connsiteY6" fmla="*/ 1697898 h 2574612"/>
              <a:gd name="connsiteX7" fmla="*/ 0 w 2187575"/>
              <a:gd name="connsiteY7" fmla="*/ 1606935 h 25746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87575" h="2574612">
                <a:moveTo>
                  <a:pt x="0" y="0"/>
                </a:moveTo>
                <a:lnTo>
                  <a:pt x="2187575" y="0"/>
                </a:lnTo>
                <a:lnTo>
                  <a:pt x="2187575" y="1062612"/>
                </a:lnTo>
                <a:lnTo>
                  <a:pt x="2187575" y="1434825"/>
                </a:lnTo>
                <a:lnTo>
                  <a:pt x="2187575" y="1476612"/>
                </a:lnTo>
                <a:cubicBezTo>
                  <a:pt x="2187575" y="2083021"/>
                  <a:pt x="1695984" y="2574612"/>
                  <a:pt x="1089575" y="2574612"/>
                </a:cubicBezTo>
                <a:cubicBezTo>
                  <a:pt x="558967" y="2574612"/>
                  <a:pt x="116267" y="2198238"/>
                  <a:pt x="13883" y="1697898"/>
                </a:cubicBezTo>
                <a:lnTo>
                  <a:pt x="0" y="1606935"/>
                </a:lnTo>
                <a:close/>
              </a:path>
            </a:pathLst>
          </a:custGeom>
          <a:effectLst>
            <a:outerShdw blurRad="50800" dist="38100" dir="10800000" algn="r" rotWithShape="0">
              <a:prstClr val="black">
                <a:alpha val="40000"/>
              </a:prstClr>
            </a:outerShdw>
          </a:effectLst>
        </p:spPr>
        <p:txBody>
          <a:bodyPr wrap="square">
            <a:noAutofit/>
          </a:bodyPr>
          <a:lstStyle>
            <a:lvl1pPr marL="0" marR="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sz="1100" baseline="0">
                <a:latin typeface="Proxima Nova Rg" pitchFamily="50"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a:t>Click icon to add picture</a:t>
            </a:r>
            <a:endParaRPr lang="en-IN" dirty="0"/>
          </a:p>
        </p:txBody>
      </p:sp>
      <p:sp>
        <p:nvSpPr>
          <p:cNvPr id="39" name="Picture Placeholder 38"/>
          <p:cNvSpPr>
            <a:spLocks noGrp="1"/>
          </p:cNvSpPr>
          <p:nvPr>
            <p:ph type="pic" sz="quarter" idx="12"/>
          </p:nvPr>
        </p:nvSpPr>
        <p:spPr>
          <a:xfrm>
            <a:off x="6055443" y="1382268"/>
            <a:ext cx="1654032" cy="1946672"/>
          </a:xfrm>
          <a:custGeom>
            <a:avLst/>
            <a:gdLst>
              <a:gd name="connsiteX0" fmla="*/ 0 w 2187575"/>
              <a:gd name="connsiteY0" fmla="*/ 0 h 2574612"/>
              <a:gd name="connsiteX1" fmla="*/ 2187575 w 2187575"/>
              <a:gd name="connsiteY1" fmla="*/ 0 h 2574612"/>
              <a:gd name="connsiteX2" fmla="*/ 2187575 w 2187575"/>
              <a:gd name="connsiteY2" fmla="*/ 1062612 h 2574612"/>
              <a:gd name="connsiteX3" fmla="*/ 2187575 w 2187575"/>
              <a:gd name="connsiteY3" fmla="*/ 1434825 h 2574612"/>
              <a:gd name="connsiteX4" fmla="*/ 2187575 w 2187575"/>
              <a:gd name="connsiteY4" fmla="*/ 1476612 h 2574612"/>
              <a:gd name="connsiteX5" fmla="*/ 1089575 w 2187575"/>
              <a:gd name="connsiteY5" fmla="*/ 2574612 h 2574612"/>
              <a:gd name="connsiteX6" fmla="*/ 13883 w 2187575"/>
              <a:gd name="connsiteY6" fmla="*/ 1697898 h 2574612"/>
              <a:gd name="connsiteX7" fmla="*/ 0 w 2187575"/>
              <a:gd name="connsiteY7" fmla="*/ 1606935 h 25746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87575" h="2574612">
                <a:moveTo>
                  <a:pt x="0" y="0"/>
                </a:moveTo>
                <a:lnTo>
                  <a:pt x="2187575" y="0"/>
                </a:lnTo>
                <a:lnTo>
                  <a:pt x="2187575" y="1062612"/>
                </a:lnTo>
                <a:lnTo>
                  <a:pt x="2187575" y="1434825"/>
                </a:lnTo>
                <a:lnTo>
                  <a:pt x="2187575" y="1476612"/>
                </a:lnTo>
                <a:cubicBezTo>
                  <a:pt x="2187575" y="2083021"/>
                  <a:pt x="1695984" y="2574612"/>
                  <a:pt x="1089575" y="2574612"/>
                </a:cubicBezTo>
                <a:cubicBezTo>
                  <a:pt x="558967" y="2574612"/>
                  <a:pt x="116267" y="2198238"/>
                  <a:pt x="13883" y="1697898"/>
                </a:cubicBezTo>
                <a:lnTo>
                  <a:pt x="0" y="1606935"/>
                </a:lnTo>
                <a:close/>
              </a:path>
            </a:pathLst>
          </a:custGeom>
          <a:effectLst>
            <a:outerShdw blurRad="50800" dist="38100" dir="10800000" algn="r" rotWithShape="0">
              <a:prstClr val="black">
                <a:alpha val="40000"/>
              </a:prstClr>
            </a:outerShdw>
          </a:effectLst>
        </p:spPr>
        <p:txBody>
          <a:bodyPr wrap="square">
            <a:noAutofit/>
          </a:bodyPr>
          <a:lstStyle>
            <a:lvl1pPr marL="0" marR="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sz="1100" baseline="0">
                <a:latin typeface="Proxima Nova Rg" pitchFamily="50"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a:t>Click icon to add picture</a:t>
            </a:r>
            <a:endParaRPr lang="en-IN" dirty="0"/>
          </a:p>
        </p:txBody>
      </p:sp>
      <p:sp>
        <p:nvSpPr>
          <p:cNvPr id="59" name="Text Placeholder 2"/>
          <p:cNvSpPr>
            <a:spLocks noGrp="1"/>
          </p:cNvSpPr>
          <p:nvPr>
            <p:ph idx="1" hasCustomPrompt="1"/>
          </p:nvPr>
        </p:nvSpPr>
        <p:spPr>
          <a:xfrm>
            <a:off x="1439466" y="3519224"/>
            <a:ext cx="1674019" cy="276489"/>
          </a:xfrm>
          <a:prstGeom prst="rect">
            <a:avLst/>
          </a:prstGeom>
        </p:spPr>
        <p:txBody>
          <a:bodyPr vert="horz" lIns="91440" tIns="45720" rIns="91440" bIns="45720" rtlCol="0">
            <a:normAutofit/>
          </a:bodyPr>
          <a:lstStyle>
            <a:lvl1pPr marL="0" indent="0" algn="ctr">
              <a:buNone/>
              <a:defRPr sz="1215" b="1">
                <a:solidFill>
                  <a:srgbClr val="FF0000"/>
                </a:solidFill>
                <a:latin typeface="Proxima Nova Rg" panose="02000506030000020004" pitchFamily="50" charset="0"/>
              </a:defRPr>
            </a:lvl1pPr>
          </a:lstStyle>
          <a:p>
            <a:pPr lvl="0"/>
            <a:r>
              <a:rPr lang="en-US" dirty="0"/>
              <a:t>Click to add text</a:t>
            </a:r>
          </a:p>
        </p:txBody>
      </p:sp>
      <p:sp>
        <p:nvSpPr>
          <p:cNvPr id="62" name="Text Placeholder 2"/>
          <p:cNvSpPr>
            <a:spLocks noGrp="1"/>
          </p:cNvSpPr>
          <p:nvPr>
            <p:ph idx="13" hasCustomPrompt="1"/>
          </p:nvPr>
        </p:nvSpPr>
        <p:spPr>
          <a:xfrm>
            <a:off x="3744985" y="3519224"/>
            <a:ext cx="1654032" cy="276489"/>
          </a:xfrm>
          <a:prstGeom prst="rect">
            <a:avLst/>
          </a:prstGeom>
        </p:spPr>
        <p:txBody>
          <a:bodyPr vert="horz" lIns="91440" tIns="45720" rIns="91440" bIns="45720" rtlCol="0">
            <a:normAutofit/>
          </a:bodyPr>
          <a:lstStyle>
            <a:lvl1pPr marL="0" indent="0" algn="ctr">
              <a:buNone/>
              <a:defRPr sz="1215" b="1">
                <a:solidFill>
                  <a:srgbClr val="FF0000"/>
                </a:solidFill>
                <a:latin typeface="Proxima Nova Rg" panose="02000506030000020004" pitchFamily="50" charset="0"/>
              </a:defRPr>
            </a:lvl1pPr>
          </a:lstStyle>
          <a:p>
            <a:pPr lvl="0"/>
            <a:r>
              <a:rPr lang="en-US" dirty="0"/>
              <a:t>Click to add text</a:t>
            </a:r>
          </a:p>
        </p:txBody>
      </p:sp>
      <p:sp>
        <p:nvSpPr>
          <p:cNvPr id="63" name="Text Placeholder 2"/>
          <p:cNvSpPr>
            <a:spLocks noGrp="1"/>
          </p:cNvSpPr>
          <p:nvPr>
            <p:ph idx="14" hasCustomPrompt="1"/>
          </p:nvPr>
        </p:nvSpPr>
        <p:spPr>
          <a:xfrm>
            <a:off x="6050503" y="3519223"/>
            <a:ext cx="1654032" cy="283960"/>
          </a:xfrm>
          <a:prstGeom prst="rect">
            <a:avLst/>
          </a:prstGeom>
        </p:spPr>
        <p:txBody>
          <a:bodyPr vert="horz" lIns="91440" tIns="45720" rIns="91440" bIns="45720" rtlCol="0">
            <a:normAutofit/>
          </a:bodyPr>
          <a:lstStyle>
            <a:lvl1pPr marL="0" indent="0" algn="ctr">
              <a:buNone/>
              <a:defRPr sz="1215" b="1">
                <a:solidFill>
                  <a:srgbClr val="FF0000"/>
                </a:solidFill>
                <a:latin typeface="Proxima Nova Rg" panose="02000506030000020004" pitchFamily="50" charset="0"/>
              </a:defRPr>
            </a:lvl1pPr>
          </a:lstStyle>
          <a:p>
            <a:pPr lvl="0"/>
            <a:r>
              <a:rPr lang="en-US" dirty="0"/>
              <a:t>Click to add text</a:t>
            </a:r>
          </a:p>
        </p:txBody>
      </p:sp>
      <p:sp>
        <p:nvSpPr>
          <p:cNvPr id="15" name="Text Placeholder 2">
            <a:extLst>
              <a:ext uri="{FF2B5EF4-FFF2-40B4-BE49-F238E27FC236}">
                <a16:creationId xmlns:a16="http://schemas.microsoft.com/office/drawing/2014/main" id="{479074EA-ECD9-45AD-8DE9-0365549B4699}"/>
              </a:ext>
            </a:extLst>
          </p:cNvPr>
          <p:cNvSpPr>
            <a:spLocks noGrp="1"/>
          </p:cNvSpPr>
          <p:nvPr>
            <p:ph idx="15" hasCustomPrompt="1"/>
          </p:nvPr>
        </p:nvSpPr>
        <p:spPr>
          <a:xfrm>
            <a:off x="1439863" y="3862520"/>
            <a:ext cx="1674019" cy="671286"/>
          </a:xfrm>
          <a:prstGeom prst="rect">
            <a:avLst/>
          </a:prstGeom>
        </p:spPr>
        <p:txBody>
          <a:bodyPr vert="horz" lIns="91440" tIns="45720" rIns="91440" bIns="45720" rtlCol="0">
            <a:noAutofit/>
          </a:bodyPr>
          <a:lstStyle>
            <a:lvl1pPr marL="0" indent="0" algn="ctr">
              <a:buNone/>
              <a:defRPr sz="940" b="0">
                <a:latin typeface="Proxima Nova Rg" panose="02000506030000020004" pitchFamily="50" charset="0"/>
              </a:defRPr>
            </a:lvl1pPr>
          </a:lstStyle>
          <a:p>
            <a:pPr lvl="0"/>
            <a:r>
              <a:rPr lang="en-US" dirty="0"/>
              <a:t>Click to add text</a:t>
            </a:r>
          </a:p>
        </p:txBody>
      </p:sp>
      <p:sp>
        <p:nvSpPr>
          <p:cNvPr id="16" name="Text Placeholder 2">
            <a:extLst>
              <a:ext uri="{FF2B5EF4-FFF2-40B4-BE49-F238E27FC236}">
                <a16:creationId xmlns:a16="http://schemas.microsoft.com/office/drawing/2014/main" id="{8BF89CC4-BB01-461B-8D41-512A134E3FCA}"/>
              </a:ext>
            </a:extLst>
          </p:cNvPr>
          <p:cNvSpPr>
            <a:spLocks noGrp="1"/>
          </p:cNvSpPr>
          <p:nvPr>
            <p:ph idx="16" hasCustomPrompt="1"/>
          </p:nvPr>
        </p:nvSpPr>
        <p:spPr>
          <a:xfrm>
            <a:off x="3735388" y="3862520"/>
            <a:ext cx="1674019" cy="671286"/>
          </a:xfrm>
          <a:prstGeom prst="rect">
            <a:avLst/>
          </a:prstGeom>
        </p:spPr>
        <p:txBody>
          <a:bodyPr vert="horz" lIns="91440" tIns="45720" rIns="91440" bIns="45720" rtlCol="0">
            <a:noAutofit/>
          </a:bodyPr>
          <a:lstStyle>
            <a:lvl1pPr marL="0" indent="0" algn="ctr">
              <a:buNone/>
              <a:defRPr sz="940" b="0">
                <a:latin typeface="Proxima Nova Rg" panose="02000506030000020004" pitchFamily="50" charset="0"/>
              </a:defRPr>
            </a:lvl1pPr>
          </a:lstStyle>
          <a:p>
            <a:pPr lvl="0"/>
            <a:r>
              <a:rPr lang="en-US" dirty="0"/>
              <a:t>Click to add text</a:t>
            </a:r>
          </a:p>
        </p:txBody>
      </p:sp>
      <p:sp>
        <p:nvSpPr>
          <p:cNvPr id="17" name="Text Placeholder 2">
            <a:extLst>
              <a:ext uri="{FF2B5EF4-FFF2-40B4-BE49-F238E27FC236}">
                <a16:creationId xmlns:a16="http://schemas.microsoft.com/office/drawing/2014/main" id="{175CC286-A281-4FCD-96D8-0A5CF7AF5B18}"/>
              </a:ext>
            </a:extLst>
          </p:cNvPr>
          <p:cNvSpPr>
            <a:spLocks noGrp="1"/>
          </p:cNvSpPr>
          <p:nvPr>
            <p:ph idx="17" hasCustomPrompt="1"/>
          </p:nvPr>
        </p:nvSpPr>
        <p:spPr>
          <a:xfrm>
            <a:off x="6050502" y="3862520"/>
            <a:ext cx="1658973" cy="671286"/>
          </a:xfrm>
          <a:prstGeom prst="rect">
            <a:avLst/>
          </a:prstGeom>
        </p:spPr>
        <p:txBody>
          <a:bodyPr vert="horz" lIns="91440" tIns="45720" rIns="91440" bIns="45720" rtlCol="0">
            <a:noAutofit/>
          </a:bodyPr>
          <a:lstStyle>
            <a:lvl1pPr marL="0" indent="0" algn="ctr">
              <a:buNone/>
              <a:defRPr sz="940" b="0">
                <a:latin typeface="Proxima Nova Rg" panose="02000506030000020004" pitchFamily="50" charset="0"/>
              </a:defRPr>
            </a:lvl1pPr>
          </a:lstStyle>
          <a:p>
            <a:pPr lvl="0"/>
            <a:r>
              <a:rPr lang="en-US" dirty="0"/>
              <a:t>Click to add text</a:t>
            </a:r>
          </a:p>
        </p:txBody>
      </p:sp>
      <p:sp>
        <p:nvSpPr>
          <p:cNvPr id="18" name="Date Placeholder 5">
            <a:extLst>
              <a:ext uri="{FF2B5EF4-FFF2-40B4-BE49-F238E27FC236}">
                <a16:creationId xmlns:a16="http://schemas.microsoft.com/office/drawing/2014/main" id="{CAB3B546-51CB-4994-A9F1-8F1962DB7C80}"/>
              </a:ext>
            </a:extLst>
          </p:cNvPr>
          <p:cNvSpPr>
            <a:spLocks noGrp="1"/>
          </p:cNvSpPr>
          <p:nvPr>
            <p:ph type="dt" sz="half" idx="18"/>
          </p:nvPr>
        </p:nvSpPr>
        <p:spPr>
          <a:xfrm>
            <a:off x="628650" y="4767263"/>
            <a:ext cx="2057400" cy="273844"/>
          </a:xfrm>
        </p:spPr>
        <p:txBody>
          <a:bodyPr/>
          <a:lstStyle/>
          <a:p>
            <a:fld id="{94A31C2B-8F11-8248-906D-0BD56E359BFE}" type="datetime1">
              <a:rPr lang="en-IN" smtClean="0"/>
              <a:t>04-06-2022</a:t>
            </a:fld>
            <a:endParaRPr lang="en-IN" dirty="0"/>
          </a:p>
        </p:txBody>
      </p:sp>
      <p:sp>
        <p:nvSpPr>
          <p:cNvPr id="20" name="Slide Number Placeholder 7">
            <a:extLst>
              <a:ext uri="{FF2B5EF4-FFF2-40B4-BE49-F238E27FC236}">
                <a16:creationId xmlns:a16="http://schemas.microsoft.com/office/drawing/2014/main" id="{64FD5022-C834-4670-BF94-5D8ED5DD90FA}"/>
              </a:ext>
            </a:extLst>
          </p:cNvPr>
          <p:cNvSpPr>
            <a:spLocks noGrp="1"/>
          </p:cNvSpPr>
          <p:nvPr>
            <p:ph type="sldNum" sz="quarter" idx="20"/>
          </p:nvPr>
        </p:nvSpPr>
        <p:spPr>
          <a:xfrm>
            <a:off x="6457950" y="4767263"/>
            <a:ext cx="2057400" cy="273844"/>
          </a:xfrm>
        </p:spPr>
        <p:txBody>
          <a:bodyPr/>
          <a:lstStyle/>
          <a:p>
            <a:fld id="{273EEA2F-D825-49D3-9C25-497F06EFD3F7}" type="slidenum">
              <a:rPr lang="en-IN" smtClean="0"/>
              <a:t>‹#›</a:t>
            </a:fld>
            <a:endParaRPr lang="en-IN" dirty="0"/>
          </a:p>
        </p:txBody>
      </p:sp>
      <p:pic>
        <p:nvPicPr>
          <p:cNvPr id="24" name="Picture 23">
            <a:extLst>
              <a:ext uri="{FF2B5EF4-FFF2-40B4-BE49-F238E27FC236}">
                <a16:creationId xmlns:a16="http://schemas.microsoft.com/office/drawing/2014/main" id="{9D671EC7-D508-B044-8C6E-D9DFCCBB9DC8}"/>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29288" y="210064"/>
            <a:ext cx="813630" cy="217218"/>
          </a:xfrm>
          <a:prstGeom prst="rect">
            <a:avLst/>
          </a:prstGeom>
        </p:spPr>
      </p:pic>
    </p:spTree>
    <p:extLst>
      <p:ext uri="{BB962C8B-B14F-4D97-AF65-F5344CB8AC3E}">
        <p14:creationId xmlns:p14="http://schemas.microsoft.com/office/powerpoint/2010/main" val="3153247909"/>
      </p:ext>
    </p:extLst>
  </p:cSld>
  <p:clrMapOvr>
    <a:masterClrMapping/>
  </p:clrMapOvr>
  <p:extLst>
    <p:ext uri="{DCECCB84-F9BA-43D5-87BE-67443E8EF086}">
      <p15:sldGuideLst xmlns:p15="http://schemas.microsoft.com/office/powerpoint/2012/main">
        <p15:guide id="5" orient="horz" pos="2210">
          <p15:clr>
            <a:srgbClr val="FBAE40"/>
          </p15:clr>
        </p15:guide>
        <p15:guide id="6" orient="horz" pos="2391">
          <p15:clr>
            <a:srgbClr val="FBAE40"/>
          </p15:clr>
        </p15:guide>
        <p15:guide id="12" orient="horz" pos="2096">
          <p15:clr>
            <a:srgbClr val="FBAE40"/>
          </p15:clr>
        </p15:guide>
        <p15:guide id="13" orient="horz" pos="378" userDrawn="1">
          <p15:clr>
            <a:srgbClr val="FBAE40"/>
          </p15:clr>
        </p15:guide>
        <p15:guide id="14" pos="907" userDrawn="1">
          <p15:clr>
            <a:srgbClr val="FBAE40"/>
          </p15:clr>
        </p15:guide>
        <p15:guide id="15" orient="horz" pos="872" userDrawn="1">
          <p15:clr>
            <a:srgbClr val="FBAE40"/>
          </p15:clr>
        </p15:guide>
        <p15:guide id="18" pos="1961" userDrawn="1">
          <p15:clr>
            <a:srgbClr val="FBAE40"/>
          </p15:clr>
        </p15:guide>
        <p15:guide id="19" pos="2353" userDrawn="1">
          <p15:clr>
            <a:srgbClr val="FBAE40"/>
          </p15:clr>
        </p15:guide>
        <p15:guide id="20" pos="3407" userDrawn="1">
          <p15:clr>
            <a:srgbClr val="FBAE40"/>
          </p15:clr>
        </p15:guide>
        <p15:guide id="21" pos="3810" userDrawn="1">
          <p15:clr>
            <a:srgbClr val="FBAE40"/>
          </p15:clr>
        </p15:guide>
        <p15:guide id="22" pos="4853"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Title and Content">
    <p:spTree>
      <p:nvGrpSpPr>
        <p:cNvPr id="1" name=""/>
        <p:cNvGrpSpPr/>
        <p:nvPr/>
      </p:nvGrpSpPr>
      <p:grpSpPr>
        <a:xfrm>
          <a:off x="0" y="0"/>
          <a:ext cx="0" cy="0"/>
          <a:chOff x="0" y="0"/>
          <a:chExt cx="0" cy="0"/>
        </a:xfrm>
      </p:grpSpPr>
      <p:sp>
        <p:nvSpPr>
          <p:cNvPr id="13" name="Rectangle 12"/>
          <p:cNvSpPr/>
          <p:nvPr/>
        </p:nvSpPr>
        <p:spPr>
          <a:xfrm>
            <a:off x="0" y="0"/>
            <a:ext cx="9144000" cy="3031236"/>
          </a:xfrm>
          <a:prstGeom prst="rect">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12" name="Title 11"/>
          <p:cNvSpPr>
            <a:spLocks noGrp="1"/>
          </p:cNvSpPr>
          <p:nvPr>
            <p:ph type="title" hasCustomPrompt="1"/>
          </p:nvPr>
        </p:nvSpPr>
        <p:spPr>
          <a:xfrm>
            <a:off x="629841" y="616199"/>
            <a:ext cx="3612150" cy="434679"/>
          </a:xfrm>
        </p:spPr>
        <p:txBody>
          <a:bodyPr>
            <a:noAutofit/>
          </a:bodyPr>
          <a:lstStyle>
            <a:lvl1pPr>
              <a:defRPr sz="3600">
                <a:solidFill>
                  <a:schemeClr val="bg1"/>
                </a:solidFill>
              </a:defRPr>
            </a:lvl1pPr>
          </a:lstStyle>
          <a:p>
            <a:r>
              <a:rPr lang="en-US" dirty="0"/>
              <a:t>Click to add title</a:t>
            </a:r>
            <a:endParaRPr lang="en-IN" dirty="0"/>
          </a:p>
        </p:txBody>
      </p:sp>
      <p:sp>
        <p:nvSpPr>
          <p:cNvPr id="2" name="Rectangle 1"/>
          <p:cNvSpPr/>
          <p:nvPr/>
        </p:nvSpPr>
        <p:spPr>
          <a:xfrm>
            <a:off x="591700" y="1822542"/>
            <a:ext cx="1836663" cy="1843021"/>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15" name="Rectangle 14"/>
          <p:cNvSpPr/>
          <p:nvPr/>
        </p:nvSpPr>
        <p:spPr>
          <a:xfrm>
            <a:off x="2586608" y="1819788"/>
            <a:ext cx="1818181" cy="1843021"/>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17" name="Rectangle 16"/>
          <p:cNvSpPr/>
          <p:nvPr/>
        </p:nvSpPr>
        <p:spPr>
          <a:xfrm>
            <a:off x="6603923" y="1808792"/>
            <a:ext cx="1868349" cy="1843021"/>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18" name="Rectangle 17"/>
          <p:cNvSpPr/>
          <p:nvPr/>
        </p:nvSpPr>
        <p:spPr>
          <a:xfrm>
            <a:off x="4604246" y="1819788"/>
            <a:ext cx="1843021" cy="1843021"/>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3" name="Oval 2"/>
          <p:cNvSpPr/>
          <p:nvPr/>
        </p:nvSpPr>
        <p:spPr>
          <a:xfrm>
            <a:off x="673283" y="1950244"/>
            <a:ext cx="263289" cy="263289"/>
          </a:xfrm>
          <a:prstGeom prst="ellipse">
            <a:avLst/>
          </a:prstGeom>
          <a:solidFill>
            <a:srgbClr val="F1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21" name="Oval 20"/>
          <p:cNvSpPr/>
          <p:nvPr/>
        </p:nvSpPr>
        <p:spPr>
          <a:xfrm>
            <a:off x="6777923" y="1956818"/>
            <a:ext cx="263289" cy="263289"/>
          </a:xfrm>
          <a:prstGeom prst="ellipse">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22" name="Oval 21"/>
          <p:cNvSpPr/>
          <p:nvPr/>
        </p:nvSpPr>
        <p:spPr>
          <a:xfrm>
            <a:off x="4719917" y="1957683"/>
            <a:ext cx="263289" cy="263289"/>
          </a:xfrm>
          <a:prstGeom prst="ellipse">
            <a:avLst/>
          </a:prstGeom>
          <a:solidFill>
            <a:srgbClr val="F1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55392" y="2035413"/>
            <a:ext cx="103152" cy="94468"/>
          </a:xfrm>
          <a:prstGeom prst="rect">
            <a:avLst/>
          </a:prstGeom>
        </p:spPr>
      </p:pic>
      <p:sp>
        <p:nvSpPr>
          <p:cNvPr id="23" name="Oval 22"/>
          <p:cNvSpPr/>
          <p:nvPr/>
        </p:nvSpPr>
        <p:spPr>
          <a:xfrm>
            <a:off x="2681861" y="1946687"/>
            <a:ext cx="263289" cy="263289"/>
          </a:xfrm>
          <a:prstGeom prst="ellipse">
            <a:avLst/>
          </a:prstGeom>
          <a:solidFill>
            <a:srgbClr val="F1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pic>
        <p:nvPicPr>
          <p:cNvPr id="24" name="Picture 2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763970" y="2028697"/>
            <a:ext cx="103152" cy="94468"/>
          </a:xfrm>
          <a:prstGeom prst="rect">
            <a:avLst/>
          </a:prstGeom>
        </p:spPr>
      </p:pic>
      <p:pic>
        <p:nvPicPr>
          <p:cNvPr id="28" name="Picture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60032" y="2040628"/>
            <a:ext cx="103152" cy="94468"/>
          </a:xfrm>
          <a:prstGeom prst="rect">
            <a:avLst/>
          </a:prstGeom>
        </p:spPr>
      </p:pic>
      <p:pic>
        <p:nvPicPr>
          <p:cNvPr id="30" name="Picture 2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802026" y="2044245"/>
            <a:ext cx="103152" cy="94468"/>
          </a:xfrm>
          <a:prstGeom prst="rect">
            <a:avLst/>
          </a:prstGeom>
        </p:spPr>
      </p:pic>
      <p:sp>
        <p:nvSpPr>
          <p:cNvPr id="35" name="Text Placeholder 2"/>
          <p:cNvSpPr>
            <a:spLocks noGrp="1"/>
          </p:cNvSpPr>
          <p:nvPr>
            <p:ph idx="1" hasCustomPrompt="1"/>
          </p:nvPr>
        </p:nvSpPr>
        <p:spPr>
          <a:xfrm>
            <a:off x="772836" y="2352226"/>
            <a:ext cx="1495407" cy="198546"/>
          </a:xfrm>
          <a:prstGeom prst="rect">
            <a:avLst/>
          </a:prstGeom>
        </p:spPr>
        <p:txBody>
          <a:bodyPr vert="horz" lIns="91440" tIns="45720" rIns="91440" bIns="45720" rtlCol="0">
            <a:normAutofit/>
          </a:bodyPr>
          <a:lstStyle>
            <a:lvl1pPr marL="0" indent="0" algn="ctr">
              <a:buNone/>
              <a:defRPr sz="1215" b="1">
                <a:latin typeface="Proxima Nova Rg" panose="02000506030000020004" pitchFamily="50" charset="0"/>
              </a:defRPr>
            </a:lvl1pPr>
          </a:lstStyle>
          <a:p>
            <a:pPr lvl="0"/>
            <a:r>
              <a:rPr lang="en-US" dirty="0"/>
              <a:t>Click to add text</a:t>
            </a:r>
          </a:p>
        </p:txBody>
      </p:sp>
      <p:sp>
        <p:nvSpPr>
          <p:cNvPr id="38" name="Text Placeholder 2"/>
          <p:cNvSpPr>
            <a:spLocks noGrp="1"/>
          </p:cNvSpPr>
          <p:nvPr>
            <p:ph idx="10" hasCustomPrompt="1"/>
          </p:nvPr>
        </p:nvSpPr>
        <p:spPr>
          <a:xfrm>
            <a:off x="2752107" y="2352226"/>
            <a:ext cx="1495407" cy="198546"/>
          </a:xfrm>
          <a:prstGeom prst="rect">
            <a:avLst/>
          </a:prstGeom>
        </p:spPr>
        <p:txBody>
          <a:bodyPr vert="horz" lIns="91440" tIns="45720" rIns="91440" bIns="45720" rtlCol="0">
            <a:normAutofit/>
          </a:bodyPr>
          <a:lstStyle>
            <a:lvl1pPr marL="0" indent="0" algn="ctr">
              <a:buNone/>
              <a:defRPr sz="1215" b="1">
                <a:latin typeface="Proxima Nova Rg" panose="02000506030000020004" pitchFamily="50" charset="0"/>
              </a:defRPr>
            </a:lvl1pPr>
          </a:lstStyle>
          <a:p>
            <a:pPr lvl="0"/>
            <a:r>
              <a:rPr lang="en-US" dirty="0"/>
              <a:t>Click to add text</a:t>
            </a:r>
          </a:p>
        </p:txBody>
      </p:sp>
      <p:sp>
        <p:nvSpPr>
          <p:cNvPr id="41" name="Text Placeholder 2"/>
          <p:cNvSpPr>
            <a:spLocks noGrp="1"/>
          </p:cNvSpPr>
          <p:nvPr>
            <p:ph idx="11" hasCustomPrompt="1"/>
          </p:nvPr>
        </p:nvSpPr>
        <p:spPr>
          <a:xfrm>
            <a:off x="4782484" y="2352226"/>
            <a:ext cx="1495407" cy="198546"/>
          </a:xfrm>
          <a:prstGeom prst="rect">
            <a:avLst/>
          </a:prstGeom>
        </p:spPr>
        <p:txBody>
          <a:bodyPr vert="horz" lIns="91440" tIns="45720" rIns="91440" bIns="45720" rtlCol="0">
            <a:normAutofit/>
          </a:bodyPr>
          <a:lstStyle>
            <a:lvl1pPr marL="0" indent="0" algn="ctr">
              <a:buNone/>
              <a:defRPr sz="1215" b="1">
                <a:latin typeface="Proxima Nova Rg" panose="02000506030000020004" pitchFamily="50" charset="0"/>
              </a:defRPr>
            </a:lvl1pPr>
          </a:lstStyle>
          <a:p>
            <a:pPr lvl="0"/>
            <a:r>
              <a:rPr lang="en-US" dirty="0"/>
              <a:t>Click to add text</a:t>
            </a:r>
          </a:p>
        </p:txBody>
      </p:sp>
      <p:sp>
        <p:nvSpPr>
          <p:cNvPr id="45" name="Text Placeholder 2"/>
          <p:cNvSpPr>
            <a:spLocks noGrp="1"/>
          </p:cNvSpPr>
          <p:nvPr>
            <p:ph idx="12" hasCustomPrompt="1"/>
          </p:nvPr>
        </p:nvSpPr>
        <p:spPr>
          <a:xfrm>
            <a:off x="6844575" y="2352226"/>
            <a:ext cx="1495407" cy="198546"/>
          </a:xfrm>
          <a:prstGeom prst="rect">
            <a:avLst/>
          </a:prstGeom>
        </p:spPr>
        <p:txBody>
          <a:bodyPr vert="horz" lIns="91440" tIns="45720" rIns="91440" bIns="45720" rtlCol="0">
            <a:normAutofit/>
          </a:bodyPr>
          <a:lstStyle>
            <a:lvl1pPr marL="0" indent="0" algn="ctr">
              <a:buNone/>
              <a:defRPr sz="1215" b="1">
                <a:latin typeface="Proxima Nova Rg" panose="02000506030000020004" pitchFamily="50" charset="0"/>
              </a:defRPr>
            </a:lvl1pPr>
          </a:lstStyle>
          <a:p>
            <a:pPr lvl="0"/>
            <a:r>
              <a:rPr lang="en-US" dirty="0"/>
              <a:t>Click to add text</a:t>
            </a:r>
          </a:p>
        </p:txBody>
      </p:sp>
      <p:sp>
        <p:nvSpPr>
          <p:cNvPr id="26" name="Text Placeholder 2">
            <a:extLst>
              <a:ext uri="{FF2B5EF4-FFF2-40B4-BE49-F238E27FC236}">
                <a16:creationId xmlns:a16="http://schemas.microsoft.com/office/drawing/2014/main" id="{E07056DC-BA1E-40CC-95C2-9DC99462E084}"/>
              </a:ext>
            </a:extLst>
          </p:cNvPr>
          <p:cNvSpPr>
            <a:spLocks noGrp="1"/>
          </p:cNvSpPr>
          <p:nvPr>
            <p:ph idx="13" hasCustomPrompt="1"/>
          </p:nvPr>
        </p:nvSpPr>
        <p:spPr>
          <a:xfrm>
            <a:off x="766677" y="2633826"/>
            <a:ext cx="1495407" cy="800177"/>
          </a:xfrm>
          <a:prstGeom prst="rect">
            <a:avLst/>
          </a:prstGeom>
        </p:spPr>
        <p:txBody>
          <a:bodyPr vert="horz" lIns="91440" tIns="45720" rIns="91440" bIns="45720" rtlCol="0">
            <a:noAutofit/>
          </a:bodyPr>
          <a:lstStyle>
            <a:lvl1pPr marL="0" indent="0" algn="ctr">
              <a:buNone/>
              <a:defRPr sz="940" b="0">
                <a:latin typeface="Proxima Nova Rg" panose="02000506030000020004" pitchFamily="50" charset="0"/>
              </a:defRPr>
            </a:lvl1pPr>
          </a:lstStyle>
          <a:p>
            <a:pPr lvl="0"/>
            <a:r>
              <a:rPr lang="en-US" dirty="0"/>
              <a:t>Click to add text</a:t>
            </a:r>
          </a:p>
        </p:txBody>
      </p:sp>
      <p:sp>
        <p:nvSpPr>
          <p:cNvPr id="27" name="Text Placeholder 2">
            <a:extLst>
              <a:ext uri="{FF2B5EF4-FFF2-40B4-BE49-F238E27FC236}">
                <a16:creationId xmlns:a16="http://schemas.microsoft.com/office/drawing/2014/main" id="{7B17D727-E6DF-4A67-842D-BCED9755E2DE}"/>
              </a:ext>
            </a:extLst>
          </p:cNvPr>
          <p:cNvSpPr>
            <a:spLocks noGrp="1"/>
          </p:cNvSpPr>
          <p:nvPr>
            <p:ph idx="14" hasCustomPrompt="1"/>
          </p:nvPr>
        </p:nvSpPr>
        <p:spPr>
          <a:xfrm>
            <a:off x="2752106" y="2633878"/>
            <a:ext cx="1495407" cy="800177"/>
          </a:xfrm>
          <a:prstGeom prst="rect">
            <a:avLst/>
          </a:prstGeom>
        </p:spPr>
        <p:txBody>
          <a:bodyPr vert="horz" lIns="91440" tIns="45720" rIns="91440" bIns="45720" rtlCol="0">
            <a:noAutofit/>
          </a:bodyPr>
          <a:lstStyle>
            <a:lvl1pPr marL="0" indent="0" algn="ctr">
              <a:buNone/>
              <a:defRPr sz="830" b="0">
                <a:latin typeface="Proxima Nova Rg" panose="02000506030000020004" pitchFamily="50" charset="0"/>
              </a:defRPr>
            </a:lvl1pPr>
          </a:lstStyle>
          <a:p>
            <a:pPr lvl="0"/>
            <a:r>
              <a:rPr lang="en-US" dirty="0"/>
              <a:t>Click to add text</a:t>
            </a:r>
          </a:p>
        </p:txBody>
      </p:sp>
      <p:sp>
        <p:nvSpPr>
          <p:cNvPr id="29" name="Text Placeholder 2">
            <a:extLst>
              <a:ext uri="{FF2B5EF4-FFF2-40B4-BE49-F238E27FC236}">
                <a16:creationId xmlns:a16="http://schemas.microsoft.com/office/drawing/2014/main" id="{D81891CD-35CC-4726-88E1-CD107C79D470}"/>
              </a:ext>
            </a:extLst>
          </p:cNvPr>
          <p:cNvSpPr>
            <a:spLocks noGrp="1"/>
          </p:cNvSpPr>
          <p:nvPr>
            <p:ph idx="15" hasCustomPrompt="1"/>
          </p:nvPr>
        </p:nvSpPr>
        <p:spPr>
          <a:xfrm>
            <a:off x="4782484" y="2633826"/>
            <a:ext cx="1495407" cy="800177"/>
          </a:xfrm>
          <a:prstGeom prst="rect">
            <a:avLst/>
          </a:prstGeom>
        </p:spPr>
        <p:txBody>
          <a:bodyPr vert="horz" lIns="91440" tIns="45720" rIns="91440" bIns="45720" rtlCol="0">
            <a:noAutofit/>
          </a:bodyPr>
          <a:lstStyle>
            <a:lvl1pPr marL="0" indent="0" algn="ctr">
              <a:buNone/>
              <a:defRPr sz="830" b="0">
                <a:latin typeface="Proxima Nova Rg" panose="02000506030000020004" pitchFamily="50" charset="0"/>
              </a:defRPr>
            </a:lvl1pPr>
          </a:lstStyle>
          <a:p>
            <a:pPr lvl="0"/>
            <a:r>
              <a:rPr lang="en-US" dirty="0"/>
              <a:t>Click to add text</a:t>
            </a:r>
          </a:p>
        </p:txBody>
      </p:sp>
      <p:sp>
        <p:nvSpPr>
          <p:cNvPr id="31" name="Text Placeholder 2">
            <a:extLst>
              <a:ext uri="{FF2B5EF4-FFF2-40B4-BE49-F238E27FC236}">
                <a16:creationId xmlns:a16="http://schemas.microsoft.com/office/drawing/2014/main" id="{D169E76D-53F5-4634-BE5F-DEB745D47845}"/>
              </a:ext>
            </a:extLst>
          </p:cNvPr>
          <p:cNvSpPr>
            <a:spLocks noGrp="1"/>
          </p:cNvSpPr>
          <p:nvPr>
            <p:ph idx="16" hasCustomPrompt="1"/>
          </p:nvPr>
        </p:nvSpPr>
        <p:spPr>
          <a:xfrm>
            <a:off x="6843084" y="2633826"/>
            <a:ext cx="1495407" cy="800177"/>
          </a:xfrm>
          <a:prstGeom prst="rect">
            <a:avLst/>
          </a:prstGeom>
        </p:spPr>
        <p:txBody>
          <a:bodyPr vert="horz" lIns="91440" tIns="45720" rIns="91440" bIns="45720" rtlCol="0">
            <a:noAutofit/>
          </a:bodyPr>
          <a:lstStyle>
            <a:lvl1pPr marL="0" indent="0" algn="ctr">
              <a:buNone/>
              <a:defRPr sz="830" b="0">
                <a:latin typeface="Proxima Nova Rg" panose="02000506030000020004" pitchFamily="50" charset="0"/>
              </a:defRPr>
            </a:lvl1pPr>
          </a:lstStyle>
          <a:p>
            <a:pPr lvl="0"/>
            <a:r>
              <a:rPr lang="en-US" dirty="0"/>
              <a:t>Click to add text</a:t>
            </a:r>
          </a:p>
        </p:txBody>
      </p:sp>
      <p:sp>
        <p:nvSpPr>
          <p:cNvPr id="25" name="Date Placeholder 5">
            <a:extLst>
              <a:ext uri="{FF2B5EF4-FFF2-40B4-BE49-F238E27FC236}">
                <a16:creationId xmlns:a16="http://schemas.microsoft.com/office/drawing/2014/main" id="{CAB3B546-51CB-4994-A9F1-8F1962DB7C80}"/>
              </a:ext>
            </a:extLst>
          </p:cNvPr>
          <p:cNvSpPr>
            <a:spLocks noGrp="1"/>
          </p:cNvSpPr>
          <p:nvPr>
            <p:ph type="dt" sz="half" idx="17"/>
          </p:nvPr>
        </p:nvSpPr>
        <p:spPr>
          <a:xfrm>
            <a:off x="638175" y="4767263"/>
            <a:ext cx="2057400" cy="273844"/>
          </a:xfrm>
        </p:spPr>
        <p:txBody>
          <a:bodyPr/>
          <a:lstStyle/>
          <a:p>
            <a:fld id="{A3A67E1C-BAD1-994B-B7B0-0862E7408890}" type="datetime1">
              <a:rPr lang="en-IN" smtClean="0"/>
              <a:t>04-06-2022</a:t>
            </a:fld>
            <a:endParaRPr lang="en-IN" dirty="0"/>
          </a:p>
        </p:txBody>
      </p:sp>
      <p:sp>
        <p:nvSpPr>
          <p:cNvPr id="32" name="Footer Placeholder 6">
            <a:extLst>
              <a:ext uri="{FF2B5EF4-FFF2-40B4-BE49-F238E27FC236}">
                <a16:creationId xmlns:a16="http://schemas.microsoft.com/office/drawing/2014/main" id="{9BF5947E-E89E-4885-BAA6-FBACA46CF126}"/>
              </a:ext>
            </a:extLst>
          </p:cNvPr>
          <p:cNvSpPr>
            <a:spLocks noGrp="1"/>
          </p:cNvSpPr>
          <p:nvPr>
            <p:ph type="ftr" sz="quarter" idx="18"/>
          </p:nvPr>
        </p:nvSpPr>
        <p:spPr>
          <a:xfrm>
            <a:off x="3038475" y="4767263"/>
            <a:ext cx="3086100" cy="273844"/>
          </a:xfrm>
          <a:prstGeom prst="rect">
            <a:avLst/>
          </a:prstGeom>
        </p:spPr>
        <p:txBody>
          <a:bodyPr/>
          <a:lstStyle/>
          <a:p>
            <a:r>
              <a:rPr lang="en-IN"/>
              <a:t>Data Science Certification Program</a:t>
            </a:r>
            <a:endParaRPr lang="en-IN" dirty="0"/>
          </a:p>
        </p:txBody>
      </p:sp>
      <p:sp>
        <p:nvSpPr>
          <p:cNvPr id="33" name="Slide Number Placeholder 7">
            <a:extLst>
              <a:ext uri="{FF2B5EF4-FFF2-40B4-BE49-F238E27FC236}">
                <a16:creationId xmlns:a16="http://schemas.microsoft.com/office/drawing/2014/main" id="{64FD5022-C834-4670-BF94-5D8ED5DD90FA}"/>
              </a:ext>
            </a:extLst>
          </p:cNvPr>
          <p:cNvSpPr>
            <a:spLocks noGrp="1"/>
          </p:cNvSpPr>
          <p:nvPr>
            <p:ph type="sldNum" sz="quarter" idx="19"/>
          </p:nvPr>
        </p:nvSpPr>
        <p:spPr>
          <a:xfrm>
            <a:off x="6467475" y="4767263"/>
            <a:ext cx="2057400" cy="273844"/>
          </a:xfrm>
        </p:spPr>
        <p:txBody>
          <a:bodyPr/>
          <a:lstStyle/>
          <a:p>
            <a:fld id="{273EEA2F-D825-49D3-9C25-497F06EFD3F7}" type="slidenum">
              <a:rPr lang="en-IN" smtClean="0"/>
              <a:t>‹#›</a:t>
            </a:fld>
            <a:endParaRPr lang="en-IN" dirty="0"/>
          </a:p>
        </p:txBody>
      </p:sp>
      <p:pic>
        <p:nvPicPr>
          <p:cNvPr id="34" name="Picture 3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11920" y="303610"/>
            <a:ext cx="909780" cy="242888"/>
          </a:xfrm>
          <a:prstGeom prst="rect">
            <a:avLst/>
          </a:prstGeom>
        </p:spPr>
      </p:pic>
      <p:sp>
        <p:nvSpPr>
          <p:cNvPr id="36" name="Rectangle 35"/>
          <p:cNvSpPr/>
          <p:nvPr userDrawn="1"/>
        </p:nvSpPr>
        <p:spPr>
          <a:xfrm>
            <a:off x="0" y="0"/>
            <a:ext cx="9144000" cy="3031236"/>
          </a:xfrm>
          <a:prstGeom prst="rect">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39" name="Rectangle 38"/>
          <p:cNvSpPr/>
          <p:nvPr userDrawn="1"/>
        </p:nvSpPr>
        <p:spPr>
          <a:xfrm>
            <a:off x="591700" y="1822543"/>
            <a:ext cx="1883480" cy="189000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a:p>
        </p:txBody>
      </p:sp>
      <p:sp>
        <p:nvSpPr>
          <p:cNvPr id="40" name="Rectangle 39"/>
          <p:cNvSpPr/>
          <p:nvPr userDrawn="1"/>
        </p:nvSpPr>
        <p:spPr>
          <a:xfrm>
            <a:off x="2611322" y="1819789"/>
            <a:ext cx="1864527" cy="189000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a:p>
        </p:txBody>
      </p:sp>
      <p:sp>
        <p:nvSpPr>
          <p:cNvPr id="42" name="Rectangle 41"/>
          <p:cNvSpPr/>
          <p:nvPr userDrawn="1"/>
        </p:nvSpPr>
        <p:spPr>
          <a:xfrm>
            <a:off x="6653351" y="1808793"/>
            <a:ext cx="1915974" cy="189000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a:p>
        </p:txBody>
      </p:sp>
      <p:sp>
        <p:nvSpPr>
          <p:cNvPr id="43" name="Rectangle 42"/>
          <p:cNvSpPr/>
          <p:nvPr userDrawn="1"/>
        </p:nvSpPr>
        <p:spPr>
          <a:xfrm>
            <a:off x="4604247" y="1819789"/>
            <a:ext cx="1890000" cy="189000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a:p>
        </p:txBody>
      </p:sp>
      <p:sp>
        <p:nvSpPr>
          <p:cNvPr id="44" name="Oval 43"/>
          <p:cNvSpPr/>
          <p:nvPr userDrawn="1"/>
        </p:nvSpPr>
        <p:spPr>
          <a:xfrm>
            <a:off x="673283" y="1950244"/>
            <a:ext cx="270000" cy="270000"/>
          </a:xfrm>
          <a:prstGeom prst="ellipse">
            <a:avLst/>
          </a:prstGeom>
          <a:solidFill>
            <a:srgbClr val="F1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46" name="Oval 45"/>
          <p:cNvSpPr/>
          <p:nvPr userDrawn="1"/>
        </p:nvSpPr>
        <p:spPr>
          <a:xfrm>
            <a:off x="6777923" y="1956818"/>
            <a:ext cx="270000" cy="270000"/>
          </a:xfrm>
          <a:prstGeom prst="ellipse">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47" name="Oval 46"/>
          <p:cNvSpPr/>
          <p:nvPr userDrawn="1"/>
        </p:nvSpPr>
        <p:spPr>
          <a:xfrm>
            <a:off x="4719917" y="1957683"/>
            <a:ext cx="270000" cy="270000"/>
          </a:xfrm>
          <a:prstGeom prst="ellipse">
            <a:avLst/>
          </a:prstGeom>
          <a:solidFill>
            <a:srgbClr val="F1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pic>
        <p:nvPicPr>
          <p:cNvPr id="48" name="Picture 4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55392" y="2035413"/>
            <a:ext cx="105782" cy="96876"/>
          </a:xfrm>
          <a:prstGeom prst="rect">
            <a:avLst/>
          </a:prstGeom>
        </p:spPr>
      </p:pic>
      <p:sp>
        <p:nvSpPr>
          <p:cNvPr id="49" name="Oval 48"/>
          <p:cNvSpPr/>
          <p:nvPr userDrawn="1"/>
        </p:nvSpPr>
        <p:spPr>
          <a:xfrm>
            <a:off x="2681861" y="1946687"/>
            <a:ext cx="270000" cy="270000"/>
          </a:xfrm>
          <a:prstGeom prst="ellipse">
            <a:avLst/>
          </a:prstGeom>
          <a:solidFill>
            <a:srgbClr val="F1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pic>
        <p:nvPicPr>
          <p:cNvPr id="50" name="Picture 4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788684" y="2028697"/>
            <a:ext cx="105782" cy="96876"/>
          </a:xfrm>
          <a:prstGeom prst="rect">
            <a:avLst/>
          </a:prstGeom>
        </p:spPr>
      </p:pic>
      <p:pic>
        <p:nvPicPr>
          <p:cNvPr id="51" name="Picture 5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860032" y="2040628"/>
            <a:ext cx="105782" cy="96876"/>
          </a:xfrm>
          <a:prstGeom prst="rect">
            <a:avLst/>
          </a:prstGeom>
        </p:spPr>
      </p:pic>
      <p:pic>
        <p:nvPicPr>
          <p:cNvPr id="52" name="Picture 5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802026" y="2044245"/>
            <a:ext cx="105782" cy="96876"/>
          </a:xfrm>
          <a:prstGeom prst="rect">
            <a:avLst/>
          </a:prstGeom>
        </p:spPr>
      </p:pic>
      <p:pic>
        <p:nvPicPr>
          <p:cNvPr id="55" name="Picture 54">
            <a:extLst>
              <a:ext uri="{FF2B5EF4-FFF2-40B4-BE49-F238E27FC236}">
                <a16:creationId xmlns:a16="http://schemas.microsoft.com/office/drawing/2014/main" id="{882F7326-C7FA-D748-86B3-42DEEB935CDB}"/>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7929288" y="210064"/>
            <a:ext cx="813630" cy="217218"/>
          </a:xfrm>
          <a:prstGeom prst="rect">
            <a:avLst/>
          </a:prstGeom>
        </p:spPr>
      </p:pic>
    </p:spTree>
    <p:extLst>
      <p:ext uri="{BB962C8B-B14F-4D97-AF65-F5344CB8AC3E}">
        <p14:creationId xmlns:p14="http://schemas.microsoft.com/office/powerpoint/2010/main" val="3692873654"/>
      </p:ext>
    </p:extLst>
  </p:cSld>
  <p:clrMapOvr>
    <a:masterClrMapping/>
  </p:clrMapOvr>
  <p:extLst>
    <p:ext uri="{DCECCB84-F9BA-43D5-87BE-67443E8EF086}">
      <p15:sldGuideLst xmlns:p15="http://schemas.microsoft.com/office/powerpoint/2012/main">
        <p15:guide id="15" orient="horz" pos="378" userDrawn="1">
          <p15:clr>
            <a:srgbClr val="FBAE40"/>
          </p15:clr>
        </p15:guide>
        <p15:guide id="16" orient="horz" pos="1144" userDrawn="1">
          <p15:clr>
            <a:srgbClr val="FBAE40"/>
          </p15:clr>
        </p15:guide>
        <p15:guide id="17" orient="horz" pos="2335" userDrawn="1">
          <p15:clr>
            <a:srgbClr val="FBAE40"/>
          </p15:clr>
        </p15:guide>
        <p15:guide id="18" pos="1587" userDrawn="1">
          <p15:clr>
            <a:srgbClr val="FBAE40"/>
          </p15:clr>
        </p15:guide>
        <p15:guide id="19" pos="1655" userDrawn="1">
          <p15:clr>
            <a:srgbClr val="FBAE40"/>
          </p15:clr>
        </p15:guide>
        <p15:guide id="20" pos="2835" userDrawn="1">
          <p15:clr>
            <a:srgbClr val="FBAE40"/>
          </p15:clr>
        </p15:guide>
        <p15:guide id="21" pos="2931" userDrawn="1">
          <p15:clr>
            <a:srgbClr val="FBAE40"/>
          </p15:clr>
        </p15:guide>
        <p15:guide id="22" pos="4122" userDrawn="1">
          <p15:clr>
            <a:srgbClr val="FBAE40"/>
          </p15:clr>
        </p15:guide>
        <p15:guide id="23" pos="4190" userDrawn="1">
          <p15:clr>
            <a:srgbClr val="FBAE40"/>
          </p15:clr>
        </p15:guide>
        <p15:guide id="24" orient="horz" pos="1399" userDrawn="1">
          <p15:clr>
            <a:srgbClr val="FBAE40"/>
          </p15:clr>
        </p15:guide>
        <p15:guide id="25" orient="horz" pos="1229"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picture and caption">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1BA7D0C-E0AE-B84E-82B1-85E1892A0CB7}"/>
              </a:ext>
            </a:extLst>
          </p:cNvPr>
          <p:cNvSpPr/>
          <p:nvPr userDrawn="1"/>
        </p:nvSpPr>
        <p:spPr>
          <a:xfrm>
            <a:off x="0" y="0"/>
            <a:ext cx="9144000" cy="636862"/>
          </a:xfrm>
          <a:prstGeom prst="rect">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7" name="Picture Placeholder 6"/>
          <p:cNvSpPr>
            <a:spLocks noGrp="1"/>
          </p:cNvSpPr>
          <p:nvPr>
            <p:ph type="pic" sz="quarter" idx="10"/>
          </p:nvPr>
        </p:nvSpPr>
        <p:spPr>
          <a:xfrm>
            <a:off x="4136817" y="1681163"/>
            <a:ext cx="4535267" cy="2825475"/>
          </a:xfrm>
          <a:prstGeom prst="rect">
            <a:avLst/>
          </a:prstGeom>
        </p:spPr>
        <p:txBody>
          <a:bodyPr/>
          <a:lstStyle>
            <a:lvl1pPr marL="0" indent="0">
              <a:buNone/>
              <a:defRPr sz="1100">
                <a:latin typeface="Proxima Nova Rg" pitchFamily="50" charset="0"/>
              </a:defRPr>
            </a:lvl1pPr>
          </a:lstStyle>
          <a:p>
            <a:r>
              <a:rPr lang="en-US"/>
              <a:t>Click icon to add picture</a:t>
            </a:r>
            <a:endParaRPr lang="en-IN" dirty="0"/>
          </a:p>
        </p:txBody>
      </p:sp>
      <p:sp>
        <p:nvSpPr>
          <p:cNvPr id="6" name="Text Placeholder 2">
            <a:extLst>
              <a:ext uri="{FF2B5EF4-FFF2-40B4-BE49-F238E27FC236}">
                <a16:creationId xmlns:a16="http://schemas.microsoft.com/office/drawing/2014/main" id="{88B78B82-9182-42FF-9B90-F95F4B5F528F}"/>
              </a:ext>
            </a:extLst>
          </p:cNvPr>
          <p:cNvSpPr>
            <a:spLocks noGrp="1"/>
          </p:cNvSpPr>
          <p:nvPr>
            <p:ph idx="15" hasCustomPrompt="1"/>
          </p:nvPr>
        </p:nvSpPr>
        <p:spPr>
          <a:xfrm>
            <a:off x="648274" y="1681163"/>
            <a:ext cx="3140075" cy="2825475"/>
          </a:xfrm>
          <a:prstGeom prst="rect">
            <a:avLst/>
          </a:prstGeom>
        </p:spPr>
        <p:txBody>
          <a:bodyPr vert="horz" lIns="91440" tIns="45720" rIns="91440" bIns="45720" rtlCol="0">
            <a:noAutofit/>
          </a:bodyPr>
          <a:lstStyle>
            <a:lvl1pPr marL="0" indent="0" algn="ctr">
              <a:buNone/>
              <a:defRPr sz="1800" b="0">
                <a:latin typeface="Proxima Nova Rg" panose="02000506030000020004" pitchFamily="50" charset="0"/>
              </a:defRPr>
            </a:lvl1pPr>
          </a:lstStyle>
          <a:p>
            <a:pPr lvl="0"/>
            <a:r>
              <a:rPr lang="en-US" dirty="0"/>
              <a:t>Click to add text</a:t>
            </a:r>
          </a:p>
        </p:txBody>
      </p:sp>
      <p:sp>
        <p:nvSpPr>
          <p:cNvPr id="8" name="Date Placeholder 5">
            <a:extLst>
              <a:ext uri="{FF2B5EF4-FFF2-40B4-BE49-F238E27FC236}">
                <a16:creationId xmlns:a16="http://schemas.microsoft.com/office/drawing/2014/main" id="{CAB3B546-51CB-4994-A9F1-8F1962DB7C80}"/>
              </a:ext>
            </a:extLst>
          </p:cNvPr>
          <p:cNvSpPr>
            <a:spLocks noGrp="1"/>
          </p:cNvSpPr>
          <p:nvPr>
            <p:ph type="dt" sz="half" idx="16"/>
          </p:nvPr>
        </p:nvSpPr>
        <p:spPr>
          <a:xfrm>
            <a:off x="628650" y="4767263"/>
            <a:ext cx="2057400" cy="273844"/>
          </a:xfrm>
        </p:spPr>
        <p:txBody>
          <a:bodyPr/>
          <a:lstStyle/>
          <a:p>
            <a:fld id="{AAC8EB75-20B8-FA41-8A25-CB9D4F4E068B}" type="datetime1">
              <a:rPr lang="en-IN" smtClean="0"/>
              <a:t>04-06-2022</a:t>
            </a:fld>
            <a:endParaRPr lang="en-IN" dirty="0"/>
          </a:p>
        </p:txBody>
      </p:sp>
      <p:sp>
        <p:nvSpPr>
          <p:cNvPr id="11" name="Slide Number Placeholder 7">
            <a:extLst>
              <a:ext uri="{FF2B5EF4-FFF2-40B4-BE49-F238E27FC236}">
                <a16:creationId xmlns:a16="http://schemas.microsoft.com/office/drawing/2014/main" id="{64FD5022-C834-4670-BF94-5D8ED5DD90FA}"/>
              </a:ext>
            </a:extLst>
          </p:cNvPr>
          <p:cNvSpPr>
            <a:spLocks noGrp="1"/>
          </p:cNvSpPr>
          <p:nvPr>
            <p:ph type="sldNum" sz="quarter" idx="12"/>
          </p:nvPr>
        </p:nvSpPr>
        <p:spPr>
          <a:xfrm>
            <a:off x="6457950" y="4767263"/>
            <a:ext cx="2057400" cy="273844"/>
          </a:xfrm>
        </p:spPr>
        <p:txBody>
          <a:bodyPr/>
          <a:lstStyle/>
          <a:p>
            <a:fld id="{273EEA2F-D825-49D3-9C25-497F06EFD3F7}" type="slidenum">
              <a:rPr lang="en-IN" smtClean="0"/>
              <a:t>‹#›</a:t>
            </a:fld>
            <a:endParaRPr lang="en-IN" dirty="0"/>
          </a:p>
        </p:txBody>
      </p:sp>
      <p:pic>
        <p:nvPicPr>
          <p:cNvPr id="10" name="Picture 9">
            <a:extLst>
              <a:ext uri="{FF2B5EF4-FFF2-40B4-BE49-F238E27FC236}">
                <a16:creationId xmlns:a16="http://schemas.microsoft.com/office/drawing/2014/main" id="{DCD9752B-E691-BB48-B04D-CD234F0A2C6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29288" y="210064"/>
            <a:ext cx="813630" cy="217218"/>
          </a:xfrm>
          <a:prstGeom prst="rect">
            <a:avLst/>
          </a:prstGeom>
        </p:spPr>
      </p:pic>
      <p:sp>
        <p:nvSpPr>
          <p:cNvPr id="13" name="Title 11">
            <a:extLst>
              <a:ext uri="{FF2B5EF4-FFF2-40B4-BE49-F238E27FC236}">
                <a16:creationId xmlns:a16="http://schemas.microsoft.com/office/drawing/2014/main" id="{E3173431-5AA8-1A42-9420-E3760BDF2417}"/>
              </a:ext>
            </a:extLst>
          </p:cNvPr>
          <p:cNvSpPr>
            <a:spLocks noGrp="1"/>
          </p:cNvSpPr>
          <p:nvPr>
            <p:ph type="title" hasCustomPrompt="1"/>
          </p:nvPr>
        </p:nvSpPr>
        <p:spPr>
          <a:xfrm>
            <a:off x="316679" y="121966"/>
            <a:ext cx="3735903" cy="382564"/>
          </a:xfrm>
        </p:spPr>
        <p:txBody>
          <a:bodyPr>
            <a:noAutofit/>
          </a:bodyPr>
          <a:lstStyle>
            <a:lvl1pPr>
              <a:defRPr sz="2400" b="0" i="0">
                <a:solidFill>
                  <a:schemeClr val="bg1"/>
                </a:solidFill>
                <a:latin typeface="Proxima Nova" panose="02000506030000020004" pitchFamily="2" charset="0"/>
              </a:defRPr>
            </a:lvl1pPr>
          </a:lstStyle>
          <a:p>
            <a:r>
              <a:rPr lang="en-US" dirty="0"/>
              <a:t>Click to add title</a:t>
            </a:r>
            <a:endParaRPr lang="en-IN" dirty="0"/>
          </a:p>
        </p:txBody>
      </p:sp>
    </p:spTree>
    <p:extLst>
      <p:ext uri="{BB962C8B-B14F-4D97-AF65-F5344CB8AC3E}">
        <p14:creationId xmlns:p14="http://schemas.microsoft.com/office/powerpoint/2010/main" val="1349110621"/>
      </p:ext>
    </p:extLst>
  </p:cSld>
  <p:clrMapOvr>
    <a:masterClrMapping/>
  </p:clrMapOvr>
  <p:extLst>
    <p:ext uri="{DCECCB84-F9BA-43D5-87BE-67443E8EF086}">
      <p15:sldGuideLst xmlns:p15="http://schemas.microsoft.com/office/powerpoint/2012/main">
        <p15:guide id="7" orient="horz" pos="378" userDrawn="1">
          <p15:clr>
            <a:srgbClr val="FBAE40"/>
          </p15:clr>
        </p15:guide>
        <p15:guide id="8" orient="horz" pos="1053" userDrawn="1">
          <p15:clr>
            <a:srgbClr val="FBAE40"/>
          </p15:clr>
        </p15:guide>
        <p15:guide id="9" orient="horz" pos="2845" userDrawn="1">
          <p15:clr>
            <a:srgbClr val="FBAE40"/>
          </p15:clr>
        </p15:guide>
        <p15:guide id="10" pos="3254" userDrawn="1">
          <p15:clr>
            <a:srgbClr val="FBAE40"/>
          </p15:clr>
        </p15:guide>
        <p15:guide id="11" pos="339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Title and 2 pictures">
    <p:spTree>
      <p:nvGrpSpPr>
        <p:cNvPr id="1" name=""/>
        <p:cNvGrpSpPr/>
        <p:nvPr/>
      </p:nvGrpSpPr>
      <p:grpSpPr>
        <a:xfrm>
          <a:off x="0" y="0"/>
          <a:ext cx="0" cy="0"/>
          <a:chOff x="0" y="0"/>
          <a:chExt cx="0" cy="0"/>
        </a:xfrm>
      </p:grpSpPr>
      <p:sp>
        <p:nvSpPr>
          <p:cNvPr id="13" name="Rectangle 12"/>
          <p:cNvSpPr/>
          <p:nvPr/>
        </p:nvSpPr>
        <p:spPr>
          <a:xfrm>
            <a:off x="0" y="0"/>
            <a:ext cx="9144000" cy="3031236"/>
          </a:xfrm>
          <a:prstGeom prst="rect">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12" name="Title 11"/>
          <p:cNvSpPr>
            <a:spLocks noGrp="1"/>
          </p:cNvSpPr>
          <p:nvPr>
            <p:ph type="title" hasCustomPrompt="1"/>
          </p:nvPr>
        </p:nvSpPr>
        <p:spPr>
          <a:xfrm>
            <a:off x="642473" y="546498"/>
            <a:ext cx="5902706" cy="567927"/>
          </a:xfrm>
        </p:spPr>
        <p:txBody>
          <a:bodyPr>
            <a:noAutofit/>
          </a:bodyPr>
          <a:lstStyle>
            <a:lvl1pPr>
              <a:defRPr sz="3600">
                <a:solidFill>
                  <a:schemeClr val="bg1"/>
                </a:solidFill>
              </a:defRPr>
            </a:lvl1pPr>
          </a:lstStyle>
          <a:p>
            <a:r>
              <a:rPr lang="en-US" dirty="0"/>
              <a:t>Click to add title </a:t>
            </a:r>
            <a:endParaRPr lang="en-IN" dirty="0"/>
          </a:p>
        </p:txBody>
      </p:sp>
      <p:sp>
        <p:nvSpPr>
          <p:cNvPr id="17" name="Rectangle 16"/>
          <p:cNvSpPr/>
          <p:nvPr/>
        </p:nvSpPr>
        <p:spPr>
          <a:xfrm>
            <a:off x="4599929" y="1870236"/>
            <a:ext cx="3921771" cy="232200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7" name="Picture Placeholder 6"/>
          <p:cNvSpPr>
            <a:spLocks noGrp="1"/>
          </p:cNvSpPr>
          <p:nvPr>
            <p:ph type="pic" sz="quarter" idx="10"/>
          </p:nvPr>
        </p:nvSpPr>
        <p:spPr>
          <a:xfrm>
            <a:off x="4599929" y="1868092"/>
            <a:ext cx="3921771" cy="2325290"/>
          </a:xfrm>
          <a:prstGeom prst="rect">
            <a:avLst/>
          </a:prstGeom>
        </p:spPr>
        <p:txBody>
          <a:bodyPr/>
          <a:lstStyle>
            <a:lvl1pPr marL="0" indent="0">
              <a:buNone/>
              <a:defRPr sz="1100">
                <a:latin typeface="Proxima Nova Rg" pitchFamily="50" charset="0"/>
              </a:defRPr>
            </a:lvl1pPr>
          </a:lstStyle>
          <a:p>
            <a:r>
              <a:rPr lang="en-US"/>
              <a:t>Click icon to add picture</a:t>
            </a:r>
            <a:endParaRPr lang="en-IN" dirty="0"/>
          </a:p>
        </p:txBody>
      </p:sp>
      <p:sp>
        <p:nvSpPr>
          <p:cNvPr id="9" name="Picture Placeholder 8"/>
          <p:cNvSpPr>
            <a:spLocks noGrp="1"/>
          </p:cNvSpPr>
          <p:nvPr>
            <p:ph type="pic" sz="quarter" idx="11"/>
          </p:nvPr>
        </p:nvSpPr>
        <p:spPr>
          <a:xfrm>
            <a:off x="621848" y="1868091"/>
            <a:ext cx="2592000" cy="783000"/>
          </a:xfrm>
          <a:prstGeom prst="rect">
            <a:avLst/>
          </a:prstGeom>
        </p:spPr>
        <p:txBody>
          <a:bodyPr/>
          <a:lstStyle>
            <a:lvl1pPr marL="0" indent="0">
              <a:buNone/>
              <a:defRPr sz="1100">
                <a:latin typeface="Proxima Nova Rg" pitchFamily="50" charset="0"/>
              </a:defRPr>
            </a:lvl1pPr>
          </a:lstStyle>
          <a:p>
            <a:r>
              <a:rPr lang="en-US"/>
              <a:t>Click icon to add picture</a:t>
            </a:r>
            <a:endParaRPr lang="en-IN" dirty="0"/>
          </a:p>
        </p:txBody>
      </p:sp>
      <p:sp>
        <p:nvSpPr>
          <p:cNvPr id="35" name="Text Placeholder 2"/>
          <p:cNvSpPr>
            <a:spLocks noGrp="1"/>
          </p:cNvSpPr>
          <p:nvPr>
            <p:ph idx="1" hasCustomPrompt="1"/>
          </p:nvPr>
        </p:nvSpPr>
        <p:spPr>
          <a:xfrm>
            <a:off x="629841" y="3145632"/>
            <a:ext cx="3343275" cy="283960"/>
          </a:xfrm>
          <a:prstGeom prst="rect">
            <a:avLst/>
          </a:prstGeom>
        </p:spPr>
        <p:txBody>
          <a:bodyPr vert="horz" lIns="91440" tIns="45720" rIns="91440" bIns="45720" rtlCol="0">
            <a:normAutofit/>
          </a:bodyPr>
          <a:lstStyle>
            <a:lvl1pPr marL="0" indent="0" algn="l">
              <a:buNone/>
              <a:defRPr sz="1215" b="1">
                <a:latin typeface="Proxima Nova Rg" panose="02000506030000020004" pitchFamily="50" charset="0"/>
              </a:defRPr>
            </a:lvl1pPr>
          </a:lstStyle>
          <a:p>
            <a:pPr lvl="0"/>
            <a:r>
              <a:rPr lang="en-US" dirty="0"/>
              <a:t>Click to add text</a:t>
            </a:r>
          </a:p>
        </p:txBody>
      </p:sp>
      <p:sp>
        <p:nvSpPr>
          <p:cNvPr id="10" name="Text Placeholder 2">
            <a:extLst>
              <a:ext uri="{FF2B5EF4-FFF2-40B4-BE49-F238E27FC236}">
                <a16:creationId xmlns:a16="http://schemas.microsoft.com/office/drawing/2014/main" id="{836C12CF-F405-45A5-97E3-9EAADD0DF63C}"/>
              </a:ext>
            </a:extLst>
          </p:cNvPr>
          <p:cNvSpPr>
            <a:spLocks noGrp="1"/>
          </p:cNvSpPr>
          <p:nvPr>
            <p:ph idx="12" hasCustomPrompt="1"/>
          </p:nvPr>
        </p:nvSpPr>
        <p:spPr>
          <a:xfrm>
            <a:off x="635000" y="3515616"/>
            <a:ext cx="3343275" cy="283960"/>
          </a:xfrm>
          <a:prstGeom prst="rect">
            <a:avLst/>
          </a:prstGeom>
        </p:spPr>
        <p:txBody>
          <a:bodyPr vert="horz" lIns="91440" tIns="45720" rIns="91440" bIns="45720" rtlCol="0">
            <a:normAutofit/>
          </a:bodyPr>
          <a:lstStyle>
            <a:lvl1pPr marL="0" indent="0" algn="l">
              <a:buNone/>
              <a:defRPr sz="1310" b="0">
                <a:latin typeface="Proxima Nova Rg" panose="02000506030000020004" pitchFamily="50" charset="0"/>
              </a:defRPr>
            </a:lvl1pPr>
          </a:lstStyle>
          <a:p>
            <a:pPr lvl="0"/>
            <a:r>
              <a:rPr lang="en-US" dirty="0"/>
              <a:t>Click to add text</a:t>
            </a:r>
          </a:p>
        </p:txBody>
      </p:sp>
      <p:sp>
        <p:nvSpPr>
          <p:cNvPr id="19" name="Date Placeholder 5">
            <a:extLst>
              <a:ext uri="{FF2B5EF4-FFF2-40B4-BE49-F238E27FC236}">
                <a16:creationId xmlns:a16="http://schemas.microsoft.com/office/drawing/2014/main" id="{CAB3B546-51CB-4994-A9F1-8F1962DB7C80}"/>
              </a:ext>
            </a:extLst>
          </p:cNvPr>
          <p:cNvSpPr>
            <a:spLocks noGrp="1"/>
          </p:cNvSpPr>
          <p:nvPr>
            <p:ph type="dt" sz="half" idx="13"/>
          </p:nvPr>
        </p:nvSpPr>
        <p:spPr>
          <a:xfrm>
            <a:off x="642473" y="4767263"/>
            <a:ext cx="2057400" cy="273844"/>
          </a:xfrm>
        </p:spPr>
        <p:txBody>
          <a:bodyPr/>
          <a:lstStyle/>
          <a:p>
            <a:fld id="{4EB8ED25-022A-B848-9E47-2A9D6C0BE6AE}" type="datetime1">
              <a:rPr lang="en-IN" smtClean="0"/>
              <a:t>04-06-2022</a:t>
            </a:fld>
            <a:endParaRPr lang="en-IN" dirty="0"/>
          </a:p>
        </p:txBody>
      </p:sp>
      <p:sp>
        <p:nvSpPr>
          <p:cNvPr id="21" name="Slide Number Placeholder 7">
            <a:extLst>
              <a:ext uri="{FF2B5EF4-FFF2-40B4-BE49-F238E27FC236}">
                <a16:creationId xmlns:a16="http://schemas.microsoft.com/office/drawing/2014/main" id="{64FD5022-C834-4670-BF94-5D8ED5DD90FA}"/>
              </a:ext>
            </a:extLst>
          </p:cNvPr>
          <p:cNvSpPr>
            <a:spLocks noGrp="1"/>
          </p:cNvSpPr>
          <p:nvPr>
            <p:ph type="sldNum" sz="quarter" idx="15"/>
          </p:nvPr>
        </p:nvSpPr>
        <p:spPr>
          <a:xfrm>
            <a:off x="6466042" y="4767263"/>
            <a:ext cx="2057400" cy="273844"/>
          </a:xfrm>
        </p:spPr>
        <p:txBody>
          <a:bodyPr/>
          <a:lstStyle/>
          <a:p>
            <a:fld id="{273EEA2F-D825-49D3-9C25-497F06EFD3F7}" type="slidenum">
              <a:rPr lang="en-IN" smtClean="0"/>
              <a:t>‹#›</a:t>
            </a:fld>
            <a:endParaRPr lang="en-IN" dirty="0"/>
          </a:p>
        </p:txBody>
      </p:sp>
      <p:pic>
        <p:nvPicPr>
          <p:cNvPr id="22" name="Picture 2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11920" y="303610"/>
            <a:ext cx="909780" cy="242888"/>
          </a:xfrm>
          <a:prstGeom prst="rect">
            <a:avLst/>
          </a:prstGeom>
        </p:spPr>
      </p:pic>
      <p:sp>
        <p:nvSpPr>
          <p:cNvPr id="14" name="Rectangle 13"/>
          <p:cNvSpPr/>
          <p:nvPr userDrawn="1"/>
        </p:nvSpPr>
        <p:spPr>
          <a:xfrm>
            <a:off x="0" y="0"/>
            <a:ext cx="9144000" cy="3031236"/>
          </a:xfrm>
          <a:prstGeom prst="rect">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16" name="Rectangle 15"/>
          <p:cNvSpPr/>
          <p:nvPr userDrawn="1"/>
        </p:nvSpPr>
        <p:spPr>
          <a:xfrm>
            <a:off x="4599929" y="1870236"/>
            <a:ext cx="3969000" cy="232200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a:p>
        </p:txBody>
      </p:sp>
      <p:pic>
        <p:nvPicPr>
          <p:cNvPr id="20" name="Picture 19">
            <a:extLst>
              <a:ext uri="{FF2B5EF4-FFF2-40B4-BE49-F238E27FC236}">
                <a16:creationId xmlns:a16="http://schemas.microsoft.com/office/drawing/2014/main" id="{CE178364-3C2C-104E-8621-E4598F6F7DAB}"/>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929288" y="210064"/>
            <a:ext cx="813630" cy="217218"/>
          </a:xfrm>
          <a:prstGeom prst="rect">
            <a:avLst/>
          </a:prstGeom>
        </p:spPr>
      </p:pic>
    </p:spTree>
    <p:extLst>
      <p:ext uri="{BB962C8B-B14F-4D97-AF65-F5344CB8AC3E}">
        <p14:creationId xmlns:p14="http://schemas.microsoft.com/office/powerpoint/2010/main" val="1382317253"/>
      </p:ext>
    </p:extLst>
  </p:cSld>
  <p:clrMapOvr>
    <a:masterClrMapping/>
  </p:clrMapOvr>
  <p:extLst>
    <p:ext uri="{DCECCB84-F9BA-43D5-87BE-67443E8EF086}">
      <p15:sldGuideLst xmlns:p15="http://schemas.microsoft.com/office/powerpoint/2012/main">
        <p15:guide id="11" orient="horz" pos="378" userDrawn="1">
          <p15:clr>
            <a:srgbClr val="FBAE40"/>
          </p15:clr>
        </p15:guide>
        <p15:guide id="12" orient="horz" pos="1178" userDrawn="1">
          <p15:clr>
            <a:srgbClr val="FBAE40"/>
          </p15:clr>
        </p15:guide>
        <p15:guide id="13" orient="horz" pos="1671" userDrawn="1">
          <p15:clr>
            <a:srgbClr val="FBAE40"/>
          </p15:clr>
        </p15:guide>
        <p15:guide id="14" orient="horz" pos="1977" userDrawn="1">
          <p15:clr>
            <a:srgbClr val="FBAE40"/>
          </p15:clr>
        </p15:guide>
        <p15:guide id="15" orient="horz" pos="2930" userDrawn="1">
          <p15:clr>
            <a:srgbClr val="FBAE40"/>
          </p15:clr>
        </p15:guide>
        <p15:guide id="16" orient="horz" pos="2641" userDrawn="1">
          <p15:clr>
            <a:srgbClr val="FBAE40"/>
          </p15:clr>
        </p15:guide>
        <p15:guide id="17" pos="2897"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1_2 Line 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E6D2E29-3933-614D-82C7-D215195ADAE0}" type="datetime1">
              <a:rPr lang="en-IN" smtClean="0"/>
              <a:t>04-06-2022</a:t>
            </a:fld>
            <a:endParaRPr lang="en-IN"/>
          </a:p>
        </p:txBody>
      </p:sp>
      <p:sp>
        <p:nvSpPr>
          <p:cNvPr id="6" name="Slide Number Placeholder 5"/>
          <p:cNvSpPr>
            <a:spLocks noGrp="1"/>
          </p:cNvSpPr>
          <p:nvPr>
            <p:ph type="sldNum" sz="quarter" idx="12"/>
          </p:nvPr>
        </p:nvSpPr>
        <p:spPr/>
        <p:txBody>
          <a:bodyPr/>
          <a:lstStyle/>
          <a:p>
            <a:fld id="{273EEA2F-D825-49D3-9C25-497F06EFD3F7}" type="slidenum">
              <a:rPr lang="en-IN" smtClean="0"/>
              <a:t>‹#›</a:t>
            </a:fld>
            <a:endParaRPr lang="en-IN"/>
          </a:p>
        </p:txBody>
      </p:sp>
      <p:sp>
        <p:nvSpPr>
          <p:cNvPr id="11" name="Text Placeholder 2">
            <a:extLst>
              <a:ext uri="{FF2B5EF4-FFF2-40B4-BE49-F238E27FC236}">
                <a16:creationId xmlns:a16="http://schemas.microsoft.com/office/drawing/2014/main" id="{57C4AE0F-0222-463A-BC9B-64E5CB81DFDB}"/>
              </a:ext>
            </a:extLst>
          </p:cNvPr>
          <p:cNvSpPr>
            <a:spLocks noGrp="1"/>
          </p:cNvSpPr>
          <p:nvPr>
            <p:ph idx="15" hasCustomPrompt="1"/>
          </p:nvPr>
        </p:nvSpPr>
        <p:spPr>
          <a:xfrm>
            <a:off x="3303588" y="1816100"/>
            <a:ext cx="5265737" cy="2619375"/>
          </a:xfrm>
          <a:prstGeom prst="rect">
            <a:avLst/>
          </a:prstGeom>
        </p:spPr>
        <p:txBody>
          <a:bodyPr vert="horz" lIns="91440" tIns="45720" rIns="91440" bIns="45720" rtlCol="0">
            <a:noAutofit/>
          </a:bodyPr>
          <a:lstStyle>
            <a:lvl1pPr marL="0" indent="0" algn="ctr">
              <a:buNone/>
              <a:defRPr sz="1800" b="0">
                <a:latin typeface="Proxima Nova Rg" panose="02000506030000020004" pitchFamily="50" charset="0"/>
              </a:defRPr>
            </a:lvl1pPr>
          </a:lstStyle>
          <a:p>
            <a:pPr lvl="0"/>
            <a:r>
              <a:rPr lang="en-US" dirty="0"/>
              <a:t>Click to add text</a:t>
            </a:r>
          </a:p>
        </p:txBody>
      </p:sp>
      <p:sp>
        <p:nvSpPr>
          <p:cNvPr id="12" name="Rectangle 11">
            <a:extLst>
              <a:ext uri="{FF2B5EF4-FFF2-40B4-BE49-F238E27FC236}">
                <a16:creationId xmlns:a16="http://schemas.microsoft.com/office/drawing/2014/main" id="{7BC9426B-1D3C-A648-8F96-E6F93EA9AE4A}"/>
              </a:ext>
            </a:extLst>
          </p:cNvPr>
          <p:cNvSpPr/>
          <p:nvPr userDrawn="1"/>
        </p:nvSpPr>
        <p:spPr>
          <a:xfrm>
            <a:off x="0" y="0"/>
            <a:ext cx="9144000" cy="636862"/>
          </a:xfrm>
          <a:prstGeom prst="rect">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14" name="Title 11">
            <a:extLst>
              <a:ext uri="{FF2B5EF4-FFF2-40B4-BE49-F238E27FC236}">
                <a16:creationId xmlns:a16="http://schemas.microsoft.com/office/drawing/2014/main" id="{8BDD3B13-3839-F74C-B2C5-2A176DC3476B}"/>
              </a:ext>
            </a:extLst>
          </p:cNvPr>
          <p:cNvSpPr>
            <a:spLocks noGrp="1"/>
          </p:cNvSpPr>
          <p:nvPr>
            <p:ph type="title" hasCustomPrompt="1"/>
          </p:nvPr>
        </p:nvSpPr>
        <p:spPr>
          <a:xfrm>
            <a:off x="316679" y="121966"/>
            <a:ext cx="3735903" cy="382564"/>
          </a:xfrm>
        </p:spPr>
        <p:txBody>
          <a:bodyPr>
            <a:noAutofit/>
          </a:bodyPr>
          <a:lstStyle>
            <a:lvl1pPr>
              <a:defRPr sz="2400" b="0" i="0">
                <a:solidFill>
                  <a:schemeClr val="bg1"/>
                </a:solidFill>
                <a:latin typeface="Proxima Nova" panose="02000506030000020004" pitchFamily="2" charset="0"/>
              </a:defRPr>
            </a:lvl1pPr>
          </a:lstStyle>
          <a:p>
            <a:r>
              <a:rPr lang="en-US" dirty="0"/>
              <a:t>Click to add title</a:t>
            </a:r>
            <a:endParaRPr lang="en-IN" dirty="0"/>
          </a:p>
        </p:txBody>
      </p:sp>
      <p:pic>
        <p:nvPicPr>
          <p:cNvPr id="15" name="Picture 14">
            <a:extLst>
              <a:ext uri="{FF2B5EF4-FFF2-40B4-BE49-F238E27FC236}">
                <a16:creationId xmlns:a16="http://schemas.microsoft.com/office/drawing/2014/main" id="{BA52BC07-1C5A-2748-A833-73EA6AF24AB2}"/>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29288" y="210064"/>
            <a:ext cx="813630" cy="217218"/>
          </a:xfrm>
          <a:prstGeom prst="rect">
            <a:avLst/>
          </a:prstGeom>
        </p:spPr>
      </p:pic>
    </p:spTree>
    <p:extLst>
      <p:ext uri="{BB962C8B-B14F-4D97-AF65-F5344CB8AC3E}">
        <p14:creationId xmlns:p14="http://schemas.microsoft.com/office/powerpoint/2010/main" val="1626408370"/>
      </p:ext>
    </p:extLst>
  </p:cSld>
  <p:clrMapOvr>
    <a:masterClrMapping/>
  </p:clrMapOvr>
  <p:extLst>
    <p:ext uri="{DCECCB84-F9BA-43D5-87BE-67443E8EF086}">
      <p15:sldGuideLst xmlns:p15="http://schemas.microsoft.com/office/powerpoint/2012/main">
        <p15:guide id="1" pos="397">
          <p15:clr>
            <a:srgbClr val="FBAE40"/>
          </p15:clr>
        </p15:guide>
        <p15:guide id="2" orient="horz" pos="378">
          <p15:clr>
            <a:srgbClr val="FBAE40"/>
          </p15:clr>
        </p15:guide>
        <p15:guide id="3" orient="horz" pos="923">
          <p15:clr>
            <a:srgbClr val="FBAE40"/>
          </p15:clr>
        </p15:guide>
        <p15:guide id="4" orient="horz" pos="2794">
          <p15:clr>
            <a:srgbClr val="FBAE40"/>
          </p15:clr>
        </p15:guide>
        <p15:guide id="5" pos="2081">
          <p15:clr>
            <a:srgbClr val="FBAE40"/>
          </p15:clr>
        </p15:guide>
        <p15:guide id="6" orient="horz" pos="1144">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Icons and Content">
    <p:spTree>
      <p:nvGrpSpPr>
        <p:cNvPr id="1" name=""/>
        <p:cNvGrpSpPr/>
        <p:nvPr/>
      </p:nvGrpSpPr>
      <p:grpSpPr>
        <a:xfrm>
          <a:off x="0" y="0"/>
          <a:ext cx="0" cy="0"/>
          <a:chOff x="0" y="0"/>
          <a:chExt cx="0" cy="0"/>
        </a:xfrm>
      </p:grpSpPr>
      <p:pic>
        <p:nvPicPr>
          <p:cNvPr id="33" name="Picture 32">
            <a:extLst>
              <a:ext uri="{FF2B5EF4-FFF2-40B4-BE49-F238E27FC236}">
                <a16:creationId xmlns:a16="http://schemas.microsoft.com/office/drawing/2014/main" id="{61A22BBF-ECF7-48E5-9254-C806F4572E3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7869" y="988850"/>
            <a:ext cx="402337" cy="402337"/>
          </a:xfrm>
          <a:prstGeom prst="rect">
            <a:avLst/>
          </a:prstGeom>
        </p:spPr>
      </p:pic>
      <p:pic>
        <p:nvPicPr>
          <p:cNvPr id="35" name="Picture 34">
            <a:extLst>
              <a:ext uri="{FF2B5EF4-FFF2-40B4-BE49-F238E27FC236}">
                <a16:creationId xmlns:a16="http://schemas.microsoft.com/office/drawing/2014/main" id="{F37CDB27-475F-455F-A53F-3279FBF153D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17869" y="1469040"/>
            <a:ext cx="402337" cy="402337"/>
          </a:xfrm>
          <a:prstGeom prst="rect">
            <a:avLst/>
          </a:prstGeom>
        </p:spPr>
      </p:pic>
      <p:pic>
        <p:nvPicPr>
          <p:cNvPr id="37" name="Picture 36">
            <a:extLst>
              <a:ext uri="{FF2B5EF4-FFF2-40B4-BE49-F238E27FC236}">
                <a16:creationId xmlns:a16="http://schemas.microsoft.com/office/drawing/2014/main" id="{FA704671-85B7-4CCA-AEA1-1843693C19B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17869" y="1948824"/>
            <a:ext cx="402337" cy="400051"/>
          </a:xfrm>
          <a:prstGeom prst="rect">
            <a:avLst/>
          </a:prstGeom>
        </p:spPr>
      </p:pic>
      <p:pic>
        <p:nvPicPr>
          <p:cNvPr id="39" name="Picture 38">
            <a:extLst>
              <a:ext uri="{FF2B5EF4-FFF2-40B4-BE49-F238E27FC236}">
                <a16:creationId xmlns:a16="http://schemas.microsoft.com/office/drawing/2014/main" id="{E0C58C3B-8624-42FC-83BE-1F6809171875}"/>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17869" y="2427167"/>
            <a:ext cx="402337" cy="402337"/>
          </a:xfrm>
          <a:prstGeom prst="rect">
            <a:avLst/>
          </a:prstGeom>
        </p:spPr>
      </p:pic>
      <p:pic>
        <p:nvPicPr>
          <p:cNvPr id="41" name="Picture 40">
            <a:extLst>
              <a:ext uri="{FF2B5EF4-FFF2-40B4-BE49-F238E27FC236}">
                <a16:creationId xmlns:a16="http://schemas.microsoft.com/office/drawing/2014/main" id="{734260FB-9D81-44D6-B570-7233AFE3E63E}"/>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17868" y="2907797"/>
            <a:ext cx="402337" cy="402337"/>
          </a:xfrm>
          <a:prstGeom prst="rect">
            <a:avLst/>
          </a:prstGeom>
        </p:spPr>
      </p:pic>
      <p:sp>
        <p:nvSpPr>
          <p:cNvPr id="53" name="Text Placeholder 52">
            <a:extLst>
              <a:ext uri="{FF2B5EF4-FFF2-40B4-BE49-F238E27FC236}">
                <a16:creationId xmlns:a16="http://schemas.microsoft.com/office/drawing/2014/main" id="{77FD4B2B-34D8-4D5D-BD88-8550D945DAF4}"/>
              </a:ext>
            </a:extLst>
          </p:cNvPr>
          <p:cNvSpPr>
            <a:spLocks noGrp="1"/>
          </p:cNvSpPr>
          <p:nvPr>
            <p:ph type="body" sz="quarter" idx="10" hasCustomPrompt="1"/>
          </p:nvPr>
        </p:nvSpPr>
        <p:spPr>
          <a:xfrm>
            <a:off x="878243" y="1572506"/>
            <a:ext cx="2471738" cy="203755"/>
          </a:xfrm>
          <a:prstGeom prst="rect">
            <a:avLst/>
          </a:prstGeom>
        </p:spPr>
        <p:txBody>
          <a:bodyPr anchor="t"/>
          <a:lstStyle>
            <a:lvl1pPr marL="0" indent="0">
              <a:buNone/>
              <a:defRPr sz="1000" b="0">
                <a:latin typeface="Proxima Nova Rg" panose="02000506030000020004" pitchFamily="50" charset="0"/>
              </a:defRPr>
            </a:lvl1pPr>
          </a:lstStyle>
          <a:p>
            <a:pPr lvl="0"/>
            <a:r>
              <a:rPr lang="en-IN" dirty="0"/>
              <a:t>Click to add text</a:t>
            </a:r>
          </a:p>
        </p:txBody>
      </p:sp>
      <p:sp>
        <p:nvSpPr>
          <p:cNvPr id="25" name="Text Placeholder 52">
            <a:extLst>
              <a:ext uri="{FF2B5EF4-FFF2-40B4-BE49-F238E27FC236}">
                <a16:creationId xmlns:a16="http://schemas.microsoft.com/office/drawing/2014/main" id="{6F8C78DF-129F-4DD5-940B-2A28F1CA6443}"/>
              </a:ext>
            </a:extLst>
          </p:cNvPr>
          <p:cNvSpPr>
            <a:spLocks noGrp="1"/>
          </p:cNvSpPr>
          <p:nvPr>
            <p:ph type="body" sz="quarter" idx="11" hasCustomPrompt="1"/>
          </p:nvPr>
        </p:nvSpPr>
        <p:spPr>
          <a:xfrm>
            <a:off x="878243" y="1088140"/>
            <a:ext cx="2471738" cy="203755"/>
          </a:xfrm>
          <a:prstGeom prst="rect">
            <a:avLst/>
          </a:prstGeom>
        </p:spPr>
        <p:txBody>
          <a:bodyPr anchor="t"/>
          <a:lstStyle>
            <a:lvl1pPr marL="0" indent="0">
              <a:buNone/>
              <a:defRPr sz="1000" b="0">
                <a:latin typeface="Proxima Nova Rg" panose="02000506030000020004" pitchFamily="50" charset="0"/>
              </a:defRPr>
            </a:lvl1pPr>
          </a:lstStyle>
          <a:p>
            <a:pPr lvl="0"/>
            <a:r>
              <a:rPr lang="en-IN" dirty="0"/>
              <a:t>Click to add text</a:t>
            </a:r>
          </a:p>
        </p:txBody>
      </p:sp>
      <p:sp>
        <p:nvSpPr>
          <p:cNvPr id="26" name="Text Placeholder 52">
            <a:extLst>
              <a:ext uri="{FF2B5EF4-FFF2-40B4-BE49-F238E27FC236}">
                <a16:creationId xmlns:a16="http://schemas.microsoft.com/office/drawing/2014/main" id="{05D2562D-7041-4B56-98A9-04BB318D9B90}"/>
              </a:ext>
            </a:extLst>
          </p:cNvPr>
          <p:cNvSpPr>
            <a:spLocks noGrp="1"/>
          </p:cNvSpPr>
          <p:nvPr>
            <p:ph type="body" sz="quarter" idx="12" hasCustomPrompt="1"/>
          </p:nvPr>
        </p:nvSpPr>
        <p:spPr>
          <a:xfrm>
            <a:off x="878243" y="2046971"/>
            <a:ext cx="2471738" cy="203755"/>
          </a:xfrm>
          <a:prstGeom prst="rect">
            <a:avLst/>
          </a:prstGeom>
        </p:spPr>
        <p:txBody>
          <a:bodyPr anchor="t"/>
          <a:lstStyle>
            <a:lvl1pPr marL="0" indent="0">
              <a:buNone/>
              <a:defRPr sz="1000" b="0">
                <a:latin typeface="Proxima Nova Rg" panose="02000506030000020004" pitchFamily="50" charset="0"/>
              </a:defRPr>
            </a:lvl1pPr>
          </a:lstStyle>
          <a:p>
            <a:pPr lvl="0"/>
            <a:r>
              <a:rPr lang="en-IN" dirty="0"/>
              <a:t>Click to add text</a:t>
            </a:r>
          </a:p>
        </p:txBody>
      </p:sp>
      <p:sp>
        <p:nvSpPr>
          <p:cNvPr id="27" name="Text Placeholder 52">
            <a:extLst>
              <a:ext uri="{FF2B5EF4-FFF2-40B4-BE49-F238E27FC236}">
                <a16:creationId xmlns:a16="http://schemas.microsoft.com/office/drawing/2014/main" id="{9A24ED56-E872-42CE-9349-0302F739F82B}"/>
              </a:ext>
            </a:extLst>
          </p:cNvPr>
          <p:cNvSpPr>
            <a:spLocks noGrp="1"/>
          </p:cNvSpPr>
          <p:nvPr>
            <p:ph type="body" sz="quarter" idx="13" hasCustomPrompt="1"/>
          </p:nvPr>
        </p:nvSpPr>
        <p:spPr>
          <a:xfrm>
            <a:off x="878243" y="2528954"/>
            <a:ext cx="2471738" cy="203755"/>
          </a:xfrm>
          <a:prstGeom prst="rect">
            <a:avLst/>
          </a:prstGeom>
        </p:spPr>
        <p:txBody>
          <a:bodyPr anchor="t"/>
          <a:lstStyle>
            <a:lvl1pPr marL="0" indent="0">
              <a:buNone/>
              <a:defRPr sz="1000" b="0">
                <a:latin typeface="Proxima Nova Rg" panose="02000506030000020004" pitchFamily="50" charset="0"/>
              </a:defRPr>
            </a:lvl1pPr>
          </a:lstStyle>
          <a:p>
            <a:pPr lvl="0"/>
            <a:r>
              <a:rPr lang="en-IN" dirty="0"/>
              <a:t>Click to add text</a:t>
            </a:r>
          </a:p>
        </p:txBody>
      </p:sp>
      <p:sp>
        <p:nvSpPr>
          <p:cNvPr id="28" name="Text Placeholder 52">
            <a:extLst>
              <a:ext uri="{FF2B5EF4-FFF2-40B4-BE49-F238E27FC236}">
                <a16:creationId xmlns:a16="http://schemas.microsoft.com/office/drawing/2014/main" id="{56723C5F-CF03-4E6C-9C31-BBFA14DB305F}"/>
              </a:ext>
            </a:extLst>
          </p:cNvPr>
          <p:cNvSpPr>
            <a:spLocks noGrp="1"/>
          </p:cNvSpPr>
          <p:nvPr>
            <p:ph type="body" sz="quarter" idx="14" hasCustomPrompt="1"/>
          </p:nvPr>
        </p:nvSpPr>
        <p:spPr>
          <a:xfrm>
            <a:off x="878243" y="3005394"/>
            <a:ext cx="2471738" cy="203755"/>
          </a:xfrm>
          <a:prstGeom prst="rect">
            <a:avLst/>
          </a:prstGeom>
        </p:spPr>
        <p:txBody>
          <a:bodyPr anchor="t"/>
          <a:lstStyle>
            <a:lvl1pPr marL="0" indent="0">
              <a:buNone/>
              <a:defRPr sz="1000" b="0">
                <a:latin typeface="Proxima Nova Rg" panose="02000506030000020004" pitchFamily="50" charset="0"/>
              </a:defRPr>
            </a:lvl1pPr>
          </a:lstStyle>
          <a:p>
            <a:pPr lvl="0"/>
            <a:r>
              <a:rPr lang="en-IN" dirty="0"/>
              <a:t>Click to add text</a:t>
            </a:r>
          </a:p>
        </p:txBody>
      </p:sp>
      <p:sp>
        <p:nvSpPr>
          <p:cNvPr id="29" name="Text Placeholder 52">
            <a:extLst>
              <a:ext uri="{FF2B5EF4-FFF2-40B4-BE49-F238E27FC236}">
                <a16:creationId xmlns:a16="http://schemas.microsoft.com/office/drawing/2014/main" id="{8776CB2B-5E17-4509-98AF-6CFCE0151FA9}"/>
              </a:ext>
            </a:extLst>
          </p:cNvPr>
          <p:cNvSpPr>
            <a:spLocks noGrp="1"/>
          </p:cNvSpPr>
          <p:nvPr>
            <p:ph type="body" sz="quarter" idx="15" hasCustomPrompt="1"/>
          </p:nvPr>
        </p:nvSpPr>
        <p:spPr>
          <a:xfrm>
            <a:off x="4359486" y="1572507"/>
            <a:ext cx="2413617" cy="231984"/>
          </a:xfrm>
          <a:prstGeom prst="rect">
            <a:avLst/>
          </a:prstGeom>
        </p:spPr>
        <p:txBody>
          <a:bodyPr anchor="t"/>
          <a:lstStyle>
            <a:lvl1pPr marL="0" indent="0">
              <a:buNone/>
              <a:defRPr sz="1000" b="0">
                <a:latin typeface="Proxima Nova Rg" panose="02000506030000020004" pitchFamily="50" charset="0"/>
              </a:defRPr>
            </a:lvl1pPr>
          </a:lstStyle>
          <a:p>
            <a:pPr lvl="0"/>
            <a:r>
              <a:rPr lang="en-IN" dirty="0"/>
              <a:t>Click to add text</a:t>
            </a:r>
          </a:p>
        </p:txBody>
      </p:sp>
      <p:sp>
        <p:nvSpPr>
          <p:cNvPr id="30" name="Text Placeholder 52">
            <a:extLst>
              <a:ext uri="{FF2B5EF4-FFF2-40B4-BE49-F238E27FC236}">
                <a16:creationId xmlns:a16="http://schemas.microsoft.com/office/drawing/2014/main" id="{AA83C8FD-EF8D-45AB-89E4-2758B8BA5A72}"/>
              </a:ext>
            </a:extLst>
          </p:cNvPr>
          <p:cNvSpPr>
            <a:spLocks noGrp="1"/>
          </p:cNvSpPr>
          <p:nvPr>
            <p:ph type="body" sz="quarter" idx="16" hasCustomPrompt="1"/>
          </p:nvPr>
        </p:nvSpPr>
        <p:spPr>
          <a:xfrm>
            <a:off x="4359486" y="1088140"/>
            <a:ext cx="2413617" cy="241885"/>
          </a:xfrm>
          <a:prstGeom prst="rect">
            <a:avLst/>
          </a:prstGeom>
        </p:spPr>
        <p:txBody>
          <a:bodyPr anchor="t"/>
          <a:lstStyle>
            <a:lvl1pPr marL="0" indent="0">
              <a:buNone/>
              <a:defRPr sz="1000" b="0">
                <a:latin typeface="Proxima Nova Rg" panose="02000506030000020004" pitchFamily="50" charset="0"/>
              </a:defRPr>
            </a:lvl1pPr>
          </a:lstStyle>
          <a:p>
            <a:pPr lvl="0"/>
            <a:r>
              <a:rPr lang="en-IN" dirty="0"/>
              <a:t>Click to add text</a:t>
            </a:r>
          </a:p>
        </p:txBody>
      </p:sp>
      <p:sp>
        <p:nvSpPr>
          <p:cNvPr id="31" name="Text Placeholder 52">
            <a:extLst>
              <a:ext uri="{FF2B5EF4-FFF2-40B4-BE49-F238E27FC236}">
                <a16:creationId xmlns:a16="http://schemas.microsoft.com/office/drawing/2014/main" id="{4BEF42F8-53FC-43BE-BDCF-783BB52E2BFD}"/>
              </a:ext>
            </a:extLst>
          </p:cNvPr>
          <p:cNvSpPr>
            <a:spLocks noGrp="1"/>
          </p:cNvSpPr>
          <p:nvPr>
            <p:ph type="body" sz="quarter" idx="17" hasCustomPrompt="1"/>
          </p:nvPr>
        </p:nvSpPr>
        <p:spPr>
          <a:xfrm>
            <a:off x="4359486" y="2046971"/>
            <a:ext cx="2413617" cy="203755"/>
          </a:xfrm>
          <a:prstGeom prst="rect">
            <a:avLst/>
          </a:prstGeom>
        </p:spPr>
        <p:txBody>
          <a:bodyPr anchor="t"/>
          <a:lstStyle>
            <a:lvl1pPr marL="0" indent="0">
              <a:buNone/>
              <a:defRPr sz="1000" b="0">
                <a:latin typeface="Proxima Nova Rg" panose="02000506030000020004" pitchFamily="50" charset="0"/>
              </a:defRPr>
            </a:lvl1pPr>
          </a:lstStyle>
          <a:p>
            <a:pPr lvl="0"/>
            <a:r>
              <a:rPr lang="en-IN" dirty="0"/>
              <a:t>Click to add text</a:t>
            </a:r>
          </a:p>
        </p:txBody>
      </p:sp>
      <p:sp>
        <p:nvSpPr>
          <p:cNvPr id="32" name="Text Placeholder 52">
            <a:extLst>
              <a:ext uri="{FF2B5EF4-FFF2-40B4-BE49-F238E27FC236}">
                <a16:creationId xmlns:a16="http://schemas.microsoft.com/office/drawing/2014/main" id="{C6E26A7E-42C9-4E8B-8367-085C42D652D6}"/>
              </a:ext>
            </a:extLst>
          </p:cNvPr>
          <p:cNvSpPr>
            <a:spLocks noGrp="1"/>
          </p:cNvSpPr>
          <p:nvPr>
            <p:ph type="body" sz="quarter" idx="18" hasCustomPrompt="1"/>
          </p:nvPr>
        </p:nvSpPr>
        <p:spPr>
          <a:xfrm>
            <a:off x="4359486" y="2528954"/>
            <a:ext cx="2413617" cy="203755"/>
          </a:xfrm>
          <a:prstGeom prst="rect">
            <a:avLst/>
          </a:prstGeom>
        </p:spPr>
        <p:txBody>
          <a:bodyPr anchor="t"/>
          <a:lstStyle>
            <a:lvl1pPr marL="0" indent="0">
              <a:buNone/>
              <a:defRPr sz="1000" b="0">
                <a:latin typeface="Proxima Nova Rg" panose="02000506030000020004" pitchFamily="50" charset="0"/>
              </a:defRPr>
            </a:lvl1pPr>
          </a:lstStyle>
          <a:p>
            <a:pPr lvl="0"/>
            <a:r>
              <a:rPr lang="en-IN" dirty="0"/>
              <a:t>Click to add text</a:t>
            </a:r>
          </a:p>
        </p:txBody>
      </p:sp>
      <p:sp>
        <p:nvSpPr>
          <p:cNvPr id="34" name="Text Placeholder 52">
            <a:extLst>
              <a:ext uri="{FF2B5EF4-FFF2-40B4-BE49-F238E27FC236}">
                <a16:creationId xmlns:a16="http://schemas.microsoft.com/office/drawing/2014/main" id="{B37C5A5C-C96C-4683-8882-C2E35C7DE1E2}"/>
              </a:ext>
            </a:extLst>
          </p:cNvPr>
          <p:cNvSpPr>
            <a:spLocks noGrp="1"/>
          </p:cNvSpPr>
          <p:nvPr>
            <p:ph type="body" sz="quarter" idx="19" hasCustomPrompt="1"/>
          </p:nvPr>
        </p:nvSpPr>
        <p:spPr>
          <a:xfrm>
            <a:off x="4359486" y="3005394"/>
            <a:ext cx="2413617" cy="203755"/>
          </a:xfrm>
          <a:prstGeom prst="rect">
            <a:avLst/>
          </a:prstGeom>
        </p:spPr>
        <p:txBody>
          <a:bodyPr anchor="t"/>
          <a:lstStyle>
            <a:lvl1pPr marL="0" indent="0">
              <a:buNone/>
              <a:defRPr sz="1000" b="0">
                <a:latin typeface="Proxima Nova Rg" panose="02000506030000020004" pitchFamily="50" charset="0"/>
              </a:defRPr>
            </a:lvl1pPr>
          </a:lstStyle>
          <a:p>
            <a:pPr lvl="0"/>
            <a:r>
              <a:rPr lang="en-IN" dirty="0"/>
              <a:t>Click to add text</a:t>
            </a:r>
          </a:p>
        </p:txBody>
      </p:sp>
      <p:sp>
        <p:nvSpPr>
          <p:cNvPr id="36" name="Date Placeholder 5">
            <a:extLst>
              <a:ext uri="{FF2B5EF4-FFF2-40B4-BE49-F238E27FC236}">
                <a16:creationId xmlns:a16="http://schemas.microsoft.com/office/drawing/2014/main" id="{CAB3B546-51CB-4994-A9F1-8F1962DB7C80}"/>
              </a:ext>
            </a:extLst>
          </p:cNvPr>
          <p:cNvSpPr>
            <a:spLocks noGrp="1"/>
          </p:cNvSpPr>
          <p:nvPr>
            <p:ph type="dt" sz="half" idx="20"/>
          </p:nvPr>
        </p:nvSpPr>
        <p:spPr>
          <a:xfrm>
            <a:off x="628650" y="4767263"/>
            <a:ext cx="2057400" cy="273844"/>
          </a:xfrm>
        </p:spPr>
        <p:txBody>
          <a:bodyPr/>
          <a:lstStyle/>
          <a:p>
            <a:fld id="{371B733E-A046-7440-A009-9222C7A6AB80}" type="datetime1">
              <a:rPr lang="en-IN" smtClean="0"/>
              <a:t>04-06-2022</a:t>
            </a:fld>
            <a:endParaRPr lang="en-IN" dirty="0"/>
          </a:p>
        </p:txBody>
      </p:sp>
      <p:sp>
        <p:nvSpPr>
          <p:cNvPr id="40" name="Slide Number Placeholder 7">
            <a:extLst>
              <a:ext uri="{FF2B5EF4-FFF2-40B4-BE49-F238E27FC236}">
                <a16:creationId xmlns:a16="http://schemas.microsoft.com/office/drawing/2014/main" id="{64FD5022-C834-4670-BF94-5D8ED5DD90FA}"/>
              </a:ext>
            </a:extLst>
          </p:cNvPr>
          <p:cNvSpPr>
            <a:spLocks noGrp="1"/>
          </p:cNvSpPr>
          <p:nvPr>
            <p:ph type="sldNum" sz="quarter" idx="22"/>
          </p:nvPr>
        </p:nvSpPr>
        <p:spPr>
          <a:xfrm>
            <a:off x="6457950" y="4767263"/>
            <a:ext cx="2057400" cy="273844"/>
          </a:xfrm>
        </p:spPr>
        <p:txBody>
          <a:bodyPr/>
          <a:lstStyle/>
          <a:p>
            <a:fld id="{273EEA2F-D825-49D3-9C25-497F06EFD3F7}" type="slidenum">
              <a:rPr lang="en-IN" smtClean="0"/>
              <a:t>‹#›</a:t>
            </a:fld>
            <a:endParaRPr lang="en-IN" dirty="0"/>
          </a:p>
        </p:txBody>
      </p:sp>
      <p:pic>
        <p:nvPicPr>
          <p:cNvPr id="42" name="Picture 41">
            <a:extLst>
              <a:ext uri="{FF2B5EF4-FFF2-40B4-BE49-F238E27FC236}">
                <a16:creationId xmlns:a16="http://schemas.microsoft.com/office/drawing/2014/main" id="{61A22BBF-ECF7-48E5-9254-C806F4572E37}"/>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20427" y="997235"/>
            <a:ext cx="402337" cy="402337"/>
          </a:xfrm>
          <a:prstGeom prst="rect">
            <a:avLst/>
          </a:prstGeom>
        </p:spPr>
      </p:pic>
      <p:pic>
        <p:nvPicPr>
          <p:cNvPr id="44" name="Picture 43">
            <a:extLst>
              <a:ext uri="{FF2B5EF4-FFF2-40B4-BE49-F238E27FC236}">
                <a16:creationId xmlns:a16="http://schemas.microsoft.com/office/drawing/2014/main" id="{F37CDB27-475F-455F-A53F-3279FBF153DB}"/>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20427" y="1477425"/>
            <a:ext cx="402337" cy="402337"/>
          </a:xfrm>
          <a:prstGeom prst="rect">
            <a:avLst/>
          </a:prstGeom>
        </p:spPr>
      </p:pic>
      <p:pic>
        <p:nvPicPr>
          <p:cNvPr id="46" name="Picture 45">
            <a:extLst>
              <a:ext uri="{FF2B5EF4-FFF2-40B4-BE49-F238E27FC236}">
                <a16:creationId xmlns:a16="http://schemas.microsoft.com/office/drawing/2014/main" id="{FA704671-85B7-4CCA-AEA1-1843693C19B5}"/>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420427" y="1957209"/>
            <a:ext cx="402337" cy="400051"/>
          </a:xfrm>
          <a:prstGeom prst="rect">
            <a:avLst/>
          </a:prstGeom>
        </p:spPr>
      </p:pic>
      <p:pic>
        <p:nvPicPr>
          <p:cNvPr id="48" name="Picture 47">
            <a:extLst>
              <a:ext uri="{FF2B5EF4-FFF2-40B4-BE49-F238E27FC236}">
                <a16:creationId xmlns:a16="http://schemas.microsoft.com/office/drawing/2014/main" id="{E0C58C3B-8624-42FC-83BE-1F6809171875}"/>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420427" y="2435552"/>
            <a:ext cx="402337" cy="402337"/>
          </a:xfrm>
          <a:prstGeom prst="rect">
            <a:avLst/>
          </a:prstGeom>
        </p:spPr>
      </p:pic>
      <p:pic>
        <p:nvPicPr>
          <p:cNvPr id="50" name="Picture 49">
            <a:extLst>
              <a:ext uri="{FF2B5EF4-FFF2-40B4-BE49-F238E27FC236}">
                <a16:creationId xmlns:a16="http://schemas.microsoft.com/office/drawing/2014/main" id="{734260FB-9D81-44D6-B570-7233AFE3E63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420426" y="2916182"/>
            <a:ext cx="402337" cy="402337"/>
          </a:xfrm>
          <a:prstGeom prst="rect">
            <a:avLst/>
          </a:prstGeom>
        </p:spPr>
      </p:pic>
      <p:pic>
        <p:nvPicPr>
          <p:cNvPr id="52" name="Picture 51">
            <a:extLst>
              <a:ext uri="{FF2B5EF4-FFF2-40B4-BE49-F238E27FC236}">
                <a16:creationId xmlns:a16="http://schemas.microsoft.com/office/drawing/2014/main" id="{1B5C9C04-94F6-4BEF-A235-92865CC68F7B}"/>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3874155" y="997235"/>
            <a:ext cx="402337" cy="402337"/>
          </a:xfrm>
          <a:prstGeom prst="rect">
            <a:avLst/>
          </a:prstGeom>
        </p:spPr>
      </p:pic>
      <p:pic>
        <p:nvPicPr>
          <p:cNvPr id="54" name="Picture 53">
            <a:extLst>
              <a:ext uri="{FF2B5EF4-FFF2-40B4-BE49-F238E27FC236}">
                <a16:creationId xmlns:a16="http://schemas.microsoft.com/office/drawing/2014/main" id="{4C79AAF6-E3DA-4DAE-9241-DCDE37801364}"/>
              </a:ext>
            </a:extLst>
          </p:cNvPr>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3874154" y="1477425"/>
            <a:ext cx="402337" cy="402337"/>
          </a:xfrm>
          <a:prstGeom prst="rect">
            <a:avLst/>
          </a:prstGeom>
        </p:spPr>
      </p:pic>
      <p:pic>
        <p:nvPicPr>
          <p:cNvPr id="55" name="Picture 54">
            <a:extLst>
              <a:ext uri="{FF2B5EF4-FFF2-40B4-BE49-F238E27FC236}">
                <a16:creationId xmlns:a16="http://schemas.microsoft.com/office/drawing/2014/main" id="{BD4A1B6D-E623-40A4-BDC9-EEE057AA356D}"/>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3874153" y="1957209"/>
            <a:ext cx="402337" cy="400051"/>
          </a:xfrm>
          <a:prstGeom prst="rect">
            <a:avLst/>
          </a:prstGeom>
        </p:spPr>
      </p:pic>
      <p:pic>
        <p:nvPicPr>
          <p:cNvPr id="56" name="Picture 55">
            <a:extLst>
              <a:ext uri="{FF2B5EF4-FFF2-40B4-BE49-F238E27FC236}">
                <a16:creationId xmlns:a16="http://schemas.microsoft.com/office/drawing/2014/main" id="{5CAAF797-E4B5-4F3C-9FE1-34148F623FAE}"/>
              </a:ext>
            </a:extLst>
          </p:cNvPr>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3874153" y="2434706"/>
            <a:ext cx="402337" cy="402337"/>
          </a:xfrm>
          <a:prstGeom prst="rect">
            <a:avLst/>
          </a:prstGeom>
        </p:spPr>
      </p:pic>
      <p:pic>
        <p:nvPicPr>
          <p:cNvPr id="57" name="Picture 56">
            <a:extLst>
              <a:ext uri="{FF2B5EF4-FFF2-40B4-BE49-F238E27FC236}">
                <a16:creationId xmlns:a16="http://schemas.microsoft.com/office/drawing/2014/main" id="{544BD572-4A52-4A3C-B66B-75B358440E59}"/>
              </a:ext>
            </a:extLst>
          </p:cNvPr>
          <p:cNvPicPr>
            <a:picLocks noChangeAspect="1"/>
          </p:cNvPicPr>
          <p:nvPr userDrawn="1"/>
        </p:nvPicPr>
        <p:blipFill>
          <a:blip r:embed="rId11" cstate="print">
            <a:extLst>
              <a:ext uri="{28A0092B-C50C-407E-A947-70E740481C1C}">
                <a14:useLocalDpi xmlns:a14="http://schemas.microsoft.com/office/drawing/2010/main" val="0"/>
              </a:ext>
            </a:extLst>
          </a:blip>
          <a:stretch>
            <a:fillRect/>
          </a:stretch>
        </p:blipFill>
        <p:spPr>
          <a:xfrm>
            <a:off x="3874153" y="2914489"/>
            <a:ext cx="402337" cy="402337"/>
          </a:xfrm>
          <a:prstGeom prst="rect">
            <a:avLst/>
          </a:prstGeom>
        </p:spPr>
      </p:pic>
      <p:sp>
        <p:nvSpPr>
          <p:cNvPr id="38" name="Rectangle 37">
            <a:extLst>
              <a:ext uri="{FF2B5EF4-FFF2-40B4-BE49-F238E27FC236}">
                <a16:creationId xmlns:a16="http://schemas.microsoft.com/office/drawing/2014/main" id="{4F8701F8-3628-3243-B36A-E8C236586425}"/>
              </a:ext>
            </a:extLst>
          </p:cNvPr>
          <p:cNvSpPr/>
          <p:nvPr userDrawn="1"/>
        </p:nvSpPr>
        <p:spPr>
          <a:xfrm>
            <a:off x="0" y="0"/>
            <a:ext cx="9144000" cy="636862"/>
          </a:xfrm>
          <a:prstGeom prst="rect">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59" name="Title 11">
            <a:extLst>
              <a:ext uri="{FF2B5EF4-FFF2-40B4-BE49-F238E27FC236}">
                <a16:creationId xmlns:a16="http://schemas.microsoft.com/office/drawing/2014/main" id="{707B7404-AAE2-1A43-988B-7DE0D06A3A6A}"/>
              </a:ext>
            </a:extLst>
          </p:cNvPr>
          <p:cNvSpPr>
            <a:spLocks noGrp="1"/>
          </p:cNvSpPr>
          <p:nvPr>
            <p:ph type="title" hasCustomPrompt="1"/>
          </p:nvPr>
        </p:nvSpPr>
        <p:spPr>
          <a:xfrm>
            <a:off x="316679" y="121966"/>
            <a:ext cx="3735903" cy="382564"/>
          </a:xfrm>
        </p:spPr>
        <p:txBody>
          <a:bodyPr>
            <a:noAutofit/>
          </a:bodyPr>
          <a:lstStyle>
            <a:lvl1pPr>
              <a:defRPr sz="2400" b="0" i="0">
                <a:solidFill>
                  <a:schemeClr val="bg1"/>
                </a:solidFill>
                <a:latin typeface="Proxima Nova" panose="02000506030000020004" pitchFamily="2" charset="0"/>
              </a:defRPr>
            </a:lvl1pPr>
          </a:lstStyle>
          <a:p>
            <a:r>
              <a:rPr lang="en-US" dirty="0"/>
              <a:t>Click to add title</a:t>
            </a:r>
            <a:endParaRPr lang="en-IN" dirty="0"/>
          </a:p>
        </p:txBody>
      </p:sp>
      <p:pic>
        <p:nvPicPr>
          <p:cNvPr id="60" name="Picture 59">
            <a:extLst>
              <a:ext uri="{FF2B5EF4-FFF2-40B4-BE49-F238E27FC236}">
                <a16:creationId xmlns:a16="http://schemas.microsoft.com/office/drawing/2014/main" id="{C5329AD0-EFED-574A-AC74-7B9241B808D1}"/>
              </a:ext>
            </a:extLst>
          </p:cNvPr>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7929288" y="210064"/>
            <a:ext cx="813630" cy="217218"/>
          </a:xfrm>
          <a:prstGeom prst="rect">
            <a:avLst/>
          </a:prstGeom>
        </p:spPr>
      </p:pic>
    </p:spTree>
    <p:extLst>
      <p:ext uri="{BB962C8B-B14F-4D97-AF65-F5344CB8AC3E}">
        <p14:creationId xmlns:p14="http://schemas.microsoft.com/office/powerpoint/2010/main" val="3275978289"/>
      </p:ext>
    </p:extLst>
  </p:cSld>
  <p:clrMapOvr>
    <a:masterClrMapping/>
  </p:clrMapOvr>
  <p:extLst>
    <p:ext uri="{DCECCB84-F9BA-43D5-87BE-67443E8EF086}">
      <p15:sldGuideLst xmlns:p15="http://schemas.microsoft.com/office/powerpoint/2012/main">
        <p15:guide id="10" pos="3878">
          <p15:clr>
            <a:srgbClr val="FBAE40"/>
          </p15:clr>
        </p15:guide>
        <p15:guide id="11" pos="397" userDrawn="1">
          <p15:clr>
            <a:srgbClr val="FBAE40"/>
          </p15:clr>
        </p15:guide>
        <p15:guide id="12" orient="horz" pos="378" userDrawn="1">
          <p15:clr>
            <a:srgbClr val="FBAE40"/>
          </p15:clr>
        </p15:guide>
        <p15:guide id="13" orient="horz" pos="923" userDrawn="1">
          <p15:clr>
            <a:srgbClr val="FBAE40"/>
          </p15:clr>
        </p15:guide>
        <p15:guide id="14" pos="1638" userDrawn="1">
          <p15:clr>
            <a:srgbClr val="FBAE40"/>
          </p15:clr>
        </p15:guide>
        <p15:guide id="15" pos="3578" userDrawn="1">
          <p15:clr>
            <a:srgbClr val="FBAE40"/>
          </p15:clr>
        </p15:guide>
        <p15:guide id="16" orient="horz" pos="1393" userDrawn="1">
          <p15:clr>
            <a:srgbClr val="FBAE40"/>
          </p15:clr>
        </p15:guide>
        <p15:guide id="17" pos="1877" userDrawn="1">
          <p15:clr>
            <a:srgbClr val="FBAE40"/>
          </p15:clr>
        </p15:guide>
        <p15:guide id="18" pos="1928" userDrawn="1">
          <p15:clr>
            <a:srgbClr val="FBAE40"/>
          </p15:clr>
        </p15:guide>
        <p15:guide id="20" pos="3833"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30238" y="544498"/>
            <a:ext cx="6196824" cy="569927"/>
          </a:xfrm>
          <a:prstGeom prst="rect">
            <a:avLst/>
          </a:prstGeom>
        </p:spPr>
        <p:txBody>
          <a:bodyPr vert="horz" lIns="91440" tIns="45720" rIns="91440" bIns="45720" rtlCol="0" anchor="ctr">
            <a:normAutofit/>
          </a:bodyPr>
          <a:lstStyle/>
          <a:p>
            <a:r>
              <a:rPr lang="en-US" dirty="0"/>
              <a:t>Click to add title</a:t>
            </a:r>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latin typeface="Proxima Nova Rg" panose="02000506030000020004" pitchFamily="50" charset="0"/>
              </a:defRPr>
            </a:lvl1pPr>
          </a:lstStyle>
          <a:p>
            <a:fld id="{6E6F5B52-1A05-484E-BE74-C10EC951FF81}" type="datetime1">
              <a:rPr lang="en-IN" smtClean="0"/>
              <a:t>04-06-2022</a:t>
            </a:fld>
            <a:endParaRPr lang="en-IN" dirty="0"/>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latin typeface="Proxima Nova Rg" panose="02000506030000020004" pitchFamily="50" charset="0"/>
              </a:defRPr>
            </a:lvl1pPr>
          </a:lstStyle>
          <a:p>
            <a:fld id="{273EEA2F-D825-49D3-9C25-497F06EFD3F7}" type="slidenum">
              <a:rPr lang="en-IN" smtClean="0"/>
              <a:pPr/>
              <a:t>‹#›</a:t>
            </a:fld>
            <a:endParaRPr lang="en-IN" dirty="0"/>
          </a:p>
        </p:txBody>
      </p:sp>
      <p:pic>
        <p:nvPicPr>
          <p:cNvPr id="7" name="Picture 6">
            <a:extLst>
              <a:ext uri="{FF2B5EF4-FFF2-40B4-BE49-F238E27FC236}">
                <a16:creationId xmlns:a16="http://schemas.microsoft.com/office/drawing/2014/main" id="{D3333836-CD3B-4BE8-AAF1-88EE59E38E23}"/>
              </a:ext>
            </a:extLst>
          </p:cNvPr>
          <p:cNvPicPr>
            <a:picLocks noChangeAspect="1"/>
          </p:cNvPicPr>
          <p:nvPr/>
        </p:nvPicPr>
        <p:blipFill>
          <a:blip r:embed="rId21" cstate="print">
            <a:extLst>
              <a:ext uri="{28A0092B-C50C-407E-A947-70E740481C1C}">
                <a14:useLocalDpi xmlns:a14="http://schemas.microsoft.com/office/drawing/2010/main" val="0"/>
              </a:ext>
            </a:extLst>
          </a:blip>
          <a:stretch>
            <a:fillRect/>
          </a:stretch>
        </p:blipFill>
        <p:spPr>
          <a:xfrm>
            <a:off x="7929762" y="209484"/>
            <a:ext cx="814046" cy="217219"/>
          </a:xfrm>
          <a:prstGeom prst="rect">
            <a:avLst/>
          </a:prstGeom>
        </p:spPr>
      </p:pic>
    </p:spTree>
    <p:extLst>
      <p:ext uri="{BB962C8B-B14F-4D97-AF65-F5344CB8AC3E}">
        <p14:creationId xmlns:p14="http://schemas.microsoft.com/office/powerpoint/2010/main" val="3969708414"/>
      </p:ext>
    </p:extLst>
  </p:cSld>
  <p:clrMap bg1="lt1" tx1="dk1" bg2="lt2" tx2="dk2" accent1="accent1" accent2="accent2" accent3="accent3" accent4="accent4" accent5="accent5" accent6="accent6" hlink="hlink" folHlink="folHlink"/>
  <p:sldLayoutIdLst>
    <p:sldLayoutId id="2147483718" r:id="rId1"/>
    <p:sldLayoutId id="2147483699" r:id="rId2"/>
    <p:sldLayoutId id="2147483700" r:id="rId3"/>
    <p:sldLayoutId id="2147483701" r:id="rId4"/>
    <p:sldLayoutId id="2147483702" r:id="rId5"/>
    <p:sldLayoutId id="2147483703" r:id="rId6"/>
    <p:sldLayoutId id="2147483704" r:id="rId7"/>
    <p:sldLayoutId id="2147483719" r:id="rId8"/>
    <p:sldLayoutId id="2147483706" r:id="rId9"/>
    <p:sldLayoutId id="2147483708" r:id="rId10"/>
    <p:sldLayoutId id="2147483710" r:id="rId11"/>
    <p:sldLayoutId id="2147483711" r:id="rId12"/>
    <p:sldLayoutId id="2147483713" r:id="rId13"/>
    <p:sldLayoutId id="2147483712" r:id="rId14"/>
    <p:sldLayoutId id="2147483714" r:id="rId15"/>
    <p:sldLayoutId id="2147483715" r:id="rId16"/>
    <p:sldLayoutId id="2147483716" r:id="rId17"/>
    <p:sldLayoutId id="2147483717" r:id="rId18"/>
    <p:sldLayoutId id="2147483722" r:id="rId19"/>
  </p:sldLayoutIdLst>
  <p:hf hdr="0"/>
  <p:txStyles>
    <p:titleStyle>
      <a:lvl1pPr algn="l" defTabSz="685800" rtl="0" eaLnBrk="1" latinLnBrk="0" hangingPunct="1">
        <a:lnSpc>
          <a:spcPct val="90000"/>
        </a:lnSpc>
        <a:spcBef>
          <a:spcPct val="0"/>
        </a:spcBef>
        <a:buNone/>
        <a:defRPr sz="3600" kern="1200">
          <a:solidFill>
            <a:schemeClr val="tx1"/>
          </a:solidFill>
          <a:latin typeface="Neue Plak" panose="020B0804030202020204" pitchFamily="34" charset="0"/>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398">
          <p15:clr>
            <a:srgbClr val="F26B43"/>
          </p15:clr>
        </p15:guide>
        <p15:guide id="2" orient="horz" pos="191">
          <p15:clr>
            <a:srgbClr val="F26B43"/>
          </p15:clr>
        </p15:guide>
        <p15:guide id="3" orient="horz" pos="344">
          <p15:clr>
            <a:srgbClr val="F26B43"/>
          </p15:clr>
        </p15:guide>
        <p15:guide id="4" pos="397">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customXml" Target="../ink/ink8.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customXml" Target="../ink/ink9.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customXml" Target="../ink/ink10.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customXml" Target="../ink/ink11.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customXml" Target="../ink/ink12.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customXml" Target="../ink/ink13.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customXml" Target="../ink/ink14.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48.jpe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29.jpg"/><Relationship Id="rId2" Type="http://schemas.openxmlformats.org/officeDocument/2006/relationships/notesSlide" Target="../notesSlides/notesSlide2.xml"/><Relationship Id="rId1" Type="http://schemas.openxmlformats.org/officeDocument/2006/relationships/slideLayout" Target="../slideLayouts/slideLayout19.xml"/><Relationship Id="rId5" Type="http://schemas.openxmlformats.org/officeDocument/2006/relationships/image" Target="../media/image30.png"/><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jpeg"/><Relationship Id="rId1" Type="http://schemas.openxmlformats.org/officeDocument/2006/relationships/slideLayout" Target="../slideLayouts/slideLayout12.xml"/><Relationship Id="rId4" Type="http://schemas.openxmlformats.org/officeDocument/2006/relationships/image" Target="../media/image53.png"/></Relationships>
</file>

<file path=ppt/slides/_rels/slide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customXml" Target="../ink/ink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image" Target="../media/image32.png"/><Relationship Id="rId1" Type="http://schemas.openxmlformats.org/officeDocument/2006/relationships/slideLayout" Target="../slideLayouts/slideLayout8.xml"/><Relationship Id="rId4" Type="http://schemas.openxmlformats.org/officeDocument/2006/relationships/image" Target="../media/image33.png"/></Relationships>
</file>

<file path=ppt/slides/_rels/slide5.xml.rels><?xml version="1.0" encoding="UTF-8" standalone="yes"?>
<Relationships xmlns="http://schemas.openxmlformats.org/package/2006/relationships"><Relationship Id="rId3" Type="http://schemas.openxmlformats.org/officeDocument/2006/relationships/customXml" Target="../ink/ink3.xml"/><Relationship Id="rId2" Type="http://schemas.openxmlformats.org/officeDocument/2006/relationships/image" Target="../media/image34.jpeg"/><Relationship Id="rId1" Type="http://schemas.openxmlformats.org/officeDocument/2006/relationships/slideLayout" Target="../slideLayouts/slideLayout8.xml"/><Relationship Id="rId4" Type="http://schemas.openxmlformats.org/officeDocument/2006/relationships/image" Target="../media/image35.png"/></Relationships>
</file>

<file path=ppt/slides/_rels/slide6.xml.rels><?xml version="1.0" encoding="UTF-8" standalone="yes"?>
<Relationships xmlns="http://schemas.openxmlformats.org/package/2006/relationships"><Relationship Id="rId3" Type="http://schemas.openxmlformats.org/officeDocument/2006/relationships/customXml" Target="../ink/ink4.xml"/><Relationship Id="rId2" Type="http://schemas.openxmlformats.org/officeDocument/2006/relationships/image" Target="../media/image36.png"/><Relationship Id="rId1" Type="http://schemas.openxmlformats.org/officeDocument/2006/relationships/slideLayout" Target="../slideLayouts/slideLayout8.xml"/><Relationship Id="rId4" Type="http://schemas.openxmlformats.org/officeDocument/2006/relationships/image" Target="../media/image37.png"/></Relationships>
</file>

<file path=ppt/slides/_rels/slide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customXml" Target="../ink/ink5.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customXml" Target="../ink/ink6.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customXml" Target="../ink/ink7.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9DE9150F-F03E-BF4B-BE66-299E7500C2AC}"/>
              </a:ext>
            </a:extLst>
          </p:cNvPr>
          <p:cNvSpPr txBox="1">
            <a:spLocks/>
          </p:cNvSpPr>
          <p:nvPr/>
        </p:nvSpPr>
        <p:spPr>
          <a:xfrm>
            <a:off x="555037" y="2571750"/>
            <a:ext cx="6895272" cy="1071782"/>
          </a:xfrm>
          <a:prstGeom prst="rect">
            <a:avLst/>
          </a:prstGeom>
        </p:spPr>
        <p:txBody>
          <a:bodyPr vert="horz" lIns="91440" tIns="45720" rIns="91440" bIns="45720" rtlCol="0" anchor="b">
            <a:noAutofit/>
          </a:bodyPr>
          <a:lstStyle>
            <a:lvl1pPr algn="ctr" defTabSz="685800" rtl="0" eaLnBrk="1" latinLnBrk="0" hangingPunct="1">
              <a:lnSpc>
                <a:spcPct val="90000"/>
              </a:lnSpc>
              <a:spcBef>
                <a:spcPct val="0"/>
              </a:spcBef>
              <a:buNone/>
              <a:defRPr sz="4500" kern="1200">
                <a:solidFill>
                  <a:schemeClr val="tx1"/>
                </a:solidFill>
                <a:latin typeface="Neue Plak" panose="020B0804030202020204" pitchFamily="34" charset="0"/>
                <a:ea typeface="+mj-ea"/>
                <a:cs typeface="+mj-cs"/>
              </a:defRPr>
            </a:lvl1pPr>
          </a:lstStyle>
          <a:p>
            <a:pPr algn="l"/>
            <a:r>
              <a:rPr lang="en-US" sz="3200" dirty="0">
                <a:latin typeface="Proxima Nova Light" panose="02000506030000020004" pitchFamily="2" charset="77"/>
              </a:rPr>
              <a:t>Lending Club Case Study: </a:t>
            </a:r>
          </a:p>
          <a:p>
            <a:pPr algn="l"/>
            <a:r>
              <a:rPr lang="en-US" sz="3200" dirty="0">
                <a:latin typeface="Proxima Nova Light" panose="02000506030000020004" pitchFamily="2" charset="77"/>
              </a:rPr>
              <a:t>Pre-Assignment Session</a:t>
            </a:r>
            <a:endParaRPr lang="en-IN" sz="3200" dirty="0">
              <a:latin typeface="Proxima Nova Light" panose="02000506030000020004" pitchFamily="2" charset="77"/>
            </a:endParaRPr>
          </a:p>
        </p:txBody>
      </p:sp>
      <p:pic>
        <p:nvPicPr>
          <p:cNvPr id="4" name="Picture 3">
            <a:extLst>
              <a:ext uri="{FF2B5EF4-FFF2-40B4-BE49-F238E27FC236}">
                <a16:creationId xmlns:a16="http://schemas.microsoft.com/office/drawing/2014/main" id="{19D61CDC-9A94-4E56-8E69-4DD523DCC57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582370" y="0"/>
            <a:ext cx="1356542" cy="1577482"/>
          </a:xfrm>
          <a:prstGeom prst="rect">
            <a:avLst/>
          </a:prstGeom>
        </p:spPr>
      </p:pic>
      <p:sp>
        <p:nvSpPr>
          <p:cNvPr id="9" name="Text Placeholder 2">
            <a:extLst>
              <a:ext uri="{FF2B5EF4-FFF2-40B4-BE49-F238E27FC236}">
                <a16:creationId xmlns:a16="http://schemas.microsoft.com/office/drawing/2014/main" id="{675E4F9E-AA57-419B-B42E-F9560AF44A43}"/>
              </a:ext>
            </a:extLst>
          </p:cNvPr>
          <p:cNvSpPr txBox="1">
            <a:spLocks/>
          </p:cNvSpPr>
          <p:nvPr/>
        </p:nvSpPr>
        <p:spPr>
          <a:xfrm>
            <a:off x="1157111" y="716037"/>
            <a:ext cx="2695698" cy="1311121"/>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28" kern="1200">
                <a:solidFill>
                  <a:schemeClr val="tx1"/>
                </a:solidFill>
                <a:latin typeface="Proxima Nova Rg" panose="02000506030000020004" pitchFamily="50" charset="0"/>
                <a:ea typeface="+mn-ea"/>
                <a:cs typeface="+mn-cs"/>
              </a:defRPr>
            </a:lvl1pPr>
            <a:lvl2pPr marL="457200" indent="0" algn="l" defTabSz="914400" rtl="0" eaLnBrk="1" latinLnBrk="0" hangingPunct="1">
              <a:lnSpc>
                <a:spcPct val="90000"/>
              </a:lnSpc>
              <a:spcBef>
                <a:spcPts val="500"/>
              </a:spcBef>
              <a:buFontTx/>
              <a:buNone/>
              <a:defRPr sz="1620" b="1" kern="1200">
                <a:solidFill>
                  <a:schemeClr val="tx1"/>
                </a:solidFill>
                <a:latin typeface="Proxima Nova Rg" panose="02000506030000020004" pitchFamily="50" charset="0"/>
                <a:ea typeface="+mn-ea"/>
                <a:cs typeface="+mn-cs"/>
              </a:defRPr>
            </a:lvl2pPr>
            <a:lvl3pPr marL="914400" indent="0" algn="l" defTabSz="914400" rtl="0" eaLnBrk="1" latinLnBrk="0" hangingPunct="1">
              <a:lnSpc>
                <a:spcPct val="90000"/>
              </a:lnSpc>
              <a:spcBef>
                <a:spcPts val="500"/>
              </a:spcBef>
              <a:buFontTx/>
              <a:buNone/>
              <a:defRPr sz="125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1400" dirty="0">
              <a:solidFill>
                <a:schemeClr val="bg1"/>
              </a:solidFill>
            </a:endParaRPr>
          </a:p>
          <a:p>
            <a:r>
              <a:rPr lang="en-US" sz="1400" i="1" dirty="0"/>
              <a:t>    #LifeKoKaroLift</a:t>
            </a:r>
          </a:p>
        </p:txBody>
      </p:sp>
      <p:sp>
        <p:nvSpPr>
          <p:cNvPr id="2" name="Date Placeholder 1"/>
          <p:cNvSpPr>
            <a:spLocks noGrp="1"/>
          </p:cNvSpPr>
          <p:nvPr>
            <p:ph type="dt" sz="half" idx="10"/>
          </p:nvPr>
        </p:nvSpPr>
        <p:spPr/>
        <p:txBody>
          <a:bodyPr/>
          <a:lstStyle/>
          <a:p>
            <a:fld id="{330D92EB-81BB-3B43-94C7-8FE4C43F772A}" type="datetime1">
              <a:rPr lang="en-IN" smtClean="0"/>
              <a:t>04-06-2022</a:t>
            </a:fld>
            <a:endParaRPr lang="en-IN" dirty="0"/>
          </a:p>
        </p:txBody>
      </p:sp>
      <p:sp>
        <p:nvSpPr>
          <p:cNvPr id="3" name="Slide Number Placeholder 2"/>
          <p:cNvSpPr>
            <a:spLocks noGrp="1"/>
          </p:cNvSpPr>
          <p:nvPr>
            <p:ph type="sldNum" sz="quarter" idx="12"/>
          </p:nvPr>
        </p:nvSpPr>
        <p:spPr/>
        <p:txBody>
          <a:bodyPr/>
          <a:lstStyle/>
          <a:p>
            <a:fld id="{273EEA2F-D825-49D3-9C25-497F06EFD3F7}" type="slidenum">
              <a:rPr lang="en-IN" smtClean="0"/>
              <a:pPr/>
              <a:t>1</a:t>
            </a:fld>
            <a:endParaRPr lang="en-IN" dirty="0"/>
          </a:p>
        </p:txBody>
      </p:sp>
    </p:spTree>
    <p:extLst>
      <p:ext uri="{BB962C8B-B14F-4D97-AF65-F5344CB8AC3E}">
        <p14:creationId xmlns:p14="http://schemas.microsoft.com/office/powerpoint/2010/main" val="25410098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96C38E1-1FCD-4611-8448-6421668A47B7}"/>
              </a:ext>
            </a:extLst>
          </p:cNvPr>
          <p:cNvSpPr>
            <a:spLocks noGrp="1"/>
          </p:cNvSpPr>
          <p:nvPr>
            <p:ph type="dt" sz="half" idx="10"/>
          </p:nvPr>
        </p:nvSpPr>
        <p:spPr/>
        <p:txBody>
          <a:bodyPr/>
          <a:lstStyle/>
          <a:p>
            <a:fld id="{9E6D2E29-3933-614D-82C7-D215195ADAE0}" type="datetime1">
              <a:rPr lang="en-IN" smtClean="0"/>
              <a:t>04-06-2022</a:t>
            </a:fld>
            <a:endParaRPr lang="en-IN"/>
          </a:p>
        </p:txBody>
      </p:sp>
      <p:sp>
        <p:nvSpPr>
          <p:cNvPr id="3" name="Slide Number Placeholder 2">
            <a:extLst>
              <a:ext uri="{FF2B5EF4-FFF2-40B4-BE49-F238E27FC236}">
                <a16:creationId xmlns:a16="http://schemas.microsoft.com/office/drawing/2014/main" id="{674B47D6-1DD8-4518-ADF8-5704CEA6A7B7}"/>
              </a:ext>
            </a:extLst>
          </p:cNvPr>
          <p:cNvSpPr>
            <a:spLocks noGrp="1"/>
          </p:cNvSpPr>
          <p:nvPr>
            <p:ph type="sldNum" sz="quarter" idx="12"/>
          </p:nvPr>
        </p:nvSpPr>
        <p:spPr/>
        <p:txBody>
          <a:bodyPr/>
          <a:lstStyle/>
          <a:p>
            <a:fld id="{273EEA2F-D825-49D3-9C25-497F06EFD3F7}" type="slidenum">
              <a:rPr lang="en-IN" smtClean="0"/>
              <a:t>10</a:t>
            </a:fld>
            <a:endParaRPr lang="en-IN"/>
          </a:p>
        </p:txBody>
      </p:sp>
      <p:sp>
        <p:nvSpPr>
          <p:cNvPr id="5" name="Title 4">
            <a:extLst>
              <a:ext uri="{FF2B5EF4-FFF2-40B4-BE49-F238E27FC236}">
                <a16:creationId xmlns:a16="http://schemas.microsoft.com/office/drawing/2014/main" id="{107DD146-0108-45FF-8A9A-4E9D62364309}"/>
              </a:ext>
            </a:extLst>
          </p:cNvPr>
          <p:cNvSpPr>
            <a:spLocks noGrp="1"/>
          </p:cNvSpPr>
          <p:nvPr>
            <p:ph type="title"/>
          </p:nvPr>
        </p:nvSpPr>
        <p:spPr>
          <a:xfrm>
            <a:off x="316679" y="121966"/>
            <a:ext cx="5498642" cy="382564"/>
          </a:xfrm>
        </p:spPr>
        <p:txBody>
          <a:bodyPr/>
          <a:lstStyle/>
          <a:p>
            <a:r>
              <a:rPr lang="en-US" dirty="0"/>
              <a:t>Lending Club: EDA Case Study</a:t>
            </a:r>
            <a:endParaRPr lang="en-IN" dirty="0"/>
          </a:p>
        </p:txBody>
      </p:sp>
      <p:sp>
        <p:nvSpPr>
          <p:cNvPr id="8" name="TextBox 7">
            <a:extLst>
              <a:ext uri="{FF2B5EF4-FFF2-40B4-BE49-F238E27FC236}">
                <a16:creationId xmlns:a16="http://schemas.microsoft.com/office/drawing/2014/main" id="{8CF98C22-C0DA-4316-9031-C787E7F5ECC7}"/>
              </a:ext>
            </a:extLst>
          </p:cNvPr>
          <p:cNvSpPr txBox="1"/>
          <p:nvPr/>
        </p:nvSpPr>
        <p:spPr>
          <a:xfrm>
            <a:off x="516988" y="820678"/>
            <a:ext cx="8110024" cy="3754874"/>
          </a:xfrm>
          <a:prstGeom prst="rect">
            <a:avLst/>
          </a:prstGeom>
          <a:noFill/>
        </p:spPr>
        <p:txBody>
          <a:bodyPr wrap="square">
            <a:spAutoFit/>
          </a:bodyPr>
          <a:lstStyle/>
          <a:p>
            <a:pPr algn="ctr"/>
            <a:r>
              <a:rPr lang="en-US" sz="1400" b="1" dirty="0"/>
              <a:t>Data Analysis</a:t>
            </a:r>
          </a:p>
          <a:p>
            <a:pPr algn="ctr"/>
            <a:endParaRPr lang="en-US" sz="1400" b="1" dirty="0"/>
          </a:p>
          <a:p>
            <a:pPr marL="285750" indent="-285750">
              <a:buFont typeface="Arial" panose="020B0604020202020204" pitchFamily="34" charset="0"/>
              <a:buChar char="•"/>
            </a:pPr>
            <a:r>
              <a:rPr lang="en-US" sz="1400" dirty="0"/>
              <a:t>The objective is to identify predictors of default so that at the time of loan application, we can use those variables for approval/rejection of the loan. </a:t>
            </a:r>
          </a:p>
          <a:p>
            <a:pPr marL="285750" indent="-285750">
              <a:buFont typeface="Arial" panose="020B0604020202020204" pitchFamily="34" charset="0"/>
              <a:buChar char="•"/>
            </a:pPr>
            <a:endParaRPr lang="en-US" sz="1400" dirty="0"/>
          </a:p>
          <a:p>
            <a:pPr lvl="1"/>
            <a:r>
              <a:rPr lang="en-US" sz="1400" dirty="0"/>
              <a:t>There are broadly three types of variables –</a:t>
            </a:r>
          </a:p>
          <a:p>
            <a:pPr marL="800100" lvl="1" indent="-342900">
              <a:buAutoNum type="arabicPeriod"/>
            </a:pPr>
            <a:r>
              <a:rPr lang="en-US" sz="1400" dirty="0"/>
              <a:t>those which are related to the applicant (demographic variables such as age, occupation, employment details etc.), </a:t>
            </a:r>
          </a:p>
          <a:p>
            <a:pPr marL="800100" lvl="1" indent="-342900">
              <a:buAutoNum type="arabicPeriod"/>
            </a:pPr>
            <a:r>
              <a:rPr lang="en-US" sz="1400" dirty="0"/>
              <a:t>Loan characteristics (amount of loan, interest rate, purpose of loan etc.) and </a:t>
            </a:r>
          </a:p>
          <a:p>
            <a:pPr marL="800100" lvl="1" indent="-342900">
              <a:buAutoNum type="arabicPeriod"/>
            </a:pPr>
            <a:r>
              <a:rPr lang="en-US" sz="1400" dirty="0"/>
              <a:t>Customer behavior variables (those which are generated after the loan is approved such as delinquent 2 years, revolving balance, next payment date etc.).</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dirty="0"/>
              <a:t>Now, the customer behavior variables are not available at the time of loan application, and thus they cannot be used as predictors for credit approval.</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dirty="0"/>
              <a:t>The ones marked 'current' are neither fully paid not defaulted, so get rid of the current loans. Also, tag the other two values as 0 or 1 to make your analysis simple and clean.</a:t>
            </a:r>
            <a:endParaRPr lang="en-IN" sz="1400" dirty="0"/>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EE65EB3A-DABF-B62F-39DB-646F3D748DF4}"/>
                  </a:ext>
                </a:extLst>
              </p14:cNvPr>
              <p14:cNvContentPartPr/>
              <p14:nvPr/>
            </p14:nvContentPartPr>
            <p14:xfrm>
              <a:off x="218880" y="981000"/>
              <a:ext cx="7743240" cy="4128120"/>
            </p14:xfrm>
          </p:contentPart>
        </mc:Choice>
        <mc:Fallback>
          <p:pic>
            <p:nvPicPr>
              <p:cNvPr id="4" name="Ink 3">
                <a:extLst>
                  <a:ext uri="{FF2B5EF4-FFF2-40B4-BE49-F238E27FC236}">
                    <a16:creationId xmlns:a16="http://schemas.microsoft.com/office/drawing/2014/main" id="{EE65EB3A-DABF-B62F-39DB-646F3D748DF4}"/>
                  </a:ext>
                </a:extLst>
              </p:cNvPr>
              <p:cNvPicPr/>
              <p:nvPr/>
            </p:nvPicPr>
            <p:blipFill>
              <a:blip r:embed="rId3"/>
              <a:stretch>
                <a:fillRect/>
              </a:stretch>
            </p:blipFill>
            <p:spPr>
              <a:xfrm>
                <a:off x="209520" y="971640"/>
                <a:ext cx="7761960" cy="4146840"/>
              </a:xfrm>
              <a:prstGeom prst="rect">
                <a:avLst/>
              </a:prstGeom>
            </p:spPr>
          </p:pic>
        </mc:Fallback>
      </mc:AlternateContent>
    </p:spTree>
    <p:extLst>
      <p:ext uri="{BB962C8B-B14F-4D97-AF65-F5344CB8AC3E}">
        <p14:creationId xmlns:p14="http://schemas.microsoft.com/office/powerpoint/2010/main" val="4252903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96C38E1-1FCD-4611-8448-6421668A47B7}"/>
              </a:ext>
            </a:extLst>
          </p:cNvPr>
          <p:cNvSpPr>
            <a:spLocks noGrp="1"/>
          </p:cNvSpPr>
          <p:nvPr>
            <p:ph type="dt" sz="half" idx="10"/>
          </p:nvPr>
        </p:nvSpPr>
        <p:spPr/>
        <p:txBody>
          <a:bodyPr/>
          <a:lstStyle/>
          <a:p>
            <a:fld id="{9E6D2E29-3933-614D-82C7-D215195ADAE0}" type="datetime1">
              <a:rPr lang="en-IN" smtClean="0"/>
              <a:t>04-06-2022</a:t>
            </a:fld>
            <a:endParaRPr lang="en-IN"/>
          </a:p>
        </p:txBody>
      </p:sp>
      <p:sp>
        <p:nvSpPr>
          <p:cNvPr id="3" name="Slide Number Placeholder 2">
            <a:extLst>
              <a:ext uri="{FF2B5EF4-FFF2-40B4-BE49-F238E27FC236}">
                <a16:creationId xmlns:a16="http://schemas.microsoft.com/office/drawing/2014/main" id="{674B47D6-1DD8-4518-ADF8-5704CEA6A7B7}"/>
              </a:ext>
            </a:extLst>
          </p:cNvPr>
          <p:cNvSpPr>
            <a:spLocks noGrp="1"/>
          </p:cNvSpPr>
          <p:nvPr>
            <p:ph type="sldNum" sz="quarter" idx="12"/>
          </p:nvPr>
        </p:nvSpPr>
        <p:spPr/>
        <p:txBody>
          <a:bodyPr/>
          <a:lstStyle/>
          <a:p>
            <a:fld id="{273EEA2F-D825-49D3-9C25-497F06EFD3F7}" type="slidenum">
              <a:rPr lang="en-IN" smtClean="0"/>
              <a:t>11</a:t>
            </a:fld>
            <a:endParaRPr lang="en-IN"/>
          </a:p>
        </p:txBody>
      </p:sp>
      <p:sp>
        <p:nvSpPr>
          <p:cNvPr id="5" name="Title 4">
            <a:extLst>
              <a:ext uri="{FF2B5EF4-FFF2-40B4-BE49-F238E27FC236}">
                <a16:creationId xmlns:a16="http://schemas.microsoft.com/office/drawing/2014/main" id="{107DD146-0108-45FF-8A9A-4E9D62364309}"/>
              </a:ext>
            </a:extLst>
          </p:cNvPr>
          <p:cNvSpPr>
            <a:spLocks noGrp="1"/>
          </p:cNvSpPr>
          <p:nvPr>
            <p:ph type="title"/>
          </p:nvPr>
        </p:nvSpPr>
        <p:spPr>
          <a:xfrm>
            <a:off x="316679" y="121966"/>
            <a:ext cx="5498642" cy="382564"/>
          </a:xfrm>
        </p:spPr>
        <p:txBody>
          <a:bodyPr/>
          <a:lstStyle/>
          <a:p>
            <a:r>
              <a:rPr lang="en-US" dirty="0"/>
              <a:t>Lending Club: EDA Case Study</a:t>
            </a:r>
            <a:endParaRPr lang="en-IN" dirty="0"/>
          </a:p>
        </p:txBody>
      </p:sp>
      <p:sp>
        <p:nvSpPr>
          <p:cNvPr id="6" name="TextBox 5">
            <a:extLst>
              <a:ext uri="{FF2B5EF4-FFF2-40B4-BE49-F238E27FC236}">
                <a16:creationId xmlns:a16="http://schemas.microsoft.com/office/drawing/2014/main" id="{32E50AF1-AB36-463D-8C99-D5331FC2B542}"/>
              </a:ext>
            </a:extLst>
          </p:cNvPr>
          <p:cNvSpPr txBox="1"/>
          <p:nvPr/>
        </p:nvSpPr>
        <p:spPr>
          <a:xfrm>
            <a:off x="487240" y="773668"/>
            <a:ext cx="4572000" cy="369332"/>
          </a:xfrm>
          <a:prstGeom prst="rect">
            <a:avLst/>
          </a:prstGeom>
          <a:noFill/>
        </p:spPr>
        <p:txBody>
          <a:bodyPr wrap="square">
            <a:spAutoFit/>
          </a:bodyPr>
          <a:lstStyle/>
          <a:p>
            <a:r>
              <a:rPr lang="en-IN" dirty="0"/>
              <a:t>Few Important Variables</a:t>
            </a:r>
          </a:p>
        </p:txBody>
      </p:sp>
      <p:graphicFrame>
        <p:nvGraphicFramePr>
          <p:cNvPr id="8" name="Table 7"/>
          <p:cNvGraphicFramePr>
            <a:graphicFrameLocks noGrp="1"/>
          </p:cNvGraphicFramePr>
          <p:nvPr>
            <p:extLst>
              <p:ext uri="{D42A27DB-BD31-4B8C-83A1-F6EECF244321}">
                <p14:modId xmlns:p14="http://schemas.microsoft.com/office/powerpoint/2010/main" val="553499394"/>
              </p:ext>
            </p:extLst>
          </p:nvPr>
        </p:nvGraphicFramePr>
        <p:xfrm>
          <a:off x="6019757" y="776857"/>
          <a:ext cx="2050288" cy="3291302"/>
        </p:xfrm>
        <a:graphic>
          <a:graphicData uri="http://schemas.openxmlformats.org/drawingml/2006/table">
            <a:tbl>
              <a:tblPr/>
              <a:tblGrid>
                <a:gridCol w="2050288">
                  <a:extLst>
                    <a:ext uri="{9D8B030D-6E8A-4147-A177-3AD203B41FA5}">
                      <a16:colId xmlns:a16="http://schemas.microsoft.com/office/drawing/2014/main" val="3514016392"/>
                    </a:ext>
                  </a:extLst>
                </a:gridCol>
              </a:tblGrid>
              <a:tr h="173389">
                <a:tc>
                  <a:txBody>
                    <a:bodyPr/>
                    <a:lstStyle/>
                    <a:p>
                      <a:pPr algn="ctr" fontAlgn="b"/>
                      <a:r>
                        <a:rPr lang="en-IN" sz="1200" b="1" i="0" u="none" strike="noStrike" dirty="0">
                          <a:solidFill>
                            <a:schemeClr val="bg1"/>
                          </a:solidFill>
                          <a:effectLst/>
                          <a:latin typeface="Calibri" panose="020F0502020204030204" pitchFamily="34" charset="0"/>
                        </a:rPr>
                        <a:t>Customer behaviour variables</a:t>
                      </a:r>
                    </a:p>
                  </a:txBody>
                  <a:tcPr marL="6155" marR="6155" marT="6155" marB="0" anchor="b">
                    <a:lnL>
                      <a:noFill/>
                    </a:lnL>
                    <a:lnR>
                      <a:noFill/>
                    </a:lnR>
                    <a:lnT>
                      <a:noFill/>
                    </a:lnT>
                    <a:lnB>
                      <a:noFill/>
                    </a:lnB>
                    <a:solidFill>
                      <a:srgbClr val="FF0000"/>
                    </a:solidFill>
                  </a:tcPr>
                </a:tc>
                <a:extLst>
                  <a:ext uri="{0D108BD9-81ED-4DB2-BD59-A6C34878D82A}">
                    <a16:rowId xmlns:a16="http://schemas.microsoft.com/office/drawing/2014/main" val="1878085190"/>
                  </a:ext>
                </a:extLst>
              </a:tr>
              <a:tr h="147727">
                <a:tc>
                  <a:txBody>
                    <a:bodyPr/>
                    <a:lstStyle/>
                    <a:p>
                      <a:pPr algn="ctr" fontAlgn="ctr"/>
                      <a:r>
                        <a:rPr lang="en-IN" sz="900" b="0" i="0" u="none" strike="noStrike" dirty="0">
                          <a:solidFill>
                            <a:srgbClr val="000000"/>
                          </a:solidFill>
                          <a:effectLst/>
                          <a:latin typeface="Courier New" panose="02070309020205020404" pitchFamily="49" charset="0"/>
                        </a:rPr>
                        <a:t>delinq_2yrs</a:t>
                      </a:r>
                    </a:p>
                  </a:txBody>
                  <a:tcPr marL="6155" marR="6155" marT="6155" marB="0" anchor="ctr">
                    <a:lnL>
                      <a:noFill/>
                    </a:lnL>
                    <a:lnR>
                      <a:noFill/>
                    </a:lnR>
                    <a:lnT>
                      <a:noFill/>
                    </a:lnT>
                    <a:lnB>
                      <a:noFill/>
                    </a:lnB>
                  </a:tcPr>
                </a:tc>
                <a:extLst>
                  <a:ext uri="{0D108BD9-81ED-4DB2-BD59-A6C34878D82A}">
                    <a16:rowId xmlns:a16="http://schemas.microsoft.com/office/drawing/2014/main" val="802228131"/>
                  </a:ext>
                </a:extLst>
              </a:tr>
              <a:tr h="147727">
                <a:tc>
                  <a:txBody>
                    <a:bodyPr/>
                    <a:lstStyle/>
                    <a:p>
                      <a:pPr algn="ctr" fontAlgn="ctr"/>
                      <a:r>
                        <a:rPr lang="en-IN" sz="900" b="0" i="0" u="none" strike="noStrike" dirty="0" err="1">
                          <a:solidFill>
                            <a:srgbClr val="000000"/>
                          </a:solidFill>
                          <a:effectLst/>
                          <a:latin typeface="Courier New" panose="02070309020205020404" pitchFamily="49" charset="0"/>
                        </a:rPr>
                        <a:t>earliest_cr_line</a:t>
                      </a:r>
                      <a:endParaRPr lang="en-IN" sz="900" b="0" i="0" u="none" strike="noStrike" dirty="0">
                        <a:solidFill>
                          <a:srgbClr val="000000"/>
                        </a:solidFill>
                        <a:effectLst/>
                        <a:latin typeface="Courier New" panose="02070309020205020404" pitchFamily="49" charset="0"/>
                      </a:endParaRPr>
                    </a:p>
                  </a:txBody>
                  <a:tcPr marL="6155" marR="6155" marT="6155" marB="0" anchor="ctr">
                    <a:lnL>
                      <a:noFill/>
                    </a:lnL>
                    <a:lnR>
                      <a:noFill/>
                    </a:lnR>
                    <a:lnT>
                      <a:noFill/>
                    </a:lnT>
                    <a:lnB>
                      <a:noFill/>
                    </a:lnB>
                  </a:tcPr>
                </a:tc>
                <a:extLst>
                  <a:ext uri="{0D108BD9-81ED-4DB2-BD59-A6C34878D82A}">
                    <a16:rowId xmlns:a16="http://schemas.microsoft.com/office/drawing/2014/main" val="4196464273"/>
                  </a:ext>
                </a:extLst>
              </a:tr>
              <a:tr h="147727">
                <a:tc>
                  <a:txBody>
                    <a:bodyPr/>
                    <a:lstStyle/>
                    <a:p>
                      <a:pPr algn="ctr" fontAlgn="ctr"/>
                      <a:r>
                        <a:rPr lang="en-IN" sz="900" b="0" i="0" u="none" strike="noStrike" dirty="0">
                          <a:solidFill>
                            <a:srgbClr val="000000"/>
                          </a:solidFill>
                          <a:effectLst/>
                          <a:latin typeface="Courier New" panose="02070309020205020404" pitchFamily="49" charset="0"/>
                        </a:rPr>
                        <a:t>inq_last_6mths</a:t>
                      </a:r>
                    </a:p>
                  </a:txBody>
                  <a:tcPr marL="6155" marR="6155" marT="6155" marB="0" anchor="ctr">
                    <a:lnL>
                      <a:noFill/>
                    </a:lnL>
                    <a:lnR>
                      <a:noFill/>
                    </a:lnR>
                    <a:lnT>
                      <a:noFill/>
                    </a:lnT>
                    <a:lnB>
                      <a:noFill/>
                    </a:lnB>
                  </a:tcPr>
                </a:tc>
                <a:extLst>
                  <a:ext uri="{0D108BD9-81ED-4DB2-BD59-A6C34878D82A}">
                    <a16:rowId xmlns:a16="http://schemas.microsoft.com/office/drawing/2014/main" val="315846005"/>
                  </a:ext>
                </a:extLst>
              </a:tr>
              <a:tr h="147727">
                <a:tc>
                  <a:txBody>
                    <a:bodyPr/>
                    <a:lstStyle/>
                    <a:p>
                      <a:pPr algn="ctr" fontAlgn="ctr"/>
                      <a:r>
                        <a:rPr lang="en-IN" sz="900" b="0" i="0" u="none" strike="noStrike" dirty="0" err="1">
                          <a:solidFill>
                            <a:srgbClr val="000000"/>
                          </a:solidFill>
                          <a:effectLst/>
                          <a:latin typeface="Courier New" panose="02070309020205020404" pitchFamily="49" charset="0"/>
                        </a:rPr>
                        <a:t>open_acc</a:t>
                      </a:r>
                      <a:endParaRPr lang="en-IN" sz="900" b="0" i="0" u="none" strike="noStrike" dirty="0">
                        <a:solidFill>
                          <a:srgbClr val="000000"/>
                        </a:solidFill>
                        <a:effectLst/>
                        <a:latin typeface="Courier New" panose="02070309020205020404" pitchFamily="49" charset="0"/>
                      </a:endParaRPr>
                    </a:p>
                  </a:txBody>
                  <a:tcPr marL="6155" marR="6155" marT="6155" marB="0" anchor="ctr">
                    <a:lnL>
                      <a:noFill/>
                    </a:lnL>
                    <a:lnR>
                      <a:noFill/>
                    </a:lnR>
                    <a:lnT>
                      <a:noFill/>
                    </a:lnT>
                    <a:lnB>
                      <a:noFill/>
                    </a:lnB>
                  </a:tcPr>
                </a:tc>
                <a:extLst>
                  <a:ext uri="{0D108BD9-81ED-4DB2-BD59-A6C34878D82A}">
                    <a16:rowId xmlns:a16="http://schemas.microsoft.com/office/drawing/2014/main" val="3691400921"/>
                  </a:ext>
                </a:extLst>
              </a:tr>
              <a:tr h="147727">
                <a:tc>
                  <a:txBody>
                    <a:bodyPr/>
                    <a:lstStyle/>
                    <a:p>
                      <a:pPr algn="ctr" fontAlgn="ctr"/>
                      <a:r>
                        <a:rPr lang="en-IN" sz="900" b="0" i="0" u="none" strike="noStrike">
                          <a:solidFill>
                            <a:srgbClr val="000000"/>
                          </a:solidFill>
                          <a:effectLst/>
                          <a:latin typeface="Courier New" panose="02070309020205020404" pitchFamily="49" charset="0"/>
                        </a:rPr>
                        <a:t>pub_rec</a:t>
                      </a:r>
                    </a:p>
                  </a:txBody>
                  <a:tcPr marL="6155" marR="6155" marT="6155" marB="0" anchor="ctr">
                    <a:lnL>
                      <a:noFill/>
                    </a:lnL>
                    <a:lnR>
                      <a:noFill/>
                    </a:lnR>
                    <a:lnT>
                      <a:noFill/>
                    </a:lnT>
                    <a:lnB>
                      <a:noFill/>
                    </a:lnB>
                  </a:tcPr>
                </a:tc>
                <a:extLst>
                  <a:ext uri="{0D108BD9-81ED-4DB2-BD59-A6C34878D82A}">
                    <a16:rowId xmlns:a16="http://schemas.microsoft.com/office/drawing/2014/main" val="3347153181"/>
                  </a:ext>
                </a:extLst>
              </a:tr>
              <a:tr h="147727">
                <a:tc>
                  <a:txBody>
                    <a:bodyPr/>
                    <a:lstStyle/>
                    <a:p>
                      <a:pPr algn="ctr" fontAlgn="ctr"/>
                      <a:r>
                        <a:rPr lang="en-IN" sz="900" b="0" i="0" u="none" strike="noStrike">
                          <a:solidFill>
                            <a:srgbClr val="000000"/>
                          </a:solidFill>
                          <a:effectLst/>
                          <a:latin typeface="Courier New" panose="02070309020205020404" pitchFamily="49" charset="0"/>
                        </a:rPr>
                        <a:t>revol_bal</a:t>
                      </a:r>
                    </a:p>
                  </a:txBody>
                  <a:tcPr marL="6155" marR="6155" marT="6155" marB="0" anchor="ctr">
                    <a:lnL>
                      <a:noFill/>
                    </a:lnL>
                    <a:lnR>
                      <a:noFill/>
                    </a:lnR>
                    <a:lnT>
                      <a:noFill/>
                    </a:lnT>
                    <a:lnB>
                      <a:noFill/>
                    </a:lnB>
                  </a:tcPr>
                </a:tc>
                <a:extLst>
                  <a:ext uri="{0D108BD9-81ED-4DB2-BD59-A6C34878D82A}">
                    <a16:rowId xmlns:a16="http://schemas.microsoft.com/office/drawing/2014/main" val="1628540935"/>
                  </a:ext>
                </a:extLst>
              </a:tr>
              <a:tr h="147727">
                <a:tc>
                  <a:txBody>
                    <a:bodyPr/>
                    <a:lstStyle/>
                    <a:p>
                      <a:pPr algn="ctr" fontAlgn="ctr"/>
                      <a:r>
                        <a:rPr lang="en-IN" sz="900" b="0" i="0" u="none" strike="noStrike">
                          <a:solidFill>
                            <a:srgbClr val="000000"/>
                          </a:solidFill>
                          <a:effectLst/>
                          <a:latin typeface="Courier New" panose="02070309020205020404" pitchFamily="49" charset="0"/>
                        </a:rPr>
                        <a:t>revol_util</a:t>
                      </a:r>
                    </a:p>
                  </a:txBody>
                  <a:tcPr marL="6155" marR="6155" marT="6155" marB="0" anchor="ctr">
                    <a:lnL>
                      <a:noFill/>
                    </a:lnL>
                    <a:lnR>
                      <a:noFill/>
                    </a:lnR>
                    <a:lnT>
                      <a:noFill/>
                    </a:lnT>
                    <a:lnB>
                      <a:noFill/>
                    </a:lnB>
                  </a:tcPr>
                </a:tc>
                <a:extLst>
                  <a:ext uri="{0D108BD9-81ED-4DB2-BD59-A6C34878D82A}">
                    <a16:rowId xmlns:a16="http://schemas.microsoft.com/office/drawing/2014/main" val="86321830"/>
                  </a:ext>
                </a:extLst>
              </a:tr>
              <a:tr h="147727">
                <a:tc>
                  <a:txBody>
                    <a:bodyPr/>
                    <a:lstStyle/>
                    <a:p>
                      <a:pPr algn="ctr" fontAlgn="ctr"/>
                      <a:r>
                        <a:rPr lang="en-IN" sz="900" b="0" i="0" u="none" strike="noStrike">
                          <a:solidFill>
                            <a:srgbClr val="000000"/>
                          </a:solidFill>
                          <a:effectLst/>
                          <a:latin typeface="Courier New" panose="02070309020205020404" pitchFamily="49" charset="0"/>
                        </a:rPr>
                        <a:t>total_acc</a:t>
                      </a:r>
                    </a:p>
                  </a:txBody>
                  <a:tcPr marL="6155" marR="6155" marT="6155" marB="0" anchor="ctr">
                    <a:lnL>
                      <a:noFill/>
                    </a:lnL>
                    <a:lnR>
                      <a:noFill/>
                    </a:lnR>
                    <a:lnT>
                      <a:noFill/>
                    </a:lnT>
                    <a:lnB>
                      <a:noFill/>
                    </a:lnB>
                  </a:tcPr>
                </a:tc>
                <a:extLst>
                  <a:ext uri="{0D108BD9-81ED-4DB2-BD59-A6C34878D82A}">
                    <a16:rowId xmlns:a16="http://schemas.microsoft.com/office/drawing/2014/main" val="1223420351"/>
                  </a:ext>
                </a:extLst>
              </a:tr>
              <a:tr h="147727">
                <a:tc>
                  <a:txBody>
                    <a:bodyPr/>
                    <a:lstStyle/>
                    <a:p>
                      <a:pPr algn="ctr" fontAlgn="ctr"/>
                      <a:r>
                        <a:rPr lang="en-IN" sz="900" b="0" i="0" u="none" strike="noStrike">
                          <a:solidFill>
                            <a:srgbClr val="000000"/>
                          </a:solidFill>
                          <a:effectLst/>
                          <a:latin typeface="Courier New" panose="02070309020205020404" pitchFamily="49" charset="0"/>
                        </a:rPr>
                        <a:t>out_prncp</a:t>
                      </a:r>
                    </a:p>
                  </a:txBody>
                  <a:tcPr marL="6155" marR="6155" marT="6155" marB="0" anchor="ctr">
                    <a:lnL>
                      <a:noFill/>
                    </a:lnL>
                    <a:lnR>
                      <a:noFill/>
                    </a:lnR>
                    <a:lnT>
                      <a:noFill/>
                    </a:lnT>
                    <a:lnB>
                      <a:noFill/>
                    </a:lnB>
                  </a:tcPr>
                </a:tc>
                <a:extLst>
                  <a:ext uri="{0D108BD9-81ED-4DB2-BD59-A6C34878D82A}">
                    <a16:rowId xmlns:a16="http://schemas.microsoft.com/office/drawing/2014/main" val="1514692907"/>
                  </a:ext>
                </a:extLst>
              </a:tr>
              <a:tr h="147727">
                <a:tc>
                  <a:txBody>
                    <a:bodyPr/>
                    <a:lstStyle/>
                    <a:p>
                      <a:pPr algn="ctr" fontAlgn="ctr"/>
                      <a:r>
                        <a:rPr lang="en-IN" sz="900" b="0" i="0" u="none" strike="noStrike">
                          <a:solidFill>
                            <a:srgbClr val="000000"/>
                          </a:solidFill>
                          <a:effectLst/>
                          <a:latin typeface="Courier New" panose="02070309020205020404" pitchFamily="49" charset="0"/>
                        </a:rPr>
                        <a:t>out_prncp_inv</a:t>
                      </a:r>
                    </a:p>
                  </a:txBody>
                  <a:tcPr marL="6155" marR="6155" marT="6155" marB="0" anchor="ctr">
                    <a:lnL>
                      <a:noFill/>
                    </a:lnL>
                    <a:lnR>
                      <a:noFill/>
                    </a:lnR>
                    <a:lnT>
                      <a:noFill/>
                    </a:lnT>
                    <a:lnB>
                      <a:noFill/>
                    </a:lnB>
                  </a:tcPr>
                </a:tc>
                <a:extLst>
                  <a:ext uri="{0D108BD9-81ED-4DB2-BD59-A6C34878D82A}">
                    <a16:rowId xmlns:a16="http://schemas.microsoft.com/office/drawing/2014/main" val="3320191616"/>
                  </a:ext>
                </a:extLst>
              </a:tr>
              <a:tr h="147727">
                <a:tc>
                  <a:txBody>
                    <a:bodyPr/>
                    <a:lstStyle/>
                    <a:p>
                      <a:pPr algn="ctr" fontAlgn="ctr"/>
                      <a:r>
                        <a:rPr lang="en-IN" sz="900" b="0" i="0" u="none" strike="noStrike" dirty="0" err="1">
                          <a:solidFill>
                            <a:srgbClr val="000000"/>
                          </a:solidFill>
                          <a:effectLst/>
                          <a:latin typeface="Courier New" panose="02070309020205020404" pitchFamily="49" charset="0"/>
                        </a:rPr>
                        <a:t>total_pymnt</a:t>
                      </a:r>
                      <a:endParaRPr lang="en-IN" sz="900" b="0" i="0" u="none" strike="noStrike" dirty="0">
                        <a:solidFill>
                          <a:srgbClr val="000000"/>
                        </a:solidFill>
                        <a:effectLst/>
                        <a:latin typeface="Courier New" panose="02070309020205020404" pitchFamily="49" charset="0"/>
                      </a:endParaRPr>
                    </a:p>
                  </a:txBody>
                  <a:tcPr marL="6155" marR="6155" marT="6155" marB="0" anchor="ctr">
                    <a:lnL>
                      <a:noFill/>
                    </a:lnL>
                    <a:lnR>
                      <a:noFill/>
                    </a:lnR>
                    <a:lnT>
                      <a:noFill/>
                    </a:lnT>
                    <a:lnB>
                      <a:noFill/>
                    </a:lnB>
                  </a:tcPr>
                </a:tc>
                <a:extLst>
                  <a:ext uri="{0D108BD9-81ED-4DB2-BD59-A6C34878D82A}">
                    <a16:rowId xmlns:a16="http://schemas.microsoft.com/office/drawing/2014/main" val="1398030364"/>
                  </a:ext>
                </a:extLst>
              </a:tr>
              <a:tr h="147727">
                <a:tc>
                  <a:txBody>
                    <a:bodyPr/>
                    <a:lstStyle/>
                    <a:p>
                      <a:pPr algn="ctr" fontAlgn="ctr"/>
                      <a:r>
                        <a:rPr lang="en-IN" sz="900" b="0" i="0" u="none" strike="noStrike">
                          <a:solidFill>
                            <a:srgbClr val="000000"/>
                          </a:solidFill>
                          <a:effectLst/>
                          <a:latin typeface="Courier New" panose="02070309020205020404" pitchFamily="49" charset="0"/>
                        </a:rPr>
                        <a:t>total_pymnt_inv</a:t>
                      </a:r>
                    </a:p>
                  </a:txBody>
                  <a:tcPr marL="6155" marR="6155" marT="6155" marB="0" anchor="ctr">
                    <a:lnL>
                      <a:noFill/>
                    </a:lnL>
                    <a:lnR>
                      <a:noFill/>
                    </a:lnR>
                    <a:lnT>
                      <a:noFill/>
                    </a:lnT>
                    <a:lnB>
                      <a:noFill/>
                    </a:lnB>
                  </a:tcPr>
                </a:tc>
                <a:extLst>
                  <a:ext uri="{0D108BD9-81ED-4DB2-BD59-A6C34878D82A}">
                    <a16:rowId xmlns:a16="http://schemas.microsoft.com/office/drawing/2014/main" val="3804108058"/>
                  </a:ext>
                </a:extLst>
              </a:tr>
              <a:tr h="147727">
                <a:tc>
                  <a:txBody>
                    <a:bodyPr/>
                    <a:lstStyle/>
                    <a:p>
                      <a:pPr algn="ctr" fontAlgn="ctr"/>
                      <a:r>
                        <a:rPr lang="en-IN" sz="900" b="0" i="0" u="none" strike="noStrike" dirty="0" err="1">
                          <a:solidFill>
                            <a:srgbClr val="000000"/>
                          </a:solidFill>
                          <a:effectLst/>
                          <a:latin typeface="Courier New" panose="02070309020205020404" pitchFamily="49" charset="0"/>
                        </a:rPr>
                        <a:t>total_rec_prncp</a:t>
                      </a:r>
                      <a:endParaRPr lang="en-IN" sz="900" b="0" i="0" u="none" strike="noStrike" dirty="0">
                        <a:solidFill>
                          <a:srgbClr val="000000"/>
                        </a:solidFill>
                        <a:effectLst/>
                        <a:latin typeface="Courier New" panose="02070309020205020404" pitchFamily="49" charset="0"/>
                      </a:endParaRPr>
                    </a:p>
                  </a:txBody>
                  <a:tcPr marL="6155" marR="6155" marT="6155" marB="0" anchor="ctr">
                    <a:lnL>
                      <a:noFill/>
                    </a:lnL>
                    <a:lnR>
                      <a:noFill/>
                    </a:lnR>
                    <a:lnT>
                      <a:noFill/>
                    </a:lnT>
                    <a:lnB>
                      <a:noFill/>
                    </a:lnB>
                  </a:tcPr>
                </a:tc>
                <a:extLst>
                  <a:ext uri="{0D108BD9-81ED-4DB2-BD59-A6C34878D82A}">
                    <a16:rowId xmlns:a16="http://schemas.microsoft.com/office/drawing/2014/main" val="1046748513"/>
                  </a:ext>
                </a:extLst>
              </a:tr>
              <a:tr h="147727">
                <a:tc>
                  <a:txBody>
                    <a:bodyPr/>
                    <a:lstStyle/>
                    <a:p>
                      <a:pPr algn="ctr" fontAlgn="ctr"/>
                      <a:r>
                        <a:rPr lang="en-IN" sz="900" b="0" i="0" u="none" strike="noStrike">
                          <a:solidFill>
                            <a:srgbClr val="000000"/>
                          </a:solidFill>
                          <a:effectLst/>
                          <a:latin typeface="Courier New" panose="02070309020205020404" pitchFamily="49" charset="0"/>
                        </a:rPr>
                        <a:t>total_rec_int</a:t>
                      </a:r>
                    </a:p>
                  </a:txBody>
                  <a:tcPr marL="6155" marR="6155" marT="6155" marB="0" anchor="ctr">
                    <a:lnL>
                      <a:noFill/>
                    </a:lnL>
                    <a:lnR>
                      <a:noFill/>
                    </a:lnR>
                    <a:lnT>
                      <a:noFill/>
                    </a:lnT>
                    <a:lnB>
                      <a:noFill/>
                    </a:lnB>
                  </a:tcPr>
                </a:tc>
                <a:extLst>
                  <a:ext uri="{0D108BD9-81ED-4DB2-BD59-A6C34878D82A}">
                    <a16:rowId xmlns:a16="http://schemas.microsoft.com/office/drawing/2014/main" val="2593441694"/>
                  </a:ext>
                </a:extLst>
              </a:tr>
              <a:tr h="147727">
                <a:tc>
                  <a:txBody>
                    <a:bodyPr/>
                    <a:lstStyle/>
                    <a:p>
                      <a:pPr algn="ctr" fontAlgn="ctr"/>
                      <a:r>
                        <a:rPr lang="en-IN" sz="900" b="0" i="0" u="none" strike="noStrike">
                          <a:solidFill>
                            <a:srgbClr val="000000"/>
                          </a:solidFill>
                          <a:effectLst/>
                          <a:latin typeface="Courier New" panose="02070309020205020404" pitchFamily="49" charset="0"/>
                        </a:rPr>
                        <a:t>total_rec_late_fee</a:t>
                      </a:r>
                    </a:p>
                  </a:txBody>
                  <a:tcPr marL="6155" marR="6155" marT="6155" marB="0" anchor="ctr">
                    <a:lnL>
                      <a:noFill/>
                    </a:lnL>
                    <a:lnR>
                      <a:noFill/>
                    </a:lnR>
                    <a:lnT>
                      <a:noFill/>
                    </a:lnT>
                    <a:lnB>
                      <a:noFill/>
                    </a:lnB>
                  </a:tcPr>
                </a:tc>
                <a:extLst>
                  <a:ext uri="{0D108BD9-81ED-4DB2-BD59-A6C34878D82A}">
                    <a16:rowId xmlns:a16="http://schemas.microsoft.com/office/drawing/2014/main" val="1754366178"/>
                  </a:ext>
                </a:extLst>
              </a:tr>
              <a:tr h="147727">
                <a:tc>
                  <a:txBody>
                    <a:bodyPr/>
                    <a:lstStyle/>
                    <a:p>
                      <a:pPr algn="ctr" fontAlgn="ctr"/>
                      <a:r>
                        <a:rPr lang="en-IN" sz="900" b="0" i="0" u="none" strike="noStrike">
                          <a:solidFill>
                            <a:srgbClr val="000000"/>
                          </a:solidFill>
                          <a:effectLst/>
                          <a:latin typeface="Courier New" panose="02070309020205020404" pitchFamily="49" charset="0"/>
                        </a:rPr>
                        <a:t>recoveries</a:t>
                      </a:r>
                    </a:p>
                  </a:txBody>
                  <a:tcPr marL="6155" marR="6155" marT="6155" marB="0" anchor="ctr">
                    <a:lnL>
                      <a:noFill/>
                    </a:lnL>
                    <a:lnR>
                      <a:noFill/>
                    </a:lnR>
                    <a:lnT>
                      <a:noFill/>
                    </a:lnT>
                    <a:lnB>
                      <a:noFill/>
                    </a:lnB>
                  </a:tcPr>
                </a:tc>
                <a:extLst>
                  <a:ext uri="{0D108BD9-81ED-4DB2-BD59-A6C34878D82A}">
                    <a16:rowId xmlns:a16="http://schemas.microsoft.com/office/drawing/2014/main" val="3668223857"/>
                  </a:ext>
                </a:extLst>
              </a:tr>
              <a:tr h="147727">
                <a:tc>
                  <a:txBody>
                    <a:bodyPr/>
                    <a:lstStyle/>
                    <a:p>
                      <a:pPr algn="ctr" fontAlgn="ctr"/>
                      <a:r>
                        <a:rPr lang="en-IN" sz="900" b="0" i="0" u="none" strike="noStrike" dirty="0" err="1">
                          <a:solidFill>
                            <a:srgbClr val="000000"/>
                          </a:solidFill>
                          <a:effectLst/>
                          <a:latin typeface="Courier New" panose="02070309020205020404" pitchFamily="49" charset="0"/>
                        </a:rPr>
                        <a:t>collection_recovery_fee</a:t>
                      </a:r>
                      <a:endParaRPr lang="en-IN" sz="900" b="0" i="0" u="none" strike="noStrike" dirty="0">
                        <a:solidFill>
                          <a:srgbClr val="000000"/>
                        </a:solidFill>
                        <a:effectLst/>
                        <a:latin typeface="Courier New" panose="02070309020205020404" pitchFamily="49" charset="0"/>
                      </a:endParaRPr>
                    </a:p>
                  </a:txBody>
                  <a:tcPr marL="6155" marR="6155" marT="6155" marB="0" anchor="ctr">
                    <a:lnL>
                      <a:noFill/>
                    </a:lnL>
                    <a:lnR>
                      <a:noFill/>
                    </a:lnR>
                    <a:lnT>
                      <a:noFill/>
                    </a:lnT>
                    <a:lnB>
                      <a:noFill/>
                    </a:lnB>
                  </a:tcPr>
                </a:tc>
                <a:extLst>
                  <a:ext uri="{0D108BD9-81ED-4DB2-BD59-A6C34878D82A}">
                    <a16:rowId xmlns:a16="http://schemas.microsoft.com/office/drawing/2014/main" val="3676853818"/>
                  </a:ext>
                </a:extLst>
              </a:tr>
              <a:tr h="147727">
                <a:tc>
                  <a:txBody>
                    <a:bodyPr/>
                    <a:lstStyle/>
                    <a:p>
                      <a:pPr algn="ctr" fontAlgn="ctr"/>
                      <a:r>
                        <a:rPr lang="en-IN" sz="900" b="0" i="0" u="none" strike="noStrike">
                          <a:solidFill>
                            <a:srgbClr val="000000"/>
                          </a:solidFill>
                          <a:effectLst/>
                          <a:latin typeface="Courier New" panose="02070309020205020404" pitchFamily="49" charset="0"/>
                        </a:rPr>
                        <a:t>last_pymnt_d</a:t>
                      </a:r>
                    </a:p>
                  </a:txBody>
                  <a:tcPr marL="6155" marR="6155" marT="6155" marB="0" anchor="ctr">
                    <a:lnL>
                      <a:noFill/>
                    </a:lnL>
                    <a:lnR>
                      <a:noFill/>
                    </a:lnR>
                    <a:lnT>
                      <a:noFill/>
                    </a:lnT>
                    <a:lnB>
                      <a:noFill/>
                    </a:lnB>
                  </a:tcPr>
                </a:tc>
                <a:extLst>
                  <a:ext uri="{0D108BD9-81ED-4DB2-BD59-A6C34878D82A}">
                    <a16:rowId xmlns:a16="http://schemas.microsoft.com/office/drawing/2014/main" val="2553054347"/>
                  </a:ext>
                </a:extLst>
              </a:tr>
              <a:tr h="147727">
                <a:tc>
                  <a:txBody>
                    <a:bodyPr/>
                    <a:lstStyle/>
                    <a:p>
                      <a:pPr algn="ctr" fontAlgn="ctr"/>
                      <a:r>
                        <a:rPr lang="en-IN" sz="900" b="0" i="0" u="none" strike="noStrike">
                          <a:solidFill>
                            <a:srgbClr val="000000"/>
                          </a:solidFill>
                          <a:effectLst/>
                          <a:latin typeface="Courier New" panose="02070309020205020404" pitchFamily="49" charset="0"/>
                        </a:rPr>
                        <a:t>last_pymnt_amnt</a:t>
                      </a:r>
                    </a:p>
                  </a:txBody>
                  <a:tcPr marL="6155" marR="6155" marT="6155" marB="0" anchor="ctr">
                    <a:lnL>
                      <a:noFill/>
                    </a:lnL>
                    <a:lnR>
                      <a:noFill/>
                    </a:lnR>
                    <a:lnT>
                      <a:noFill/>
                    </a:lnT>
                    <a:lnB>
                      <a:noFill/>
                    </a:lnB>
                  </a:tcPr>
                </a:tc>
                <a:extLst>
                  <a:ext uri="{0D108BD9-81ED-4DB2-BD59-A6C34878D82A}">
                    <a16:rowId xmlns:a16="http://schemas.microsoft.com/office/drawing/2014/main" val="370540338"/>
                  </a:ext>
                </a:extLst>
              </a:tr>
              <a:tr h="147727">
                <a:tc>
                  <a:txBody>
                    <a:bodyPr/>
                    <a:lstStyle/>
                    <a:p>
                      <a:pPr algn="ctr" fontAlgn="ctr"/>
                      <a:r>
                        <a:rPr lang="en-IN" sz="900" b="0" i="0" u="none" strike="noStrike">
                          <a:solidFill>
                            <a:srgbClr val="000000"/>
                          </a:solidFill>
                          <a:effectLst/>
                          <a:latin typeface="Courier New" panose="02070309020205020404" pitchFamily="49" charset="0"/>
                        </a:rPr>
                        <a:t>last_credit_pull_d</a:t>
                      </a:r>
                    </a:p>
                  </a:txBody>
                  <a:tcPr marL="6155" marR="6155" marT="6155" marB="0" anchor="ctr">
                    <a:lnL>
                      <a:noFill/>
                    </a:lnL>
                    <a:lnR>
                      <a:noFill/>
                    </a:lnR>
                    <a:lnT>
                      <a:noFill/>
                    </a:lnT>
                    <a:lnB>
                      <a:noFill/>
                    </a:lnB>
                  </a:tcPr>
                </a:tc>
                <a:extLst>
                  <a:ext uri="{0D108BD9-81ED-4DB2-BD59-A6C34878D82A}">
                    <a16:rowId xmlns:a16="http://schemas.microsoft.com/office/drawing/2014/main" val="626085834"/>
                  </a:ext>
                </a:extLst>
              </a:tr>
              <a:tr h="147727">
                <a:tc>
                  <a:txBody>
                    <a:bodyPr/>
                    <a:lstStyle/>
                    <a:p>
                      <a:pPr algn="ctr" fontAlgn="ctr"/>
                      <a:r>
                        <a:rPr lang="en-IN" sz="900" b="0" i="0" u="none" strike="noStrike" dirty="0" err="1">
                          <a:solidFill>
                            <a:srgbClr val="000000"/>
                          </a:solidFill>
                          <a:effectLst/>
                          <a:latin typeface="Courier New" panose="02070309020205020404" pitchFamily="49" charset="0"/>
                        </a:rPr>
                        <a:t>application_type</a:t>
                      </a:r>
                      <a:endParaRPr lang="en-IN" sz="900" b="0" i="0" u="none" strike="noStrike" dirty="0">
                        <a:solidFill>
                          <a:srgbClr val="000000"/>
                        </a:solidFill>
                        <a:effectLst/>
                        <a:latin typeface="Courier New" panose="02070309020205020404" pitchFamily="49" charset="0"/>
                      </a:endParaRPr>
                    </a:p>
                  </a:txBody>
                  <a:tcPr marL="6155" marR="6155" marT="6155" marB="0" anchor="ctr">
                    <a:lnL>
                      <a:noFill/>
                    </a:lnL>
                    <a:lnR>
                      <a:noFill/>
                    </a:lnR>
                    <a:lnT>
                      <a:noFill/>
                    </a:lnT>
                    <a:lnB>
                      <a:noFill/>
                    </a:lnB>
                  </a:tcPr>
                </a:tc>
                <a:extLst>
                  <a:ext uri="{0D108BD9-81ED-4DB2-BD59-A6C34878D82A}">
                    <a16:rowId xmlns:a16="http://schemas.microsoft.com/office/drawing/2014/main" val="1471614378"/>
                  </a:ext>
                </a:extLst>
              </a:tr>
            </a:tbl>
          </a:graphicData>
        </a:graphic>
      </p:graphicFrame>
      <p:sp>
        <p:nvSpPr>
          <p:cNvPr id="10" name="Rectangle 9"/>
          <p:cNvSpPr/>
          <p:nvPr/>
        </p:nvSpPr>
        <p:spPr>
          <a:xfrm>
            <a:off x="5455014" y="4117777"/>
            <a:ext cx="3179774" cy="923330"/>
          </a:xfrm>
          <a:prstGeom prst="rect">
            <a:avLst/>
          </a:prstGeom>
        </p:spPr>
        <p:txBody>
          <a:bodyPr wrap="square">
            <a:spAutoFit/>
          </a:bodyPr>
          <a:lstStyle/>
          <a:p>
            <a:r>
              <a:rPr lang="en-US" sz="900" dirty="0"/>
              <a:t>the customer behavior variables are not available at the time of loan application, and thus they cannot be used as predictors for credit approval.</a:t>
            </a:r>
          </a:p>
          <a:p>
            <a:r>
              <a:rPr lang="en-US" sz="900" dirty="0"/>
              <a:t> </a:t>
            </a:r>
            <a:r>
              <a:rPr lang="en-US" sz="900" dirty="0">
                <a:solidFill>
                  <a:srgbClr val="FF0000"/>
                </a:solidFill>
              </a:rPr>
              <a:t>variables such as </a:t>
            </a:r>
            <a:r>
              <a:rPr lang="en-US" sz="900" dirty="0" err="1">
                <a:solidFill>
                  <a:srgbClr val="FF0000"/>
                </a:solidFill>
              </a:rPr>
              <a:t>acc_now_delinquent</a:t>
            </a:r>
            <a:r>
              <a:rPr lang="en-US" sz="900" dirty="0">
                <a:solidFill>
                  <a:srgbClr val="FF0000"/>
                </a:solidFill>
              </a:rPr>
              <a:t>, </a:t>
            </a:r>
            <a:r>
              <a:rPr lang="en-US" sz="900" dirty="0" err="1">
                <a:solidFill>
                  <a:srgbClr val="FF0000"/>
                </a:solidFill>
              </a:rPr>
              <a:t>chargeoff</a:t>
            </a:r>
            <a:r>
              <a:rPr lang="en-US" sz="900" dirty="0">
                <a:solidFill>
                  <a:srgbClr val="FF0000"/>
                </a:solidFill>
              </a:rPr>
              <a:t> within 12 months etc. (which are related to the applicant's past loans) are available from the credit bureau.</a:t>
            </a:r>
            <a:endParaRPr lang="en-IN" sz="900" dirty="0">
              <a:solidFill>
                <a:srgbClr val="FF0000"/>
              </a:solidFill>
            </a:endParaRPr>
          </a:p>
        </p:txBody>
      </p:sp>
      <p:graphicFrame>
        <p:nvGraphicFramePr>
          <p:cNvPr id="12" name="Table 11"/>
          <p:cNvGraphicFramePr>
            <a:graphicFrameLocks noGrp="1"/>
          </p:cNvGraphicFramePr>
          <p:nvPr>
            <p:extLst>
              <p:ext uri="{D42A27DB-BD31-4B8C-83A1-F6EECF244321}">
                <p14:modId xmlns:p14="http://schemas.microsoft.com/office/powerpoint/2010/main" val="1768970091"/>
              </p:ext>
            </p:extLst>
          </p:nvPr>
        </p:nvGraphicFramePr>
        <p:xfrm>
          <a:off x="1034000" y="1401112"/>
          <a:ext cx="2032000" cy="2392680"/>
        </p:xfrm>
        <a:graphic>
          <a:graphicData uri="http://schemas.openxmlformats.org/drawingml/2006/table">
            <a:tbl>
              <a:tblPr/>
              <a:tblGrid>
                <a:gridCol w="2032000">
                  <a:extLst>
                    <a:ext uri="{9D8B030D-6E8A-4147-A177-3AD203B41FA5}">
                      <a16:colId xmlns:a16="http://schemas.microsoft.com/office/drawing/2014/main" val="953631807"/>
                    </a:ext>
                  </a:extLst>
                </a:gridCol>
              </a:tblGrid>
              <a:tr h="198120">
                <a:tc>
                  <a:txBody>
                    <a:bodyPr/>
                    <a:lstStyle/>
                    <a:p>
                      <a:pPr algn="ctr" fontAlgn="b"/>
                      <a:r>
                        <a:rPr lang="en-IN" sz="1200" b="1" i="0" u="none" strike="noStrike" dirty="0">
                          <a:solidFill>
                            <a:schemeClr val="bg1"/>
                          </a:solidFill>
                          <a:effectLst/>
                          <a:latin typeface="Calibri" panose="020F0502020204030204" pitchFamily="34" charset="0"/>
                        </a:rPr>
                        <a:t>Important variables</a:t>
                      </a:r>
                    </a:p>
                  </a:txBody>
                  <a:tcPr marL="7620" marR="7620" marT="7620" marB="0" anchor="b">
                    <a:lnL>
                      <a:noFill/>
                    </a:lnL>
                    <a:lnR>
                      <a:noFill/>
                    </a:lnR>
                    <a:lnT>
                      <a:noFill/>
                    </a:lnT>
                    <a:lnB>
                      <a:noFill/>
                    </a:lnB>
                    <a:solidFill>
                      <a:srgbClr val="FF0000"/>
                    </a:solidFill>
                  </a:tcPr>
                </a:tc>
                <a:extLst>
                  <a:ext uri="{0D108BD9-81ED-4DB2-BD59-A6C34878D82A}">
                    <a16:rowId xmlns:a16="http://schemas.microsoft.com/office/drawing/2014/main" val="2246451783"/>
                  </a:ext>
                </a:extLst>
              </a:tr>
              <a:tr h="182880">
                <a:tc>
                  <a:txBody>
                    <a:bodyPr/>
                    <a:lstStyle/>
                    <a:p>
                      <a:pPr algn="ctr" fontAlgn="ctr"/>
                      <a:r>
                        <a:rPr lang="en-IN" sz="1100" b="0" i="0" u="none" strike="noStrike" dirty="0" err="1">
                          <a:solidFill>
                            <a:srgbClr val="000000"/>
                          </a:solidFill>
                          <a:effectLst/>
                          <a:latin typeface="Courier New" panose="02070309020205020404" pitchFamily="49" charset="0"/>
                        </a:rPr>
                        <a:t>Loan_amt</a:t>
                      </a:r>
                      <a:endParaRPr lang="en-IN" sz="1100" b="0" i="0" u="none" strike="noStrike" dirty="0">
                        <a:solidFill>
                          <a:srgbClr val="000000"/>
                        </a:solidFill>
                        <a:effectLst/>
                        <a:latin typeface="Courier New" panose="02070309020205020404" pitchFamily="49" charset="0"/>
                      </a:endParaRPr>
                    </a:p>
                  </a:txBody>
                  <a:tcPr marL="7620" marR="7620" marT="7620" marB="0" anchor="ctr">
                    <a:lnL>
                      <a:noFill/>
                    </a:lnL>
                    <a:lnR>
                      <a:noFill/>
                    </a:lnR>
                    <a:lnT>
                      <a:noFill/>
                    </a:lnT>
                    <a:lnB>
                      <a:noFill/>
                    </a:lnB>
                  </a:tcPr>
                </a:tc>
                <a:extLst>
                  <a:ext uri="{0D108BD9-81ED-4DB2-BD59-A6C34878D82A}">
                    <a16:rowId xmlns:a16="http://schemas.microsoft.com/office/drawing/2014/main" val="3314380746"/>
                  </a:ext>
                </a:extLst>
              </a:tr>
              <a:tr h="182880">
                <a:tc>
                  <a:txBody>
                    <a:bodyPr/>
                    <a:lstStyle/>
                    <a:p>
                      <a:pPr algn="ctr" fontAlgn="ctr"/>
                      <a:r>
                        <a:rPr lang="en-IN" sz="1100" b="0" i="0" u="none" strike="noStrike" dirty="0">
                          <a:solidFill>
                            <a:srgbClr val="000000"/>
                          </a:solidFill>
                          <a:effectLst/>
                          <a:latin typeface="Courier New" panose="02070309020205020404" pitchFamily="49" charset="0"/>
                        </a:rPr>
                        <a:t>Term</a:t>
                      </a:r>
                    </a:p>
                  </a:txBody>
                  <a:tcPr marL="7620" marR="7620" marT="7620" marB="0" anchor="ctr">
                    <a:lnL>
                      <a:noFill/>
                    </a:lnL>
                    <a:lnR>
                      <a:noFill/>
                    </a:lnR>
                    <a:lnT>
                      <a:noFill/>
                    </a:lnT>
                    <a:lnB>
                      <a:noFill/>
                    </a:lnB>
                  </a:tcPr>
                </a:tc>
                <a:extLst>
                  <a:ext uri="{0D108BD9-81ED-4DB2-BD59-A6C34878D82A}">
                    <a16:rowId xmlns:a16="http://schemas.microsoft.com/office/drawing/2014/main" val="3205839852"/>
                  </a:ext>
                </a:extLst>
              </a:tr>
              <a:tr h="182880">
                <a:tc>
                  <a:txBody>
                    <a:bodyPr/>
                    <a:lstStyle/>
                    <a:p>
                      <a:pPr algn="ctr" fontAlgn="ctr"/>
                      <a:r>
                        <a:rPr lang="en-IN" sz="1100" b="0" i="0" u="none" strike="noStrike" dirty="0" err="1">
                          <a:solidFill>
                            <a:srgbClr val="000000"/>
                          </a:solidFill>
                          <a:effectLst/>
                          <a:latin typeface="Courier New" panose="02070309020205020404" pitchFamily="49" charset="0"/>
                        </a:rPr>
                        <a:t>Interest_rate</a:t>
                      </a:r>
                      <a:endParaRPr lang="en-IN" sz="1100" b="0" i="0" u="none" strike="noStrike" dirty="0">
                        <a:solidFill>
                          <a:srgbClr val="000000"/>
                        </a:solidFill>
                        <a:effectLst/>
                        <a:latin typeface="Courier New" panose="02070309020205020404" pitchFamily="49" charset="0"/>
                      </a:endParaRPr>
                    </a:p>
                  </a:txBody>
                  <a:tcPr marL="7620" marR="7620" marT="7620" marB="0" anchor="ctr">
                    <a:lnL>
                      <a:noFill/>
                    </a:lnL>
                    <a:lnR>
                      <a:noFill/>
                    </a:lnR>
                    <a:lnT>
                      <a:noFill/>
                    </a:lnT>
                    <a:lnB>
                      <a:noFill/>
                    </a:lnB>
                  </a:tcPr>
                </a:tc>
                <a:extLst>
                  <a:ext uri="{0D108BD9-81ED-4DB2-BD59-A6C34878D82A}">
                    <a16:rowId xmlns:a16="http://schemas.microsoft.com/office/drawing/2014/main" val="3842451676"/>
                  </a:ext>
                </a:extLst>
              </a:tr>
              <a:tr h="182880">
                <a:tc>
                  <a:txBody>
                    <a:bodyPr/>
                    <a:lstStyle/>
                    <a:p>
                      <a:pPr algn="ctr" fontAlgn="ctr"/>
                      <a:r>
                        <a:rPr lang="en-IN" sz="1100" b="0" i="0" u="none" strike="noStrike" dirty="0">
                          <a:solidFill>
                            <a:srgbClr val="000000"/>
                          </a:solidFill>
                          <a:effectLst/>
                          <a:latin typeface="Courier New" panose="02070309020205020404" pitchFamily="49" charset="0"/>
                        </a:rPr>
                        <a:t>Grade</a:t>
                      </a:r>
                    </a:p>
                  </a:txBody>
                  <a:tcPr marL="7620" marR="7620" marT="7620" marB="0" anchor="ctr">
                    <a:lnL>
                      <a:noFill/>
                    </a:lnL>
                    <a:lnR>
                      <a:noFill/>
                    </a:lnR>
                    <a:lnT>
                      <a:noFill/>
                    </a:lnT>
                    <a:lnB>
                      <a:noFill/>
                    </a:lnB>
                  </a:tcPr>
                </a:tc>
                <a:extLst>
                  <a:ext uri="{0D108BD9-81ED-4DB2-BD59-A6C34878D82A}">
                    <a16:rowId xmlns:a16="http://schemas.microsoft.com/office/drawing/2014/main" val="3671952654"/>
                  </a:ext>
                </a:extLst>
              </a:tr>
              <a:tr h="182880">
                <a:tc>
                  <a:txBody>
                    <a:bodyPr/>
                    <a:lstStyle/>
                    <a:p>
                      <a:pPr algn="ctr" fontAlgn="ctr"/>
                      <a:r>
                        <a:rPr lang="en-IN" sz="1100" b="0" i="0" u="none" strike="noStrike" dirty="0" err="1">
                          <a:solidFill>
                            <a:srgbClr val="000000"/>
                          </a:solidFill>
                          <a:effectLst/>
                          <a:latin typeface="Courier New" panose="02070309020205020404" pitchFamily="49" charset="0"/>
                        </a:rPr>
                        <a:t>SubGrade</a:t>
                      </a:r>
                      <a:endParaRPr lang="en-IN" sz="1100" b="0" i="0" u="none" strike="noStrike" dirty="0">
                        <a:solidFill>
                          <a:srgbClr val="000000"/>
                        </a:solidFill>
                        <a:effectLst/>
                        <a:latin typeface="Courier New" panose="02070309020205020404" pitchFamily="49" charset="0"/>
                      </a:endParaRPr>
                    </a:p>
                  </a:txBody>
                  <a:tcPr marL="7620" marR="7620" marT="7620" marB="0" anchor="ctr">
                    <a:lnL>
                      <a:noFill/>
                    </a:lnL>
                    <a:lnR>
                      <a:noFill/>
                    </a:lnR>
                    <a:lnT>
                      <a:noFill/>
                    </a:lnT>
                    <a:lnB>
                      <a:noFill/>
                    </a:lnB>
                  </a:tcPr>
                </a:tc>
                <a:extLst>
                  <a:ext uri="{0D108BD9-81ED-4DB2-BD59-A6C34878D82A}">
                    <a16:rowId xmlns:a16="http://schemas.microsoft.com/office/drawing/2014/main" val="758064349"/>
                  </a:ext>
                </a:extLst>
              </a:tr>
              <a:tr h="182880">
                <a:tc>
                  <a:txBody>
                    <a:bodyPr/>
                    <a:lstStyle/>
                    <a:p>
                      <a:pPr algn="ctr" fontAlgn="ctr"/>
                      <a:r>
                        <a:rPr lang="en-IN" sz="1100" b="0" i="0" u="none" strike="noStrike" dirty="0">
                          <a:solidFill>
                            <a:srgbClr val="000000"/>
                          </a:solidFill>
                          <a:effectLst/>
                          <a:latin typeface="Courier New" panose="02070309020205020404" pitchFamily="49" charset="0"/>
                        </a:rPr>
                        <a:t>Annual Income</a:t>
                      </a:r>
                    </a:p>
                  </a:txBody>
                  <a:tcPr marL="7620" marR="7620" marT="7620" marB="0" anchor="ctr">
                    <a:lnL>
                      <a:noFill/>
                    </a:lnL>
                    <a:lnR>
                      <a:noFill/>
                    </a:lnR>
                    <a:lnT>
                      <a:noFill/>
                    </a:lnT>
                    <a:lnB>
                      <a:noFill/>
                    </a:lnB>
                  </a:tcPr>
                </a:tc>
                <a:extLst>
                  <a:ext uri="{0D108BD9-81ED-4DB2-BD59-A6C34878D82A}">
                    <a16:rowId xmlns:a16="http://schemas.microsoft.com/office/drawing/2014/main" val="4016119587"/>
                  </a:ext>
                </a:extLst>
              </a:tr>
              <a:tr h="182880">
                <a:tc>
                  <a:txBody>
                    <a:bodyPr/>
                    <a:lstStyle/>
                    <a:p>
                      <a:pPr algn="ctr" fontAlgn="ctr"/>
                      <a:r>
                        <a:rPr lang="en-IN" sz="1100" b="0" i="0" u="none" strike="noStrike">
                          <a:solidFill>
                            <a:srgbClr val="000000"/>
                          </a:solidFill>
                          <a:effectLst/>
                          <a:latin typeface="Courier New" panose="02070309020205020404" pitchFamily="49" charset="0"/>
                        </a:rPr>
                        <a:t>Purpose of loan</a:t>
                      </a:r>
                    </a:p>
                  </a:txBody>
                  <a:tcPr marL="7620" marR="7620" marT="7620" marB="0" anchor="ctr">
                    <a:lnL>
                      <a:noFill/>
                    </a:lnL>
                    <a:lnR>
                      <a:noFill/>
                    </a:lnR>
                    <a:lnT>
                      <a:noFill/>
                    </a:lnT>
                    <a:lnB>
                      <a:noFill/>
                    </a:lnB>
                  </a:tcPr>
                </a:tc>
                <a:extLst>
                  <a:ext uri="{0D108BD9-81ED-4DB2-BD59-A6C34878D82A}">
                    <a16:rowId xmlns:a16="http://schemas.microsoft.com/office/drawing/2014/main" val="2425585892"/>
                  </a:ext>
                </a:extLst>
              </a:tr>
              <a:tr h="182880">
                <a:tc>
                  <a:txBody>
                    <a:bodyPr/>
                    <a:lstStyle/>
                    <a:p>
                      <a:pPr algn="ctr" fontAlgn="ctr"/>
                      <a:r>
                        <a:rPr lang="en-IN" sz="1100" b="0" i="0" u="none" strike="noStrike">
                          <a:solidFill>
                            <a:srgbClr val="000000"/>
                          </a:solidFill>
                          <a:effectLst/>
                          <a:latin typeface="Courier New" panose="02070309020205020404" pitchFamily="49" charset="0"/>
                        </a:rPr>
                        <a:t>DTI (Debt to Income)</a:t>
                      </a:r>
                    </a:p>
                  </a:txBody>
                  <a:tcPr marL="7620" marR="7620" marT="7620" marB="0" anchor="ctr">
                    <a:lnL>
                      <a:noFill/>
                    </a:lnL>
                    <a:lnR>
                      <a:noFill/>
                    </a:lnR>
                    <a:lnT>
                      <a:noFill/>
                    </a:lnT>
                    <a:lnB>
                      <a:noFill/>
                    </a:lnB>
                  </a:tcPr>
                </a:tc>
                <a:extLst>
                  <a:ext uri="{0D108BD9-81ED-4DB2-BD59-A6C34878D82A}">
                    <a16:rowId xmlns:a16="http://schemas.microsoft.com/office/drawing/2014/main" val="2746618428"/>
                  </a:ext>
                </a:extLst>
              </a:tr>
              <a:tr h="182880">
                <a:tc>
                  <a:txBody>
                    <a:bodyPr/>
                    <a:lstStyle/>
                    <a:p>
                      <a:pPr algn="ctr" fontAlgn="ctr"/>
                      <a:r>
                        <a:rPr lang="en-IN" sz="1100" b="0" i="0" u="none" strike="noStrike">
                          <a:solidFill>
                            <a:srgbClr val="000000"/>
                          </a:solidFill>
                          <a:effectLst/>
                          <a:latin typeface="Courier New" panose="02070309020205020404" pitchFamily="49" charset="0"/>
                        </a:rPr>
                        <a:t>Emp_Lenght</a:t>
                      </a:r>
                    </a:p>
                  </a:txBody>
                  <a:tcPr marL="7620" marR="7620" marT="7620" marB="0" anchor="ctr">
                    <a:lnL>
                      <a:noFill/>
                    </a:lnL>
                    <a:lnR>
                      <a:noFill/>
                    </a:lnR>
                    <a:lnT>
                      <a:noFill/>
                    </a:lnT>
                    <a:lnB>
                      <a:noFill/>
                    </a:lnB>
                  </a:tcPr>
                </a:tc>
                <a:extLst>
                  <a:ext uri="{0D108BD9-81ED-4DB2-BD59-A6C34878D82A}">
                    <a16:rowId xmlns:a16="http://schemas.microsoft.com/office/drawing/2014/main" val="349141979"/>
                  </a:ext>
                </a:extLst>
              </a:tr>
              <a:tr h="182880">
                <a:tc>
                  <a:txBody>
                    <a:bodyPr/>
                    <a:lstStyle/>
                    <a:p>
                      <a:pPr algn="ctr" fontAlgn="ctr"/>
                      <a:r>
                        <a:rPr lang="en-IN" sz="1100" b="0" i="0" u="none" strike="noStrike">
                          <a:solidFill>
                            <a:srgbClr val="000000"/>
                          </a:solidFill>
                          <a:effectLst/>
                          <a:latin typeface="Courier New" panose="02070309020205020404" pitchFamily="49" charset="0"/>
                        </a:rPr>
                        <a:t>Loan_Date(Month)</a:t>
                      </a:r>
                    </a:p>
                  </a:txBody>
                  <a:tcPr marL="7620" marR="7620" marT="7620" marB="0" anchor="ctr">
                    <a:lnL>
                      <a:noFill/>
                    </a:lnL>
                    <a:lnR>
                      <a:noFill/>
                    </a:lnR>
                    <a:lnT>
                      <a:noFill/>
                    </a:lnT>
                    <a:lnB>
                      <a:noFill/>
                    </a:lnB>
                  </a:tcPr>
                </a:tc>
                <a:extLst>
                  <a:ext uri="{0D108BD9-81ED-4DB2-BD59-A6C34878D82A}">
                    <a16:rowId xmlns:a16="http://schemas.microsoft.com/office/drawing/2014/main" val="4277505250"/>
                  </a:ext>
                </a:extLst>
              </a:tr>
              <a:tr h="182880">
                <a:tc>
                  <a:txBody>
                    <a:bodyPr/>
                    <a:lstStyle/>
                    <a:p>
                      <a:pPr algn="ctr" fontAlgn="ctr"/>
                      <a:r>
                        <a:rPr lang="en-IN" sz="1100" b="0" i="0" u="none" strike="noStrike">
                          <a:solidFill>
                            <a:srgbClr val="000000"/>
                          </a:solidFill>
                          <a:effectLst/>
                          <a:latin typeface="Courier New" panose="02070309020205020404" pitchFamily="49" charset="0"/>
                        </a:rPr>
                        <a:t>Home_Ownership</a:t>
                      </a:r>
                    </a:p>
                  </a:txBody>
                  <a:tcPr marL="7620" marR="7620" marT="7620" marB="0" anchor="ctr">
                    <a:lnL>
                      <a:noFill/>
                    </a:lnL>
                    <a:lnR>
                      <a:noFill/>
                    </a:lnR>
                    <a:lnT>
                      <a:noFill/>
                    </a:lnT>
                    <a:lnB>
                      <a:noFill/>
                    </a:lnB>
                  </a:tcPr>
                </a:tc>
                <a:extLst>
                  <a:ext uri="{0D108BD9-81ED-4DB2-BD59-A6C34878D82A}">
                    <a16:rowId xmlns:a16="http://schemas.microsoft.com/office/drawing/2014/main" val="7963279"/>
                  </a:ext>
                </a:extLst>
              </a:tr>
              <a:tr h="182880">
                <a:tc>
                  <a:txBody>
                    <a:bodyPr/>
                    <a:lstStyle/>
                    <a:p>
                      <a:pPr algn="ctr" fontAlgn="ctr"/>
                      <a:r>
                        <a:rPr lang="en-IN" sz="1100" b="0" i="0" u="none" strike="noStrike" dirty="0" err="1">
                          <a:solidFill>
                            <a:srgbClr val="000000"/>
                          </a:solidFill>
                          <a:effectLst/>
                          <a:latin typeface="Courier New" panose="02070309020205020404" pitchFamily="49" charset="0"/>
                        </a:rPr>
                        <a:t>Verification_Status</a:t>
                      </a:r>
                      <a:endParaRPr lang="en-IN" sz="1100" b="0" i="0" u="none" strike="noStrike" dirty="0">
                        <a:solidFill>
                          <a:srgbClr val="000000"/>
                        </a:solidFill>
                        <a:effectLst/>
                        <a:latin typeface="Courier New" panose="02070309020205020404" pitchFamily="49" charset="0"/>
                      </a:endParaRPr>
                    </a:p>
                  </a:txBody>
                  <a:tcPr marL="7620" marR="7620" marT="7620" marB="0" anchor="ctr">
                    <a:lnL>
                      <a:noFill/>
                    </a:lnL>
                    <a:lnR>
                      <a:noFill/>
                    </a:lnR>
                    <a:lnT>
                      <a:noFill/>
                    </a:lnT>
                    <a:lnB>
                      <a:noFill/>
                    </a:lnB>
                  </a:tcPr>
                </a:tc>
                <a:extLst>
                  <a:ext uri="{0D108BD9-81ED-4DB2-BD59-A6C34878D82A}">
                    <a16:rowId xmlns:a16="http://schemas.microsoft.com/office/drawing/2014/main" val="345013980"/>
                  </a:ext>
                </a:extLst>
              </a:tr>
            </a:tbl>
          </a:graphicData>
        </a:graphic>
      </p:graphicFrame>
      <p:grpSp>
        <p:nvGrpSpPr>
          <p:cNvPr id="25" name="Group 24"/>
          <p:cNvGrpSpPr/>
          <p:nvPr/>
        </p:nvGrpSpPr>
        <p:grpSpPr>
          <a:xfrm>
            <a:off x="2259321" y="1631148"/>
            <a:ext cx="1946182" cy="400110"/>
            <a:chOff x="2259321" y="1684421"/>
            <a:chExt cx="1946182" cy="400110"/>
          </a:xfrm>
        </p:grpSpPr>
        <p:grpSp>
          <p:nvGrpSpPr>
            <p:cNvPr id="23" name="Group 22"/>
            <p:cNvGrpSpPr/>
            <p:nvPr/>
          </p:nvGrpSpPr>
          <p:grpSpPr>
            <a:xfrm>
              <a:off x="2259321" y="1684421"/>
              <a:ext cx="905805" cy="370173"/>
              <a:chOff x="2288233" y="1567543"/>
              <a:chExt cx="1080609" cy="577516"/>
            </a:xfrm>
          </p:grpSpPr>
          <p:cxnSp>
            <p:nvCxnSpPr>
              <p:cNvPr id="19" name="Straight Arrow Connector 18"/>
              <p:cNvCxnSpPr/>
              <p:nvPr/>
            </p:nvCxnSpPr>
            <p:spPr>
              <a:xfrm flipV="1">
                <a:off x="2288233" y="1856302"/>
                <a:ext cx="1066859" cy="69823"/>
              </a:xfrm>
              <a:prstGeom prst="straightConnector1">
                <a:avLst/>
              </a:prstGeom>
              <a:ln>
                <a:solidFill>
                  <a:srgbClr val="F1333F"/>
                </a:solidFill>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H="1">
                <a:off x="3361967" y="1567543"/>
                <a:ext cx="6875" cy="577516"/>
              </a:xfrm>
              <a:prstGeom prst="line">
                <a:avLst/>
              </a:prstGeom>
              <a:ln>
                <a:solidFill>
                  <a:srgbClr val="F1333F"/>
                </a:solidFill>
                <a:prstDash val="dash"/>
              </a:ln>
            </p:spPr>
            <p:style>
              <a:lnRef idx="1">
                <a:schemeClr val="accent1"/>
              </a:lnRef>
              <a:fillRef idx="0">
                <a:schemeClr val="accent1"/>
              </a:fillRef>
              <a:effectRef idx="0">
                <a:schemeClr val="accent1"/>
              </a:effectRef>
              <a:fontRef idx="minor">
                <a:schemeClr val="tx1"/>
              </a:fontRef>
            </p:style>
          </p:cxnSp>
        </p:grpSp>
        <p:sp>
          <p:nvSpPr>
            <p:cNvPr id="24" name="TextBox 23"/>
            <p:cNvSpPr txBox="1"/>
            <p:nvPr/>
          </p:nvSpPr>
          <p:spPr>
            <a:xfrm>
              <a:off x="3153599" y="1684421"/>
              <a:ext cx="1051904" cy="400110"/>
            </a:xfrm>
            <a:prstGeom prst="rect">
              <a:avLst/>
            </a:prstGeom>
            <a:noFill/>
          </p:spPr>
          <p:txBody>
            <a:bodyPr wrap="square" rtlCol="0">
              <a:spAutoFit/>
            </a:bodyPr>
            <a:lstStyle/>
            <a:p>
              <a:pPr marL="171450" indent="-171450">
                <a:buFont typeface="Arial" panose="020B0604020202020204" pitchFamily="34" charset="0"/>
                <a:buChar char="•"/>
              </a:pPr>
              <a:r>
                <a:rPr lang="en-US" sz="1000" dirty="0">
                  <a:solidFill>
                    <a:srgbClr val="FF0000"/>
                  </a:solidFill>
                </a:rPr>
                <a:t>36 Months</a:t>
              </a:r>
            </a:p>
            <a:p>
              <a:pPr marL="171450" indent="-171450">
                <a:buFont typeface="Arial" panose="020B0604020202020204" pitchFamily="34" charset="0"/>
                <a:buChar char="•"/>
              </a:pPr>
              <a:r>
                <a:rPr lang="en-US" sz="1000" dirty="0">
                  <a:solidFill>
                    <a:srgbClr val="FF0000"/>
                  </a:solidFill>
                </a:rPr>
                <a:t>60 Months</a:t>
              </a:r>
              <a:endParaRPr lang="en-IN" sz="1000" dirty="0">
                <a:solidFill>
                  <a:srgbClr val="FF0000"/>
                </a:solidFill>
              </a:endParaRPr>
            </a:p>
          </p:txBody>
        </p:sp>
      </p:grpSp>
      <p:grpSp>
        <p:nvGrpSpPr>
          <p:cNvPr id="26" name="Group 25"/>
          <p:cNvGrpSpPr/>
          <p:nvPr/>
        </p:nvGrpSpPr>
        <p:grpSpPr>
          <a:xfrm>
            <a:off x="2381354" y="2084531"/>
            <a:ext cx="1844320" cy="721864"/>
            <a:chOff x="2381354" y="1684421"/>
            <a:chExt cx="1844320" cy="721864"/>
          </a:xfrm>
        </p:grpSpPr>
        <p:grpSp>
          <p:nvGrpSpPr>
            <p:cNvPr id="27" name="Group 26"/>
            <p:cNvGrpSpPr/>
            <p:nvPr/>
          </p:nvGrpSpPr>
          <p:grpSpPr>
            <a:xfrm>
              <a:off x="2381354" y="1684421"/>
              <a:ext cx="783772" cy="675955"/>
              <a:chOff x="2433817" y="1567543"/>
              <a:chExt cx="935026" cy="1054574"/>
            </a:xfrm>
          </p:grpSpPr>
          <p:cxnSp>
            <p:nvCxnSpPr>
              <p:cNvPr id="29" name="Straight Arrow Connector 28"/>
              <p:cNvCxnSpPr/>
              <p:nvPr/>
            </p:nvCxnSpPr>
            <p:spPr>
              <a:xfrm>
                <a:off x="2433817" y="1856301"/>
                <a:ext cx="921275" cy="0"/>
              </a:xfrm>
              <a:prstGeom prst="straightConnector1">
                <a:avLst/>
              </a:prstGeom>
              <a:ln>
                <a:solidFill>
                  <a:srgbClr val="F1333F"/>
                </a:solidFill>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H="1">
                <a:off x="3365404" y="1567543"/>
                <a:ext cx="3439" cy="1054574"/>
              </a:xfrm>
              <a:prstGeom prst="line">
                <a:avLst/>
              </a:prstGeom>
              <a:ln>
                <a:solidFill>
                  <a:srgbClr val="F1333F"/>
                </a:solidFill>
                <a:prstDash val="dash"/>
              </a:ln>
            </p:spPr>
            <p:style>
              <a:lnRef idx="1">
                <a:schemeClr val="accent1"/>
              </a:lnRef>
              <a:fillRef idx="0">
                <a:schemeClr val="accent1"/>
              </a:fillRef>
              <a:effectRef idx="0">
                <a:schemeClr val="accent1"/>
              </a:effectRef>
              <a:fontRef idx="minor">
                <a:schemeClr val="tx1"/>
              </a:fontRef>
            </p:style>
          </p:cxnSp>
        </p:grpSp>
        <p:sp>
          <p:nvSpPr>
            <p:cNvPr id="28" name="TextBox 27"/>
            <p:cNvSpPr txBox="1"/>
            <p:nvPr/>
          </p:nvSpPr>
          <p:spPr>
            <a:xfrm>
              <a:off x="3173770" y="1698399"/>
              <a:ext cx="1051904" cy="707886"/>
            </a:xfrm>
            <a:prstGeom prst="rect">
              <a:avLst/>
            </a:prstGeom>
            <a:noFill/>
          </p:spPr>
          <p:txBody>
            <a:bodyPr wrap="square" rtlCol="0">
              <a:spAutoFit/>
            </a:bodyPr>
            <a:lstStyle/>
            <a:p>
              <a:pPr marL="171450" indent="-171450">
                <a:buFont typeface="Arial" panose="020B0604020202020204" pitchFamily="34" charset="0"/>
                <a:buChar char="•"/>
              </a:pPr>
              <a:r>
                <a:rPr lang="en-US" sz="1000" dirty="0">
                  <a:solidFill>
                    <a:srgbClr val="FF0000"/>
                  </a:solidFill>
                </a:rPr>
                <a:t>A</a:t>
              </a:r>
            </a:p>
            <a:p>
              <a:pPr marL="171450" indent="-171450">
                <a:buFont typeface="Arial" panose="020B0604020202020204" pitchFamily="34" charset="0"/>
                <a:buChar char="•"/>
              </a:pPr>
              <a:r>
                <a:rPr lang="en-US" sz="1000" dirty="0">
                  <a:solidFill>
                    <a:srgbClr val="FF0000"/>
                  </a:solidFill>
                </a:rPr>
                <a:t>B</a:t>
              </a:r>
            </a:p>
            <a:p>
              <a:pPr marL="171450" indent="-171450">
                <a:buFont typeface="Arial" panose="020B0604020202020204" pitchFamily="34" charset="0"/>
                <a:buChar char="•"/>
              </a:pPr>
              <a:r>
                <a:rPr lang="en-US" sz="1000" dirty="0">
                  <a:solidFill>
                    <a:srgbClr val="FF0000"/>
                  </a:solidFill>
                </a:rPr>
                <a:t>.</a:t>
              </a:r>
            </a:p>
            <a:p>
              <a:pPr marL="171450" indent="-171450">
                <a:buFont typeface="Arial" panose="020B0604020202020204" pitchFamily="34" charset="0"/>
                <a:buChar char="•"/>
              </a:pPr>
              <a:r>
                <a:rPr lang="en-US" sz="1000" dirty="0">
                  <a:solidFill>
                    <a:srgbClr val="FF0000"/>
                  </a:solidFill>
                </a:rPr>
                <a:t>.</a:t>
              </a:r>
              <a:endParaRPr lang="en-IN" sz="1000" dirty="0">
                <a:solidFill>
                  <a:srgbClr val="FF0000"/>
                </a:solidFill>
              </a:endParaRPr>
            </a:p>
          </p:txBody>
        </p:sp>
      </p:grpSp>
      <p:grpSp>
        <p:nvGrpSpPr>
          <p:cNvPr id="38" name="Group 37"/>
          <p:cNvGrpSpPr/>
          <p:nvPr/>
        </p:nvGrpSpPr>
        <p:grpSpPr>
          <a:xfrm>
            <a:off x="598043" y="2084531"/>
            <a:ext cx="891208" cy="739826"/>
            <a:chOff x="598043" y="2084531"/>
            <a:chExt cx="891208" cy="739826"/>
          </a:xfrm>
        </p:grpSpPr>
        <p:grpSp>
          <p:nvGrpSpPr>
            <p:cNvPr id="32" name="Group 31"/>
            <p:cNvGrpSpPr/>
            <p:nvPr/>
          </p:nvGrpSpPr>
          <p:grpSpPr>
            <a:xfrm flipH="1">
              <a:off x="1045169" y="2084531"/>
              <a:ext cx="444082" cy="715359"/>
              <a:chOff x="2433817" y="1319517"/>
              <a:chExt cx="934940" cy="1116049"/>
            </a:xfrm>
          </p:grpSpPr>
          <p:cxnSp>
            <p:nvCxnSpPr>
              <p:cNvPr id="34" name="Straight Arrow Connector 33"/>
              <p:cNvCxnSpPr/>
              <p:nvPr/>
            </p:nvCxnSpPr>
            <p:spPr>
              <a:xfrm>
                <a:off x="2433817" y="1856301"/>
                <a:ext cx="921275" cy="0"/>
              </a:xfrm>
              <a:prstGeom prst="straightConnector1">
                <a:avLst/>
              </a:prstGeom>
              <a:ln>
                <a:solidFill>
                  <a:srgbClr val="F1333F"/>
                </a:solidFill>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H="1">
                <a:off x="3367142" y="1319517"/>
                <a:ext cx="1615" cy="1116049"/>
              </a:xfrm>
              <a:prstGeom prst="line">
                <a:avLst/>
              </a:prstGeom>
              <a:ln>
                <a:solidFill>
                  <a:srgbClr val="F1333F"/>
                </a:solidFill>
                <a:prstDash val="dash"/>
              </a:ln>
            </p:spPr>
            <p:style>
              <a:lnRef idx="1">
                <a:schemeClr val="accent1"/>
              </a:lnRef>
              <a:fillRef idx="0">
                <a:schemeClr val="accent1"/>
              </a:fillRef>
              <a:effectRef idx="0">
                <a:schemeClr val="accent1"/>
              </a:effectRef>
              <a:fontRef idx="minor">
                <a:schemeClr val="tx1"/>
              </a:fontRef>
            </p:style>
          </p:cxnSp>
        </p:grpSp>
        <p:sp>
          <p:nvSpPr>
            <p:cNvPr id="33" name="TextBox 32"/>
            <p:cNvSpPr txBox="1"/>
            <p:nvPr/>
          </p:nvSpPr>
          <p:spPr>
            <a:xfrm flipH="1">
              <a:off x="598043" y="2116471"/>
              <a:ext cx="596060" cy="707886"/>
            </a:xfrm>
            <a:prstGeom prst="rect">
              <a:avLst/>
            </a:prstGeom>
            <a:noFill/>
          </p:spPr>
          <p:txBody>
            <a:bodyPr wrap="square" rtlCol="0">
              <a:spAutoFit/>
            </a:bodyPr>
            <a:lstStyle/>
            <a:p>
              <a:pPr marL="171450" indent="-171450">
                <a:buFont typeface="Arial" panose="020B0604020202020204" pitchFamily="34" charset="0"/>
                <a:buChar char="•"/>
              </a:pPr>
              <a:r>
                <a:rPr lang="en-US" sz="1000" dirty="0">
                  <a:solidFill>
                    <a:srgbClr val="FF0000"/>
                  </a:solidFill>
                </a:rPr>
                <a:t>1</a:t>
              </a:r>
            </a:p>
            <a:p>
              <a:pPr marL="171450" indent="-171450">
                <a:buFont typeface="Arial" panose="020B0604020202020204" pitchFamily="34" charset="0"/>
                <a:buChar char="•"/>
              </a:pPr>
              <a:r>
                <a:rPr lang="en-US" sz="1000" dirty="0">
                  <a:solidFill>
                    <a:srgbClr val="FF0000"/>
                  </a:solidFill>
                </a:rPr>
                <a:t>2</a:t>
              </a:r>
            </a:p>
            <a:p>
              <a:pPr marL="171450" indent="-171450">
                <a:buFont typeface="Arial" panose="020B0604020202020204" pitchFamily="34" charset="0"/>
                <a:buChar char="•"/>
              </a:pPr>
              <a:r>
                <a:rPr lang="en-US" sz="1000" dirty="0">
                  <a:solidFill>
                    <a:srgbClr val="FF0000"/>
                  </a:solidFill>
                </a:rPr>
                <a:t>.</a:t>
              </a:r>
            </a:p>
            <a:p>
              <a:pPr marL="171450" indent="-171450">
                <a:buFont typeface="Arial" panose="020B0604020202020204" pitchFamily="34" charset="0"/>
                <a:buChar char="•"/>
              </a:pPr>
              <a:r>
                <a:rPr lang="en-US" sz="1000" dirty="0">
                  <a:solidFill>
                    <a:srgbClr val="FF0000"/>
                  </a:solidFill>
                </a:rPr>
                <a:t>.</a:t>
              </a:r>
              <a:endParaRPr lang="en-IN" sz="1000" dirty="0">
                <a:solidFill>
                  <a:srgbClr val="FF0000"/>
                </a:solidFill>
              </a:endParaRPr>
            </a:p>
          </p:txBody>
        </p:sp>
      </p:grpSp>
      <p:grpSp>
        <p:nvGrpSpPr>
          <p:cNvPr id="42" name="Group 41"/>
          <p:cNvGrpSpPr/>
          <p:nvPr/>
        </p:nvGrpSpPr>
        <p:grpSpPr>
          <a:xfrm>
            <a:off x="2949456" y="3525980"/>
            <a:ext cx="2674449" cy="675955"/>
            <a:chOff x="2713012" y="1684421"/>
            <a:chExt cx="2674449" cy="675955"/>
          </a:xfrm>
        </p:grpSpPr>
        <p:grpSp>
          <p:nvGrpSpPr>
            <p:cNvPr id="43" name="Group 42"/>
            <p:cNvGrpSpPr/>
            <p:nvPr/>
          </p:nvGrpSpPr>
          <p:grpSpPr>
            <a:xfrm>
              <a:off x="2713012" y="1684421"/>
              <a:ext cx="452114" cy="675955"/>
              <a:chOff x="2829479" y="1567543"/>
              <a:chExt cx="539364" cy="1054574"/>
            </a:xfrm>
          </p:grpSpPr>
          <p:cxnSp>
            <p:nvCxnSpPr>
              <p:cNvPr id="45" name="Straight Arrow Connector 44"/>
              <p:cNvCxnSpPr/>
              <p:nvPr/>
            </p:nvCxnSpPr>
            <p:spPr>
              <a:xfrm>
                <a:off x="2829479" y="1850217"/>
                <a:ext cx="525612" cy="6084"/>
              </a:xfrm>
              <a:prstGeom prst="straightConnector1">
                <a:avLst/>
              </a:prstGeom>
              <a:ln>
                <a:solidFill>
                  <a:srgbClr val="F1333F"/>
                </a:solidFill>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H="1">
                <a:off x="3365404" y="1567543"/>
                <a:ext cx="3439" cy="1054574"/>
              </a:xfrm>
              <a:prstGeom prst="line">
                <a:avLst/>
              </a:prstGeom>
              <a:ln>
                <a:solidFill>
                  <a:srgbClr val="F1333F"/>
                </a:solidFill>
                <a:prstDash val="dash"/>
              </a:ln>
            </p:spPr>
            <p:style>
              <a:lnRef idx="1">
                <a:schemeClr val="accent1"/>
              </a:lnRef>
              <a:fillRef idx="0">
                <a:schemeClr val="accent1"/>
              </a:fillRef>
              <a:effectRef idx="0">
                <a:schemeClr val="accent1"/>
              </a:effectRef>
              <a:fontRef idx="minor">
                <a:schemeClr val="tx1"/>
              </a:fontRef>
            </p:style>
          </p:cxnSp>
        </p:grpSp>
        <p:sp>
          <p:nvSpPr>
            <p:cNvPr id="44" name="TextBox 43"/>
            <p:cNvSpPr txBox="1"/>
            <p:nvPr/>
          </p:nvSpPr>
          <p:spPr>
            <a:xfrm>
              <a:off x="3173771" y="1698399"/>
              <a:ext cx="2213690" cy="646331"/>
            </a:xfrm>
            <a:prstGeom prst="rect">
              <a:avLst/>
            </a:prstGeom>
            <a:noFill/>
          </p:spPr>
          <p:txBody>
            <a:bodyPr wrap="square" rtlCol="0">
              <a:spAutoFit/>
            </a:bodyPr>
            <a:lstStyle/>
            <a:p>
              <a:pPr marL="171450" indent="-171450">
                <a:buFont typeface="Arial" panose="020B0604020202020204" pitchFamily="34" charset="0"/>
                <a:buChar char="•"/>
              </a:pPr>
              <a:r>
                <a:rPr lang="en-US" sz="900" dirty="0">
                  <a:solidFill>
                    <a:srgbClr val="FF0000"/>
                  </a:solidFill>
                </a:rPr>
                <a:t>Income Verified (Pay Slips, Tax Returns)</a:t>
              </a:r>
            </a:p>
            <a:p>
              <a:pPr marL="171450" indent="-171450">
                <a:buFont typeface="Arial" panose="020B0604020202020204" pitchFamily="34" charset="0"/>
                <a:buChar char="•"/>
              </a:pPr>
              <a:r>
                <a:rPr lang="en-US" sz="900" dirty="0">
                  <a:solidFill>
                    <a:srgbClr val="FF0000"/>
                  </a:solidFill>
                </a:rPr>
                <a:t>Income Source Verified (3</a:t>
              </a:r>
              <a:r>
                <a:rPr lang="en-US" sz="900" baseline="30000" dirty="0">
                  <a:solidFill>
                    <a:srgbClr val="FF0000"/>
                  </a:solidFill>
                </a:rPr>
                <a:t>rd</a:t>
              </a:r>
              <a:r>
                <a:rPr lang="en-US" sz="900" dirty="0">
                  <a:solidFill>
                    <a:srgbClr val="FF0000"/>
                  </a:solidFill>
                </a:rPr>
                <a:t> Party vendors has checked)</a:t>
              </a:r>
            </a:p>
            <a:p>
              <a:pPr marL="171450" indent="-171450">
                <a:buFont typeface="Arial" panose="020B0604020202020204" pitchFamily="34" charset="0"/>
                <a:buChar char="•"/>
              </a:pPr>
              <a:r>
                <a:rPr lang="en-US" sz="900" dirty="0">
                  <a:solidFill>
                    <a:srgbClr val="FF0000"/>
                  </a:solidFill>
                </a:rPr>
                <a:t>Not Verified</a:t>
              </a:r>
            </a:p>
          </p:txBody>
        </p:sp>
      </p:gr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76B0BD34-9E74-DA62-8C5C-B63907BC26D0}"/>
                  </a:ext>
                </a:extLst>
              </p14:cNvPr>
              <p14:cNvContentPartPr/>
              <p14:nvPr/>
            </p14:nvContentPartPr>
            <p14:xfrm>
              <a:off x="973440" y="827280"/>
              <a:ext cx="5487120" cy="3786840"/>
            </p14:xfrm>
          </p:contentPart>
        </mc:Choice>
        <mc:Fallback>
          <p:pic>
            <p:nvPicPr>
              <p:cNvPr id="4" name="Ink 3">
                <a:extLst>
                  <a:ext uri="{FF2B5EF4-FFF2-40B4-BE49-F238E27FC236}">
                    <a16:creationId xmlns:a16="http://schemas.microsoft.com/office/drawing/2014/main" id="{76B0BD34-9E74-DA62-8C5C-B63907BC26D0}"/>
                  </a:ext>
                </a:extLst>
              </p:cNvPr>
              <p:cNvPicPr/>
              <p:nvPr/>
            </p:nvPicPr>
            <p:blipFill>
              <a:blip r:embed="rId3"/>
              <a:stretch>
                <a:fillRect/>
              </a:stretch>
            </p:blipFill>
            <p:spPr>
              <a:xfrm>
                <a:off x="964080" y="817920"/>
                <a:ext cx="5505840" cy="3805560"/>
              </a:xfrm>
              <a:prstGeom prst="rect">
                <a:avLst/>
              </a:prstGeom>
            </p:spPr>
          </p:pic>
        </mc:Fallback>
      </mc:AlternateContent>
    </p:spTree>
    <p:extLst>
      <p:ext uri="{BB962C8B-B14F-4D97-AF65-F5344CB8AC3E}">
        <p14:creationId xmlns:p14="http://schemas.microsoft.com/office/powerpoint/2010/main" val="20457498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96C38E1-1FCD-4611-8448-6421668A47B7}"/>
              </a:ext>
            </a:extLst>
          </p:cNvPr>
          <p:cNvSpPr>
            <a:spLocks noGrp="1"/>
          </p:cNvSpPr>
          <p:nvPr>
            <p:ph type="dt" sz="half" idx="10"/>
          </p:nvPr>
        </p:nvSpPr>
        <p:spPr/>
        <p:txBody>
          <a:bodyPr/>
          <a:lstStyle/>
          <a:p>
            <a:fld id="{9E6D2E29-3933-614D-82C7-D215195ADAE0}" type="datetime1">
              <a:rPr lang="en-IN" smtClean="0"/>
              <a:t>04-06-2022</a:t>
            </a:fld>
            <a:endParaRPr lang="en-IN"/>
          </a:p>
        </p:txBody>
      </p:sp>
      <p:sp>
        <p:nvSpPr>
          <p:cNvPr id="3" name="Slide Number Placeholder 2">
            <a:extLst>
              <a:ext uri="{FF2B5EF4-FFF2-40B4-BE49-F238E27FC236}">
                <a16:creationId xmlns:a16="http://schemas.microsoft.com/office/drawing/2014/main" id="{674B47D6-1DD8-4518-ADF8-5704CEA6A7B7}"/>
              </a:ext>
            </a:extLst>
          </p:cNvPr>
          <p:cNvSpPr>
            <a:spLocks noGrp="1"/>
          </p:cNvSpPr>
          <p:nvPr>
            <p:ph type="sldNum" sz="quarter" idx="12"/>
          </p:nvPr>
        </p:nvSpPr>
        <p:spPr/>
        <p:txBody>
          <a:bodyPr/>
          <a:lstStyle/>
          <a:p>
            <a:fld id="{273EEA2F-D825-49D3-9C25-497F06EFD3F7}" type="slidenum">
              <a:rPr lang="en-IN" smtClean="0"/>
              <a:t>12</a:t>
            </a:fld>
            <a:endParaRPr lang="en-IN"/>
          </a:p>
        </p:txBody>
      </p:sp>
      <p:sp>
        <p:nvSpPr>
          <p:cNvPr id="5" name="Title 4">
            <a:extLst>
              <a:ext uri="{FF2B5EF4-FFF2-40B4-BE49-F238E27FC236}">
                <a16:creationId xmlns:a16="http://schemas.microsoft.com/office/drawing/2014/main" id="{107DD146-0108-45FF-8A9A-4E9D62364309}"/>
              </a:ext>
            </a:extLst>
          </p:cNvPr>
          <p:cNvSpPr>
            <a:spLocks noGrp="1"/>
          </p:cNvSpPr>
          <p:nvPr>
            <p:ph type="title"/>
          </p:nvPr>
        </p:nvSpPr>
        <p:spPr>
          <a:xfrm>
            <a:off x="316679" y="121966"/>
            <a:ext cx="5498642" cy="382564"/>
          </a:xfrm>
        </p:spPr>
        <p:txBody>
          <a:bodyPr/>
          <a:lstStyle/>
          <a:p>
            <a:r>
              <a:rPr lang="en-US" dirty="0"/>
              <a:t>Lending Club: EDA Case Study</a:t>
            </a:r>
            <a:endParaRPr lang="en-IN" dirty="0"/>
          </a:p>
        </p:txBody>
      </p:sp>
      <p:sp>
        <p:nvSpPr>
          <p:cNvPr id="8" name="TextBox 7">
            <a:extLst>
              <a:ext uri="{FF2B5EF4-FFF2-40B4-BE49-F238E27FC236}">
                <a16:creationId xmlns:a16="http://schemas.microsoft.com/office/drawing/2014/main" id="{79F433ED-AE20-4FE8-9570-8D70FE8A8234}"/>
              </a:ext>
            </a:extLst>
          </p:cNvPr>
          <p:cNvSpPr txBox="1"/>
          <p:nvPr/>
        </p:nvSpPr>
        <p:spPr>
          <a:xfrm>
            <a:off x="323557" y="947619"/>
            <a:ext cx="8496886" cy="2800767"/>
          </a:xfrm>
          <a:prstGeom prst="rect">
            <a:avLst/>
          </a:prstGeom>
          <a:noFill/>
        </p:spPr>
        <p:txBody>
          <a:bodyPr wrap="square">
            <a:spAutoFit/>
          </a:bodyPr>
          <a:lstStyle/>
          <a:p>
            <a:pPr algn="ctr"/>
            <a:r>
              <a:rPr lang="en-US" sz="1600" b="1" dirty="0">
                <a:solidFill>
                  <a:srgbClr val="FF0000"/>
                </a:solidFill>
              </a:rPr>
              <a:t>Data Analysis: Univariate Analysis</a:t>
            </a:r>
          </a:p>
          <a:p>
            <a:pPr algn="ctr"/>
            <a:endParaRPr lang="en-US" sz="1600" b="1" dirty="0"/>
          </a:p>
          <a:p>
            <a:pPr marL="285750" indent="-285750">
              <a:buFont typeface="Arial" panose="020B0604020202020204" pitchFamily="34" charset="0"/>
              <a:buChar char="•"/>
            </a:pPr>
            <a:r>
              <a:rPr lang="en-US" sz="1600" dirty="0"/>
              <a:t>For univariate analysis, you may check the default rate across various categorical features. </a:t>
            </a:r>
          </a:p>
          <a:p>
            <a:pPr marL="285750" indent="-285750">
              <a:buFont typeface="Arial" panose="020B0604020202020204" pitchFamily="34" charset="0"/>
              <a:buChar char="•"/>
            </a:pPr>
            <a:r>
              <a:rPr lang="en-US" sz="1600" dirty="0"/>
              <a:t>For continuous features, you may perform binning and then you may perform univariate analysis.</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endParaRPr lang="en-US" sz="1600" dirty="0"/>
          </a:p>
          <a:p>
            <a:pPr algn="ctr"/>
            <a:r>
              <a:rPr lang="en-US" sz="1600" b="1" dirty="0">
                <a:solidFill>
                  <a:srgbClr val="FF0000"/>
                </a:solidFill>
              </a:rPr>
              <a:t>Data Analysis: Bivariate Analysis</a:t>
            </a:r>
          </a:p>
          <a:p>
            <a:pPr algn="ctr"/>
            <a:endParaRPr lang="en-US" sz="1600" b="1" dirty="0"/>
          </a:p>
          <a:p>
            <a:pPr marL="285750" indent="-285750">
              <a:buFont typeface="Arial" panose="020B0604020202020204" pitchFamily="34" charset="0"/>
              <a:buChar char="•"/>
            </a:pPr>
            <a:r>
              <a:rPr lang="en-US" sz="1600" dirty="0"/>
              <a:t>Here you may choose two or more features to understand the Default variable</a:t>
            </a:r>
            <a:endParaRPr lang="en-IN" sz="1600" dirty="0"/>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FD476DAA-7A93-4B6D-9F6F-757DB3AAAC22}"/>
                  </a:ext>
                </a:extLst>
              </p14:cNvPr>
              <p14:cNvContentPartPr/>
              <p14:nvPr/>
            </p14:nvContentPartPr>
            <p14:xfrm>
              <a:off x="2460960" y="938160"/>
              <a:ext cx="996120" cy="2597040"/>
            </p14:xfrm>
          </p:contentPart>
        </mc:Choice>
        <mc:Fallback>
          <p:pic>
            <p:nvPicPr>
              <p:cNvPr id="4" name="Ink 3">
                <a:extLst>
                  <a:ext uri="{FF2B5EF4-FFF2-40B4-BE49-F238E27FC236}">
                    <a16:creationId xmlns:a16="http://schemas.microsoft.com/office/drawing/2014/main" id="{FD476DAA-7A93-4B6D-9F6F-757DB3AAAC22}"/>
                  </a:ext>
                </a:extLst>
              </p:cNvPr>
              <p:cNvPicPr/>
              <p:nvPr/>
            </p:nvPicPr>
            <p:blipFill>
              <a:blip r:embed="rId3"/>
              <a:stretch>
                <a:fillRect/>
              </a:stretch>
            </p:blipFill>
            <p:spPr>
              <a:xfrm>
                <a:off x="2451600" y="928800"/>
                <a:ext cx="1014840" cy="2615760"/>
              </a:xfrm>
              <a:prstGeom prst="rect">
                <a:avLst/>
              </a:prstGeom>
            </p:spPr>
          </p:pic>
        </mc:Fallback>
      </mc:AlternateContent>
    </p:spTree>
    <p:extLst>
      <p:ext uri="{BB962C8B-B14F-4D97-AF65-F5344CB8AC3E}">
        <p14:creationId xmlns:p14="http://schemas.microsoft.com/office/powerpoint/2010/main" val="24464428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8B431D4-E5EB-4FB3-17F4-BDB0302BEF58}"/>
              </a:ext>
            </a:extLst>
          </p:cNvPr>
          <p:cNvSpPr>
            <a:spLocks noGrp="1"/>
          </p:cNvSpPr>
          <p:nvPr>
            <p:ph type="dt" sz="half" idx="10"/>
          </p:nvPr>
        </p:nvSpPr>
        <p:spPr/>
        <p:txBody>
          <a:bodyPr/>
          <a:lstStyle/>
          <a:p>
            <a:fld id="{9E6D2E29-3933-614D-82C7-D215195ADAE0}" type="datetime1">
              <a:rPr lang="en-IN" smtClean="0"/>
              <a:t>04-06-2022</a:t>
            </a:fld>
            <a:endParaRPr lang="en-IN"/>
          </a:p>
        </p:txBody>
      </p:sp>
      <p:sp>
        <p:nvSpPr>
          <p:cNvPr id="3" name="Slide Number Placeholder 2">
            <a:extLst>
              <a:ext uri="{FF2B5EF4-FFF2-40B4-BE49-F238E27FC236}">
                <a16:creationId xmlns:a16="http://schemas.microsoft.com/office/drawing/2014/main" id="{C599D89E-44EC-7629-05AE-1FAFAD6E8AA2}"/>
              </a:ext>
            </a:extLst>
          </p:cNvPr>
          <p:cNvSpPr>
            <a:spLocks noGrp="1"/>
          </p:cNvSpPr>
          <p:nvPr>
            <p:ph type="sldNum" sz="quarter" idx="12"/>
          </p:nvPr>
        </p:nvSpPr>
        <p:spPr/>
        <p:txBody>
          <a:bodyPr/>
          <a:lstStyle/>
          <a:p>
            <a:fld id="{273EEA2F-D825-49D3-9C25-497F06EFD3F7}" type="slidenum">
              <a:rPr lang="en-IN" smtClean="0"/>
              <a:t>13</a:t>
            </a:fld>
            <a:endParaRPr lang="en-IN"/>
          </a:p>
        </p:txBody>
      </p:sp>
      <p:sp>
        <p:nvSpPr>
          <p:cNvPr id="4" name="Content Placeholder 3">
            <a:extLst>
              <a:ext uri="{FF2B5EF4-FFF2-40B4-BE49-F238E27FC236}">
                <a16:creationId xmlns:a16="http://schemas.microsoft.com/office/drawing/2014/main" id="{5990A901-844A-21E9-F786-6E08A05EE187}"/>
              </a:ext>
            </a:extLst>
          </p:cNvPr>
          <p:cNvSpPr>
            <a:spLocks noGrp="1"/>
          </p:cNvSpPr>
          <p:nvPr>
            <p:ph idx="15"/>
          </p:nvPr>
        </p:nvSpPr>
        <p:spPr/>
        <p:txBody>
          <a:bodyPr/>
          <a:lstStyle/>
          <a:p>
            <a:endParaRPr lang="en-IN"/>
          </a:p>
        </p:txBody>
      </p:sp>
      <p:sp>
        <p:nvSpPr>
          <p:cNvPr id="5" name="Title 4">
            <a:extLst>
              <a:ext uri="{FF2B5EF4-FFF2-40B4-BE49-F238E27FC236}">
                <a16:creationId xmlns:a16="http://schemas.microsoft.com/office/drawing/2014/main" id="{547DF1B1-EB89-E1EA-1C6C-C5B244919F9B}"/>
              </a:ext>
            </a:extLst>
          </p:cNvPr>
          <p:cNvSpPr>
            <a:spLocks noGrp="1"/>
          </p:cNvSpPr>
          <p:nvPr>
            <p:ph type="title"/>
          </p:nvPr>
        </p:nvSpPr>
        <p:spPr/>
        <p:txBody>
          <a:bodyPr/>
          <a:lstStyle/>
          <a:p>
            <a:endParaRPr lang="en-IN"/>
          </a:p>
        </p:txBody>
      </p:sp>
      <mc:AlternateContent xmlns:mc="http://schemas.openxmlformats.org/markup-compatibility/2006">
        <mc:Choice xmlns:p14="http://schemas.microsoft.com/office/powerpoint/2010/main" Requires="p14">
          <p:contentPart p14:bwMode="auto" r:id="rId2">
            <p14:nvContentPartPr>
              <p14:cNvPr id="6" name="Ink 5">
                <a:extLst>
                  <a:ext uri="{FF2B5EF4-FFF2-40B4-BE49-F238E27FC236}">
                    <a16:creationId xmlns:a16="http://schemas.microsoft.com/office/drawing/2014/main" id="{BA62E3AB-E72F-D972-A815-4418799D264B}"/>
                  </a:ext>
                </a:extLst>
              </p14:cNvPr>
              <p14:cNvContentPartPr/>
              <p14:nvPr/>
            </p14:nvContentPartPr>
            <p14:xfrm>
              <a:off x="399600" y="707040"/>
              <a:ext cx="8075880" cy="3789360"/>
            </p14:xfrm>
          </p:contentPart>
        </mc:Choice>
        <mc:Fallback>
          <p:pic>
            <p:nvPicPr>
              <p:cNvPr id="6" name="Ink 5">
                <a:extLst>
                  <a:ext uri="{FF2B5EF4-FFF2-40B4-BE49-F238E27FC236}">
                    <a16:creationId xmlns:a16="http://schemas.microsoft.com/office/drawing/2014/main" id="{BA62E3AB-E72F-D972-A815-4418799D264B}"/>
                  </a:ext>
                </a:extLst>
              </p:cNvPr>
              <p:cNvPicPr/>
              <p:nvPr/>
            </p:nvPicPr>
            <p:blipFill>
              <a:blip r:embed="rId3"/>
              <a:stretch>
                <a:fillRect/>
              </a:stretch>
            </p:blipFill>
            <p:spPr>
              <a:xfrm>
                <a:off x="390240" y="697680"/>
                <a:ext cx="8094600" cy="3808080"/>
              </a:xfrm>
              <a:prstGeom prst="rect">
                <a:avLst/>
              </a:prstGeom>
            </p:spPr>
          </p:pic>
        </mc:Fallback>
      </mc:AlternateContent>
    </p:spTree>
    <p:extLst>
      <p:ext uri="{BB962C8B-B14F-4D97-AF65-F5344CB8AC3E}">
        <p14:creationId xmlns:p14="http://schemas.microsoft.com/office/powerpoint/2010/main" val="20233240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E809C17-D83D-C7EE-3564-60C4CC2AE224}"/>
              </a:ext>
            </a:extLst>
          </p:cNvPr>
          <p:cNvSpPr>
            <a:spLocks noGrp="1"/>
          </p:cNvSpPr>
          <p:nvPr>
            <p:ph type="dt" sz="half" idx="10"/>
          </p:nvPr>
        </p:nvSpPr>
        <p:spPr/>
        <p:txBody>
          <a:bodyPr/>
          <a:lstStyle/>
          <a:p>
            <a:fld id="{9E6D2E29-3933-614D-82C7-D215195ADAE0}" type="datetime1">
              <a:rPr lang="en-IN" smtClean="0"/>
              <a:t>04-06-2022</a:t>
            </a:fld>
            <a:endParaRPr lang="en-IN"/>
          </a:p>
        </p:txBody>
      </p:sp>
      <p:sp>
        <p:nvSpPr>
          <p:cNvPr id="3" name="Slide Number Placeholder 2">
            <a:extLst>
              <a:ext uri="{FF2B5EF4-FFF2-40B4-BE49-F238E27FC236}">
                <a16:creationId xmlns:a16="http://schemas.microsoft.com/office/drawing/2014/main" id="{26C41427-F30C-E5D2-CDA5-9E8B700CDCB1}"/>
              </a:ext>
            </a:extLst>
          </p:cNvPr>
          <p:cNvSpPr>
            <a:spLocks noGrp="1"/>
          </p:cNvSpPr>
          <p:nvPr>
            <p:ph type="sldNum" sz="quarter" idx="12"/>
          </p:nvPr>
        </p:nvSpPr>
        <p:spPr/>
        <p:txBody>
          <a:bodyPr/>
          <a:lstStyle/>
          <a:p>
            <a:fld id="{273EEA2F-D825-49D3-9C25-497F06EFD3F7}" type="slidenum">
              <a:rPr lang="en-IN" smtClean="0"/>
              <a:t>14</a:t>
            </a:fld>
            <a:endParaRPr lang="en-IN"/>
          </a:p>
        </p:txBody>
      </p:sp>
      <p:sp>
        <p:nvSpPr>
          <p:cNvPr id="4" name="Content Placeholder 3">
            <a:extLst>
              <a:ext uri="{FF2B5EF4-FFF2-40B4-BE49-F238E27FC236}">
                <a16:creationId xmlns:a16="http://schemas.microsoft.com/office/drawing/2014/main" id="{BDAACC2C-E6DF-1551-E815-1FA6E3A119D6}"/>
              </a:ext>
            </a:extLst>
          </p:cNvPr>
          <p:cNvSpPr>
            <a:spLocks noGrp="1"/>
          </p:cNvSpPr>
          <p:nvPr>
            <p:ph idx="15"/>
          </p:nvPr>
        </p:nvSpPr>
        <p:spPr/>
        <p:txBody>
          <a:bodyPr/>
          <a:lstStyle/>
          <a:p>
            <a:endParaRPr lang="en-IN"/>
          </a:p>
        </p:txBody>
      </p:sp>
      <p:sp>
        <p:nvSpPr>
          <p:cNvPr id="5" name="Title 4">
            <a:extLst>
              <a:ext uri="{FF2B5EF4-FFF2-40B4-BE49-F238E27FC236}">
                <a16:creationId xmlns:a16="http://schemas.microsoft.com/office/drawing/2014/main" id="{C1378466-473C-ECA5-D9DE-811B730B5290}"/>
              </a:ext>
            </a:extLst>
          </p:cNvPr>
          <p:cNvSpPr>
            <a:spLocks noGrp="1"/>
          </p:cNvSpPr>
          <p:nvPr>
            <p:ph type="title"/>
          </p:nvPr>
        </p:nvSpPr>
        <p:spPr/>
        <p:txBody>
          <a:bodyPr/>
          <a:lstStyle/>
          <a:p>
            <a:endParaRPr lang="en-IN"/>
          </a:p>
        </p:txBody>
      </p:sp>
      <mc:AlternateContent xmlns:mc="http://schemas.openxmlformats.org/markup-compatibility/2006">
        <mc:Choice xmlns:p14="http://schemas.microsoft.com/office/powerpoint/2010/main" Requires="p14">
          <p:contentPart p14:bwMode="auto" r:id="rId2">
            <p14:nvContentPartPr>
              <p14:cNvPr id="6" name="Ink 5">
                <a:extLst>
                  <a:ext uri="{FF2B5EF4-FFF2-40B4-BE49-F238E27FC236}">
                    <a16:creationId xmlns:a16="http://schemas.microsoft.com/office/drawing/2014/main" id="{3447E327-5D1E-BA77-3503-AEB460FD63AC}"/>
                  </a:ext>
                </a:extLst>
              </p14:cNvPr>
              <p14:cNvContentPartPr/>
              <p14:nvPr/>
            </p14:nvContentPartPr>
            <p14:xfrm>
              <a:off x="180720" y="680760"/>
              <a:ext cx="8189280" cy="4232880"/>
            </p14:xfrm>
          </p:contentPart>
        </mc:Choice>
        <mc:Fallback>
          <p:pic>
            <p:nvPicPr>
              <p:cNvPr id="6" name="Ink 5">
                <a:extLst>
                  <a:ext uri="{FF2B5EF4-FFF2-40B4-BE49-F238E27FC236}">
                    <a16:creationId xmlns:a16="http://schemas.microsoft.com/office/drawing/2014/main" id="{3447E327-5D1E-BA77-3503-AEB460FD63AC}"/>
                  </a:ext>
                </a:extLst>
              </p:cNvPr>
              <p:cNvPicPr/>
              <p:nvPr/>
            </p:nvPicPr>
            <p:blipFill>
              <a:blip r:embed="rId3"/>
              <a:stretch>
                <a:fillRect/>
              </a:stretch>
            </p:blipFill>
            <p:spPr>
              <a:xfrm>
                <a:off x="171360" y="671400"/>
                <a:ext cx="8208000" cy="4251600"/>
              </a:xfrm>
              <a:prstGeom prst="rect">
                <a:avLst/>
              </a:prstGeom>
            </p:spPr>
          </p:pic>
        </mc:Fallback>
      </mc:AlternateContent>
    </p:spTree>
    <p:extLst>
      <p:ext uri="{BB962C8B-B14F-4D97-AF65-F5344CB8AC3E}">
        <p14:creationId xmlns:p14="http://schemas.microsoft.com/office/powerpoint/2010/main" val="16092565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96C38E1-1FCD-4611-8448-6421668A47B7}"/>
              </a:ext>
            </a:extLst>
          </p:cNvPr>
          <p:cNvSpPr>
            <a:spLocks noGrp="1"/>
          </p:cNvSpPr>
          <p:nvPr>
            <p:ph type="dt" sz="half" idx="10"/>
          </p:nvPr>
        </p:nvSpPr>
        <p:spPr/>
        <p:txBody>
          <a:bodyPr/>
          <a:lstStyle/>
          <a:p>
            <a:fld id="{9E6D2E29-3933-614D-82C7-D215195ADAE0}" type="datetime1">
              <a:rPr lang="en-IN" smtClean="0"/>
              <a:t>04-06-2022</a:t>
            </a:fld>
            <a:endParaRPr lang="en-IN"/>
          </a:p>
        </p:txBody>
      </p:sp>
      <p:sp>
        <p:nvSpPr>
          <p:cNvPr id="3" name="Slide Number Placeholder 2">
            <a:extLst>
              <a:ext uri="{FF2B5EF4-FFF2-40B4-BE49-F238E27FC236}">
                <a16:creationId xmlns:a16="http://schemas.microsoft.com/office/drawing/2014/main" id="{674B47D6-1DD8-4518-ADF8-5704CEA6A7B7}"/>
              </a:ext>
            </a:extLst>
          </p:cNvPr>
          <p:cNvSpPr>
            <a:spLocks noGrp="1"/>
          </p:cNvSpPr>
          <p:nvPr>
            <p:ph type="sldNum" sz="quarter" idx="12"/>
          </p:nvPr>
        </p:nvSpPr>
        <p:spPr/>
        <p:txBody>
          <a:bodyPr/>
          <a:lstStyle/>
          <a:p>
            <a:fld id="{273EEA2F-D825-49D3-9C25-497F06EFD3F7}" type="slidenum">
              <a:rPr lang="en-IN" smtClean="0"/>
              <a:t>15</a:t>
            </a:fld>
            <a:endParaRPr lang="en-IN"/>
          </a:p>
        </p:txBody>
      </p:sp>
      <p:sp>
        <p:nvSpPr>
          <p:cNvPr id="5" name="Title 4">
            <a:extLst>
              <a:ext uri="{FF2B5EF4-FFF2-40B4-BE49-F238E27FC236}">
                <a16:creationId xmlns:a16="http://schemas.microsoft.com/office/drawing/2014/main" id="{107DD146-0108-45FF-8A9A-4E9D62364309}"/>
              </a:ext>
            </a:extLst>
          </p:cNvPr>
          <p:cNvSpPr>
            <a:spLocks noGrp="1"/>
          </p:cNvSpPr>
          <p:nvPr>
            <p:ph type="title"/>
          </p:nvPr>
        </p:nvSpPr>
        <p:spPr>
          <a:xfrm>
            <a:off x="316679" y="121966"/>
            <a:ext cx="5498642" cy="382564"/>
          </a:xfrm>
        </p:spPr>
        <p:txBody>
          <a:bodyPr/>
          <a:lstStyle/>
          <a:p>
            <a:r>
              <a:rPr lang="en-US" dirty="0"/>
              <a:t>Lending Club: EDA Case Study</a:t>
            </a:r>
            <a:endParaRPr lang="en-IN" dirty="0"/>
          </a:p>
        </p:txBody>
      </p:sp>
      <p:sp>
        <p:nvSpPr>
          <p:cNvPr id="8" name="TextBox 7">
            <a:extLst>
              <a:ext uri="{FF2B5EF4-FFF2-40B4-BE49-F238E27FC236}">
                <a16:creationId xmlns:a16="http://schemas.microsoft.com/office/drawing/2014/main" id="{6244F07A-6374-4D79-866B-1DA1636FA420}"/>
              </a:ext>
            </a:extLst>
          </p:cNvPr>
          <p:cNvSpPr txBox="1"/>
          <p:nvPr/>
        </p:nvSpPr>
        <p:spPr>
          <a:xfrm>
            <a:off x="724485" y="1278210"/>
            <a:ext cx="7941213" cy="2031325"/>
          </a:xfrm>
          <a:prstGeom prst="rect">
            <a:avLst/>
          </a:prstGeom>
          <a:noFill/>
        </p:spPr>
        <p:txBody>
          <a:bodyPr wrap="square">
            <a:spAutoFit/>
          </a:bodyPr>
          <a:lstStyle/>
          <a:p>
            <a:r>
              <a:rPr lang="en-US" b="1" dirty="0"/>
              <a:t>Recommendations</a:t>
            </a:r>
          </a:p>
          <a:p>
            <a:endParaRPr lang="en-US" dirty="0"/>
          </a:p>
          <a:p>
            <a:pPr marL="285750" indent="-285750">
              <a:buFont typeface="Arial" panose="020B0604020202020204" pitchFamily="34" charset="0"/>
              <a:buChar char="•"/>
            </a:pPr>
            <a:r>
              <a:rPr lang="en-US" dirty="0"/>
              <a:t>Remember this is an important part of the case study. After performing your analysis, you need to recommend some points to the investors. You need to emphasize on how they can reduce the chances of funding a likely defaulter.</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This is need to be done for both PPT and the </a:t>
            </a:r>
            <a:r>
              <a:rPr lang="en-US" dirty="0" err="1"/>
              <a:t>Jupyter</a:t>
            </a:r>
            <a:r>
              <a:rPr lang="en-US" dirty="0"/>
              <a:t> Notebook</a:t>
            </a:r>
            <a:endParaRPr lang="en-IN" dirty="0"/>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1D5945F4-05F7-7685-83AD-662280F8BBF2}"/>
                  </a:ext>
                </a:extLst>
              </p14:cNvPr>
              <p14:cNvContentPartPr/>
              <p14:nvPr/>
            </p14:nvContentPartPr>
            <p14:xfrm>
              <a:off x="587160" y="1872360"/>
              <a:ext cx="8262000" cy="3011400"/>
            </p14:xfrm>
          </p:contentPart>
        </mc:Choice>
        <mc:Fallback>
          <p:pic>
            <p:nvPicPr>
              <p:cNvPr id="4" name="Ink 3">
                <a:extLst>
                  <a:ext uri="{FF2B5EF4-FFF2-40B4-BE49-F238E27FC236}">
                    <a16:creationId xmlns:a16="http://schemas.microsoft.com/office/drawing/2014/main" id="{1D5945F4-05F7-7685-83AD-662280F8BBF2}"/>
                  </a:ext>
                </a:extLst>
              </p:cNvPr>
              <p:cNvPicPr/>
              <p:nvPr/>
            </p:nvPicPr>
            <p:blipFill>
              <a:blip r:embed="rId3"/>
              <a:stretch>
                <a:fillRect/>
              </a:stretch>
            </p:blipFill>
            <p:spPr>
              <a:xfrm>
                <a:off x="577800" y="1863000"/>
                <a:ext cx="8280720" cy="3030120"/>
              </a:xfrm>
              <a:prstGeom prst="rect">
                <a:avLst/>
              </a:prstGeom>
            </p:spPr>
          </p:pic>
        </mc:Fallback>
      </mc:AlternateContent>
    </p:spTree>
    <p:extLst>
      <p:ext uri="{BB962C8B-B14F-4D97-AF65-F5344CB8AC3E}">
        <p14:creationId xmlns:p14="http://schemas.microsoft.com/office/powerpoint/2010/main" val="22770981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96C38E1-1FCD-4611-8448-6421668A47B7}"/>
              </a:ext>
            </a:extLst>
          </p:cNvPr>
          <p:cNvSpPr>
            <a:spLocks noGrp="1"/>
          </p:cNvSpPr>
          <p:nvPr>
            <p:ph type="dt" sz="half" idx="10"/>
          </p:nvPr>
        </p:nvSpPr>
        <p:spPr/>
        <p:txBody>
          <a:bodyPr/>
          <a:lstStyle/>
          <a:p>
            <a:fld id="{9E6D2E29-3933-614D-82C7-D215195ADAE0}" type="datetime1">
              <a:rPr lang="en-IN" smtClean="0"/>
              <a:t>04-06-2022</a:t>
            </a:fld>
            <a:endParaRPr lang="en-IN"/>
          </a:p>
        </p:txBody>
      </p:sp>
      <p:sp>
        <p:nvSpPr>
          <p:cNvPr id="3" name="Slide Number Placeholder 2">
            <a:extLst>
              <a:ext uri="{FF2B5EF4-FFF2-40B4-BE49-F238E27FC236}">
                <a16:creationId xmlns:a16="http://schemas.microsoft.com/office/drawing/2014/main" id="{674B47D6-1DD8-4518-ADF8-5704CEA6A7B7}"/>
              </a:ext>
            </a:extLst>
          </p:cNvPr>
          <p:cNvSpPr>
            <a:spLocks noGrp="1"/>
          </p:cNvSpPr>
          <p:nvPr>
            <p:ph type="sldNum" sz="quarter" idx="12"/>
          </p:nvPr>
        </p:nvSpPr>
        <p:spPr/>
        <p:txBody>
          <a:bodyPr/>
          <a:lstStyle/>
          <a:p>
            <a:fld id="{273EEA2F-D825-49D3-9C25-497F06EFD3F7}" type="slidenum">
              <a:rPr lang="en-IN" smtClean="0"/>
              <a:t>16</a:t>
            </a:fld>
            <a:endParaRPr lang="en-IN"/>
          </a:p>
        </p:txBody>
      </p:sp>
      <p:sp>
        <p:nvSpPr>
          <p:cNvPr id="5" name="Title 4">
            <a:extLst>
              <a:ext uri="{FF2B5EF4-FFF2-40B4-BE49-F238E27FC236}">
                <a16:creationId xmlns:a16="http://schemas.microsoft.com/office/drawing/2014/main" id="{107DD146-0108-45FF-8A9A-4E9D62364309}"/>
              </a:ext>
            </a:extLst>
          </p:cNvPr>
          <p:cNvSpPr>
            <a:spLocks noGrp="1"/>
          </p:cNvSpPr>
          <p:nvPr>
            <p:ph type="title"/>
          </p:nvPr>
        </p:nvSpPr>
        <p:spPr>
          <a:xfrm>
            <a:off x="316679" y="121966"/>
            <a:ext cx="5498642" cy="382564"/>
          </a:xfrm>
        </p:spPr>
        <p:txBody>
          <a:bodyPr/>
          <a:lstStyle/>
          <a:p>
            <a:r>
              <a:rPr lang="en-US" dirty="0"/>
              <a:t>Lending Club: EDA Case Study</a:t>
            </a:r>
            <a:endParaRPr lang="en-IN" dirty="0"/>
          </a:p>
        </p:txBody>
      </p:sp>
      <p:sp>
        <p:nvSpPr>
          <p:cNvPr id="8" name="TextBox 7">
            <a:extLst>
              <a:ext uri="{FF2B5EF4-FFF2-40B4-BE49-F238E27FC236}">
                <a16:creationId xmlns:a16="http://schemas.microsoft.com/office/drawing/2014/main" id="{C606B8FC-9E17-4D0D-8D02-79072B744307}"/>
              </a:ext>
            </a:extLst>
          </p:cNvPr>
          <p:cNvSpPr txBox="1"/>
          <p:nvPr/>
        </p:nvSpPr>
        <p:spPr>
          <a:xfrm>
            <a:off x="413613" y="1081625"/>
            <a:ext cx="8545967" cy="3323987"/>
          </a:xfrm>
          <a:prstGeom prst="rect">
            <a:avLst/>
          </a:prstGeom>
          <a:noFill/>
        </p:spPr>
        <p:txBody>
          <a:bodyPr wrap="square">
            <a:spAutoFit/>
          </a:bodyPr>
          <a:lstStyle/>
          <a:p>
            <a:r>
              <a:rPr lang="en-US" sz="1400" b="1" dirty="0"/>
              <a:t>Presentation and Points to remember</a:t>
            </a:r>
          </a:p>
          <a:p>
            <a:endParaRPr lang="en-US" sz="1400" dirty="0"/>
          </a:p>
          <a:p>
            <a:pPr marL="285750" indent="-285750">
              <a:buFont typeface="Arial" panose="020B0604020202020204" pitchFamily="34" charset="0"/>
              <a:buChar char="•"/>
            </a:pPr>
            <a:r>
              <a:rPr lang="en-US" sz="1400" dirty="0"/>
              <a:t>Remember in this case study we are trying to figure out the important features that contribute toward default.</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dirty="0"/>
              <a:t>Any assumption taken is fine, until it is clearly mentioned on your </a:t>
            </a:r>
            <a:r>
              <a:rPr lang="en-US" sz="1400" dirty="0" err="1"/>
              <a:t>jupyter</a:t>
            </a:r>
            <a:r>
              <a:rPr lang="en-US" sz="1400" dirty="0"/>
              <a:t> notebook.</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dirty="0"/>
              <a:t>PPT is needed to be drafted for investors, so it should not have any code. You can include plots with the explanation and recommendation to the investors. You can convert the PPT to a PDF and then submit it.</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dirty="0"/>
              <a:t>The Notebook and PDF files need to be uploaded on </a:t>
            </a:r>
            <a:r>
              <a:rPr lang="en-US" sz="1400" dirty="0" err="1"/>
              <a:t>github</a:t>
            </a:r>
            <a:r>
              <a:rPr lang="en-US" sz="1400" dirty="0"/>
              <a:t> along with the Readme file briefly describing the project .</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dirty="0"/>
              <a:t>Don’t forget to comment the code properly as it carries separate marks. </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b="0" i="0" dirty="0">
                <a:solidFill>
                  <a:srgbClr val="333333"/>
                </a:solidFill>
                <a:effectLst/>
                <a:latin typeface="Merriweather"/>
              </a:rPr>
              <a:t>Please make sure to rename your Python notebook "</a:t>
            </a:r>
            <a:r>
              <a:rPr lang="en-US" sz="1400" b="0" i="0" dirty="0" err="1">
                <a:solidFill>
                  <a:srgbClr val="333333"/>
                </a:solidFill>
                <a:effectLst/>
                <a:latin typeface="Merriweather"/>
              </a:rPr>
              <a:t>Group_Facilitator_Name.ipynb</a:t>
            </a:r>
            <a:r>
              <a:rPr lang="en-US" sz="1400" b="0" i="0" dirty="0">
                <a:solidFill>
                  <a:srgbClr val="333333"/>
                </a:solidFill>
                <a:effectLst/>
                <a:latin typeface="Merriweather"/>
              </a:rPr>
              <a:t>". </a:t>
            </a:r>
            <a:endParaRPr lang="en-IN" sz="1400" dirty="0"/>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F7BDECB0-AADB-2F36-9167-90F30DC39154}"/>
                  </a:ext>
                </a:extLst>
              </p14:cNvPr>
              <p14:cNvContentPartPr/>
              <p14:nvPr/>
            </p14:nvContentPartPr>
            <p14:xfrm>
              <a:off x="0" y="1498680"/>
              <a:ext cx="8218800" cy="3409920"/>
            </p14:xfrm>
          </p:contentPart>
        </mc:Choice>
        <mc:Fallback>
          <p:pic>
            <p:nvPicPr>
              <p:cNvPr id="4" name="Ink 3">
                <a:extLst>
                  <a:ext uri="{FF2B5EF4-FFF2-40B4-BE49-F238E27FC236}">
                    <a16:creationId xmlns:a16="http://schemas.microsoft.com/office/drawing/2014/main" id="{F7BDECB0-AADB-2F36-9167-90F30DC39154}"/>
                  </a:ext>
                </a:extLst>
              </p:cNvPr>
              <p:cNvPicPr/>
              <p:nvPr/>
            </p:nvPicPr>
            <p:blipFill>
              <a:blip r:embed="rId3"/>
              <a:stretch>
                <a:fillRect/>
              </a:stretch>
            </p:blipFill>
            <p:spPr>
              <a:xfrm>
                <a:off x="-9360" y="1489320"/>
                <a:ext cx="8237520" cy="3428640"/>
              </a:xfrm>
              <a:prstGeom prst="rect">
                <a:avLst/>
              </a:prstGeom>
            </p:spPr>
          </p:pic>
        </mc:Fallback>
      </mc:AlternateContent>
    </p:spTree>
    <p:extLst>
      <p:ext uri="{BB962C8B-B14F-4D97-AF65-F5344CB8AC3E}">
        <p14:creationId xmlns:p14="http://schemas.microsoft.com/office/powerpoint/2010/main" val="5172117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9DE9150F-F03E-BF4B-BE66-299E7500C2AC}"/>
              </a:ext>
            </a:extLst>
          </p:cNvPr>
          <p:cNvSpPr txBox="1">
            <a:spLocks/>
          </p:cNvSpPr>
          <p:nvPr/>
        </p:nvSpPr>
        <p:spPr>
          <a:xfrm>
            <a:off x="555037" y="2114911"/>
            <a:ext cx="6895272" cy="1171985"/>
          </a:xfrm>
          <a:prstGeom prst="rect">
            <a:avLst/>
          </a:prstGeom>
        </p:spPr>
        <p:txBody>
          <a:bodyPr vert="horz" lIns="91440" tIns="45720" rIns="91440" bIns="45720" rtlCol="0" anchor="b">
            <a:noAutofit/>
          </a:bodyPr>
          <a:lstStyle>
            <a:lvl1pPr algn="ctr" defTabSz="685800" rtl="0" eaLnBrk="1" latinLnBrk="0" hangingPunct="1">
              <a:lnSpc>
                <a:spcPct val="90000"/>
              </a:lnSpc>
              <a:spcBef>
                <a:spcPct val="0"/>
              </a:spcBef>
              <a:buNone/>
              <a:defRPr sz="4500" kern="1200">
                <a:solidFill>
                  <a:schemeClr val="tx1"/>
                </a:solidFill>
                <a:latin typeface="Neue Plak" panose="020B0804030202020204" pitchFamily="34" charset="0"/>
                <a:ea typeface="+mj-ea"/>
                <a:cs typeface="+mj-cs"/>
              </a:defRPr>
            </a:lvl1pPr>
          </a:lstStyle>
          <a:p>
            <a:pPr algn="l"/>
            <a:r>
              <a:rPr lang="en-IN" sz="4000" dirty="0">
                <a:latin typeface="Proxima Nova Light" panose="02000506030000020004" pitchFamily="2" charset="77"/>
              </a:rPr>
              <a:t>Thank You!</a:t>
            </a:r>
          </a:p>
        </p:txBody>
      </p:sp>
      <p:pic>
        <p:nvPicPr>
          <p:cNvPr id="4" name="Picture 3">
            <a:extLst>
              <a:ext uri="{FF2B5EF4-FFF2-40B4-BE49-F238E27FC236}">
                <a16:creationId xmlns:a16="http://schemas.microsoft.com/office/drawing/2014/main" id="{19D61CDC-9A94-4E56-8E69-4DD523DCC57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582370" y="0"/>
            <a:ext cx="1356542" cy="1577482"/>
          </a:xfrm>
          <a:prstGeom prst="rect">
            <a:avLst/>
          </a:prstGeom>
        </p:spPr>
      </p:pic>
      <p:sp>
        <p:nvSpPr>
          <p:cNvPr id="9" name="Text Placeholder 2">
            <a:extLst>
              <a:ext uri="{FF2B5EF4-FFF2-40B4-BE49-F238E27FC236}">
                <a16:creationId xmlns:a16="http://schemas.microsoft.com/office/drawing/2014/main" id="{675E4F9E-AA57-419B-B42E-F9560AF44A43}"/>
              </a:ext>
            </a:extLst>
          </p:cNvPr>
          <p:cNvSpPr txBox="1">
            <a:spLocks/>
          </p:cNvSpPr>
          <p:nvPr/>
        </p:nvSpPr>
        <p:spPr>
          <a:xfrm>
            <a:off x="1157111" y="716037"/>
            <a:ext cx="1655704" cy="1311121"/>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28" kern="1200">
                <a:solidFill>
                  <a:schemeClr val="tx1"/>
                </a:solidFill>
                <a:latin typeface="Proxima Nova Rg" panose="02000506030000020004" pitchFamily="50" charset="0"/>
                <a:ea typeface="+mn-ea"/>
                <a:cs typeface="+mn-cs"/>
              </a:defRPr>
            </a:lvl1pPr>
            <a:lvl2pPr marL="457200" indent="0" algn="l" defTabSz="914400" rtl="0" eaLnBrk="1" latinLnBrk="0" hangingPunct="1">
              <a:lnSpc>
                <a:spcPct val="90000"/>
              </a:lnSpc>
              <a:spcBef>
                <a:spcPts val="500"/>
              </a:spcBef>
              <a:buFontTx/>
              <a:buNone/>
              <a:defRPr sz="1620" b="1" kern="1200">
                <a:solidFill>
                  <a:schemeClr val="tx1"/>
                </a:solidFill>
                <a:latin typeface="Proxima Nova Rg" panose="02000506030000020004" pitchFamily="50" charset="0"/>
                <a:ea typeface="+mn-ea"/>
                <a:cs typeface="+mn-cs"/>
              </a:defRPr>
            </a:lvl2pPr>
            <a:lvl3pPr marL="914400" indent="0" algn="l" defTabSz="914400" rtl="0" eaLnBrk="1" latinLnBrk="0" hangingPunct="1">
              <a:lnSpc>
                <a:spcPct val="90000"/>
              </a:lnSpc>
              <a:spcBef>
                <a:spcPts val="500"/>
              </a:spcBef>
              <a:buFontTx/>
              <a:buNone/>
              <a:defRPr sz="125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1400" dirty="0">
              <a:solidFill>
                <a:schemeClr val="bg1"/>
              </a:solidFill>
            </a:endParaRPr>
          </a:p>
          <a:p>
            <a:r>
              <a:rPr lang="en-US" sz="1400" i="1" dirty="0"/>
              <a:t>    #LifeKoKaroLift</a:t>
            </a:r>
          </a:p>
        </p:txBody>
      </p:sp>
      <p:sp>
        <p:nvSpPr>
          <p:cNvPr id="2" name="Date Placeholder 1"/>
          <p:cNvSpPr>
            <a:spLocks noGrp="1"/>
          </p:cNvSpPr>
          <p:nvPr>
            <p:ph type="dt" sz="half" idx="10"/>
          </p:nvPr>
        </p:nvSpPr>
        <p:spPr/>
        <p:txBody>
          <a:bodyPr/>
          <a:lstStyle/>
          <a:p>
            <a:fld id="{05F9FE4C-6887-C742-8AA6-90375168B633}" type="datetime1">
              <a:rPr lang="en-IN" smtClean="0"/>
              <a:t>04-06-2022</a:t>
            </a:fld>
            <a:endParaRPr lang="en-IN" dirty="0"/>
          </a:p>
        </p:txBody>
      </p:sp>
      <p:sp>
        <p:nvSpPr>
          <p:cNvPr id="3" name="Slide Number Placeholder 2"/>
          <p:cNvSpPr>
            <a:spLocks noGrp="1"/>
          </p:cNvSpPr>
          <p:nvPr>
            <p:ph type="sldNum" sz="quarter" idx="12"/>
          </p:nvPr>
        </p:nvSpPr>
        <p:spPr>
          <a:xfrm>
            <a:off x="6553670" y="4516965"/>
            <a:ext cx="2057400" cy="273844"/>
          </a:xfrm>
        </p:spPr>
        <p:txBody>
          <a:bodyPr/>
          <a:lstStyle/>
          <a:p>
            <a:r>
              <a:rPr lang="en-IN" dirty="0"/>
              <a:t>21</a:t>
            </a:r>
          </a:p>
        </p:txBody>
      </p:sp>
    </p:spTree>
    <p:extLst>
      <p:ext uri="{BB962C8B-B14F-4D97-AF65-F5344CB8AC3E}">
        <p14:creationId xmlns:p14="http://schemas.microsoft.com/office/powerpoint/2010/main" val="18855282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AAEF8BC-0D0F-4700-8C40-6290F6A89E51}"/>
              </a:ext>
            </a:extLst>
          </p:cNvPr>
          <p:cNvSpPr>
            <a:spLocks noGrp="1"/>
          </p:cNvSpPr>
          <p:nvPr>
            <p:ph type="dt" sz="half" idx="10"/>
          </p:nvPr>
        </p:nvSpPr>
        <p:spPr/>
        <p:txBody>
          <a:bodyPr/>
          <a:lstStyle/>
          <a:p>
            <a:fld id="{24A60580-2B70-6940-B3F0-E4F8AB7AA3B6}" type="datetime1">
              <a:rPr lang="en-IN" smtClean="0"/>
              <a:t>04-06-2022</a:t>
            </a:fld>
            <a:endParaRPr lang="en-IN"/>
          </a:p>
        </p:txBody>
      </p:sp>
      <p:sp>
        <p:nvSpPr>
          <p:cNvPr id="3" name="Slide Number Placeholder 2">
            <a:extLst>
              <a:ext uri="{FF2B5EF4-FFF2-40B4-BE49-F238E27FC236}">
                <a16:creationId xmlns:a16="http://schemas.microsoft.com/office/drawing/2014/main" id="{3A19EE8B-43F1-4AA1-9C82-E928355B9E94}"/>
              </a:ext>
            </a:extLst>
          </p:cNvPr>
          <p:cNvSpPr>
            <a:spLocks noGrp="1"/>
          </p:cNvSpPr>
          <p:nvPr>
            <p:ph type="sldNum" sz="quarter" idx="12"/>
          </p:nvPr>
        </p:nvSpPr>
        <p:spPr/>
        <p:txBody>
          <a:bodyPr/>
          <a:lstStyle/>
          <a:p>
            <a:fld id="{273EEA2F-D825-49D3-9C25-497F06EFD3F7}" type="slidenum">
              <a:rPr lang="en-IN" smtClean="0"/>
              <a:t>18</a:t>
            </a:fld>
            <a:endParaRPr lang="en-IN"/>
          </a:p>
        </p:txBody>
      </p:sp>
      <p:sp>
        <p:nvSpPr>
          <p:cNvPr id="4" name="Title 3">
            <a:extLst>
              <a:ext uri="{FF2B5EF4-FFF2-40B4-BE49-F238E27FC236}">
                <a16:creationId xmlns:a16="http://schemas.microsoft.com/office/drawing/2014/main" id="{B164FCD5-B946-463E-B252-2E35A51E5C0A}"/>
              </a:ext>
            </a:extLst>
          </p:cNvPr>
          <p:cNvSpPr>
            <a:spLocks noGrp="1"/>
          </p:cNvSpPr>
          <p:nvPr>
            <p:ph type="title"/>
          </p:nvPr>
        </p:nvSpPr>
        <p:spPr>
          <a:xfrm>
            <a:off x="316679" y="121966"/>
            <a:ext cx="7347136" cy="382564"/>
          </a:xfrm>
        </p:spPr>
        <p:txBody>
          <a:bodyPr/>
          <a:lstStyle/>
          <a:p>
            <a:r>
              <a:rPr lang="en-IN" dirty="0"/>
              <a:t>Fundamental steps of EDA process</a:t>
            </a:r>
          </a:p>
        </p:txBody>
      </p:sp>
      <p:pic>
        <p:nvPicPr>
          <p:cNvPr id="16386" name="Picture 2" descr="Image result for exploratory data analysis">
            <a:extLst>
              <a:ext uri="{FF2B5EF4-FFF2-40B4-BE49-F238E27FC236}">
                <a16:creationId xmlns:a16="http://schemas.microsoft.com/office/drawing/2014/main" id="{E3078BC5-AAF5-4012-A6D0-436CE5D389B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9796" y="852347"/>
            <a:ext cx="7404407" cy="37082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53046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DAE33EC-D74C-4205-8F2B-AA60F4EFE91B}"/>
              </a:ext>
            </a:extLst>
          </p:cNvPr>
          <p:cNvSpPr>
            <a:spLocks noGrp="1"/>
          </p:cNvSpPr>
          <p:nvPr>
            <p:ph type="dt" sz="half" idx="10"/>
          </p:nvPr>
        </p:nvSpPr>
        <p:spPr/>
        <p:txBody>
          <a:bodyPr/>
          <a:lstStyle/>
          <a:p>
            <a:fld id="{24A60580-2B70-6940-B3F0-E4F8AB7AA3B6}" type="datetime1">
              <a:rPr lang="en-IN" smtClean="0"/>
              <a:t>04-06-2022</a:t>
            </a:fld>
            <a:endParaRPr lang="en-IN"/>
          </a:p>
        </p:txBody>
      </p:sp>
      <p:sp>
        <p:nvSpPr>
          <p:cNvPr id="3" name="Slide Number Placeholder 2">
            <a:extLst>
              <a:ext uri="{FF2B5EF4-FFF2-40B4-BE49-F238E27FC236}">
                <a16:creationId xmlns:a16="http://schemas.microsoft.com/office/drawing/2014/main" id="{12C7F8F4-A03D-4EEB-9280-AFF121334779}"/>
              </a:ext>
            </a:extLst>
          </p:cNvPr>
          <p:cNvSpPr>
            <a:spLocks noGrp="1"/>
          </p:cNvSpPr>
          <p:nvPr>
            <p:ph type="sldNum" sz="quarter" idx="12"/>
          </p:nvPr>
        </p:nvSpPr>
        <p:spPr/>
        <p:txBody>
          <a:bodyPr/>
          <a:lstStyle/>
          <a:p>
            <a:fld id="{273EEA2F-D825-49D3-9C25-497F06EFD3F7}" type="slidenum">
              <a:rPr lang="en-IN" smtClean="0"/>
              <a:t>19</a:t>
            </a:fld>
            <a:endParaRPr lang="en-IN"/>
          </a:p>
        </p:txBody>
      </p:sp>
      <p:sp>
        <p:nvSpPr>
          <p:cNvPr id="4" name="Title 3">
            <a:extLst>
              <a:ext uri="{FF2B5EF4-FFF2-40B4-BE49-F238E27FC236}">
                <a16:creationId xmlns:a16="http://schemas.microsoft.com/office/drawing/2014/main" id="{6F839E34-8B37-47B8-AE2E-BFD8966F13B3}"/>
              </a:ext>
            </a:extLst>
          </p:cNvPr>
          <p:cNvSpPr>
            <a:spLocks noGrp="1"/>
          </p:cNvSpPr>
          <p:nvPr>
            <p:ph type="title"/>
          </p:nvPr>
        </p:nvSpPr>
        <p:spPr/>
        <p:txBody>
          <a:bodyPr/>
          <a:lstStyle/>
          <a:p>
            <a:r>
              <a:rPr lang="en-IN" dirty="0"/>
              <a:t>Categorical &amp; continuous</a:t>
            </a:r>
          </a:p>
        </p:txBody>
      </p:sp>
      <p:sp>
        <p:nvSpPr>
          <p:cNvPr id="5" name="Rectangle 4">
            <a:extLst>
              <a:ext uri="{FF2B5EF4-FFF2-40B4-BE49-F238E27FC236}">
                <a16:creationId xmlns:a16="http://schemas.microsoft.com/office/drawing/2014/main" id="{620E5344-0315-4423-9E42-F8BB30F02569}"/>
              </a:ext>
            </a:extLst>
          </p:cNvPr>
          <p:cNvSpPr/>
          <p:nvPr/>
        </p:nvSpPr>
        <p:spPr>
          <a:xfrm>
            <a:off x="754380" y="3779561"/>
            <a:ext cx="7566660" cy="523220"/>
          </a:xfrm>
          <a:prstGeom prst="rect">
            <a:avLst/>
          </a:prstGeom>
        </p:spPr>
        <p:txBody>
          <a:bodyPr wrap="square">
            <a:spAutoFit/>
          </a:bodyPr>
          <a:lstStyle/>
          <a:p>
            <a:r>
              <a:rPr lang="en-US" sz="1400" dirty="0">
                <a:solidFill>
                  <a:srgbClr val="595858"/>
                </a:solidFill>
                <a:latin typeface="Gill Sans MT" panose="020B0502020104020203" pitchFamily="34" charset="0"/>
              </a:rPr>
              <a:t>While exploring relation between categorical and continuous variables, we can draw box plots for each level of categorical variables</a:t>
            </a:r>
            <a:endParaRPr lang="en-IN" sz="1400" dirty="0">
              <a:latin typeface="Gill Sans MT" panose="020B0502020104020203" pitchFamily="34" charset="0"/>
            </a:endParaRPr>
          </a:p>
        </p:txBody>
      </p:sp>
      <p:pic>
        <p:nvPicPr>
          <p:cNvPr id="6" name="Picture 6" descr="Image result for per category box plots">
            <a:extLst>
              <a:ext uri="{FF2B5EF4-FFF2-40B4-BE49-F238E27FC236}">
                <a16:creationId xmlns:a16="http://schemas.microsoft.com/office/drawing/2014/main" id="{7FFE1121-43FC-461E-B7D0-C3A610B4726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47440" y="1036626"/>
            <a:ext cx="4449118" cy="24645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95991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96"/>
        <p:cNvGrpSpPr/>
        <p:nvPr/>
      </p:nvGrpSpPr>
      <p:grpSpPr>
        <a:xfrm>
          <a:off x="0" y="0"/>
          <a:ext cx="0" cy="0"/>
          <a:chOff x="0" y="0"/>
          <a:chExt cx="0" cy="0"/>
        </a:xfrm>
      </p:grpSpPr>
      <p:pic>
        <p:nvPicPr>
          <p:cNvPr id="397" name="Google Shape;397;p24"/>
          <p:cNvPicPr preferRelativeResize="0">
            <a:picLocks noGrp="1"/>
          </p:cNvPicPr>
          <p:nvPr>
            <p:ph type="pic" idx="2"/>
          </p:nvPr>
        </p:nvPicPr>
        <p:blipFill rotWithShape="1">
          <a:blip r:embed="rId3">
            <a:alphaModFix/>
          </a:blip>
          <a:srcRect t="7698" b="7698"/>
          <a:stretch/>
        </p:blipFill>
        <p:spPr>
          <a:xfrm>
            <a:off x="0" y="-11"/>
            <a:ext cx="9144000" cy="5143500"/>
          </a:xfrm>
          <a:prstGeom prst="rect">
            <a:avLst/>
          </a:prstGeom>
          <a:noFill/>
          <a:ln>
            <a:noFill/>
          </a:ln>
        </p:spPr>
      </p:pic>
      <p:sp>
        <p:nvSpPr>
          <p:cNvPr id="398" name="Google Shape;398;p24"/>
          <p:cNvSpPr txBox="1">
            <a:spLocks noGrp="1"/>
          </p:cNvSpPr>
          <p:nvPr>
            <p:ph type="dt" idx="10"/>
          </p:nvPr>
        </p:nvSpPr>
        <p:spPr>
          <a:xfrm>
            <a:off x="638175" y="4767263"/>
            <a:ext cx="2057400" cy="273844"/>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76C36027-EA19-5546-BD93-2BE9B7E2B92B}" type="datetime1">
              <a:rPr lang="en-IN" sz="900" smtClean="0">
                <a:solidFill>
                  <a:srgbClr val="E72D3F"/>
                </a:solidFill>
                <a:latin typeface="Proxima Nova"/>
                <a:ea typeface="Proxima Nova"/>
                <a:cs typeface="Proxima Nova"/>
                <a:sym typeface="Proxima Nova"/>
              </a:rPr>
              <a:t>04-06-2022</a:t>
            </a:fld>
            <a:endParaRPr sz="900">
              <a:solidFill>
                <a:srgbClr val="E72D3F"/>
              </a:solidFill>
              <a:latin typeface="Proxima Nova"/>
              <a:ea typeface="Proxima Nova"/>
              <a:cs typeface="Proxima Nova"/>
              <a:sym typeface="Proxima Nova"/>
            </a:endParaRPr>
          </a:p>
        </p:txBody>
      </p:sp>
      <p:sp>
        <p:nvSpPr>
          <p:cNvPr id="399" name="Google Shape;399;p24"/>
          <p:cNvSpPr txBox="1">
            <a:spLocks noGrp="1"/>
          </p:cNvSpPr>
          <p:nvPr>
            <p:ph type="sldNum" idx="12"/>
          </p:nvPr>
        </p:nvSpPr>
        <p:spPr>
          <a:xfrm>
            <a:off x="6467475" y="4767263"/>
            <a:ext cx="2057400" cy="273844"/>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sz="900">
                <a:solidFill>
                  <a:srgbClr val="E72D3F"/>
                </a:solidFill>
                <a:latin typeface="Proxima Nova"/>
                <a:ea typeface="Proxima Nova"/>
                <a:cs typeface="Proxima Nova"/>
                <a:sym typeface="Proxima Nova"/>
              </a:rPr>
              <a:t>2</a:t>
            </a:fld>
            <a:endParaRPr sz="900">
              <a:solidFill>
                <a:srgbClr val="E72D3F"/>
              </a:solidFill>
              <a:latin typeface="Proxima Nova"/>
              <a:ea typeface="Proxima Nova"/>
              <a:cs typeface="Proxima Nova"/>
              <a:sym typeface="Proxima Nova"/>
            </a:endParaRPr>
          </a:p>
        </p:txBody>
      </p:sp>
      <p:pic>
        <p:nvPicPr>
          <p:cNvPr id="400" name="Google Shape;400;p24"/>
          <p:cNvPicPr preferRelativeResize="0"/>
          <p:nvPr/>
        </p:nvPicPr>
        <p:blipFill rotWithShape="1">
          <a:blip r:embed="rId4">
            <a:alphaModFix/>
          </a:blip>
          <a:srcRect/>
          <a:stretch/>
        </p:blipFill>
        <p:spPr>
          <a:xfrm>
            <a:off x="635172" y="0"/>
            <a:ext cx="3259769" cy="4041775"/>
          </a:xfrm>
          <a:prstGeom prst="rect">
            <a:avLst/>
          </a:prstGeom>
          <a:noFill/>
          <a:ln>
            <a:noFill/>
          </a:ln>
        </p:spPr>
      </p:pic>
      <p:sp>
        <p:nvSpPr>
          <p:cNvPr id="401" name="Google Shape;401;p24"/>
          <p:cNvSpPr txBox="1"/>
          <p:nvPr/>
        </p:nvSpPr>
        <p:spPr>
          <a:xfrm>
            <a:off x="648716" y="1063036"/>
            <a:ext cx="3246225" cy="1138297"/>
          </a:xfrm>
          <a:prstGeom prst="rect">
            <a:avLst/>
          </a:prstGeom>
          <a:noFill/>
          <a:ln>
            <a:noFill/>
          </a:ln>
        </p:spPr>
        <p:txBody>
          <a:bodyPr spcFirstLastPara="1" wrap="square" lIns="91425" tIns="45700" rIns="91425" bIns="45700" anchor="t" anchorCtr="0">
            <a:noAutofit/>
          </a:bodyPr>
          <a:lstStyle/>
          <a:p>
            <a:pPr marL="0" marR="0" lvl="0" indent="0" rtl="0">
              <a:lnSpc>
                <a:spcPct val="90000"/>
              </a:lnSpc>
              <a:spcBef>
                <a:spcPts val="0"/>
              </a:spcBef>
              <a:spcAft>
                <a:spcPts val="0"/>
              </a:spcAft>
              <a:buClr>
                <a:srgbClr val="000000"/>
              </a:buClr>
              <a:buSzPts val="1800"/>
              <a:buFont typeface="Arial"/>
              <a:buNone/>
            </a:pPr>
            <a:r>
              <a:rPr lang="en-IN" sz="1400" b="1" i="0" u="none" strike="noStrike" cap="none" dirty="0">
                <a:solidFill>
                  <a:srgbClr val="FFFFFF"/>
                </a:solidFill>
                <a:latin typeface="Proxima Nova"/>
                <a:ea typeface="Proxima Nova"/>
                <a:cs typeface="Proxima Nova"/>
                <a:sym typeface="Proxima Nova"/>
              </a:rPr>
              <a:t>Course :</a:t>
            </a:r>
            <a:r>
              <a:rPr lang="en-IN" sz="1400" b="0" i="0" u="none" strike="noStrike" cap="none" dirty="0">
                <a:solidFill>
                  <a:schemeClr val="lt1"/>
                </a:solidFill>
                <a:latin typeface="Proxima Nova"/>
                <a:ea typeface="Proxima Nova"/>
                <a:cs typeface="Proxima Nova"/>
                <a:sym typeface="Proxima Nova"/>
              </a:rPr>
              <a:t> Machine Learning</a:t>
            </a:r>
            <a:endParaRPr lang="en-IN" sz="1400" dirty="0"/>
          </a:p>
          <a:p>
            <a:pPr lvl="0">
              <a:lnSpc>
                <a:spcPct val="90000"/>
              </a:lnSpc>
              <a:spcBef>
                <a:spcPts val="1000"/>
              </a:spcBef>
              <a:buClr>
                <a:srgbClr val="000000"/>
              </a:buClr>
              <a:buSzPts val="1800"/>
            </a:pPr>
            <a:r>
              <a:rPr lang="en-IN" sz="1400" b="1" i="0" u="none" strike="noStrike" cap="none" dirty="0">
                <a:solidFill>
                  <a:srgbClr val="FFFFFF"/>
                </a:solidFill>
                <a:latin typeface="Proxima Nova"/>
                <a:ea typeface="Proxima Nova"/>
                <a:cs typeface="Proxima Nova"/>
                <a:sym typeface="Proxima Nova"/>
              </a:rPr>
              <a:t>Lecture </a:t>
            </a:r>
            <a:r>
              <a:rPr lang="en-IN" sz="1400" b="1" dirty="0">
                <a:solidFill>
                  <a:srgbClr val="FFFFFF"/>
                </a:solidFill>
                <a:latin typeface="Proxima Nova"/>
                <a:ea typeface="Proxima Nova"/>
                <a:cs typeface="Proxima Nova"/>
                <a:sym typeface="Proxima Nova"/>
              </a:rPr>
              <a:t>On</a:t>
            </a:r>
            <a:r>
              <a:rPr lang="en-IN" sz="1400" b="1" i="0" u="none" strike="noStrike" cap="none" dirty="0">
                <a:solidFill>
                  <a:srgbClr val="FFFFFF"/>
                </a:solidFill>
                <a:latin typeface="Proxima Nova"/>
                <a:ea typeface="Proxima Nova"/>
                <a:cs typeface="Proxima Nova"/>
                <a:sym typeface="Proxima Nova"/>
              </a:rPr>
              <a:t> :</a:t>
            </a:r>
            <a:r>
              <a:rPr lang="en-IN" sz="1400" b="0" i="0" u="none" strike="noStrike" cap="none" dirty="0">
                <a:solidFill>
                  <a:srgbClr val="FFFFFF"/>
                </a:solidFill>
                <a:latin typeface="Proxima Nova"/>
                <a:ea typeface="Proxima Nova"/>
                <a:cs typeface="Proxima Nova"/>
                <a:sym typeface="Proxima Nova"/>
              </a:rPr>
              <a:t> </a:t>
            </a:r>
            <a:r>
              <a:rPr lang="en-IN" sz="1400" dirty="0">
                <a:solidFill>
                  <a:schemeClr val="lt1"/>
                </a:solidFill>
                <a:latin typeface="Proxima Nova"/>
              </a:rPr>
              <a:t> Case Study</a:t>
            </a:r>
            <a:endParaRPr lang="en-IN" sz="1400" dirty="0"/>
          </a:p>
          <a:p>
            <a:pPr marL="0" marR="0" lvl="0" indent="0" rtl="0">
              <a:lnSpc>
                <a:spcPct val="90000"/>
              </a:lnSpc>
              <a:spcBef>
                <a:spcPts val="1000"/>
              </a:spcBef>
              <a:spcAft>
                <a:spcPts val="0"/>
              </a:spcAft>
              <a:buClr>
                <a:srgbClr val="000000"/>
              </a:buClr>
              <a:buSzPts val="1800"/>
              <a:buFont typeface="Arial"/>
              <a:buNone/>
            </a:pPr>
            <a:r>
              <a:rPr lang="en-IN" sz="1400" b="1" i="0" u="none" strike="noStrike" cap="none" dirty="0">
                <a:solidFill>
                  <a:srgbClr val="FFFFFF"/>
                </a:solidFill>
                <a:latin typeface="Proxima Nova"/>
                <a:ea typeface="Proxima Nova"/>
                <a:cs typeface="Proxima Nova"/>
                <a:sym typeface="Proxima Nova"/>
              </a:rPr>
              <a:t>Instructor :</a:t>
            </a:r>
            <a:r>
              <a:rPr lang="en-IN" sz="1400" b="0" i="0" u="none" strike="noStrike" cap="none" dirty="0">
                <a:solidFill>
                  <a:schemeClr val="lt1"/>
                </a:solidFill>
                <a:latin typeface="Proxima Nova"/>
                <a:ea typeface="Proxima Nova"/>
                <a:cs typeface="Proxima Nova"/>
                <a:sym typeface="Proxima Nova"/>
              </a:rPr>
              <a:t> Manish Kumar</a:t>
            </a:r>
            <a:endParaRPr sz="1400" b="0" i="0" u="none" strike="noStrike" cap="none" dirty="0">
              <a:solidFill>
                <a:schemeClr val="lt1"/>
              </a:solidFill>
              <a:latin typeface="Proxima Nova"/>
              <a:ea typeface="Proxima Nova"/>
              <a:cs typeface="Proxima Nova"/>
              <a:sym typeface="Proxima Nova"/>
            </a:endParaRPr>
          </a:p>
        </p:txBody>
      </p:sp>
      <p:pic>
        <p:nvPicPr>
          <p:cNvPr id="402" name="Google Shape;402;p24"/>
          <p:cNvPicPr preferRelativeResize="0"/>
          <p:nvPr/>
        </p:nvPicPr>
        <p:blipFill rotWithShape="1">
          <a:blip r:embed="rId5">
            <a:alphaModFix/>
          </a:blip>
          <a:srcRect/>
          <a:stretch/>
        </p:blipFill>
        <p:spPr>
          <a:xfrm>
            <a:off x="7929288" y="210064"/>
            <a:ext cx="813630" cy="217218"/>
          </a:xfrm>
          <a:prstGeom prst="rect">
            <a:avLst/>
          </a:prstGeom>
          <a:noFill/>
          <a:ln>
            <a:noFill/>
          </a:ln>
        </p:spPr>
      </p:pic>
    </p:spTree>
    <p:extLst>
      <p:ext uri="{BB962C8B-B14F-4D97-AF65-F5344CB8AC3E}">
        <p14:creationId xmlns:p14="http://schemas.microsoft.com/office/powerpoint/2010/main" val="36513862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E91835E-DB40-4179-B50F-817EE9AA71FB}"/>
              </a:ext>
            </a:extLst>
          </p:cNvPr>
          <p:cNvSpPr>
            <a:spLocks noGrp="1"/>
          </p:cNvSpPr>
          <p:nvPr>
            <p:ph type="dt" sz="half" idx="10"/>
          </p:nvPr>
        </p:nvSpPr>
        <p:spPr/>
        <p:txBody>
          <a:bodyPr/>
          <a:lstStyle/>
          <a:p>
            <a:fld id="{24A60580-2B70-6940-B3F0-E4F8AB7AA3B6}" type="datetime1">
              <a:rPr lang="en-IN" smtClean="0"/>
              <a:t>04-06-2022</a:t>
            </a:fld>
            <a:endParaRPr lang="en-IN"/>
          </a:p>
        </p:txBody>
      </p:sp>
      <p:sp>
        <p:nvSpPr>
          <p:cNvPr id="3" name="Slide Number Placeholder 2">
            <a:extLst>
              <a:ext uri="{FF2B5EF4-FFF2-40B4-BE49-F238E27FC236}">
                <a16:creationId xmlns:a16="http://schemas.microsoft.com/office/drawing/2014/main" id="{17CE470B-3B22-478D-AB28-BFBF1437A83D}"/>
              </a:ext>
            </a:extLst>
          </p:cNvPr>
          <p:cNvSpPr>
            <a:spLocks noGrp="1"/>
          </p:cNvSpPr>
          <p:nvPr>
            <p:ph type="sldNum" sz="quarter" idx="12"/>
          </p:nvPr>
        </p:nvSpPr>
        <p:spPr/>
        <p:txBody>
          <a:bodyPr/>
          <a:lstStyle/>
          <a:p>
            <a:fld id="{273EEA2F-D825-49D3-9C25-497F06EFD3F7}" type="slidenum">
              <a:rPr lang="en-IN" smtClean="0"/>
              <a:t>20</a:t>
            </a:fld>
            <a:endParaRPr lang="en-IN"/>
          </a:p>
        </p:txBody>
      </p:sp>
      <p:sp>
        <p:nvSpPr>
          <p:cNvPr id="4" name="Title 3">
            <a:extLst>
              <a:ext uri="{FF2B5EF4-FFF2-40B4-BE49-F238E27FC236}">
                <a16:creationId xmlns:a16="http://schemas.microsoft.com/office/drawing/2014/main" id="{A362631C-E4B8-4D74-876C-E07F49C828E6}"/>
              </a:ext>
            </a:extLst>
          </p:cNvPr>
          <p:cNvSpPr>
            <a:spLocks noGrp="1"/>
          </p:cNvSpPr>
          <p:nvPr>
            <p:ph type="title"/>
          </p:nvPr>
        </p:nvSpPr>
        <p:spPr>
          <a:xfrm>
            <a:off x="316679" y="121966"/>
            <a:ext cx="6929941" cy="382564"/>
          </a:xfrm>
        </p:spPr>
        <p:txBody>
          <a:bodyPr/>
          <a:lstStyle/>
          <a:p>
            <a:r>
              <a:rPr lang="en-IN" b="1" dirty="0"/>
              <a:t>Missing Value Treatment</a:t>
            </a:r>
            <a:endParaRPr lang="en-IN" dirty="0"/>
          </a:p>
        </p:txBody>
      </p:sp>
      <p:sp>
        <p:nvSpPr>
          <p:cNvPr id="5" name="Rectangle 4">
            <a:extLst>
              <a:ext uri="{FF2B5EF4-FFF2-40B4-BE49-F238E27FC236}">
                <a16:creationId xmlns:a16="http://schemas.microsoft.com/office/drawing/2014/main" id="{5BA746DF-DBE7-4DCC-BEDD-00C88F9A32C7}"/>
              </a:ext>
            </a:extLst>
          </p:cNvPr>
          <p:cNvSpPr/>
          <p:nvPr/>
        </p:nvSpPr>
        <p:spPr>
          <a:xfrm>
            <a:off x="502920" y="863590"/>
            <a:ext cx="8012430" cy="1600438"/>
          </a:xfrm>
          <a:prstGeom prst="rect">
            <a:avLst/>
          </a:prstGeom>
        </p:spPr>
        <p:txBody>
          <a:bodyPr wrap="square">
            <a:spAutoFit/>
          </a:bodyPr>
          <a:lstStyle/>
          <a:p>
            <a:pPr algn="just">
              <a:buFont typeface="+mj-lt"/>
              <a:buAutoNum type="arabicPeriod"/>
            </a:pPr>
            <a:r>
              <a:rPr lang="en-US" sz="1400" b="1" dirty="0">
                <a:solidFill>
                  <a:srgbClr val="FF0000"/>
                </a:solidFill>
                <a:latin typeface="Gill Sans MT" panose="020B0502020104020203" pitchFamily="34" charset="0"/>
              </a:rPr>
              <a:t>Data Extraction</a:t>
            </a:r>
            <a:r>
              <a:rPr lang="en-US" sz="1400" dirty="0">
                <a:solidFill>
                  <a:srgbClr val="FF0000"/>
                </a:solidFill>
                <a:latin typeface="Gill Sans MT" panose="020B0502020104020203" pitchFamily="34" charset="0"/>
              </a:rPr>
              <a:t>: </a:t>
            </a:r>
            <a:r>
              <a:rPr lang="en-US" sz="1400" dirty="0">
                <a:solidFill>
                  <a:srgbClr val="595858"/>
                </a:solidFill>
                <a:latin typeface="Gill Sans MT" panose="020B0502020104020203" pitchFamily="34" charset="0"/>
              </a:rPr>
              <a:t>It is possible that there are problems with extraction process. In such cases, we should double-check for correct data with data guardians. Some hashing procedures can also be used to make sure data extraction is correct. Errors at data extraction stage are typically easy to find and can be corrected easily as well.</a:t>
            </a:r>
          </a:p>
          <a:p>
            <a:pPr algn="just">
              <a:buFont typeface="+mj-lt"/>
              <a:buAutoNum type="arabicPeriod"/>
            </a:pPr>
            <a:endParaRPr lang="en-US" sz="1400" dirty="0">
              <a:solidFill>
                <a:srgbClr val="595858"/>
              </a:solidFill>
              <a:latin typeface="Gill Sans MT" panose="020B0502020104020203" pitchFamily="34" charset="0"/>
            </a:endParaRPr>
          </a:p>
          <a:p>
            <a:pPr algn="just">
              <a:buFont typeface="+mj-lt"/>
              <a:buAutoNum type="arabicPeriod"/>
            </a:pPr>
            <a:r>
              <a:rPr lang="en-US" sz="1400" b="1" dirty="0">
                <a:solidFill>
                  <a:srgbClr val="FF0000"/>
                </a:solidFill>
                <a:latin typeface="Gill Sans MT" panose="020B0502020104020203" pitchFamily="34" charset="0"/>
              </a:rPr>
              <a:t>Data collection</a:t>
            </a:r>
            <a:r>
              <a:rPr lang="en-US" sz="1400" dirty="0">
                <a:solidFill>
                  <a:srgbClr val="FF0000"/>
                </a:solidFill>
                <a:latin typeface="Gill Sans MT" panose="020B0502020104020203" pitchFamily="34" charset="0"/>
              </a:rPr>
              <a:t>: </a:t>
            </a:r>
            <a:r>
              <a:rPr lang="en-US" sz="1400" dirty="0">
                <a:solidFill>
                  <a:srgbClr val="595858"/>
                </a:solidFill>
                <a:latin typeface="Gill Sans MT" panose="020B0502020104020203" pitchFamily="34" charset="0"/>
              </a:rPr>
              <a:t>These errors occur at time of data collection and are harder to correct. They can be categorized in four types:</a:t>
            </a:r>
            <a:endParaRPr lang="en-US" sz="1400" b="0" i="0" dirty="0">
              <a:solidFill>
                <a:srgbClr val="595858"/>
              </a:solidFill>
              <a:effectLst/>
              <a:latin typeface="Gill Sans MT" panose="020B0502020104020203" pitchFamily="34" charset="0"/>
            </a:endParaRPr>
          </a:p>
        </p:txBody>
      </p:sp>
      <p:pic>
        <p:nvPicPr>
          <p:cNvPr id="3074" name="Picture 2">
            <a:extLst>
              <a:ext uri="{FF2B5EF4-FFF2-40B4-BE49-F238E27FC236}">
                <a16:creationId xmlns:a16="http://schemas.microsoft.com/office/drawing/2014/main" id="{AA653ADC-45A5-493E-A690-D43126BC422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6679" y="2428696"/>
            <a:ext cx="8611926" cy="23032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53268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2" name="Picture 6" descr="Image result for knn imputation">
            <a:extLst>
              <a:ext uri="{FF2B5EF4-FFF2-40B4-BE49-F238E27FC236}">
                <a16:creationId xmlns:a16="http://schemas.microsoft.com/office/drawing/2014/main" id="{4D84486C-8828-4DF1-8A68-A75109121AC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337" t="26950" r="3216" b="6602"/>
          <a:stretch/>
        </p:blipFill>
        <p:spPr bwMode="auto">
          <a:xfrm>
            <a:off x="6075045" y="3236424"/>
            <a:ext cx="2823210" cy="1424302"/>
          </a:xfrm>
          <a:prstGeom prst="rect">
            <a:avLst/>
          </a:prstGeom>
          <a:noFill/>
          <a:extLst>
            <a:ext uri="{909E8E84-426E-40DD-AFC4-6F175D3DCCD1}">
              <a14:hiddenFill xmlns:a14="http://schemas.microsoft.com/office/drawing/2010/main">
                <a:solidFill>
                  <a:srgbClr val="FFFFFF"/>
                </a:solidFill>
              </a14:hiddenFill>
            </a:ext>
          </a:extLst>
        </p:spPr>
      </p:pic>
      <p:sp>
        <p:nvSpPr>
          <p:cNvPr id="2" name="Date Placeholder 1">
            <a:extLst>
              <a:ext uri="{FF2B5EF4-FFF2-40B4-BE49-F238E27FC236}">
                <a16:creationId xmlns:a16="http://schemas.microsoft.com/office/drawing/2014/main" id="{E8CED210-DAB7-4C4B-BEF9-19F2DE53CFEF}"/>
              </a:ext>
            </a:extLst>
          </p:cNvPr>
          <p:cNvSpPr>
            <a:spLocks noGrp="1"/>
          </p:cNvSpPr>
          <p:nvPr>
            <p:ph type="dt" sz="half" idx="10"/>
          </p:nvPr>
        </p:nvSpPr>
        <p:spPr/>
        <p:txBody>
          <a:bodyPr/>
          <a:lstStyle/>
          <a:p>
            <a:fld id="{24A60580-2B70-6940-B3F0-E4F8AB7AA3B6}" type="datetime1">
              <a:rPr lang="en-IN" smtClean="0"/>
              <a:t>04-06-2022</a:t>
            </a:fld>
            <a:endParaRPr lang="en-IN"/>
          </a:p>
        </p:txBody>
      </p:sp>
      <p:sp>
        <p:nvSpPr>
          <p:cNvPr id="3" name="Slide Number Placeholder 2">
            <a:extLst>
              <a:ext uri="{FF2B5EF4-FFF2-40B4-BE49-F238E27FC236}">
                <a16:creationId xmlns:a16="http://schemas.microsoft.com/office/drawing/2014/main" id="{9DEBB1D4-A39B-49DA-B068-1950AD759EA6}"/>
              </a:ext>
            </a:extLst>
          </p:cNvPr>
          <p:cNvSpPr>
            <a:spLocks noGrp="1"/>
          </p:cNvSpPr>
          <p:nvPr>
            <p:ph type="sldNum" sz="quarter" idx="12"/>
          </p:nvPr>
        </p:nvSpPr>
        <p:spPr/>
        <p:txBody>
          <a:bodyPr/>
          <a:lstStyle/>
          <a:p>
            <a:fld id="{273EEA2F-D825-49D3-9C25-497F06EFD3F7}" type="slidenum">
              <a:rPr lang="en-IN" smtClean="0"/>
              <a:t>21</a:t>
            </a:fld>
            <a:endParaRPr lang="en-IN"/>
          </a:p>
        </p:txBody>
      </p:sp>
      <p:sp>
        <p:nvSpPr>
          <p:cNvPr id="4" name="Title 3">
            <a:extLst>
              <a:ext uri="{FF2B5EF4-FFF2-40B4-BE49-F238E27FC236}">
                <a16:creationId xmlns:a16="http://schemas.microsoft.com/office/drawing/2014/main" id="{AB63695B-ECBF-4FDE-9588-9D7320524D37}"/>
              </a:ext>
            </a:extLst>
          </p:cNvPr>
          <p:cNvSpPr>
            <a:spLocks noGrp="1"/>
          </p:cNvSpPr>
          <p:nvPr>
            <p:ph type="title"/>
          </p:nvPr>
        </p:nvSpPr>
        <p:spPr>
          <a:xfrm>
            <a:off x="316679" y="121966"/>
            <a:ext cx="7169971" cy="382564"/>
          </a:xfrm>
        </p:spPr>
        <p:txBody>
          <a:bodyPr/>
          <a:lstStyle/>
          <a:p>
            <a:r>
              <a:rPr lang="en-US" b="1" dirty="0"/>
              <a:t>Methods to treat missing values</a:t>
            </a:r>
            <a:endParaRPr lang="en-IN" dirty="0"/>
          </a:p>
        </p:txBody>
      </p:sp>
      <p:sp>
        <p:nvSpPr>
          <p:cNvPr id="6" name="Rectangle 5">
            <a:extLst>
              <a:ext uri="{FF2B5EF4-FFF2-40B4-BE49-F238E27FC236}">
                <a16:creationId xmlns:a16="http://schemas.microsoft.com/office/drawing/2014/main" id="{7552B5C6-6B95-41B4-8F54-747FA64DBC36}"/>
              </a:ext>
            </a:extLst>
          </p:cNvPr>
          <p:cNvSpPr/>
          <p:nvPr/>
        </p:nvSpPr>
        <p:spPr>
          <a:xfrm>
            <a:off x="1907544" y="1982871"/>
            <a:ext cx="6717024" cy="954107"/>
          </a:xfrm>
          <a:prstGeom prst="rect">
            <a:avLst/>
          </a:prstGeom>
        </p:spPr>
        <p:txBody>
          <a:bodyPr wrap="square">
            <a:spAutoFit/>
          </a:bodyPr>
          <a:lstStyle/>
          <a:p>
            <a:r>
              <a:rPr lang="en-IN" sz="1400" b="1" dirty="0">
                <a:solidFill>
                  <a:srgbClr val="333333"/>
                </a:solidFill>
                <a:latin typeface="Gill Sans MT" panose="020B0502020104020203" pitchFamily="34" charset="0"/>
              </a:rPr>
              <a:t>Mean/ Mode/ Median Imputation </a:t>
            </a:r>
            <a:r>
              <a:rPr lang="en-US" sz="1400" dirty="0">
                <a:latin typeface="Gill Sans MT" panose="020B0502020104020203" pitchFamily="34" charset="0"/>
              </a:rPr>
              <a:t>Mean / Mode / Median imputation is one of the most frequently used methods. It consists of replacing the missing data for a given attribute by the mean or median (quantitative attribute) or mode (qualitative attribute) of all known values of that variable.</a:t>
            </a:r>
            <a:endParaRPr lang="en-IN" sz="1400" dirty="0">
              <a:latin typeface="Gill Sans MT" panose="020B0502020104020203" pitchFamily="34" charset="0"/>
            </a:endParaRPr>
          </a:p>
        </p:txBody>
      </p:sp>
      <p:sp>
        <p:nvSpPr>
          <p:cNvPr id="7" name="Rectangle 6">
            <a:extLst>
              <a:ext uri="{FF2B5EF4-FFF2-40B4-BE49-F238E27FC236}">
                <a16:creationId xmlns:a16="http://schemas.microsoft.com/office/drawing/2014/main" id="{A6C5767C-94E9-45B6-BD1B-753398F2AEDF}"/>
              </a:ext>
            </a:extLst>
          </p:cNvPr>
          <p:cNvSpPr/>
          <p:nvPr/>
        </p:nvSpPr>
        <p:spPr>
          <a:xfrm>
            <a:off x="424172" y="3236424"/>
            <a:ext cx="5942337" cy="1384995"/>
          </a:xfrm>
          <a:prstGeom prst="rect">
            <a:avLst/>
          </a:prstGeom>
        </p:spPr>
        <p:txBody>
          <a:bodyPr wrap="square">
            <a:spAutoFit/>
          </a:bodyPr>
          <a:lstStyle/>
          <a:p>
            <a:r>
              <a:rPr lang="en-IN" sz="1400" b="1" dirty="0">
                <a:solidFill>
                  <a:srgbClr val="333333"/>
                </a:solidFill>
                <a:latin typeface="Gill Sans MT" panose="020B0502020104020203" pitchFamily="34" charset="0"/>
              </a:rPr>
              <a:t>Prediction Model </a:t>
            </a:r>
            <a:r>
              <a:rPr lang="en-US" sz="1400" dirty="0">
                <a:latin typeface="Gill Sans MT" panose="020B0502020104020203" pitchFamily="34" charset="0"/>
              </a:rPr>
              <a:t>we create a predictive model to estimate values that will substitute the missing data.  In this case, we divide our data set into two sets: One set with no missing values for the variable and another one with missing values. First data set become training data set of the model while second data set with missing values is test data set and variable with missing values is treated as target variable.</a:t>
            </a:r>
            <a:endParaRPr lang="en-IN" sz="1400" dirty="0">
              <a:latin typeface="Gill Sans MT" panose="020B0502020104020203" pitchFamily="34" charset="0"/>
            </a:endParaRPr>
          </a:p>
        </p:txBody>
      </p:sp>
      <p:sp>
        <p:nvSpPr>
          <p:cNvPr id="5" name="Rectangle 4">
            <a:extLst>
              <a:ext uri="{FF2B5EF4-FFF2-40B4-BE49-F238E27FC236}">
                <a16:creationId xmlns:a16="http://schemas.microsoft.com/office/drawing/2014/main" id="{9CFB5E74-4471-4F3C-817D-602CFEB49076}"/>
              </a:ext>
            </a:extLst>
          </p:cNvPr>
          <p:cNvSpPr/>
          <p:nvPr/>
        </p:nvSpPr>
        <p:spPr>
          <a:xfrm>
            <a:off x="1657350" y="973567"/>
            <a:ext cx="6967218" cy="738664"/>
          </a:xfrm>
          <a:prstGeom prst="rect">
            <a:avLst/>
          </a:prstGeom>
        </p:spPr>
        <p:txBody>
          <a:bodyPr wrap="square">
            <a:spAutoFit/>
          </a:bodyPr>
          <a:lstStyle/>
          <a:p>
            <a:r>
              <a:rPr lang="en-IN" sz="1400" b="1" dirty="0">
                <a:solidFill>
                  <a:srgbClr val="333333"/>
                </a:solidFill>
                <a:latin typeface="Gill Sans MT" panose="020B0502020104020203" pitchFamily="34" charset="0"/>
              </a:rPr>
              <a:t>Data – deletion </a:t>
            </a:r>
            <a:r>
              <a:rPr lang="en-US" sz="1400" dirty="0">
                <a:latin typeface="Gill Sans MT" panose="020B0502020104020203" pitchFamily="34" charset="0"/>
              </a:rPr>
              <a:t>Deletion methods are used when the nature of missing data is “</a:t>
            </a:r>
            <a:r>
              <a:rPr lang="en-US" sz="1400" b="1" dirty="0">
                <a:latin typeface="Gill Sans MT" panose="020B0502020104020203" pitchFamily="34" charset="0"/>
              </a:rPr>
              <a:t>Missing completely at random</a:t>
            </a:r>
            <a:r>
              <a:rPr lang="en-US" sz="1400" dirty="0">
                <a:latin typeface="Gill Sans MT" panose="020B0502020104020203" pitchFamily="34" charset="0"/>
              </a:rPr>
              <a:t>” or we have good amount of data and the data loss would be really low ,else non-random missing values can bias the model output</a:t>
            </a:r>
            <a:endParaRPr lang="en-IN" sz="1400" dirty="0">
              <a:latin typeface="Gill Sans MT" panose="020B0502020104020203" pitchFamily="34" charset="0"/>
            </a:endParaRPr>
          </a:p>
        </p:txBody>
      </p:sp>
      <p:pic>
        <p:nvPicPr>
          <p:cNvPr id="4098" name="Picture 2" descr="Image result for data deletion icon">
            <a:extLst>
              <a:ext uri="{FF2B5EF4-FFF2-40B4-BE49-F238E27FC236}">
                <a16:creationId xmlns:a16="http://schemas.microsoft.com/office/drawing/2014/main" id="{DAE0FD5F-7224-463C-8D1C-FC4282BCEE8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8650" y="864883"/>
            <a:ext cx="777240" cy="1060931"/>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Image result for mean median mode imputation icon">
            <a:extLst>
              <a:ext uri="{FF2B5EF4-FFF2-40B4-BE49-F238E27FC236}">
                <a16:creationId xmlns:a16="http://schemas.microsoft.com/office/drawing/2014/main" id="{5FCBCEB4-8BF6-4768-9D0C-DC2E80D68F6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4173" y="2070056"/>
            <a:ext cx="1314449" cy="9858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921124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5">
            <a:extLst>
              <a:ext uri="{FF2B5EF4-FFF2-40B4-BE49-F238E27FC236}">
                <a16:creationId xmlns:a16="http://schemas.microsoft.com/office/drawing/2014/main" id="{CAB3B546-51CB-4994-A9F1-8F1962DB7C80}"/>
              </a:ext>
            </a:extLst>
          </p:cNvPr>
          <p:cNvSpPr>
            <a:spLocks noGrp="1"/>
          </p:cNvSpPr>
          <p:nvPr>
            <p:ph type="dt" sz="half" idx="10"/>
          </p:nvPr>
        </p:nvSpPr>
        <p:spPr>
          <a:xfrm>
            <a:off x="638175" y="4767263"/>
            <a:ext cx="2057400" cy="273844"/>
          </a:xfrm>
          <a:prstGeom prst="rect">
            <a:avLst/>
          </a:prstGeom>
        </p:spPr>
        <p:txBody>
          <a:bodyPr/>
          <a:lstStyle/>
          <a:p>
            <a:fld id="{396593F5-6942-624B-8688-4BABC64E2CFF}" type="datetime1">
              <a:rPr lang="en-IN" sz="900" smtClean="0">
                <a:latin typeface="Proxima Nova Rg" pitchFamily="50" charset="0"/>
              </a:rPr>
              <a:t>04-06-2022</a:t>
            </a:fld>
            <a:endParaRPr lang="en-IN" sz="900" dirty="0">
              <a:latin typeface="Proxima Nova Rg" pitchFamily="50" charset="0"/>
            </a:endParaRPr>
          </a:p>
        </p:txBody>
      </p:sp>
      <p:sp>
        <p:nvSpPr>
          <p:cNvPr id="5" name="Slide Number Placeholder 7">
            <a:extLst>
              <a:ext uri="{FF2B5EF4-FFF2-40B4-BE49-F238E27FC236}">
                <a16:creationId xmlns:a16="http://schemas.microsoft.com/office/drawing/2014/main" id="{64FD5022-C834-4670-BF94-5D8ED5DD90FA}"/>
              </a:ext>
            </a:extLst>
          </p:cNvPr>
          <p:cNvSpPr>
            <a:spLocks noGrp="1"/>
          </p:cNvSpPr>
          <p:nvPr>
            <p:ph type="sldNum" sz="quarter" idx="12"/>
          </p:nvPr>
        </p:nvSpPr>
        <p:spPr>
          <a:xfrm>
            <a:off x="6467475" y="4767263"/>
            <a:ext cx="2057400" cy="273844"/>
          </a:xfrm>
          <a:prstGeom prst="rect">
            <a:avLst/>
          </a:prstGeom>
        </p:spPr>
        <p:txBody>
          <a:bodyPr/>
          <a:lstStyle/>
          <a:p>
            <a:pPr algn="r"/>
            <a:fld id="{273EEA2F-D825-49D3-9C25-497F06EFD3F7}" type="slidenum">
              <a:rPr lang="en-IN" sz="900" smtClean="0">
                <a:latin typeface="Proxima Nova Rg" pitchFamily="50" charset="0"/>
              </a:rPr>
              <a:pPr algn="r"/>
              <a:t>3</a:t>
            </a:fld>
            <a:endParaRPr lang="en-IN" sz="900" dirty="0">
              <a:latin typeface="Proxima Nova Rg" pitchFamily="50" charset="0"/>
            </a:endParaRPr>
          </a:p>
        </p:txBody>
      </p:sp>
      <p:sp>
        <p:nvSpPr>
          <p:cNvPr id="2" name="Footer Placeholder 1"/>
          <p:cNvSpPr>
            <a:spLocks noGrp="1"/>
          </p:cNvSpPr>
          <p:nvPr>
            <p:ph type="ftr" sz="quarter" idx="11"/>
          </p:nvPr>
        </p:nvSpPr>
        <p:spPr/>
        <p:txBody>
          <a:bodyPr/>
          <a:lstStyle/>
          <a:p>
            <a:r>
              <a:rPr lang="en-IN"/>
              <a:t>Data Science Certification Program</a:t>
            </a:r>
          </a:p>
        </p:txBody>
      </p:sp>
      <p:sp>
        <p:nvSpPr>
          <p:cNvPr id="19" name="TextBox 18">
            <a:extLst>
              <a:ext uri="{FF2B5EF4-FFF2-40B4-BE49-F238E27FC236}">
                <a16:creationId xmlns:a16="http://schemas.microsoft.com/office/drawing/2014/main" id="{EAB68D46-3664-4D61-9A06-156A05A52D49}"/>
              </a:ext>
            </a:extLst>
          </p:cNvPr>
          <p:cNvSpPr txBox="1"/>
          <p:nvPr/>
        </p:nvSpPr>
        <p:spPr>
          <a:xfrm>
            <a:off x="2550405" y="406347"/>
            <a:ext cx="4043189" cy="369332"/>
          </a:xfrm>
          <a:prstGeom prst="rect">
            <a:avLst/>
          </a:prstGeom>
          <a:noFill/>
        </p:spPr>
        <p:txBody>
          <a:bodyPr wrap="square" rtlCol="0">
            <a:spAutoFit/>
          </a:bodyPr>
          <a:lstStyle/>
          <a:p>
            <a:pPr algn="ctr"/>
            <a:r>
              <a:rPr lang="en-US" b="1" dirty="0">
                <a:solidFill>
                  <a:schemeClr val="bg1"/>
                </a:solidFill>
              </a:rPr>
              <a:t>Agenda</a:t>
            </a:r>
          </a:p>
        </p:txBody>
      </p:sp>
      <p:sp>
        <p:nvSpPr>
          <p:cNvPr id="4" name="Rectangle 3">
            <a:extLst>
              <a:ext uri="{FF2B5EF4-FFF2-40B4-BE49-F238E27FC236}">
                <a16:creationId xmlns:a16="http://schemas.microsoft.com/office/drawing/2014/main" id="{FB9DBBBF-0F36-469A-A525-A06FBFB25C40}"/>
              </a:ext>
            </a:extLst>
          </p:cNvPr>
          <p:cNvSpPr/>
          <p:nvPr/>
        </p:nvSpPr>
        <p:spPr>
          <a:xfrm>
            <a:off x="713126" y="1801975"/>
            <a:ext cx="6548814" cy="1938992"/>
          </a:xfrm>
          <a:prstGeom prst="rect">
            <a:avLst/>
          </a:prstGeom>
        </p:spPr>
        <p:txBody>
          <a:bodyPr wrap="square">
            <a:spAutoFit/>
          </a:bodyPr>
          <a:lstStyle/>
          <a:p>
            <a:pPr marL="0" lvl="1" indent="-285750">
              <a:buFont typeface="Arial" panose="020B0604020202020204" pitchFamily="34" charset="0"/>
              <a:buChar char="•"/>
            </a:pPr>
            <a:r>
              <a:rPr lang="en-US" sz="2400" dirty="0">
                <a:solidFill>
                  <a:schemeClr val="bg1"/>
                </a:solidFill>
              </a:rPr>
              <a:t>What is lending Club ?</a:t>
            </a:r>
          </a:p>
          <a:p>
            <a:pPr marL="0" lvl="1" indent="-285750">
              <a:buFont typeface="Arial" panose="020B0604020202020204" pitchFamily="34" charset="0"/>
              <a:buChar char="•"/>
            </a:pPr>
            <a:r>
              <a:rPr lang="en-US" sz="2400" dirty="0">
                <a:solidFill>
                  <a:schemeClr val="bg1"/>
                </a:solidFill>
              </a:rPr>
              <a:t>Understanding the Default</a:t>
            </a:r>
          </a:p>
          <a:p>
            <a:pPr marL="0" lvl="1" indent="-285750">
              <a:buFont typeface="Arial" panose="020B0604020202020204" pitchFamily="34" charset="0"/>
              <a:buChar char="•"/>
            </a:pPr>
            <a:r>
              <a:rPr lang="en-US" sz="2400" dirty="0">
                <a:solidFill>
                  <a:schemeClr val="bg1"/>
                </a:solidFill>
              </a:rPr>
              <a:t>Problem Statement</a:t>
            </a:r>
          </a:p>
          <a:p>
            <a:pPr marL="0" lvl="1" indent="-285750">
              <a:buFont typeface="Arial" panose="020B0604020202020204" pitchFamily="34" charset="0"/>
              <a:buChar char="•"/>
            </a:pPr>
            <a:r>
              <a:rPr lang="en-US" sz="2400" dirty="0">
                <a:solidFill>
                  <a:schemeClr val="bg1"/>
                </a:solidFill>
              </a:rPr>
              <a:t>Discussion over solution approach</a:t>
            </a:r>
          </a:p>
          <a:p>
            <a:pPr marL="0" lvl="1" indent="-285750">
              <a:buFont typeface="Arial" panose="020B0604020202020204" pitchFamily="34" charset="0"/>
              <a:buChar char="•"/>
            </a:pPr>
            <a:r>
              <a:rPr lang="en-US" sz="2400" dirty="0">
                <a:solidFill>
                  <a:schemeClr val="bg1"/>
                </a:solidFill>
              </a:rPr>
              <a:t>Q &amp; A</a:t>
            </a:r>
          </a:p>
        </p:txBody>
      </p:sp>
      <mc:AlternateContent xmlns:mc="http://schemas.openxmlformats.org/markup-compatibility/2006">
        <mc:Choice xmlns:p14="http://schemas.microsoft.com/office/powerpoint/2010/main" Requires="p14">
          <p:contentPart p14:bwMode="auto" r:id="rId2">
            <p14:nvContentPartPr>
              <p14:cNvPr id="6" name="Ink 5">
                <a:extLst>
                  <a:ext uri="{FF2B5EF4-FFF2-40B4-BE49-F238E27FC236}">
                    <a16:creationId xmlns:a16="http://schemas.microsoft.com/office/drawing/2014/main" id="{36609A2C-92E4-A412-E10C-13FCD6DB0D9F}"/>
                  </a:ext>
                </a:extLst>
              </p14:cNvPr>
              <p14:cNvContentPartPr/>
              <p14:nvPr/>
            </p14:nvContentPartPr>
            <p14:xfrm>
              <a:off x="568440" y="1845000"/>
              <a:ext cx="478080" cy="1870560"/>
            </p14:xfrm>
          </p:contentPart>
        </mc:Choice>
        <mc:Fallback>
          <p:pic>
            <p:nvPicPr>
              <p:cNvPr id="6" name="Ink 5">
                <a:extLst>
                  <a:ext uri="{FF2B5EF4-FFF2-40B4-BE49-F238E27FC236}">
                    <a16:creationId xmlns:a16="http://schemas.microsoft.com/office/drawing/2014/main" id="{36609A2C-92E4-A412-E10C-13FCD6DB0D9F}"/>
                  </a:ext>
                </a:extLst>
              </p:cNvPr>
              <p:cNvPicPr/>
              <p:nvPr/>
            </p:nvPicPr>
            <p:blipFill>
              <a:blip r:embed="rId3"/>
              <a:stretch>
                <a:fillRect/>
              </a:stretch>
            </p:blipFill>
            <p:spPr>
              <a:xfrm>
                <a:off x="559080" y="1835640"/>
                <a:ext cx="496800" cy="1889280"/>
              </a:xfrm>
              <a:prstGeom prst="rect">
                <a:avLst/>
              </a:prstGeom>
            </p:spPr>
          </p:pic>
        </mc:Fallback>
      </mc:AlternateContent>
    </p:spTree>
    <p:extLst>
      <p:ext uri="{BB962C8B-B14F-4D97-AF65-F5344CB8AC3E}">
        <p14:creationId xmlns:p14="http://schemas.microsoft.com/office/powerpoint/2010/main" val="30506308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96C38E1-1FCD-4611-8448-6421668A47B7}"/>
              </a:ext>
            </a:extLst>
          </p:cNvPr>
          <p:cNvSpPr>
            <a:spLocks noGrp="1"/>
          </p:cNvSpPr>
          <p:nvPr>
            <p:ph type="dt" sz="half" idx="10"/>
          </p:nvPr>
        </p:nvSpPr>
        <p:spPr/>
        <p:txBody>
          <a:bodyPr/>
          <a:lstStyle/>
          <a:p>
            <a:fld id="{9E6D2E29-3933-614D-82C7-D215195ADAE0}" type="datetime1">
              <a:rPr lang="en-IN" smtClean="0"/>
              <a:t>04-06-2022</a:t>
            </a:fld>
            <a:endParaRPr lang="en-IN"/>
          </a:p>
        </p:txBody>
      </p:sp>
      <p:sp>
        <p:nvSpPr>
          <p:cNvPr id="3" name="Slide Number Placeholder 2">
            <a:extLst>
              <a:ext uri="{FF2B5EF4-FFF2-40B4-BE49-F238E27FC236}">
                <a16:creationId xmlns:a16="http://schemas.microsoft.com/office/drawing/2014/main" id="{674B47D6-1DD8-4518-ADF8-5704CEA6A7B7}"/>
              </a:ext>
            </a:extLst>
          </p:cNvPr>
          <p:cNvSpPr>
            <a:spLocks noGrp="1"/>
          </p:cNvSpPr>
          <p:nvPr>
            <p:ph type="sldNum" sz="quarter" idx="12"/>
          </p:nvPr>
        </p:nvSpPr>
        <p:spPr/>
        <p:txBody>
          <a:bodyPr/>
          <a:lstStyle/>
          <a:p>
            <a:fld id="{273EEA2F-D825-49D3-9C25-497F06EFD3F7}" type="slidenum">
              <a:rPr lang="en-IN" smtClean="0"/>
              <a:t>4</a:t>
            </a:fld>
            <a:endParaRPr lang="en-IN"/>
          </a:p>
        </p:txBody>
      </p:sp>
      <p:sp>
        <p:nvSpPr>
          <p:cNvPr id="5" name="Title 4">
            <a:extLst>
              <a:ext uri="{FF2B5EF4-FFF2-40B4-BE49-F238E27FC236}">
                <a16:creationId xmlns:a16="http://schemas.microsoft.com/office/drawing/2014/main" id="{107DD146-0108-45FF-8A9A-4E9D62364309}"/>
              </a:ext>
            </a:extLst>
          </p:cNvPr>
          <p:cNvSpPr>
            <a:spLocks noGrp="1"/>
          </p:cNvSpPr>
          <p:nvPr>
            <p:ph type="title"/>
          </p:nvPr>
        </p:nvSpPr>
        <p:spPr>
          <a:xfrm>
            <a:off x="316679" y="121966"/>
            <a:ext cx="5498642" cy="382564"/>
          </a:xfrm>
        </p:spPr>
        <p:txBody>
          <a:bodyPr/>
          <a:lstStyle/>
          <a:p>
            <a:r>
              <a:rPr lang="en-US" dirty="0"/>
              <a:t>Lending Club: EDA Case Study</a:t>
            </a:r>
            <a:endParaRPr lang="en-IN" dirty="0"/>
          </a:p>
        </p:txBody>
      </p:sp>
      <p:sp>
        <p:nvSpPr>
          <p:cNvPr id="9" name="Rectangle 8">
            <a:extLst>
              <a:ext uri="{FF2B5EF4-FFF2-40B4-BE49-F238E27FC236}">
                <a16:creationId xmlns:a16="http://schemas.microsoft.com/office/drawing/2014/main" id="{F1A02516-8F5F-4420-BBCB-F92EF256A76C}"/>
              </a:ext>
            </a:extLst>
          </p:cNvPr>
          <p:cNvSpPr/>
          <p:nvPr/>
        </p:nvSpPr>
        <p:spPr>
          <a:xfrm>
            <a:off x="502040" y="879480"/>
            <a:ext cx="3626828" cy="1569660"/>
          </a:xfrm>
          <a:prstGeom prst="rect">
            <a:avLst/>
          </a:prstGeom>
        </p:spPr>
        <p:txBody>
          <a:bodyPr wrap="square">
            <a:spAutoFit/>
          </a:bodyPr>
          <a:lstStyle/>
          <a:p>
            <a:pPr lvl="0"/>
            <a:r>
              <a:rPr lang="en-US" sz="1600" dirty="0">
                <a:solidFill>
                  <a:srgbClr val="FF0000"/>
                </a:solidFill>
              </a:rPr>
              <a:t>What is Lending Club?</a:t>
            </a:r>
          </a:p>
          <a:p>
            <a:pPr lvl="0"/>
            <a:r>
              <a:rPr lang="en-US" sz="1600" dirty="0"/>
              <a:t>Lending Club is a marketplace for personal loans that matches borrowers who are seeking a loan with investors looking to lend money and make a return. </a:t>
            </a:r>
            <a:endParaRPr lang="en-US" sz="1600" dirty="0">
              <a:solidFill>
                <a:srgbClr val="333333"/>
              </a:solidFill>
              <a:latin typeface="Merriweather"/>
            </a:endParaRPr>
          </a:p>
        </p:txBody>
      </p:sp>
      <p:pic>
        <p:nvPicPr>
          <p:cNvPr id="4" name="Picture 2" descr="Lending Club: Platform Success but P2P failure? - Digital Innovation and  Transformation">
            <a:extLst>
              <a:ext uri="{FF2B5EF4-FFF2-40B4-BE49-F238E27FC236}">
                <a16:creationId xmlns:a16="http://schemas.microsoft.com/office/drawing/2014/main" id="{00BB1518-7C46-4466-B0A6-EB306DDFB7AC}"/>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84999" y="800482"/>
            <a:ext cx="4356961" cy="1727656"/>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71C8B3CC-BE73-42EE-8A1B-E954DD865C1A}"/>
              </a:ext>
            </a:extLst>
          </p:cNvPr>
          <p:cNvSpPr txBox="1"/>
          <p:nvPr/>
        </p:nvSpPr>
        <p:spPr>
          <a:xfrm>
            <a:off x="582050" y="2824090"/>
            <a:ext cx="7979899" cy="1692771"/>
          </a:xfrm>
          <a:prstGeom prst="rect">
            <a:avLst/>
          </a:prstGeom>
          <a:noFill/>
        </p:spPr>
        <p:txBody>
          <a:bodyPr wrap="square">
            <a:spAutoFit/>
          </a:bodyPr>
          <a:lstStyle/>
          <a:p>
            <a:r>
              <a:rPr lang="en-US" sz="1300" dirty="0"/>
              <a:t>When the company receives a loan application, the company has to make a decision for loan approval based on the applicant’s profile. Two types of risks are associated with the bank’s decision:</a:t>
            </a:r>
          </a:p>
          <a:p>
            <a:endParaRPr lang="en-US" sz="1300" dirty="0"/>
          </a:p>
          <a:p>
            <a:pPr marL="171450" indent="-171450">
              <a:buFont typeface="Arial" panose="020B0604020202020204" pitchFamily="34" charset="0"/>
              <a:buChar char="•"/>
            </a:pPr>
            <a:r>
              <a:rPr lang="en-US" sz="1300" dirty="0"/>
              <a:t>If the applicant is likely to repay the loan, then not approving the loan results in a loss of business to the company</a:t>
            </a:r>
          </a:p>
          <a:p>
            <a:pPr marL="171450" indent="-171450">
              <a:buFont typeface="Arial" panose="020B0604020202020204" pitchFamily="34" charset="0"/>
              <a:buChar char="•"/>
            </a:pPr>
            <a:endParaRPr lang="en-US" sz="1300" dirty="0"/>
          </a:p>
          <a:p>
            <a:pPr marL="171450" indent="-171450">
              <a:buFont typeface="Arial" panose="020B0604020202020204" pitchFamily="34" charset="0"/>
              <a:buChar char="•"/>
            </a:pPr>
            <a:r>
              <a:rPr lang="en-US" sz="1300" dirty="0"/>
              <a:t>If the applicant is not likely to repay the loan, i.e. he/she is likely to default, then approving the loan may lead to a financial loss for the company</a:t>
            </a:r>
            <a:endParaRPr lang="en-IN" sz="1300" dirty="0"/>
          </a:p>
        </p:txBody>
      </p:sp>
      <mc:AlternateContent xmlns:mc="http://schemas.openxmlformats.org/markup-compatibility/2006">
        <mc:Choice xmlns:p14="http://schemas.microsoft.com/office/powerpoint/2010/main" Requires="p14">
          <p:contentPart p14:bwMode="auto" r:id="rId3">
            <p14:nvContentPartPr>
              <p14:cNvPr id="6" name="Ink 5">
                <a:extLst>
                  <a:ext uri="{FF2B5EF4-FFF2-40B4-BE49-F238E27FC236}">
                    <a16:creationId xmlns:a16="http://schemas.microsoft.com/office/drawing/2014/main" id="{1259E5AC-85B5-D44E-EC61-6BC0735F8CC4}"/>
                  </a:ext>
                </a:extLst>
              </p14:cNvPr>
              <p14:cNvContentPartPr/>
              <p14:nvPr/>
            </p14:nvContentPartPr>
            <p14:xfrm>
              <a:off x="101880" y="2232000"/>
              <a:ext cx="8655840" cy="2933640"/>
            </p14:xfrm>
          </p:contentPart>
        </mc:Choice>
        <mc:Fallback>
          <p:pic>
            <p:nvPicPr>
              <p:cNvPr id="6" name="Ink 5">
                <a:extLst>
                  <a:ext uri="{FF2B5EF4-FFF2-40B4-BE49-F238E27FC236}">
                    <a16:creationId xmlns:a16="http://schemas.microsoft.com/office/drawing/2014/main" id="{1259E5AC-85B5-D44E-EC61-6BC0735F8CC4}"/>
                  </a:ext>
                </a:extLst>
              </p:cNvPr>
              <p:cNvPicPr/>
              <p:nvPr/>
            </p:nvPicPr>
            <p:blipFill>
              <a:blip r:embed="rId4"/>
              <a:stretch>
                <a:fillRect/>
              </a:stretch>
            </p:blipFill>
            <p:spPr>
              <a:xfrm>
                <a:off x="92520" y="2222640"/>
                <a:ext cx="8674560" cy="2952360"/>
              </a:xfrm>
              <a:prstGeom prst="rect">
                <a:avLst/>
              </a:prstGeom>
            </p:spPr>
          </p:pic>
        </mc:Fallback>
      </mc:AlternateContent>
    </p:spTree>
    <p:extLst>
      <p:ext uri="{BB962C8B-B14F-4D97-AF65-F5344CB8AC3E}">
        <p14:creationId xmlns:p14="http://schemas.microsoft.com/office/powerpoint/2010/main" val="21687423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8,017 Risk Management Icon Illustrations &amp;amp; Clip Art - iStoc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69831" y="1956664"/>
            <a:ext cx="2591886" cy="2591886"/>
          </a:xfrm>
          <a:prstGeom prst="rect">
            <a:avLst/>
          </a:prstGeom>
          <a:noFill/>
          <a:extLst>
            <a:ext uri="{909E8E84-426E-40DD-AFC4-6F175D3DCCD1}">
              <a14:hiddenFill xmlns:a14="http://schemas.microsoft.com/office/drawing/2010/main">
                <a:solidFill>
                  <a:srgbClr val="FFFFFF"/>
                </a:solidFill>
              </a14:hiddenFill>
            </a:ext>
          </a:extLst>
        </p:spPr>
      </p:pic>
      <p:sp>
        <p:nvSpPr>
          <p:cNvPr id="2" name="Date Placeholder 1">
            <a:extLst>
              <a:ext uri="{FF2B5EF4-FFF2-40B4-BE49-F238E27FC236}">
                <a16:creationId xmlns:a16="http://schemas.microsoft.com/office/drawing/2014/main" id="{A96C38E1-1FCD-4611-8448-6421668A47B7}"/>
              </a:ext>
            </a:extLst>
          </p:cNvPr>
          <p:cNvSpPr>
            <a:spLocks noGrp="1"/>
          </p:cNvSpPr>
          <p:nvPr>
            <p:ph type="dt" sz="half" idx="10"/>
          </p:nvPr>
        </p:nvSpPr>
        <p:spPr/>
        <p:txBody>
          <a:bodyPr/>
          <a:lstStyle/>
          <a:p>
            <a:fld id="{9E6D2E29-3933-614D-82C7-D215195ADAE0}" type="datetime1">
              <a:rPr lang="en-IN" smtClean="0"/>
              <a:t>04-06-2022</a:t>
            </a:fld>
            <a:endParaRPr lang="en-IN"/>
          </a:p>
        </p:txBody>
      </p:sp>
      <p:sp>
        <p:nvSpPr>
          <p:cNvPr id="3" name="Slide Number Placeholder 2">
            <a:extLst>
              <a:ext uri="{FF2B5EF4-FFF2-40B4-BE49-F238E27FC236}">
                <a16:creationId xmlns:a16="http://schemas.microsoft.com/office/drawing/2014/main" id="{674B47D6-1DD8-4518-ADF8-5704CEA6A7B7}"/>
              </a:ext>
            </a:extLst>
          </p:cNvPr>
          <p:cNvSpPr>
            <a:spLocks noGrp="1"/>
          </p:cNvSpPr>
          <p:nvPr>
            <p:ph type="sldNum" sz="quarter" idx="12"/>
          </p:nvPr>
        </p:nvSpPr>
        <p:spPr/>
        <p:txBody>
          <a:bodyPr/>
          <a:lstStyle/>
          <a:p>
            <a:fld id="{273EEA2F-D825-49D3-9C25-497F06EFD3F7}" type="slidenum">
              <a:rPr lang="en-IN" smtClean="0"/>
              <a:t>5</a:t>
            </a:fld>
            <a:endParaRPr lang="en-IN"/>
          </a:p>
        </p:txBody>
      </p:sp>
      <p:sp>
        <p:nvSpPr>
          <p:cNvPr id="5" name="Title 4">
            <a:extLst>
              <a:ext uri="{FF2B5EF4-FFF2-40B4-BE49-F238E27FC236}">
                <a16:creationId xmlns:a16="http://schemas.microsoft.com/office/drawing/2014/main" id="{107DD146-0108-45FF-8A9A-4E9D62364309}"/>
              </a:ext>
            </a:extLst>
          </p:cNvPr>
          <p:cNvSpPr>
            <a:spLocks noGrp="1"/>
          </p:cNvSpPr>
          <p:nvPr>
            <p:ph type="title"/>
          </p:nvPr>
        </p:nvSpPr>
        <p:spPr>
          <a:xfrm>
            <a:off x="316679" y="121966"/>
            <a:ext cx="5498642" cy="382564"/>
          </a:xfrm>
        </p:spPr>
        <p:txBody>
          <a:bodyPr/>
          <a:lstStyle/>
          <a:p>
            <a:r>
              <a:rPr lang="en-US" dirty="0"/>
              <a:t>Lending Club: EDA Case Study</a:t>
            </a:r>
            <a:endParaRPr lang="en-IN" dirty="0"/>
          </a:p>
        </p:txBody>
      </p:sp>
      <p:sp>
        <p:nvSpPr>
          <p:cNvPr id="13" name="TextBox 12">
            <a:extLst>
              <a:ext uri="{FF2B5EF4-FFF2-40B4-BE49-F238E27FC236}">
                <a16:creationId xmlns:a16="http://schemas.microsoft.com/office/drawing/2014/main" id="{BCB683C4-785F-44A1-A98F-DBF2DC6E2783}"/>
              </a:ext>
            </a:extLst>
          </p:cNvPr>
          <p:cNvSpPr txBox="1"/>
          <p:nvPr/>
        </p:nvSpPr>
        <p:spPr>
          <a:xfrm>
            <a:off x="628650" y="977431"/>
            <a:ext cx="7833067" cy="1200329"/>
          </a:xfrm>
          <a:prstGeom prst="rect">
            <a:avLst/>
          </a:prstGeom>
          <a:noFill/>
        </p:spPr>
        <p:txBody>
          <a:bodyPr wrap="square">
            <a:spAutoFit/>
          </a:bodyPr>
          <a:lstStyle/>
          <a:p>
            <a:pPr algn="l" rtl="0"/>
            <a:r>
              <a:rPr lang="en-US" b="0" i="0" dirty="0">
                <a:solidFill>
                  <a:srgbClr val="333333"/>
                </a:solidFill>
                <a:effectLst/>
                <a:latin typeface="Merriweather"/>
              </a:rPr>
              <a:t>If one is able to identify these risky loan applicants, then such loans can be reduced thereby cutting down the amount of credit loss. Identification of such applicants using EDA is the aim of this case study.</a:t>
            </a:r>
          </a:p>
          <a:p>
            <a:pPr algn="l" rtl="0"/>
            <a:r>
              <a:rPr lang="en-US" b="0" i="0" dirty="0">
                <a:solidFill>
                  <a:srgbClr val="333333"/>
                </a:solidFill>
                <a:effectLst/>
                <a:latin typeface="Merriweather"/>
              </a:rPr>
              <a:t> </a:t>
            </a:r>
          </a:p>
        </p:txBody>
      </p:sp>
      <p:sp>
        <p:nvSpPr>
          <p:cNvPr id="4" name="Rectangle 3"/>
          <p:cNvSpPr/>
          <p:nvPr/>
        </p:nvSpPr>
        <p:spPr>
          <a:xfrm>
            <a:off x="628650" y="2566740"/>
            <a:ext cx="5345792" cy="1477328"/>
          </a:xfrm>
          <a:prstGeom prst="rect">
            <a:avLst/>
          </a:prstGeom>
        </p:spPr>
        <p:txBody>
          <a:bodyPr wrap="square">
            <a:spAutoFit/>
          </a:bodyPr>
          <a:lstStyle/>
          <a:p>
            <a:r>
              <a:rPr lang="en-US" dirty="0">
                <a:solidFill>
                  <a:srgbClr val="333333"/>
                </a:solidFill>
                <a:latin typeface="Merriweather"/>
              </a:rPr>
              <a:t>In other words, </a:t>
            </a:r>
            <a:r>
              <a:rPr lang="en-US" dirty="0">
                <a:solidFill>
                  <a:srgbClr val="FF0000"/>
                </a:solidFill>
                <a:latin typeface="Merriweather"/>
              </a:rPr>
              <a:t>the company wants to understand the </a:t>
            </a:r>
            <a:r>
              <a:rPr lang="en-US" b="1" dirty="0">
                <a:solidFill>
                  <a:srgbClr val="FF0000"/>
                </a:solidFill>
                <a:latin typeface="Merriweather"/>
              </a:rPr>
              <a:t>driving factors (or driver variables) </a:t>
            </a:r>
            <a:r>
              <a:rPr lang="en-US" dirty="0">
                <a:solidFill>
                  <a:srgbClr val="FF0000"/>
                </a:solidFill>
                <a:latin typeface="Merriweather"/>
              </a:rPr>
              <a:t>behind loan default, i.e. the variables which are strong indicators of default.  The company can utilize this knowledge for its portfolio and risk assessment. </a:t>
            </a:r>
          </a:p>
        </p:txBody>
      </p:sp>
      <mc:AlternateContent xmlns:mc="http://schemas.openxmlformats.org/markup-compatibility/2006">
        <mc:Choice xmlns:p14="http://schemas.microsoft.com/office/powerpoint/2010/main" Requires="p14">
          <p:contentPart p14:bwMode="auto" r:id="rId3">
            <p14:nvContentPartPr>
              <p14:cNvPr id="6" name="Ink 5">
                <a:extLst>
                  <a:ext uri="{FF2B5EF4-FFF2-40B4-BE49-F238E27FC236}">
                    <a16:creationId xmlns:a16="http://schemas.microsoft.com/office/drawing/2014/main" id="{F0CFE960-6449-BF3F-1798-C91BD562B162}"/>
                  </a:ext>
                </a:extLst>
              </p14:cNvPr>
              <p14:cNvContentPartPr/>
              <p14:nvPr/>
            </p14:nvContentPartPr>
            <p14:xfrm>
              <a:off x="108720" y="1052640"/>
              <a:ext cx="8605080" cy="3853800"/>
            </p14:xfrm>
          </p:contentPart>
        </mc:Choice>
        <mc:Fallback>
          <p:pic>
            <p:nvPicPr>
              <p:cNvPr id="6" name="Ink 5">
                <a:extLst>
                  <a:ext uri="{FF2B5EF4-FFF2-40B4-BE49-F238E27FC236}">
                    <a16:creationId xmlns:a16="http://schemas.microsoft.com/office/drawing/2014/main" id="{F0CFE960-6449-BF3F-1798-C91BD562B162}"/>
                  </a:ext>
                </a:extLst>
              </p:cNvPr>
              <p:cNvPicPr/>
              <p:nvPr/>
            </p:nvPicPr>
            <p:blipFill>
              <a:blip r:embed="rId4"/>
              <a:stretch>
                <a:fillRect/>
              </a:stretch>
            </p:blipFill>
            <p:spPr>
              <a:xfrm>
                <a:off x="99360" y="1043280"/>
                <a:ext cx="8623800" cy="3872520"/>
              </a:xfrm>
              <a:prstGeom prst="rect">
                <a:avLst/>
              </a:prstGeom>
            </p:spPr>
          </p:pic>
        </mc:Fallback>
      </mc:AlternateContent>
    </p:spTree>
    <p:extLst>
      <p:ext uri="{BB962C8B-B14F-4D97-AF65-F5344CB8AC3E}">
        <p14:creationId xmlns:p14="http://schemas.microsoft.com/office/powerpoint/2010/main" val="40033337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96C38E1-1FCD-4611-8448-6421668A47B7}"/>
              </a:ext>
            </a:extLst>
          </p:cNvPr>
          <p:cNvSpPr>
            <a:spLocks noGrp="1"/>
          </p:cNvSpPr>
          <p:nvPr>
            <p:ph type="dt" sz="half" idx="10"/>
          </p:nvPr>
        </p:nvSpPr>
        <p:spPr/>
        <p:txBody>
          <a:bodyPr/>
          <a:lstStyle/>
          <a:p>
            <a:fld id="{9E6D2E29-3933-614D-82C7-D215195ADAE0}" type="datetime1">
              <a:rPr lang="en-IN" smtClean="0"/>
              <a:t>04-06-2022</a:t>
            </a:fld>
            <a:endParaRPr lang="en-IN"/>
          </a:p>
        </p:txBody>
      </p:sp>
      <p:sp>
        <p:nvSpPr>
          <p:cNvPr id="3" name="Slide Number Placeholder 2">
            <a:extLst>
              <a:ext uri="{FF2B5EF4-FFF2-40B4-BE49-F238E27FC236}">
                <a16:creationId xmlns:a16="http://schemas.microsoft.com/office/drawing/2014/main" id="{674B47D6-1DD8-4518-ADF8-5704CEA6A7B7}"/>
              </a:ext>
            </a:extLst>
          </p:cNvPr>
          <p:cNvSpPr>
            <a:spLocks noGrp="1"/>
          </p:cNvSpPr>
          <p:nvPr>
            <p:ph type="sldNum" sz="quarter" idx="12"/>
          </p:nvPr>
        </p:nvSpPr>
        <p:spPr/>
        <p:txBody>
          <a:bodyPr/>
          <a:lstStyle/>
          <a:p>
            <a:fld id="{273EEA2F-D825-49D3-9C25-497F06EFD3F7}" type="slidenum">
              <a:rPr lang="en-IN" smtClean="0"/>
              <a:t>6</a:t>
            </a:fld>
            <a:endParaRPr lang="en-IN"/>
          </a:p>
        </p:txBody>
      </p:sp>
      <p:sp>
        <p:nvSpPr>
          <p:cNvPr id="5" name="Title 4">
            <a:extLst>
              <a:ext uri="{FF2B5EF4-FFF2-40B4-BE49-F238E27FC236}">
                <a16:creationId xmlns:a16="http://schemas.microsoft.com/office/drawing/2014/main" id="{107DD146-0108-45FF-8A9A-4E9D62364309}"/>
              </a:ext>
            </a:extLst>
          </p:cNvPr>
          <p:cNvSpPr>
            <a:spLocks noGrp="1"/>
          </p:cNvSpPr>
          <p:nvPr>
            <p:ph type="title"/>
          </p:nvPr>
        </p:nvSpPr>
        <p:spPr>
          <a:xfrm>
            <a:off x="316679" y="121966"/>
            <a:ext cx="5498642" cy="382564"/>
          </a:xfrm>
        </p:spPr>
        <p:txBody>
          <a:bodyPr/>
          <a:lstStyle/>
          <a:p>
            <a:r>
              <a:rPr lang="en-US" dirty="0"/>
              <a:t>Lending Club: EDA Case Study</a:t>
            </a:r>
            <a:endParaRPr lang="en-IN" dirty="0"/>
          </a:p>
        </p:txBody>
      </p:sp>
      <p:pic>
        <p:nvPicPr>
          <p:cNvPr id="1026" name="Picture 2">
            <a:extLst>
              <a:ext uri="{FF2B5EF4-FFF2-40B4-BE49-F238E27FC236}">
                <a16:creationId xmlns:a16="http://schemas.microsoft.com/office/drawing/2014/main" id="{503A02F5-C0BC-430F-A523-CCB7EEE41719}"/>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8428" r="5158"/>
          <a:stretch/>
        </p:blipFill>
        <p:spPr bwMode="auto">
          <a:xfrm>
            <a:off x="344660" y="1351377"/>
            <a:ext cx="4112574" cy="2440745"/>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0E4C4731-66FB-4C68-A0E2-77B441EEA9D7}"/>
              </a:ext>
            </a:extLst>
          </p:cNvPr>
          <p:cNvSpPr txBox="1"/>
          <p:nvPr/>
        </p:nvSpPr>
        <p:spPr>
          <a:xfrm>
            <a:off x="4571999" y="1430275"/>
            <a:ext cx="4445391" cy="2462213"/>
          </a:xfrm>
          <a:prstGeom prst="rect">
            <a:avLst/>
          </a:prstGeom>
          <a:noFill/>
        </p:spPr>
        <p:txBody>
          <a:bodyPr wrap="square">
            <a:spAutoFit/>
          </a:bodyPr>
          <a:lstStyle/>
          <a:p>
            <a:r>
              <a:rPr lang="en-US" sz="1400" b="1" dirty="0">
                <a:solidFill>
                  <a:srgbClr val="FF0000"/>
                </a:solidFill>
              </a:rPr>
              <a:t>Fully paid: </a:t>
            </a:r>
            <a:r>
              <a:rPr lang="en-US" sz="1400" dirty="0"/>
              <a:t>Applicant has fully paid the loan (the principal and the interest rate)</a:t>
            </a:r>
          </a:p>
          <a:p>
            <a:endParaRPr lang="en-US" sz="1400" dirty="0"/>
          </a:p>
          <a:p>
            <a:r>
              <a:rPr lang="en-US" sz="1400" b="1" dirty="0">
                <a:solidFill>
                  <a:srgbClr val="FF0000"/>
                </a:solidFill>
              </a:rPr>
              <a:t>Current: </a:t>
            </a:r>
            <a:r>
              <a:rPr lang="en-US" sz="1400" dirty="0"/>
              <a:t>Applicant is in the process of paying the instalments, i.e. the tenure of the loan is not yet completed. These candidates are not labelled as 'defaulted'.</a:t>
            </a:r>
          </a:p>
          <a:p>
            <a:endParaRPr lang="en-US" sz="1400" dirty="0"/>
          </a:p>
          <a:p>
            <a:r>
              <a:rPr lang="en-US" sz="1400" b="1" dirty="0">
                <a:solidFill>
                  <a:srgbClr val="FF0000"/>
                </a:solidFill>
              </a:rPr>
              <a:t>Charged-off: </a:t>
            </a:r>
            <a:r>
              <a:rPr lang="en-US" sz="1400" dirty="0"/>
              <a:t>Applicant has not paid the instalments in due time for a long period of time, i.e. he/she has defaulted on the loan </a:t>
            </a:r>
            <a:endParaRPr lang="en-IN" sz="1400" dirty="0"/>
          </a:p>
        </p:txBody>
      </p:sp>
      <mc:AlternateContent xmlns:mc="http://schemas.openxmlformats.org/markup-compatibility/2006">
        <mc:Choice xmlns:p14="http://schemas.microsoft.com/office/powerpoint/2010/main" Requires="p14">
          <p:contentPart p14:bwMode="auto" r:id="rId3">
            <p14:nvContentPartPr>
              <p14:cNvPr id="4" name="Ink 3">
                <a:extLst>
                  <a:ext uri="{FF2B5EF4-FFF2-40B4-BE49-F238E27FC236}">
                    <a16:creationId xmlns:a16="http://schemas.microsoft.com/office/drawing/2014/main" id="{48959FB2-C605-E626-B3E0-9A4B039FC015}"/>
                  </a:ext>
                </a:extLst>
              </p14:cNvPr>
              <p14:cNvContentPartPr/>
              <p14:nvPr/>
            </p14:nvContentPartPr>
            <p14:xfrm>
              <a:off x="1404360" y="840960"/>
              <a:ext cx="5457240" cy="3818520"/>
            </p14:xfrm>
          </p:contentPart>
        </mc:Choice>
        <mc:Fallback>
          <p:pic>
            <p:nvPicPr>
              <p:cNvPr id="4" name="Ink 3">
                <a:extLst>
                  <a:ext uri="{FF2B5EF4-FFF2-40B4-BE49-F238E27FC236}">
                    <a16:creationId xmlns:a16="http://schemas.microsoft.com/office/drawing/2014/main" id="{48959FB2-C605-E626-B3E0-9A4B039FC015}"/>
                  </a:ext>
                </a:extLst>
              </p:cNvPr>
              <p:cNvPicPr/>
              <p:nvPr/>
            </p:nvPicPr>
            <p:blipFill>
              <a:blip r:embed="rId4"/>
              <a:stretch>
                <a:fillRect/>
              </a:stretch>
            </p:blipFill>
            <p:spPr>
              <a:xfrm>
                <a:off x="1395000" y="831600"/>
                <a:ext cx="5475960" cy="3837240"/>
              </a:xfrm>
              <a:prstGeom prst="rect">
                <a:avLst/>
              </a:prstGeom>
            </p:spPr>
          </p:pic>
        </mc:Fallback>
      </mc:AlternateContent>
    </p:spTree>
    <p:extLst>
      <p:ext uri="{BB962C8B-B14F-4D97-AF65-F5344CB8AC3E}">
        <p14:creationId xmlns:p14="http://schemas.microsoft.com/office/powerpoint/2010/main" val="38148173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96C38E1-1FCD-4611-8448-6421668A47B7}"/>
              </a:ext>
            </a:extLst>
          </p:cNvPr>
          <p:cNvSpPr>
            <a:spLocks noGrp="1"/>
          </p:cNvSpPr>
          <p:nvPr>
            <p:ph type="dt" sz="half" idx="10"/>
          </p:nvPr>
        </p:nvSpPr>
        <p:spPr/>
        <p:txBody>
          <a:bodyPr/>
          <a:lstStyle/>
          <a:p>
            <a:fld id="{9E6D2E29-3933-614D-82C7-D215195ADAE0}" type="datetime1">
              <a:rPr lang="en-IN" smtClean="0"/>
              <a:t>04-06-2022</a:t>
            </a:fld>
            <a:endParaRPr lang="en-IN"/>
          </a:p>
        </p:txBody>
      </p:sp>
      <p:sp>
        <p:nvSpPr>
          <p:cNvPr id="3" name="Slide Number Placeholder 2">
            <a:extLst>
              <a:ext uri="{FF2B5EF4-FFF2-40B4-BE49-F238E27FC236}">
                <a16:creationId xmlns:a16="http://schemas.microsoft.com/office/drawing/2014/main" id="{674B47D6-1DD8-4518-ADF8-5704CEA6A7B7}"/>
              </a:ext>
            </a:extLst>
          </p:cNvPr>
          <p:cNvSpPr>
            <a:spLocks noGrp="1"/>
          </p:cNvSpPr>
          <p:nvPr>
            <p:ph type="sldNum" sz="quarter" idx="12"/>
          </p:nvPr>
        </p:nvSpPr>
        <p:spPr/>
        <p:txBody>
          <a:bodyPr/>
          <a:lstStyle/>
          <a:p>
            <a:fld id="{273EEA2F-D825-49D3-9C25-497F06EFD3F7}" type="slidenum">
              <a:rPr lang="en-IN" smtClean="0"/>
              <a:t>7</a:t>
            </a:fld>
            <a:endParaRPr lang="en-IN"/>
          </a:p>
        </p:txBody>
      </p:sp>
      <p:sp>
        <p:nvSpPr>
          <p:cNvPr id="5" name="Title 4">
            <a:extLst>
              <a:ext uri="{FF2B5EF4-FFF2-40B4-BE49-F238E27FC236}">
                <a16:creationId xmlns:a16="http://schemas.microsoft.com/office/drawing/2014/main" id="{107DD146-0108-45FF-8A9A-4E9D62364309}"/>
              </a:ext>
            </a:extLst>
          </p:cNvPr>
          <p:cNvSpPr>
            <a:spLocks noGrp="1"/>
          </p:cNvSpPr>
          <p:nvPr>
            <p:ph type="title"/>
          </p:nvPr>
        </p:nvSpPr>
        <p:spPr>
          <a:xfrm>
            <a:off x="316679" y="121966"/>
            <a:ext cx="5498642" cy="382564"/>
          </a:xfrm>
        </p:spPr>
        <p:txBody>
          <a:bodyPr/>
          <a:lstStyle/>
          <a:p>
            <a:r>
              <a:rPr lang="en-US" dirty="0"/>
              <a:t>Lending Club: EDA Case Study</a:t>
            </a:r>
            <a:endParaRPr lang="en-IN" dirty="0"/>
          </a:p>
        </p:txBody>
      </p:sp>
      <p:sp>
        <p:nvSpPr>
          <p:cNvPr id="20" name="TextBox 19">
            <a:extLst>
              <a:ext uri="{FF2B5EF4-FFF2-40B4-BE49-F238E27FC236}">
                <a16:creationId xmlns:a16="http://schemas.microsoft.com/office/drawing/2014/main" id="{308B976A-E95D-47F8-A766-D4FF841AA396}"/>
              </a:ext>
            </a:extLst>
          </p:cNvPr>
          <p:cNvSpPr txBox="1"/>
          <p:nvPr/>
        </p:nvSpPr>
        <p:spPr>
          <a:xfrm>
            <a:off x="628650" y="1648420"/>
            <a:ext cx="7886700" cy="923330"/>
          </a:xfrm>
          <a:prstGeom prst="rect">
            <a:avLst/>
          </a:prstGeom>
          <a:noFill/>
        </p:spPr>
        <p:txBody>
          <a:bodyPr wrap="square">
            <a:spAutoFit/>
          </a:bodyPr>
          <a:lstStyle/>
          <a:p>
            <a:r>
              <a:rPr lang="en-US" dirty="0"/>
              <a:t>The </a:t>
            </a:r>
            <a:r>
              <a:rPr lang="en-US" dirty="0" err="1"/>
              <a:t>loan_amnt</a:t>
            </a:r>
            <a:r>
              <a:rPr lang="en-US" dirty="0"/>
              <a:t> is the amount applied by potential borrowers, </a:t>
            </a:r>
            <a:r>
              <a:rPr lang="en-US" dirty="0" err="1"/>
              <a:t>funded_amnt</a:t>
            </a:r>
            <a:r>
              <a:rPr lang="en-US" dirty="0"/>
              <a:t> is the amount recommended/approved by Lending Club, and the </a:t>
            </a:r>
            <a:r>
              <a:rPr lang="en-US" dirty="0" err="1"/>
              <a:t>funded_amnt_inv</a:t>
            </a:r>
            <a:r>
              <a:rPr lang="en-US" dirty="0"/>
              <a:t> is the amount funded by investors. </a:t>
            </a:r>
            <a:endParaRPr lang="en-IN" dirty="0"/>
          </a:p>
        </p:txBody>
      </p:sp>
      <p:sp>
        <p:nvSpPr>
          <p:cNvPr id="21" name="TextBox 20">
            <a:extLst>
              <a:ext uri="{FF2B5EF4-FFF2-40B4-BE49-F238E27FC236}">
                <a16:creationId xmlns:a16="http://schemas.microsoft.com/office/drawing/2014/main" id="{60590B55-EB8A-49F0-BAA0-ADFB49CAE0C2}"/>
              </a:ext>
            </a:extLst>
          </p:cNvPr>
          <p:cNvSpPr txBox="1"/>
          <p:nvPr/>
        </p:nvSpPr>
        <p:spPr>
          <a:xfrm>
            <a:off x="779999" y="1073054"/>
            <a:ext cx="6415625" cy="369332"/>
          </a:xfrm>
          <a:prstGeom prst="rect">
            <a:avLst/>
          </a:prstGeom>
          <a:noFill/>
        </p:spPr>
        <p:txBody>
          <a:bodyPr wrap="square">
            <a:spAutoFit/>
          </a:bodyPr>
          <a:lstStyle/>
          <a:p>
            <a:r>
              <a:rPr lang="en-US" b="1" dirty="0"/>
              <a:t>What is </a:t>
            </a:r>
            <a:r>
              <a:rPr lang="en-US" b="1" dirty="0" err="1"/>
              <a:t>loan_amnt</a:t>
            </a:r>
            <a:r>
              <a:rPr lang="en-US" b="1" dirty="0"/>
              <a:t>, </a:t>
            </a:r>
            <a:r>
              <a:rPr lang="en-US" b="1" dirty="0" err="1"/>
              <a:t>funded_amnt</a:t>
            </a:r>
            <a:r>
              <a:rPr lang="en-US" b="1" dirty="0"/>
              <a:t>, </a:t>
            </a:r>
            <a:r>
              <a:rPr lang="en-US" b="1" dirty="0" err="1"/>
              <a:t>funded_amnt_inv</a:t>
            </a:r>
            <a:r>
              <a:rPr lang="en-US" b="1" dirty="0"/>
              <a:t> ?</a:t>
            </a:r>
            <a:endParaRPr lang="en-IN" b="1" dirty="0"/>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03622BAF-0A9E-3817-0A30-CE0B36F41ED6}"/>
                  </a:ext>
                </a:extLst>
              </p14:cNvPr>
              <p14:cNvContentPartPr/>
              <p14:nvPr/>
            </p14:nvContentPartPr>
            <p14:xfrm>
              <a:off x="1118520" y="1490400"/>
              <a:ext cx="7016400" cy="2721960"/>
            </p14:xfrm>
          </p:contentPart>
        </mc:Choice>
        <mc:Fallback>
          <p:pic>
            <p:nvPicPr>
              <p:cNvPr id="4" name="Ink 3">
                <a:extLst>
                  <a:ext uri="{FF2B5EF4-FFF2-40B4-BE49-F238E27FC236}">
                    <a16:creationId xmlns:a16="http://schemas.microsoft.com/office/drawing/2014/main" id="{03622BAF-0A9E-3817-0A30-CE0B36F41ED6}"/>
                  </a:ext>
                </a:extLst>
              </p:cNvPr>
              <p:cNvPicPr/>
              <p:nvPr/>
            </p:nvPicPr>
            <p:blipFill>
              <a:blip r:embed="rId3"/>
              <a:stretch>
                <a:fillRect/>
              </a:stretch>
            </p:blipFill>
            <p:spPr>
              <a:xfrm>
                <a:off x="1109160" y="1481040"/>
                <a:ext cx="7035120" cy="2740680"/>
              </a:xfrm>
              <a:prstGeom prst="rect">
                <a:avLst/>
              </a:prstGeom>
            </p:spPr>
          </p:pic>
        </mc:Fallback>
      </mc:AlternateContent>
    </p:spTree>
    <p:extLst>
      <p:ext uri="{BB962C8B-B14F-4D97-AF65-F5344CB8AC3E}">
        <p14:creationId xmlns:p14="http://schemas.microsoft.com/office/powerpoint/2010/main" val="6684298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96C38E1-1FCD-4611-8448-6421668A47B7}"/>
              </a:ext>
            </a:extLst>
          </p:cNvPr>
          <p:cNvSpPr>
            <a:spLocks noGrp="1"/>
          </p:cNvSpPr>
          <p:nvPr>
            <p:ph type="dt" sz="half" idx="10"/>
          </p:nvPr>
        </p:nvSpPr>
        <p:spPr/>
        <p:txBody>
          <a:bodyPr/>
          <a:lstStyle/>
          <a:p>
            <a:fld id="{9E6D2E29-3933-614D-82C7-D215195ADAE0}" type="datetime1">
              <a:rPr lang="en-IN" smtClean="0"/>
              <a:t>04-06-2022</a:t>
            </a:fld>
            <a:endParaRPr lang="en-IN"/>
          </a:p>
        </p:txBody>
      </p:sp>
      <p:sp>
        <p:nvSpPr>
          <p:cNvPr id="3" name="Slide Number Placeholder 2">
            <a:extLst>
              <a:ext uri="{FF2B5EF4-FFF2-40B4-BE49-F238E27FC236}">
                <a16:creationId xmlns:a16="http://schemas.microsoft.com/office/drawing/2014/main" id="{674B47D6-1DD8-4518-ADF8-5704CEA6A7B7}"/>
              </a:ext>
            </a:extLst>
          </p:cNvPr>
          <p:cNvSpPr>
            <a:spLocks noGrp="1"/>
          </p:cNvSpPr>
          <p:nvPr>
            <p:ph type="sldNum" sz="quarter" idx="12"/>
          </p:nvPr>
        </p:nvSpPr>
        <p:spPr/>
        <p:txBody>
          <a:bodyPr/>
          <a:lstStyle/>
          <a:p>
            <a:fld id="{273EEA2F-D825-49D3-9C25-497F06EFD3F7}" type="slidenum">
              <a:rPr lang="en-IN" smtClean="0"/>
              <a:t>8</a:t>
            </a:fld>
            <a:endParaRPr lang="en-IN"/>
          </a:p>
        </p:txBody>
      </p:sp>
      <p:sp>
        <p:nvSpPr>
          <p:cNvPr id="5" name="Title 4">
            <a:extLst>
              <a:ext uri="{FF2B5EF4-FFF2-40B4-BE49-F238E27FC236}">
                <a16:creationId xmlns:a16="http://schemas.microsoft.com/office/drawing/2014/main" id="{107DD146-0108-45FF-8A9A-4E9D62364309}"/>
              </a:ext>
            </a:extLst>
          </p:cNvPr>
          <p:cNvSpPr>
            <a:spLocks noGrp="1"/>
          </p:cNvSpPr>
          <p:nvPr>
            <p:ph type="title"/>
          </p:nvPr>
        </p:nvSpPr>
        <p:spPr>
          <a:xfrm>
            <a:off x="316679" y="121966"/>
            <a:ext cx="5498642" cy="382564"/>
          </a:xfrm>
        </p:spPr>
        <p:txBody>
          <a:bodyPr/>
          <a:lstStyle/>
          <a:p>
            <a:r>
              <a:rPr lang="en-US" dirty="0"/>
              <a:t>Lending Club: EDA Case Study</a:t>
            </a:r>
            <a:endParaRPr lang="en-IN" dirty="0"/>
          </a:p>
        </p:txBody>
      </p:sp>
      <p:sp>
        <p:nvSpPr>
          <p:cNvPr id="12" name="TextBox 11">
            <a:extLst>
              <a:ext uri="{FF2B5EF4-FFF2-40B4-BE49-F238E27FC236}">
                <a16:creationId xmlns:a16="http://schemas.microsoft.com/office/drawing/2014/main" id="{5122EE72-9467-4AD0-AE0C-68648B054C17}"/>
              </a:ext>
            </a:extLst>
          </p:cNvPr>
          <p:cNvSpPr txBox="1"/>
          <p:nvPr/>
        </p:nvSpPr>
        <p:spPr>
          <a:xfrm>
            <a:off x="837028" y="1386397"/>
            <a:ext cx="7603587" cy="2031325"/>
          </a:xfrm>
          <a:prstGeom prst="rect">
            <a:avLst/>
          </a:prstGeom>
          <a:noFill/>
        </p:spPr>
        <p:txBody>
          <a:bodyPr wrap="square">
            <a:spAutoFit/>
          </a:bodyPr>
          <a:lstStyle/>
          <a:p>
            <a:r>
              <a:rPr lang="en-US" dirty="0"/>
              <a:t>There are four major parts that are needed to be done for this case study:</a:t>
            </a:r>
          </a:p>
          <a:p>
            <a:endParaRPr lang="en-US" dirty="0"/>
          </a:p>
          <a:p>
            <a:endParaRPr lang="en-US" dirty="0"/>
          </a:p>
          <a:p>
            <a:r>
              <a:rPr lang="en-US" dirty="0"/>
              <a:t>1. Data understanding</a:t>
            </a:r>
          </a:p>
          <a:p>
            <a:r>
              <a:rPr lang="en-US" dirty="0"/>
              <a:t>2. Data cleaning (cleaning missing values, removing redundant columns etc.)</a:t>
            </a:r>
          </a:p>
          <a:p>
            <a:r>
              <a:rPr lang="en-US" dirty="0"/>
              <a:t>3. Data Analysis</a:t>
            </a:r>
          </a:p>
          <a:p>
            <a:r>
              <a:rPr lang="en-US" dirty="0"/>
              <a:t>4. Recommendations</a:t>
            </a:r>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1B137060-BB0B-B97A-45FD-E5FB41DA62BD}"/>
                  </a:ext>
                </a:extLst>
              </p14:cNvPr>
              <p14:cNvContentPartPr/>
              <p14:nvPr/>
            </p14:nvContentPartPr>
            <p14:xfrm>
              <a:off x="603360" y="1696320"/>
              <a:ext cx="8411760" cy="2336400"/>
            </p14:xfrm>
          </p:contentPart>
        </mc:Choice>
        <mc:Fallback>
          <p:pic>
            <p:nvPicPr>
              <p:cNvPr id="4" name="Ink 3">
                <a:extLst>
                  <a:ext uri="{FF2B5EF4-FFF2-40B4-BE49-F238E27FC236}">
                    <a16:creationId xmlns:a16="http://schemas.microsoft.com/office/drawing/2014/main" id="{1B137060-BB0B-B97A-45FD-E5FB41DA62BD}"/>
                  </a:ext>
                </a:extLst>
              </p:cNvPr>
              <p:cNvPicPr/>
              <p:nvPr/>
            </p:nvPicPr>
            <p:blipFill>
              <a:blip r:embed="rId3"/>
              <a:stretch>
                <a:fillRect/>
              </a:stretch>
            </p:blipFill>
            <p:spPr>
              <a:xfrm>
                <a:off x="594000" y="1686960"/>
                <a:ext cx="8430480" cy="2355120"/>
              </a:xfrm>
              <a:prstGeom prst="rect">
                <a:avLst/>
              </a:prstGeom>
            </p:spPr>
          </p:pic>
        </mc:Fallback>
      </mc:AlternateContent>
    </p:spTree>
    <p:extLst>
      <p:ext uri="{BB962C8B-B14F-4D97-AF65-F5344CB8AC3E}">
        <p14:creationId xmlns:p14="http://schemas.microsoft.com/office/powerpoint/2010/main" val="35902386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96C38E1-1FCD-4611-8448-6421668A47B7}"/>
              </a:ext>
            </a:extLst>
          </p:cNvPr>
          <p:cNvSpPr>
            <a:spLocks noGrp="1"/>
          </p:cNvSpPr>
          <p:nvPr>
            <p:ph type="dt" sz="half" idx="10"/>
          </p:nvPr>
        </p:nvSpPr>
        <p:spPr/>
        <p:txBody>
          <a:bodyPr/>
          <a:lstStyle/>
          <a:p>
            <a:fld id="{9E6D2E29-3933-614D-82C7-D215195ADAE0}" type="datetime1">
              <a:rPr lang="en-IN" smtClean="0"/>
              <a:t>04-06-2022</a:t>
            </a:fld>
            <a:endParaRPr lang="en-IN"/>
          </a:p>
        </p:txBody>
      </p:sp>
      <p:sp>
        <p:nvSpPr>
          <p:cNvPr id="3" name="Slide Number Placeholder 2">
            <a:extLst>
              <a:ext uri="{FF2B5EF4-FFF2-40B4-BE49-F238E27FC236}">
                <a16:creationId xmlns:a16="http://schemas.microsoft.com/office/drawing/2014/main" id="{674B47D6-1DD8-4518-ADF8-5704CEA6A7B7}"/>
              </a:ext>
            </a:extLst>
          </p:cNvPr>
          <p:cNvSpPr>
            <a:spLocks noGrp="1"/>
          </p:cNvSpPr>
          <p:nvPr>
            <p:ph type="sldNum" sz="quarter" idx="12"/>
          </p:nvPr>
        </p:nvSpPr>
        <p:spPr/>
        <p:txBody>
          <a:bodyPr/>
          <a:lstStyle/>
          <a:p>
            <a:fld id="{273EEA2F-D825-49D3-9C25-497F06EFD3F7}" type="slidenum">
              <a:rPr lang="en-IN" smtClean="0"/>
              <a:t>9</a:t>
            </a:fld>
            <a:endParaRPr lang="en-IN"/>
          </a:p>
        </p:txBody>
      </p:sp>
      <p:sp>
        <p:nvSpPr>
          <p:cNvPr id="5" name="Title 4">
            <a:extLst>
              <a:ext uri="{FF2B5EF4-FFF2-40B4-BE49-F238E27FC236}">
                <a16:creationId xmlns:a16="http://schemas.microsoft.com/office/drawing/2014/main" id="{107DD146-0108-45FF-8A9A-4E9D62364309}"/>
              </a:ext>
            </a:extLst>
          </p:cNvPr>
          <p:cNvSpPr>
            <a:spLocks noGrp="1"/>
          </p:cNvSpPr>
          <p:nvPr>
            <p:ph type="title"/>
          </p:nvPr>
        </p:nvSpPr>
        <p:spPr>
          <a:xfrm>
            <a:off x="316679" y="121966"/>
            <a:ext cx="5498642" cy="382564"/>
          </a:xfrm>
        </p:spPr>
        <p:txBody>
          <a:bodyPr/>
          <a:lstStyle/>
          <a:p>
            <a:r>
              <a:rPr lang="en-US" dirty="0"/>
              <a:t>Lending Club: EDA Case Study</a:t>
            </a:r>
            <a:endParaRPr lang="en-IN" dirty="0"/>
          </a:p>
        </p:txBody>
      </p:sp>
      <p:sp>
        <p:nvSpPr>
          <p:cNvPr id="9" name="TextBox 8">
            <a:extLst>
              <a:ext uri="{FF2B5EF4-FFF2-40B4-BE49-F238E27FC236}">
                <a16:creationId xmlns:a16="http://schemas.microsoft.com/office/drawing/2014/main" id="{A57E71DB-C1C9-4876-856B-13DE8BC9B27C}"/>
              </a:ext>
            </a:extLst>
          </p:cNvPr>
          <p:cNvSpPr txBox="1"/>
          <p:nvPr/>
        </p:nvSpPr>
        <p:spPr>
          <a:xfrm>
            <a:off x="628649" y="1001211"/>
            <a:ext cx="8030016" cy="2308324"/>
          </a:xfrm>
          <a:prstGeom prst="rect">
            <a:avLst/>
          </a:prstGeom>
          <a:noFill/>
        </p:spPr>
        <p:txBody>
          <a:bodyPr wrap="square">
            <a:spAutoFit/>
          </a:bodyPr>
          <a:lstStyle/>
          <a:p>
            <a:r>
              <a:rPr lang="en-US" b="1" dirty="0"/>
              <a:t>Data Cleaning</a:t>
            </a:r>
          </a:p>
          <a:p>
            <a:endParaRPr lang="en-US" dirty="0"/>
          </a:p>
          <a:p>
            <a:r>
              <a:rPr lang="en-US" dirty="0"/>
              <a:t>1. Check the percentage of missing values</a:t>
            </a:r>
          </a:p>
          <a:p>
            <a:r>
              <a:rPr lang="en-US" dirty="0"/>
              <a:t>2. Remove all those with very high missing percentage</a:t>
            </a:r>
          </a:p>
          <a:p>
            <a:r>
              <a:rPr lang="en-US" dirty="0"/>
              <a:t>3. For columns with less missing percentage: perform Imputations</a:t>
            </a:r>
          </a:p>
          <a:p>
            <a:pPr marL="742950" lvl="1" indent="-285750">
              <a:buFont typeface="Arial" panose="020B0604020202020204" pitchFamily="34" charset="0"/>
              <a:buChar char="•"/>
            </a:pPr>
            <a:r>
              <a:rPr lang="en-US" dirty="0"/>
              <a:t>You don’t need to impute the data, you can just identify the correct metric to impute the column.</a:t>
            </a:r>
          </a:p>
          <a:p>
            <a:r>
              <a:rPr lang="en-US" dirty="0"/>
              <a:t>4. You can drop rows where the missing percentage is quite high</a:t>
            </a:r>
            <a:endParaRPr lang="en-IN" dirty="0"/>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2B0AC858-D2CA-7A12-2CBE-B50A374370BA}"/>
                  </a:ext>
                </a:extLst>
              </p14:cNvPr>
              <p14:cNvContentPartPr/>
              <p14:nvPr/>
            </p14:nvContentPartPr>
            <p14:xfrm>
              <a:off x="464400" y="675360"/>
              <a:ext cx="8598960" cy="4391280"/>
            </p14:xfrm>
          </p:contentPart>
        </mc:Choice>
        <mc:Fallback>
          <p:pic>
            <p:nvPicPr>
              <p:cNvPr id="4" name="Ink 3">
                <a:extLst>
                  <a:ext uri="{FF2B5EF4-FFF2-40B4-BE49-F238E27FC236}">
                    <a16:creationId xmlns:a16="http://schemas.microsoft.com/office/drawing/2014/main" id="{2B0AC858-D2CA-7A12-2CBE-B50A374370BA}"/>
                  </a:ext>
                </a:extLst>
              </p:cNvPr>
              <p:cNvPicPr/>
              <p:nvPr/>
            </p:nvPicPr>
            <p:blipFill>
              <a:blip r:embed="rId3"/>
              <a:stretch>
                <a:fillRect/>
              </a:stretch>
            </p:blipFill>
            <p:spPr>
              <a:xfrm>
                <a:off x="455040" y="666000"/>
                <a:ext cx="8617680" cy="4410000"/>
              </a:xfrm>
              <a:prstGeom prst="rect">
                <a:avLst/>
              </a:prstGeom>
            </p:spPr>
          </p:pic>
        </mc:Fallback>
      </mc:AlternateContent>
    </p:spTree>
    <p:extLst>
      <p:ext uri="{BB962C8B-B14F-4D97-AF65-F5344CB8AC3E}">
        <p14:creationId xmlns:p14="http://schemas.microsoft.com/office/powerpoint/2010/main" val="1677624538"/>
      </p:ext>
    </p:extLst>
  </p:cSld>
  <p:clrMapOvr>
    <a:masterClrMapping/>
  </p:clrMapOvr>
</p:sld>
</file>

<file path=ppt/theme/theme1.xml><?xml version="1.0" encoding="utf-8"?>
<a:theme xmlns:a="http://schemas.openxmlformats.org/drawingml/2006/main" name="MASTER_UPGRAD">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5" id="{A0B7D4BF-F823-4A60-AE97-D3B3BE85E950}" vid="{1ADBB6A7-6E7E-4ADD-AD9D-36AA95C6FA9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MASTER_UPGRAD</Template>
  <TotalTime>21852</TotalTime>
  <Words>1553</Words>
  <Application>Microsoft Office PowerPoint</Application>
  <PresentationFormat>On-screen Show (16:9)</PresentationFormat>
  <Paragraphs>205</Paragraphs>
  <Slides>21</Slides>
  <Notes>2</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21</vt:i4>
      </vt:variant>
    </vt:vector>
  </HeadingPairs>
  <TitlesOfParts>
    <vt:vector size="32" baseType="lpstr">
      <vt:lpstr>Arial</vt:lpstr>
      <vt:lpstr>Calibri</vt:lpstr>
      <vt:lpstr>Courier New</vt:lpstr>
      <vt:lpstr>Gill Sans MT</vt:lpstr>
      <vt:lpstr>Merriweather</vt:lpstr>
      <vt:lpstr>Neue Plak</vt:lpstr>
      <vt:lpstr>Proxima Nova</vt:lpstr>
      <vt:lpstr>Proxima Nova Light</vt:lpstr>
      <vt:lpstr>Proxima Nova Rg</vt:lpstr>
      <vt:lpstr>Roboto Cn</vt:lpstr>
      <vt:lpstr>MASTER_UPGRAD</vt:lpstr>
      <vt:lpstr>PowerPoint Presentation</vt:lpstr>
      <vt:lpstr>PowerPoint Presentation</vt:lpstr>
      <vt:lpstr>PowerPoint Presentation</vt:lpstr>
      <vt:lpstr>Lending Club: EDA Case Study</vt:lpstr>
      <vt:lpstr>Lending Club: EDA Case Study</vt:lpstr>
      <vt:lpstr>Lending Club: EDA Case Study</vt:lpstr>
      <vt:lpstr>Lending Club: EDA Case Study</vt:lpstr>
      <vt:lpstr>Lending Club: EDA Case Study</vt:lpstr>
      <vt:lpstr>Lending Club: EDA Case Study</vt:lpstr>
      <vt:lpstr>Lending Club: EDA Case Study</vt:lpstr>
      <vt:lpstr>Lending Club: EDA Case Study</vt:lpstr>
      <vt:lpstr>Lending Club: EDA Case Study</vt:lpstr>
      <vt:lpstr>PowerPoint Presentation</vt:lpstr>
      <vt:lpstr>PowerPoint Presentation</vt:lpstr>
      <vt:lpstr>Lending Club: EDA Case Study</vt:lpstr>
      <vt:lpstr>Lending Club: EDA Case Study</vt:lpstr>
      <vt:lpstr>PowerPoint Presentation</vt:lpstr>
      <vt:lpstr>Fundamental steps of EDA process</vt:lpstr>
      <vt:lpstr>Categorical &amp; continuous</vt:lpstr>
      <vt:lpstr>Missing Value Treatment</vt:lpstr>
      <vt:lpstr>Methods to treat missing values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harsh.asiwal@gmail.com</dc:creator>
  <cp:lastModifiedBy>Manish Kumar</cp:lastModifiedBy>
  <cp:revision>336</cp:revision>
  <dcterms:created xsi:type="dcterms:W3CDTF">2019-01-02T10:18:22Z</dcterms:created>
  <dcterms:modified xsi:type="dcterms:W3CDTF">2022-06-04T15:45:47Z</dcterms:modified>
</cp:coreProperties>
</file>